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BC17-3735-4259-BF61-57DFE29A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77E31-C51C-41C2-9EEC-E99FF5AD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43-AD6D-499E-9D04-C7F49662B8E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BAA7A-C622-4D55-ABFE-EC8E0ADF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BEF47-7D87-4408-9EF0-0D99A02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C33F-8E6C-424F-AC75-80700BCB0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86229-9073-4D75-AC69-1921ED14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B627-810B-431D-823B-7E88E2C7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C422-D476-4CFE-9334-E9411261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643-AD6D-499E-9D04-C7F49662B8E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78C4-1FB6-477D-AEE3-3E9103868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4902-5DB7-475B-A340-37D1EFA1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C33F-8E6C-424F-AC75-80700BCB0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C3180-AAF1-426C-89D3-50405CAA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aseline="30000">
                <a:solidFill>
                  <a:schemeClr val="bg1"/>
                </a:solidFill>
              </a:rPr>
              <a:t>Our School Wellness Policy: </a:t>
            </a:r>
            <a:br>
              <a:rPr lang="en-US" sz="7200" baseline="30000">
                <a:solidFill>
                  <a:schemeClr val="bg1"/>
                </a:solidFill>
              </a:rPr>
            </a:br>
            <a:r>
              <a:rPr lang="en-US" sz="7200" baseline="30000">
                <a:solidFill>
                  <a:schemeClr val="bg1"/>
                </a:solidFill>
              </a:rPr>
              <a:t>What School Staff Need to Know </a:t>
            </a:r>
            <a:br>
              <a:rPr lang="en-US" sz="6000" baseline="30000">
                <a:solidFill>
                  <a:schemeClr val="bg1"/>
                </a:solidFill>
              </a:rPr>
            </a:b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EBF76-26AA-40F2-89DD-F0C6821D7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BD775-291C-4CB7-A013-5666AE21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Importance of Nutrition Education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6102-A183-4EA0-A960-2FF562883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128264-3CAA-423B-8825-E4F2B1DA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Team Nutrition Resources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5C598-F8B3-41AD-AA99-FDFF4DC65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2B5F43-51A0-42CF-819D-9E8DDF4C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Nutrition Promotion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5D9A2-C867-4367-B7BC-0E7CC4570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F1386-DE15-4B85-AA75-CEEFCF9D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Physical Activity &amp; Physical Education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5DE8B-1253-4AE9-8E45-6A8129557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0474C-7BBF-4160-97D5-7FA726EA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Understanding Food and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Beverage Marketing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25D87-BB9B-4310-AB3C-955ED47F2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0CB3F-51FF-44CF-BCA6-26849D61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Other School-Based Activities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16CB4-3D99-4F07-9975-2024EE84D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8B956-9796-4860-A75A-46D9C834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Finding Our Wellness Policy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11B9B-4103-42FC-88E0-7CA244563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911E7-A3F6-4840-961A-5D1E04D7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00">
                <a:solidFill>
                  <a:schemeClr val="bg1"/>
                </a:solidFill>
              </a:rPr>
              <a:t>Connecting with our Wellness Coordinator</a:t>
            </a:r>
            <a:endParaRPr lang="en-US" sz="4000" spc="-1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03F89-9721-40D1-895A-762B23FB6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6E320-391C-47DE-A5CD-EA127AA3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Pop Quiz!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444C0-65D5-4736-ABA1-CF6EA7D7E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3085D-63CA-4D18-B492-DA9B1CF7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Answers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A06B4-FA21-4E36-A787-E9AB588BD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CB830-952E-423A-97D4-0BD9F92A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aseline="30000">
                <a:solidFill>
                  <a:schemeClr val="bg1"/>
                </a:solidFill>
              </a:rPr>
              <a:t>Helping Kids Learn, Grow, and Be Healthy</a:t>
            </a:r>
            <a:br>
              <a:rPr lang="en-US" sz="6000" baseline="30000">
                <a:solidFill>
                  <a:schemeClr val="bg1"/>
                </a:solidFill>
              </a:rPr>
            </a:b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6E10D-4616-4E87-896E-C05F3C3EB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09048-DE24-4E3F-B152-75CC0A3C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93993-9261-4DC0-BB5E-D026FF324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11DF72-E128-4E4D-B8F3-427287A7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aseline="30000">
                <a:solidFill>
                  <a:schemeClr val="bg1"/>
                </a:solidFill>
              </a:rPr>
              <a:t>Creating a Healthy School Environment</a:t>
            </a:r>
            <a:br>
              <a:rPr lang="en-US" sz="6000" baseline="30000">
                <a:solidFill>
                  <a:schemeClr val="bg1"/>
                </a:solidFill>
              </a:rPr>
            </a:b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91FC2-0447-42BA-8BCB-AF1708E06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E24513-166F-421D-AEC1-C8E1B427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Making It a Team Effort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054EF-B927-475F-8690-6873A84C5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48D94-BC90-4CA8-ABAD-07291951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Wellness Committee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49723-DF90-43FC-AA7D-1F733DB01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1582F-DB7B-4F49-8773-758B3162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Our Wellness Policy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E34C3-4DC1-4884-9E0E-1B72DD536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77C710-C8C4-4DF7-8D76-6147AA14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aseline="30000">
                <a:solidFill>
                  <a:schemeClr val="bg1"/>
                </a:solidFill>
              </a:rPr>
              <a:t>Foods Sold to Students</a:t>
            </a:r>
            <a:br>
              <a:rPr lang="en-US" sz="6000" baseline="3000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0BB65-12EC-4799-AD48-5036E60240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178BC-8666-4B43-94D8-9DE06D35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Keeping Fundraisers Healthy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3A631-6C3D-45B6-BF60-4C522624E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8EFFB-21F2-49E5-89E7-B091E60A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 baseline="30000">
                <a:solidFill>
                  <a:schemeClr val="bg1"/>
                </a:solidFill>
              </a:rPr>
              <a:t>Food and Beverages Provided </a:t>
            </a:r>
            <a:br>
              <a:rPr lang="en-US" sz="6000" baseline="30000">
                <a:solidFill>
                  <a:schemeClr val="bg1"/>
                </a:solidFill>
              </a:rPr>
            </a:br>
            <a:r>
              <a:rPr lang="en-US" sz="6000" baseline="30000">
                <a:solidFill>
                  <a:schemeClr val="bg1"/>
                </a:solidFill>
              </a:rPr>
              <a:t>(Not Sold) to Students</a:t>
            </a:r>
            <a:br>
              <a:rPr lang="en-US" sz="6000" baseline="30000">
                <a:solidFill>
                  <a:schemeClr val="bg1"/>
                </a:solidFill>
              </a:rPr>
            </a:b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CC2F-952F-467F-939F-F455D9A65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Our School Wellness Policy:  What School Staff Need to Know  </vt:lpstr>
      <vt:lpstr>Helping Kids Learn, Grow, and Be Healthy </vt:lpstr>
      <vt:lpstr>Creating a Healthy School Environment </vt:lpstr>
      <vt:lpstr>Making It a Team Effort</vt:lpstr>
      <vt:lpstr>Wellness Committee</vt:lpstr>
      <vt:lpstr>Our Wellness Policy</vt:lpstr>
      <vt:lpstr>Foods Sold to Students </vt:lpstr>
      <vt:lpstr>Keeping Fundraisers Healthy</vt:lpstr>
      <vt:lpstr>Food and Beverages Provided  (Not Sold) to Students </vt:lpstr>
      <vt:lpstr>Importance of Nutrition Education</vt:lpstr>
      <vt:lpstr>Team Nutrition Resources</vt:lpstr>
      <vt:lpstr>Nutrition Promotion</vt:lpstr>
      <vt:lpstr>Physical Activity &amp; Physical Education</vt:lpstr>
      <vt:lpstr>Understanding Food and  Beverage Marketing</vt:lpstr>
      <vt:lpstr>Other School-Based Activities</vt:lpstr>
      <vt:lpstr>Finding Our Wellness Policy</vt:lpstr>
      <vt:lpstr>Connecting with our Wellness Coordinator</vt:lpstr>
      <vt:lpstr>Pop Quiz!</vt:lpstr>
      <vt:lpstr>Answers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Wellness Policy:  What School Staff Need to Know  </dc:title>
  <dc:creator>Walker, Hope E.</dc:creator>
  <cp:lastModifiedBy>Walker, Hope E.</cp:lastModifiedBy>
  <cp:revision>1</cp:revision>
  <dcterms:created xsi:type="dcterms:W3CDTF">2022-06-23T15:25:16Z</dcterms:created>
  <dcterms:modified xsi:type="dcterms:W3CDTF">2022-06-23T15:25:16Z</dcterms:modified>
</cp:coreProperties>
</file>