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notesMasterIdLst>
    <p:notesMasterId r:id="rId8"/>
  </p:notesMasterIdLst>
  <p:handoutMasterIdLst>
    <p:handoutMasterId r:id="rId9"/>
  </p:handoutMasterIdLst>
  <p:sldIdLst>
    <p:sldId id="428" r:id="rId2"/>
    <p:sldId id="422" r:id="rId3"/>
    <p:sldId id="430" r:id="rId4"/>
    <p:sldId id="431" r:id="rId5"/>
    <p:sldId id="404" r:id="rId6"/>
    <p:sldId id="429" r:id="rId7"/>
  </p:sldIdLst>
  <p:sldSz cx="9144000" cy="5143500" type="screen16x9"/>
  <p:notesSz cx="7010400" cy="9396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A4E7F"/>
    <a:srgbClr val="F39034"/>
    <a:srgbClr val="0F71AB"/>
    <a:srgbClr val="BBC9D5"/>
    <a:srgbClr val="0E3D6C"/>
    <a:srgbClr val="618FE5"/>
    <a:srgbClr val="E87827"/>
    <a:srgbClr val="4B296C"/>
    <a:srgbClr val="852572"/>
    <a:srgbClr val="193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5283D-3753-4ECD-BD0A-6681FF2AFC06}" v="5" dt="2023-02-03T00:23:31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eckenstein, Larry C." userId="46cd0904-84d3-4425-9de8-8d17d1bf3e7a" providerId="ADAL" clId="{45D5283D-3753-4ECD-BD0A-6681FF2AFC06}"/>
    <pc:docChg chg="custSel delSld modSld">
      <pc:chgData name="Fleckenstein, Larry C." userId="46cd0904-84d3-4425-9de8-8d17d1bf3e7a" providerId="ADAL" clId="{45D5283D-3753-4ECD-BD0A-6681FF2AFC06}" dt="2023-02-03T00:23:31.090" v="71"/>
      <pc:docMkLst>
        <pc:docMk/>
      </pc:docMkLst>
      <pc:sldChg chg="addSp delSp modSp mod">
        <pc:chgData name="Fleckenstein, Larry C." userId="46cd0904-84d3-4425-9de8-8d17d1bf3e7a" providerId="ADAL" clId="{45D5283D-3753-4ECD-BD0A-6681FF2AFC06}" dt="2023-02-03T00:23:24.219" v="69"/>
        <pc:sldMkLst>
          <pc:docMk/>
          <pc:sldMk cId="2886161596" sldId="404"/>
        </pc:sldMkLst>
        <pc:spChg chg="add mod">
          <ac:chgData name="Fleckenstein, Larry C." userId="46cd0904-84d3-4425-9de8-8d17d1bf3e7a" providerId="ADAL" clId="{45D5283D-3753-4ECD-BD0A-6681FF2AFC06}" dt="2023-02-03T00:23:24.219" v="69"/>
          <ac:spMkLst>
            <pc:docMk/>
            <pc:sldMk cId="2886161596" sldId="404"/>
            <ac:spMk id="2" creationId="{307A12FA-BEBA-EAC8-3AEB-F7BF59E24811}"/>
          </ac:spMkLst>
        </pc:spChg>
        <pc:spChg chg="del">
          <ac:chgData name="Fleckenstein, Larry C." userId="46cd0904-84d3-4425-9de8-8d17d1bf3e7a" providerId="ADAL" clId="{45D5283D-3753-4ECD-BD0A-6681FF2AFC06}" dt="2023-02-03T00:23:23.590" v="68" actId="478"/>
          <ac:spMkLst>
            <pc:docMk/>
            <pc:sldMk cId="2886161596" sldId="404"/>
            <ac:spMk id="4" creationId="{C1D8C2E0-9D51-E247-A7A0-56AF98BD2360}"/>
          </ac:spMkLst>
        </pc:spChg>
      </pc:sldChg>
      <pc:sldChg chg="del">
        <pc:chgData name="Fleckenstein, Larry C." userId="46cd0904-84d3-4425-9de8-8d17d1bf3e7a" providerId="ADAL" clId="{45D5283D-3753-4ECD-BD0A-6681FF2AFC06}" dt="2023-02-03T00:22:18.595" v="21" actId="2696"/>
        <pc:sldMkLst>
          <pc:docMk/>
          <pc:sldMk cId="2001326645" sldId="407"/>
        </pc:sldMkLst>
      </pc:sldChg>
      <pc:sldChg chg="del">
        <pc:chgData name="Fleckenstein, Larry C." userId="46cd0904-84d3-4425-9de8-8d17d1bf3e7a" providerId="ADAL" clId="{45D5283D-3753-4ECD-BD0A-6681FF2AFC06}" dt="2023-02-03T00:22:07.652" v="20" actId="2696"/>
        <pc:sldMkLst>
          <pc:docMk/>
          <pc:sldMk cId="3760307300" sldId="413"/>
        </pc:sldMkLst>
      </pc:sldChg>
      <pc:sldChg chg="addSp delSp modSp mod">
        <pc:chgData name="Fleckenstein, Larry C." userId="46cd0904-84d3-4425-9de8-8d17d1bf3e7a" providerId="ADAL" clId="{45D5283D-3753-4ECD-BD0A-6681FF2AFC06}" dt="2023-02-03T00:23:08.849" v="63"/>
        <pc:sldMkLst>
          <pc:docMk/>
          <pc:sldMk cId="3391605308" sldId="422"/>
        </pc:sldMkLst>
        <pc:spChg chg="add mod">
          <ac:chgData name="Fleckenstein, Larry C." userId="46cd0904-84d3-4425-9de8-8d17d1bf3e7a" providerId="ADAL" clId="{45D5283D-3753-4ECD-BD0A-6681FF2AFC06}" dt="2023-02-03T00:23:08.849" v="63"/>
          <ac:spMkLst>
            <pc:docMk/>
            <pc:sldMk cId="3391605308" sldId="422"/>
            <ac:spMk id="2" creationId="{9EE43531-33BD-C82A-68C6-B503AF4B0CAD}"/>
          </ac:spMkLst>
        </pc:spChg>
        <pc:spChg chg="del">
          <ac:chgData name="Fleckenstein, Larry C." userId="46cd0904-84d3-4425-9de8-8d17d1bf3e7a" providerId="ADAL" clId="{45D5283D-3753-4ECD-BD0A-6681FF2AFC06}" dt="2023-02-03T00:23:08.339" v="62" actId="478"/>
          <ac:spMkLst>
            <pc:docMk/>
            <pc:sldMk cId="3391605308" sldId="422"/>
            <ac:spMk id="22" creationId="{D46FAE94-B8F9-9A44-AC58-AE81BB7A8620}"/>
          </ac:spMkLst>
        </pc:spChg>
      </pc:sldChg>
      <pc:sldChg chg="del">
        <pc:chgData name="Fleckenstein, Larry C." userId="46cd0904-84d3-4425-9de8-8d17d1bf3e7a" providerId="ADAL" clId="{45D5283D-3753-4ECD-BD0A-6681FF2AFC06}" dt="2023-02-03T00:22:30.661" v="22" actId="2696"/>
        <pc:sldMkLst>
          <pc:docMk/>
          <pc:sldMk cId="801364751" sldId="427"/>
        </pc:sldMkLst>
      </pc:sldChg>
      <pc:sldChg chg="modSp mod">
        <pc:chgData name="Fleckenstein, Larry C." userId="46cd0904-84d3-4425-9de8-8d17d1bf3e7a" providerId="ADAL" clId="{45D5283D-3753-4ECD-BD0A-6681FF2AFC06}" dt="2023-02-03T00:23:00.315" v="61" actId="20577"/>
        <pc:sldMkLst>
          <pc:docMk/>
          <pc:sldMk cId="2598199253" sldId="428"/>
        </pc:sldMkLst>
        <pc:spChg chg="mod">
          <ac:chgData name="Fleckenstein, Larry C." userId="46cd0904-84d3-4425-9de8-8d17d1bf3e7a" providerId="ADAL" clId="{45D5283D-3753-4ECD-BD0A-6681FF2AFC06}" dt="2023-02-03T00:23:00.315" v="61" actId="20577"/>
          <ac:spMkLst>
            <pc:docMk/>
            <pc:sldMk cId="2598199253" sldId="428"/>
            <ac:spMk id="22" creationId="{D46FAE94-B8F9-9A44-AC58-AE81BB7A8620}"/>
          </ac:spMkLst>
        </pc:spChg>
      </pc:sldChg>
      <pc:sldChg chg="addSp delSp modSp mod">
        <pc:chgData name="Fleckenstein, Larry C." userId="46cd0904-84d3-4425-9de8-8d17d1bf3e7a" providerId="ADAL" clId="{45D5283D-3753-4ECD-BD0A-6681FF2AFC06}" dt="2023-02-03T00:23:31.090" v="71"/>
        <pc:sldMkLst>
          <pc:docMk/>
          <pc:sldMk cId="2815294980" sldId="429"/>
        </pc:sldMkLst>
        <pc:spChg chg="add mod">
          <ac:chgData name="Fleckenstein, Larry C." userId="46cd0904-84d3-4425-9de8-8d17d1bf3e7a" providerId="ADAL" clId="{45D5283D-3753-4ECD-BD0A-6681FF2AFC06}" dt="2023-02-03T00:23:31.090" v="71"/>
          <ac:spMkLst>
            <pc:docMk/>
            <pc:sldMk cId="2815294980" sldId="429"/>
            <ac:spMk id="2" creationId="{2A14EA05-C559-30DF-A115-2031067D02B3}"/>
          </ac:spMkLst>
        </pc:spChg>
        <pc:spChg chg="del">
          <ac:chgData name="Fleckenstein, Larry C." userId="46cd0904-84d3-4425-9de8-8d17d1bf3e7a" providerId="ADAL" clId="{45D5283D-3753-4ECD-BD0A-6681FF2AFC06}" dt="2023-02-03T00:23:29.790" v="70" actId="478"/>
          <ac:spMkLst>
            <pc:docMk/>
            <pc:sldMk cId="2815294980" sldId="429"/>
            <ac:spMk id="4" creationId="{C1D8C2E0-9D51-E247-A7A0-56AF98BD2360}"/>
          </ac:spMkLst>
        </pc:spChg>
      </pc:sldChg>
      <pc:sldChg chg="addSp delSp modSp mod">
        <pc:chgData name="Fleckenstein, Larry C." userId="46cd0904-84d3-4425-9de8-8d17d1bf3e7a" providerId="ADAL" clId="{45D5283D-3753-4ECD-BD0A-6681FF2AFC06}" dt="2023-02-03T00:23:12.849" v="65"/>
        <pc:sldMkLst>
          <pc:docMk/>
          <pc:sldMk cId="1790588671" sldId="430"/>
        </pc:sldMkLst>
        <pc:spChg chg="add mod">
          <ac:chgData name="Fleckenstein, Larry C." userId="46cd0904-84d3-4425-9de8-8d17d1bf3e7a" providerId="ADAL" clId="{45D5283D-3753-4ECD-BD0A-6681FF2AFC06}" dt="2023-02-03T00:23:12.849" v="65"/>
          <ac:spMkLst>
            <pc:docMk/>
            <pc:sldMk cId="1790588671" sldId="430"/>
            <ac:spMk id="2" creationId="{BD04CB3E-5A23-0AD8-1DD9-1A5954EBBD76}"/>
          </ac:spMkLst>
        </pc:spChg>
        <pc:spChg chg="del">
          <ac:chgData name="Fleckenstein, Larry C." userId="46cd0904-84d3-4425-9de8-8d17d1bf3e7a" providerId="ADAL" clId="{45D5283D-3753-4ECD-BD0A-6681FF2AFC06}" dt="2023-02-03T00:23:12.390" v="64" actId="478"/>
          <ac:spMkLst>
            <pc:docMk/>
            <pc:sldMk cId="1790588671" sldId="430"/>
            <ac:spMk id="22" creationId="{D46FAE94-B8F9-9A44-AC58-AE81BB7A8620}"/>
          </ac:spMkLst>
        </pc:spChg>
        <pc:graphicFrameChg chg="modGraphic">
          <ac:chgData name="Fleckenstein, Larry C." userId="46cd0904-84d3-4425-9de8-8d17d1bf3e7a" providerId="ADAL" clId="{45D5283D-3753-4ECD-BD0A-6681FF2AFC06}" dt="2023-02-03T00:21:31.379" v="1" actId="20577"/>
          <ac:graphicFrameMkLst>
            <pc:docMk/>
            <pc:sldMk cId="1790588671" sldId="430"/>
            <ac:graphicFrameMk id="5" creationId="{3AFCA60F-ED69-4452-BD77-748265969142}"/>
          </ac:graphicFrameMkLst>
        </pc:graphicFrameChg>
      </pc:sldChg>
      <pc:sldChg chg="addSp delSp modSp mod">
        <pc:chgData name="Fleckenstein, Larry C." userId="46cd0904-84d3-4425-9de8-8d17d1bf3e7a" providerId="ADAL" clId="{45D5283D-3753-4ECD-BD0A-6681FF2AFC06}" dt="2023-02-03T00:23:18.879" v="67"/>
        <pc:sldMkLst>
          <pc:docMk/>
          <pc:sldMk cId="2860344050" sldId="431"/>
        </pc:sldMkLst>
        <pc:spChg chg="add mod">
          <ac:chgData name="Fleckenstein, Larry C." userId="46cd0904-84d3-4425-9de8-8d17d1bf3e7a" providerId="ADAL" clId="{45D5283D-3753-4ECD-BD0A-6681FF2AFC06}" dt="2023-02-03T00:23:18.879" v="67"/>
          <ac:spMkLst>
            <pc:docMk/>
            <pc:sldMk cId="2860344050" sldId="431"/>
            <ac:spMk id="2" creationId="{E6E4B60E-16B7-00FF-9903-8C0722095879}"/>
          </ac:spMkLst>
        </pc:spChg>
        <pc:spChg chg="del">
          <ac:chgData name="Fleckenstein, Larry C." userId="46cd0904-84d3-4425-9de8-8d17d1bf3e7a" providerId="ADAL" clId="{45D5283D-3753-4ECD-BD0A-6681FF2AFC06}" dt="2023-02-03T00:23:17.899" v="66" actId="478"/>
          <ac:spMkLst>
            <pc:docMk/>
            <pc:sldMk cId="2860344050" sldId="431"/>
            <ac:spMk id="22" creationId="{D46FAE94-B8F9-9A44-AC58-AE81BB7A8620}"/>
          </ac:spMkLst>
        </pc:spChg>
        <pc:graphicFrameChg chg="modGraphic">
          <ac:chgData name="Fleckenstein, Larry C." userId="46cd0904-84d3-4425-9de8-8d17d1bf3e7a" providerId="ADAL" clId="{45D5283D-3753-4ECD-BD0A-6681FF2AFC06}" dt="2023-02-03T00:21:53.269" v="19" actId="20577"/>
          <ac:graphicFrameMkLst>
            <pc:docMk/>
            <pc:sldMk cId="2860344050" sldId="431"/>
            <ac:graphicFrameMk id="5" creationId="{3AFCA60F-ED69-4452-BD77-74826596914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310D87-62DF-5D49-BDC9-E6CB2AFB431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8F7EDB-C421-824C-B61B-4918CA27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82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0DE41B-D784-BA4F-A062-70A7D1BFE910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704850"/>
            <a:ext cx="6261100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278A8B-08C7-9F46-93BF-5A384DF5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Larry (1 min.)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7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96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56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7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97DFA4-32DE-834B-9A88-AF371B8DA06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E5A58DF-6489-4747-A52A-6AD4732DDA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4734917"/>
            <a:ext cx="9144000" cy="4222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C6A122-D0FC-9844-B0D6-8D208972E1B7}"/>
              </a:ext>
            </a:extLst>
          </p:cNvPr>
          <p:cNvSpPr txBox="1"/>
          <p:nvPr userDrawn="1"/>
        </p:nvSpPr>
        <p:spPr>
          <a:xfrm>
            <a:off x="328524" y="4845668"/>
            <a:ext cx="3470966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EVERETT PUBLIC SCHOOLS   |   January 24,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2E71B-CDE2-444F-BE3C-8C0F63244777}"/>
              </a:ext>
            </a:extLst>
          </p:cNvPr>
          <p:cNvSpPr/>
          <p:nvPr userDrawn="1"/>
        </p:nvSpPr>
        <p:spPr>
          <a:xfrm>
            <a:off x="0" y="0"/>
            <a:ext cx="9144000" cy="741717"/>
          </a:xfrm>
          <a:prstGeom prst="rect">
            <a:avLst/>
          </a:prstGeom>
          <a:solidFill>
            <a:srgbClr val="0A4E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974064-61F1-4141-A26E-2DACDF4CE948}"/>
              </a:ext>
            </a:extLst>
          </p:cNvPr>
          <p:cNvSpPr txBox="1"/>
          <p:nvPr userDrawn="1"/>
        </p:nvSpPr>
        <p:spPr>
          <a:xfrm>
            <a:off x="8352283" y="4845668"/>
            <a:ext cx="47296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fld id="{8116D425-89BC-4F44-9025-2937A8134F91}" type="slidenum">
              <a:rPr lang="en-US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‹#›</a:t>
            </a:fld>
            <a:endParaRPr lang="en-US" sz="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45C8D85-4049-3240-B035-750FFDEAA69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7470" y="33135"/>
            <a:ext cx="629018" cy="62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4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46FAE94-B8F9-9A44-AC58-AE81BB7A8620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86867"/>
              </p:ext>
            </p:extLst>
          </p:nvPr>
        </p:nvGraphicFramePr>
        <p:xfrm>
          <a:off x="283464" y="774470"/>
          <a:ext cx="8513065" cy="3939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5795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5532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45524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9641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master schedule redesign team convene meetings beginning Feb. 2022 to create 6-period middle school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of middle school principals and a teachers from each middle school collaborate on redesigning the middle school learning experience and develop revised 6 period student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about the draft redesigned 6-period structure and to solicit their feedback; parent feedback solicited in-person event 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identify content areas in master schedules that have disproportionate representation and/or have patterns of low academic intensity Jan. – Feb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about the redesigned 6-period 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6-period schedule for master schedule 2023-24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14931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to solicit teacher participation from all five middle schools on content area committee work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participants solicited for ELA, Health/PE, History, Visual Arts, STEM/CTE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91021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area teams created; meetings scheduled for subject area teacher teams to begin work with Academics Team directors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Committees formed and dates scheduled to adjust course instructional calendars for 2023-24 school year Dec. 2022- April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69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9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293355"/>
              </p:ext>
            </p:extLst>
          </p:nvPr>
        </p:nvGraphicFramePr>
        <p:xfrm>
          <a:off x="308865" y="907629"/>
          <a:ext cx="8513065" cy="3764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5795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5532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45524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9641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Identify, collect, &amp; prepare data of high school master schedules for transfer with abl. In Nov. 2022</a:t>
                      </a:r>
                      <a:endParaRPr lang="en-US" sz="100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 with LMS and abl. to send high school master schedule data sets; review and finalize data sets for use with high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school principals and counselor teams analyze their 2022-23 master schedule data using abl.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identify content areas in master schedules that have disproportionate representation and/or have patterns of low academic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and counselors provide input on registration forms, informational flyers, and timeline for student course registrations for master schedule development in Spring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teams review and provide district staff feedback on course registration materials for students and families prior to finalizing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51616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review and finalize communication plan for parents, staff and students about 6-period schedule and course registrations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plan and timeline is finalized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130829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schools set action plan to address master schedule barriers via proactive student counseling prior to finalizing course registrations in April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Principals and their counselor teams draft plan of action to address the student needs from the data analysis on 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14,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839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EE43531-33BD-C82A-68C6-B503AF4B0CAD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0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402451"/>
              </p:ext>
            </p:extLst>
          </p:nvPr>
        </p:nvGraphicFramePr>
        <p:xfrm>
          <a:off x="308865" y="907629"/>
          <a:ext cx="8419002" cy="3773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1368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20463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31762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8540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Finalize course titles &amp; assign course codes for all middle school courses for 2023-24 SY; provide list to all team via email. 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Jeanne confirms with all members of the redesign team that course titles and codes are final; LMS then sets up HAC and registration forms; K. Spear updates course descriptions guide</a:t>
                      </a:r>
                      <a:endParaRPr lang="en-US" sz="1000" i="1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433437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 Redesign Team upload copies of 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staff ppt, position interest survey, parent information letter, and </a:t>
                      </a:r>
                      <a:r>
                        <a:rPr lang="en-US" sz="1000" i="1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drafts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of: registration forms, course descriptions, and electives lists to </a:t>
                      </a:r>
                      <a:r>
                        <a:rPr lang="en-US" sz="1000" kern="1200" dirty="0" err="1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docushare</a:t>
                      </a:r>
                      <a:endParaRPr lang="en-US" sz="10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uploads these documents into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 by 4pm on Feb. 3,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3, 2023</a:t>
                      </a:r>
                    </a:p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481326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 principals staff ppt, position interest survey, parent information letter, and </a:t>
                      </a:r>
                      <a:r>
                        <a:rPr lang="en-US" sz="1000" i="1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drafts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of: registration forms, course descriptions, and electives lists</a:t>
                      </a:r>
                      <a:endParaRPr lang="en-US" sz="10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 MS principals explanatory email with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link for them to review the materials prior to their staff meeting next week 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3,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drop-in meeting (optional) for principals to provide any additional feedback on the draft forms; questions about staff presentations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have questions answered by the MS redesign team; ready to send parent information and present to staff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6, 2023 @ </a:t>
                      </a:r>
                      <a:r>
                        <a:rPr lang="en-US" sz="12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XXpm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5 middle school principals deliver staff presentation on middle school redesign, share new courses list for 23-24, and open position interest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Principals conduct staff meeting middle school redesign PPT and timeline thru June 30, 2023; send staff position interest survey (close Feb. 28 @ 4pm)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Feb.10, 2023</a:t>
                      </a:r>
                    </a:p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69102345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D04CB3E-5A23-0AD8-1DD9-1A5954EBBD76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8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009601"/>
              </p:ext>
            </p:extLst>
          </p:nvPr>
        </p:nvGraphicFramePr>
        <p:xfrm>
          <a:off x="308865" y="907629"/>
          <a:ext cx="8419002" cy="3073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1368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20463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31762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8540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level meeting (Zoom) for school administrators to ask questions about any registration forms or process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teams review and provide district staff any questions or feedback on the materials provided in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15,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1863516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counselors meeting- new courses for 2023-24 are presented by PE/CTE and Jeanne W.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MS courses are shared in the counselor meeting so they can explain them to students and parents in March as needed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16,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544130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copies of all MS course registration forms, elective lists, course guide, 5</a:t>
                      </a:r>
                      <a:r>
                        <a:rPr lang="en-US" sz="1000" baseline="30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 registration form, HAC data entry narrated video are uploaded 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uploads these documents into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 by 4pm on Feb. 24,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24,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59569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(optional) meeting available for counselors who need help with HAC data entry process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LMS provide an optional Zoom meeting to MS counselors about how to lead the student data entry in HAC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27-28,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263496550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6E4B60E-16B7-00FF-9903-8C0722095879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34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8DBE096C-09E6-46C3-A47D-DE9ACD249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530438"/>
              </p:ext>
            </p:extLst>
          </p:nvPr>
        </p:nvGraphicFramePr>
        <p:xfrm>
          <a:off x="315629" y="974003"/>
          <a:ext cx="836676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8183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51218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386390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 dirty="0">
                          <a:solidFill>
                            <a:srgbClr val="0E3D6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Counselors begin presenting in MS classes about course registrations for 23-24; Elementary site presentations Mar. 6-10</a:t>
                      </a:r>
                      <a:endParaRPr lang="en-US" sz="1000" dirty="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Counselors present to classrooms about course choices for 2023-24 and have them complete a course registration form to take home to parents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10,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provided in meeting to answer any questions about course registrations, HAC, or master scheduling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22, 2023</a:t>
                      </a:r>
                    </a:p>
                    <a:p>
                      <a:endParaRPr lang="en-US" sz="1200" dirty="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961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Registrations in Middle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Gr. 5 course selections are collected; Gr. 6-7 are entered into HAC prior to Spring 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31,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0656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course selections for 2023-24 entered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eSchools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April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Schedules as they are set prior to summer break are provided to regional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14,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050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schedule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19,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6955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schedule workshop (if needed)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TBD- May __,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38666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07A12FA-BEBA-EAC8-3AEB-F7BF59E24811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6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8DBE096C-09E6-46C3-A47D-DE9ACD249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190038"/>
              </p:ext>
            </p:extLst>
          </p:nvPr>
        </p:nvGraphicFramePr>
        <p:xfrm>
          <a:off x="315629" y="974003"/>
          <a:ext cx="8366760" cy="2480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8183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51218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386390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>
                          <a:solidFill>
                            <a:srgbClr val="0E3D6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Secondary administrators develop iterative drafts of master schedules with monthly progress checks</a:t>
                      </a:r>
                      <a:endParaRPr lang="en-US" sz="100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levels and regional meetings progress monitor master schedule development, provide feedback and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&amp; Elementary schools publish master schedule drafts for staff prior to last student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assignments and locations as they are set prior to summer break are shared with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21,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&amp; Elementary master schedule drafts sent to Regional Superintendents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Schedules as they are set prior to summer break are provided to regional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30,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91021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A14EA05-C559-30DF-A115-2031067D02B3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9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213</TotalTime>
  <Words>1299</Words>
  <Application>Microsoft Office PowerPoint</Application>
  <PresentationFormat>On-screen Show (16:9)</PresentationFormat>
  <Paragraphs>129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Dykeman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Thompson</dc:creator>
  <cp:lastModifiedBy>Fleckenstein, Larry C.</cp:lastModifiedBy>
  <cp:revision>2</cp:revision>
  <cp:lastPrinted>2023-02-02T23:32:42Z</cp:lastPrinted>
  <dcterms:created xsi:type="dcterms:W3CDTF">2016-08-25T16:48:33Z</dcterms:created>
  <dcterms:modified xsi:type="dcterms:W3CDTF">2023-02-03T00:23:38Z</dcterms:modified>
</cp:coreProperties>
</file>