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 id="2147483780" r:id="rId2"/>
  </p:sldMasterIdLst>
  <p:notesMasterIdLst>
    <p:notesMasterId r:id="rId63"/>
  </p:notesMasterIdLst>
  <p:sldIdLst>
    <p:sldId id="311" r:id="rId3"/>
    <p:sldId id="293" r:id="rId4"/>
    <p:sldId id="408" r:id="rId5"/>
    <p:sldId id="385" r:id="rId6"/>
    <p:sldId id="392" r:id="rId7"/>
    <p:sldId id="400" r:id="rId8"/>
    <p:sldId id="380" r:id="rId9"/>
    <p:sldId id="276" r:id="rId10"/>
    <p:sldId id="275" r:id="rId11"/>
    <p:sldId id="321" r:id="rId12"/>
    <p:sldId id="312" r:id="rId13"/>
    <p:sldId id="360" r:id="rId14"/>
    <p:sldId id="361" r:id="rId15"/>
    <p:sldId id="362" r:id="rId16"/>
    <p:sldId id="534" r:id="rId17"/>
    <p:sldId id="533" r:id="rId18"/>
    <p:sldId id="342" r:id="rId19"/>
    <p:sldId id="403" r:id="rId20"/>
    <p:sldId id="406" r:id="rId21"/>
    <p:sldId id="346" r:id="rId22"/>
    <p:sldId id="347" r:id="rId23"/>
    <p:sldId id="348" r:id="rId24"/>
    <p:sldId id="397" r:id="rId25"/>
    <p:sldId id="398" r:id="rId26"/>
    <p:sldId id="399" r:id="rId27"/>
    <p:sldId id="445" r:id="rId28"/>
    <p:sldId id="530" r:id="rId29"/>
    <p:sldId id="274" r:id="rId30"/>
    <p:sldId id="395" r:id="rId31"/>
    <p:sldId id="349" r:id="rId32"/>
    <p:sldId id="350" r:id="rId33"/>
    <p:sldId id="351" r:id="rId34"/>
    <p:sldId id="352" r:id="rId35"/>
    <p:sldId id="535" r:id="rId36"/>
    <p:sldId id="394" r:id="rId37"/>
    <p:sldId id="448" r:id="rId38"/>
    <p:sldId id="387" r:id="rId39"/>
    <p:sldId id="396" r:id="rId40"/>
    <p:sldId id="388" r:id="rId41"/>
    <p:sldId id="389" r:id="rId42"/>
    <p:sldId id="386" r:id="rId43"/>
    <p:sldId id="450" r:id="rId44"/>
    <p:sldId id="355" r:id="rId45"/>
    <p:sldId id="356" r:id="rId46"/>
    <p:sldId id="359" r:id="rId47"/>
    <p:sldId id="437" r:id="rId48"/>
    <p:sldId id="438" r:id="rId49"/>
    <p:sldId id="365" r:id="rId50"/>
    <p:sldId id="366" r:id="rId51"/>
    <p:sldId id="368" r:id="rId52"/>
    <p:sldId id="369" r:id="rId53"/>
    <p:sldId id="271" r:id="rId54"/>
    <p:sldId id="370" r:id="rId55"/>
    <p:sldId id="371" r:id="rId56"/>
    <p:sldId id="374" r:id="rId57"/>
    <p:sldId id="390" r:id="rId58"/>
    <p:sldId id="431" r:id="rId59"/>
    <p:sldId id="303" r:id="rId60"/>
    <p:sldId id="283" r:id="rId61"/>
    <p:sldId id="375" r:id="rId62"/>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s, David S." initials="PDS" lastIdx="1" clrIdx="0">
    <p:extLst>
      <p:ext uri="{19B8F6BF-5375-455C-9EA6-DF929625EA0E}">
        <p15:presenceInfo xmlns:p15="http://schemas.microsoft.com/office/powerpoint/2012/main" userId="S::05554@apps.everettsd.org::89b4e851-90dd-44f4-a02f-c1f7ca487c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447B"/>
    <a:srgbClr val="D9531E"/>
    <a:srgbClr val="008000"/>
    <a:srgbClr val="F9D248"/>
    <a:srgbClr val="4170C3"/>
    <a:srgbClr val="86C8FE"/>
    <a:srgbClr val="BCC7D3"/>
    <a:srgbClr val="4472C4"/>
    <a:srgbClr val="E572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D5271C-2105-4852-B4DA-28FE5D9191B5}" v="6" dt="2023-08-24T15:33:42.913"/>
    <p1510:client id="{F54CCA85-01A4-499C-A850-251C7602A15D}" v="1" dt="2023-08-25T14:51:06.8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173" autoAdjust="0"/>
  </p:normalViewPr>
  <p:slideViewPr>
    <p:cSldViewPr snapToGrid="0">
      <p:cViewPr varScale="1">
        <p:scale>
          <a:sx n="94" d="100"/>
          <a:sy n="94" d="100"/>
        </p:scale>
        <p:origin x="186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 David S." userId="89b4e851-90dd-44f4-a02f-c1f7ca487ce8" providerId="ADAL" clId="{6128C872-E669-4A1C-9425-7E909B44B189}"/>
    <pc:docChg chg="modSld sldOrd">
      <pc:chgData name="Peters, David S." userId="89b4e851-90dd-44f4-a02f-c1f7ca487ce8" providerId="ADAL" clId="{6128C872-E669-4A1C-9425-7E909B44B189}" dt="2023-08-10T22:02:18.656" v="30"/>
      <pc:docMkLst>
        <pc:docMk/>
      </pc:docMkLst>
      <pc:sldChg chg="ord">
        <pc:chgData name="Peters, David S." userId="89b4e851-90dd-44f4-a02f-c1f7ca487ce8" providerId="ADAL" clId="{6128C872-E669-4A1C-9425-7E909B44B189}" dt="2023-08-10T22:02:18.656" v="30"/>
        <pc:sldMkLst>
          <pc:docMk/>
          <pc:sldMk cId="79578565" sldId="321"/>
        </pc:sldMkLst>
      </pc:sldChg>
      <pc:sldChg chg="modSp mod modAnim">
        <pc:chgData name="Peters, David S." userId="89b4e851-90dd-44f4-a02f-c1f7ca487ce8" providerId="ADAL" clId="{6128C872-E669-4A1C-9425-7E909B44B189}" dt="2023-08-10T22:01:25.268" v="27" actId="1076"/>
        <pc:sldMkLst>
          <pc:docMk/>
          <pc:sldMk cId="834431773" sldId="380"/>
        </pc:sldMkLst>
        <pc:spChg chg="mod">
          <ac:chgData name="Peters, David S." userId="89b4e851-90dd-44f4-a02f-c1f7ca487ce8" providerId="ADAL" clId="{6128C872-E669-4A1C-9425-7E909B44B189}" dt="2023-08-10T22:00:47.213" v="20" actId="1076"/>
          <ac:spMkLst>
            <pc:docMk/>
            <pc:sldMk cId="834431773" sldId="380"/>
            <ac:spMk id="2" creationId="{A54AE74D-09E5-3B89-7B29-A7F423BCA8E5}"/>
          </ac:spMkLst>
        </pc:spChg>
        <pc:spChg chg="mod">
          <ac:chgData name="Peters, David S." userId="89b4e851-90dd-44f4-a02f-c1f7ca487ce8" providerId="ADAL" clId="{6128C872-E669-4A1C-9425-7E909B44B189}" dt="2023-08-10T22:01:25.268" v="27" actId="1076"/>
          <ac:spMkLst>
            <pc:docMk/>
            <pc:sldMk cId="834431773" sldId="380"/>
            <ac:spMk id="3" creationId="{A5D12AB5-FC68-628C-2DE5-E83F970F8B3F}"/>
          </ac:spMkLst>
        </pc:spChg>
        <pc:spChg chg="mod">
          <ac:chgData name="Peters, David S." userId="89b4e851-90dd-44f4-a02f-c1f7ca487ce8" providerId="ADAL" clId="{6128C872-E669-4A1C-9425-7E909B44B189}" dt="2023-08-10T22:00:42.899" v="19" actId="1076"/>
          <ac:spMkLst>
            <pc:docMk/>
            <pc:sldMk cId="834431773" sldId="380"/>
            <ac:spMk id="7" creationId="{7FF9206A-C308-6028-E221-6E6F8BB216A2}"/>
          </ac:spMkLst>
        </pc:spChg>
        <pc:spChg chg="mod">
          <ac:chgData name="Peters, David S." userId="89b4e851-90dd-44f4-a02f-c1f7ca487ce8" providerId="ADAL" clId="{6128C872-E669-4A1C-9425-7E909B44B189}" dt="2023-08-10T22:01:01.199" v="22" actId="1076"/>
          <ac:spMkLst>
            <pc:docMk/>
            <pc:sldMk cId="834431773" sldId="380"/>
            <ac:spMk id="8" creationId="{224F34C2-4B1B-6ADB-4780-50524A258E4C}"/>
          </ac:spMkLst>
        </pc:spChg>
        <pc:spChg chg="mod">
          <ac:chgData name="Peters, David S." userId="89b4e851-90dd-44f4-a02f-c1f7ca487ce8" providerId="ADAL" clId="{6128C872-E669-4A1C-9425-7E909B44B189}" dt="2023-08-10T21:59:36.293" v="13" actId="1076"/>
          <ac:spMkLst>
            <pc:docMk/>
            <pc:sldMk cId="834431773" sldId="380"/>
            <ac:spMk id="10" creationId="{3BFB7FAA-2B72-DF38-CAD8-BD4149B2D3AB}"/>
          </ac:spMkLst>
        </pc:spChg>
        <pc:spChg chg="mod">
          <ac:chgData name="Peters, David S." userId="89b4e851-90dd-44f4-a02f-c1f7ca487ce8" providerId="ADAL" clId="{6128C872-E669-4A1C-9425-7E909B44B189}" dt="2023-08-10T22:01:08.549" v="24" actId="1076"/>
          <ac:spMkLst>
            <pc:docMk/>
            <pc:sldMk cId="834431773" sldId="380"/>
            <ac:spMk id="11" creationId="{73F94551-6837-0AA0-5E64-0B0371859263}"/>
          </ac:spMkLst>
        </pc:spChg>
        <pc:spChg chg="mod">
          <ac:chgData name="Peters, David S." userId="89b4e851-90dd-44f4-a02f-c1f7ca487ce8" providerId="ADAL" clId="{6128C872-E669-4A1C-9425-7E909B44B189}" dt="2023-08-10T22:01:04.530" v="23" actId="1076"/>
          <ac:spMkLst>
            <pc:docMk/>
            <pc:sldMk cId="834431773" sldId="380"/>
            <ac:spMk id="12" creationId="{E1F05709-2650-EE19-4EA7-903F05166BDA}"/>
          </ac:spMkLst>
        </pc:spChg>
        <pc:spChg chg="mod">
          <ac:chgData name="Peters, David S." userId="89b4e851-90dd-44f4-a02f-c1f7ca487ce8" providerId="ADAL" clId="{6128C872-E669-4A1C-9425-7E909B44B189}" dt="2023-08-10T21:59:44.038" v="15" actId="1076"/>
          <ac:spMkLst>
            <pc:docMk/>
            <pc:sldMk cId="834431773" sldId="380"/>
            <ac:spMk id="14" creationId="{757D7CDE-4DA7-2D57-3BB6-3EA5861E92ED}"/>
          </ac:spMkLst>
        </pc:spChg>
        <pc:spChg chg="mod">
          <ac:chgData name="Peters, David S." userId="89b4e851-90dd-44f4-a02f-c1f7ca487ce8" providerId="ADAL" clId="{6128C872-E669-4A1C-9425-7E909B44B189}" dt="2023-08-10T22:01:17.958" v="26" actId="1076"/>
          <ac:spMkLst>
            <pc:docMk/>
            <pc:sldMk cId="834431773" sldId="380"/>
            <ac:spMk id="16" creationId="{5474DC08-7F70-4450-D007-D176F1828231}"/>
          </ac:spMkLst>
        </pc:spChg>
      </pc:sldChg>
      <pc:sldChg chg="modSp">
        <pc:chgData name="Peters, David S." userId="89b4e851-90dd-44f4-a02f-c1f7ca487ce8" providerId="ADAL" clId="{6128C872-E669-4A1C-9425-7E909B44B189}" dt="2023-08-10T22:01:50.822" v="28" actId="20577"/>
        <pc:sldMkLst>
          <pc:docMk/>
          <pc:sldMk cId="4088292058" sldId="400"/>
        </pc:sldMkLst>
        <pc:spChg chg="mod">
          <ac:chgData name="Peters, David S." userId="89b4e851-90dd-44f4-a02f-c1f7ca487ce8" providerId="ADAL" clId="{6128C872-E669-4A1C-9425-7E909B44B189}" dt="2023-08-10T22:01:50.822" v="28" actId="20577"/>
          <ac:spMkLst>
            <pc:docMk/>
            <pc:sldMk cId="4088292058" sldId="400"/>
            <ac:spMk id="11" creationId="{D4C2768F-8393-46D5-BB8D-F7A24A923E09}"/>
          </ac:spMkLst>
        </pc:spChg>
      </pc:sldChg>
    </pc:docChg>
  </pc:docChgLst>
  <pc:docChgLst>
    <pc:chgData name="Peters, David S." userId="89b4e851-90dd-44f4-a02f-c1f7ca487ce8" providerId="ADAL" clId="{F54CCA85-01A4-499C-A850-251C7602A15D}"/>
    <pc:docChg chg="undo redo custSel addSld delSld modSld sldOrd">
      <pc:chgData name="Peters, David S." userId="89b4e851-90dd-44f4-a02f-c1f7ca487ce8" providerId="ADAL" clId="{F54CCA85-01A4-499C-A850-251C7602A15D}" dt="2023-08-25T15:07:35.215" v="1009" actId="47"/>
      <pc:docMkLst>
        <pc:docMk/>
      </pc:docMkLst>
      <pc:sldChg chg="del">
        <pc:chgData name="Peters, David S." userId="89b4e851-90dd-44f4-a02f-c1f7ca487ce8" providerId="ADAL" clId="{F54CCA85-01A4-499C-A850-251C7602A15D}" dt="2023-08-10T22:22:15.799" v="349" actId="47"/>
        <pc:sldMkLst>
          <pc:docMk/>
          <pc:sldMk cId="2060479783" sldId="270"/>
        </pc:sldMkLst>
      </pc:sldChg>
      <pc:sldChg chg="modSp">
        <pc:chgData name="Peters, David S." userId="89b4e851-90dd-44f4-a02f-c1f7ca487ce8" providerId="ADAL" clId="{F54CCA85-01A4-499C-A850-251C7602A15D}" dt="2023-08-11T00:24:51.600" v="960" actId="1076"/>
        <pc:sldMkLst>
          <pc:docMk/>
          <pc:sldMk cId="74189111" sldId="271"/>
        </pc:sldMkLst>
        <pc:picChg chg="mod">
          <ac:chgData name="Peters, David S." userId="89b4e851-90dd-44f4-a02f-c1f7ca487ce8" providerId="ADAL" clId="{F54CCA85-01A4-499C-A850-251C7602A15D}" dt="2023-08-11T00:24:51.600" v="960" actId="1076"/>
          <ac:picMkLst>
            <pc:docMk/>
            <pc:sldMk cId="74189111" sldId="271"/>
            <ac:picMk id="5122" creationId="{44AA3364-8254-4FFD-BE14-1B45866AA1BE}"/>
          </ac:picMkLst>
        </pc:picChg>
      </pc:sldChg>
      <pc:sldChg chg="modSp mod">
        <pc:chgData name="Peters, David S." userId="89b4e851-90dd-44f4-a02f-c1f7ca487ce8" providerId="ADAL" clId="{F54CCA85-01A4-499C-A850-251C7602A15D}" dt="2023-08-10T23:23:51.249" v="648" actId="14100"/>
        <pc:sldMkLst>
          <pc:docMk/>
          <pc:sldMk cId="1660166382" sldId="274"/>
        </pc:sldMkLst>
        <pc:spChg chg="mod">
          <ac:chgData name="Peters, David S." userId="89b4e851-90dd-44f4-a02f-c1f7ca487ce8" providerId="ADAL" clId="{F54CCA85-01A4-499C-A850-251C7602A15D}" dt="2023-08-10T23:23:51.249" v="648" actId="14100"/>
          <ac:spMkLst>
            <pc:docMk/>
            <pc:sldMk cId="1660166382" sldId="274"/>
            <ac:spMk id="2" creationId="{064E54AA-1244-47D5-ADB9-8DC87D10CE1C}"/>
          </ac:spMkLst>
        </pc:spChg>
      </pc:sldChg>
      <pc:sldChg chg="modSp mod">
        <pc:chgData name="Peters, David S." userId="89b4e851-90dd-44f4-a02f-c1f7ca487ce8" providerId="ADAL" clId="{F54CCA85-01A4-499C-A850-251C7602A15D}" dt="2023-08-10T23:41:36.949" v="770" actId="1076"/>
        <pc:sldMkLst>
          <pc:docMk/>
          <pc:sldMk cId="3992495911" sldId="275"/>
        </pc:sldMkLst>
        <pc:spChg chg="mod">
          <ac:chgData name="Peters, David S." userId="89b4e851-90dd-44f4-a02f-c1f7ca487ce8" providerId="ADAL" clId="{F54CCA85-01A4-499C-A850-251C7602A15D}" dt="2023-08-10T22:10:32.668" v="254" actId="403"/>
          <ac:spMkLst>
            <pc:docMk/>
            <pc:sldMk cId="3992495911" sldId="275"/>
            <ac:spMk id="3" creationId="{7573E174-63EE-4B92-A2C5-80C299D5AA77}"/>
          </ac:spMkLst>
        </pc:spChg>
        <pc:picChg chg="mod">
          <ac:chgData name="Peters, David S." userId="89b4e851-90dd-44f4-a02f-c1f7ca487ce8" providerId="ADAL" clId="{F54CCA85-01A4-499C-A850-251C7602A15D}" dt="2023-08-10T23:41:36.949" v="770" actId="1076"/>
          <ac:picMkLst>
            <pc:docMk/>
            <pc:sldMk cId="3992495911" sldId="275"/>
            <ac:picMk id="1028" creationId="{8633C734-CB79-420A-8A7D-A863C52218D6}"/>
          </ac:picMkLst>
        </pc:picChg>
      </pc:sldChg>
      <pc:sldChg chg="modSp mod">
        <pc:chgData name="Peters, David S." userId="89b4e851-90dd-44f4-a02f-c1f7ca487ce8" providerId="ADAL" clId="{F54CCA85-01A4-499C-A850-251C7602A15D}" dt="2023-08-10T23:42:17.411" v="774" actId="1076"/>
        <pc:sldMkLst>
          <pc:docMk/>
          <pc:sldMk cId="1290613486" sldId="276"/>
        </pc:sldMkLst>
        <pc:spChg chg="mod">
          <ac:chgData name="Peters, David S." userId="89b4e851-90dd-44f4-a02f-c1f7ca487ce8" providerId="ADAL" clId="{F54CCA85-01A4-499C-A850-251C7602A15D}" dt="2023-08-10T23:42:17.411" v="774" actId="1076"/>
          <ac:spMkLst>
            <pc:docMk/>
            <pc:sldMk cId="1290613486" sldId="276"/>
            <ac:spMk id="3" creationId="{2E8C41E6-784A-4BA1-8BCB-083419EC1274}"/>
          </ac:spMkLst>
        </pc:spChg>
        <pc:picChg chg="mod">
          <ac:chgData name="Peters, David S." userId="89b4e851-90dd-44f4-a02f-c1f7ca487ce8" providerId="ADAL" clId="{F54CCA85-01A4-499C-A850-251C7602A15D}" dt="2023-08-10T23:42:10.269" v="773" actId="1076"/>
          <ac:picMkLst>
            <pc:docMk/>
            <pc:sldMk cId="1290613486" sldId="276"/>
            <ac:picMk id="5122" creationId="{CE31FEA2-3F0F-4FE7-A059-3D60A06F4908}"/>
          </ac:picMkLst>
        </pc:picChg>
      </pc:sldChg>
      <pc:sldChg chg="del">
        <pc:chgData name="Peters, David S." userId="89b4e851-90dd-44f4-a02f-c1f7ca487ce8" providerId="ADAL" clId="{F54CCA85-01A4-499C-A850-251C7602A15D}" dt="2023-08-10T22:30:37.062" v="464" actId="47"/>
        <pc:sldMkLst>
          <pc:docMk/>
          <pc:sldMk cId="2446278094" sldId="279"/>
        </pc:sldMkLst>
      </pc:sldChg>
      <pc:sldChg chg="del">
        <pc:chgData name="Peters, David S." userId="89b4e851-90dd-44f4-a02f-c1f7ca487ce8" providerId="ADAL" clId="{F54CCA85-01A4-499C-A850-251C7602A15D}" dt="2023-08-10T22:30:37.062" v="464" actId="47"/>
        <pc:sldMkLst>
          <pc:docMk/>
          <pc:sldMk cId="2380013672" sldId="280"/>
        </pc:sldMkLst>
      </pc:sldChg>
      <pc:sldChg chg="del">
        <pc:chgData name="Peters, David S." userId="89b4e851-90dd-44f4-a02f-c1f7ca487ce8" providerId="ADAL" clId="{F54CCA85-01A4-499C-A850-251C7602A15D}" dt="2023-08-10T22:30:37.062" v="464" actId="47"/>
        <pc:sldMkLst>
          <pc:docMk/>
          <pc:sldMk cId="3783649314" sldId="281"/>
        </pc:sldMkLst>
      </pc:sldChg>
      <pc:sldChg chg="del">
        <pc:chgData name="Peters, David S." userId="89b4e851-90dd-44f4-a02f-c1f7ca487ce8" providerId="ADAL" clId="{F54CCA85-01A4-499C-A850-251C7602A15D}" dt="2023-08-10T22:30:39.758" v="465" actId="47"/>
        <pc:sldMkLst>
          <pc:docMk/>
          <pc:sldMk cId="3159584409" sldId="282"/>
        </pc:sldMkLst>
      </pc:sldChg>
      <pc:sldChg chg="modSp mod">
        <pc:chgData name="Peters, David S." userId="89b4e851-90dd-44f4-a02f-c1f7ca487ce8" providerId="ADAL" clId="{F54CCA85-01A4-499C-A850-251C7602A15D}" dt="2023-08-10T23:18:04.879" v="567" actId="20577"/>
        <pc:sldMkLst>
          <pc:docMk/>
          <pc:sldMk cId="2299133019" sldId="293"/>
        </pc:sldMkLst>
        <pc:spChg chg="mod">
          <ac:chgData name="Peters, David S." userId="89b4e851-90dd-44f4-a02f-c1f7ca487ce8" providerId="ADAL" clId="{F54CCA85-01A4-499C-A850-251C7602A15D}" dt="2023-08-10T23:18:04.879" v="567" actId="20577"/>
          <ac:spMkLst>
            <pc:docMk/>
            <pc:sldMk cId="2299133019" sldId="293"/>
            <ac:spMk id="6" creationId="{8BF8CC78-4CBD-4F16-8B64-8349D9D2DBE5}"/>
          </ac:spMkLst>
        </pc:spChg>
      </pc:sldChg>
      <pc:sldChg chg="modSp mod">
        <pc:chgData name="Peters, David S." userId="89b4e851-90dd-44f4-a02f-c1f7ca487ce8" providerId="ADAL" clId="{F54CCA85-01A4-499C-A850-251C7602A15D}" dt="2023-08-10T23:35:07.379" v="711" actId="20577"/>
        <pc:sldMkLst>
          <pc:docMk/>
          <pc:sldMk cId="3160685433" sldId="311"/>
        </pc:sldMkLst>
        <pc:spChg chg="mod">
          <ac:chgData name="Peters, David S." userId="89b4e851-90dd-44f4-a02f-c1f7ca487ce8" providerId="ADAL" clId="{F54CCA85-01A4-499C-A850-251C7602A15D}" dt="2023-08-10T23:35:07.379" v="711" actId="20577"/>
          <ac:spMkLst>
            <pc:docMk/>
            <pc:sldMk cId="3160685433" sldId="311"/>
            <ac:spMk id="3" creationId="{4298A109-7E40-407A-88A3-7DAF600402E4}"/>
          </ac:spMkLst>
        </pc:spChg>
      </pc:sldChg>
      <pc:sldChg chg="modSp mod">
        <pc:chgData name="Peters, David S." userId="89b4e851-90dd-44f4-a02f-c1f7ca487ce8" providerId="ADAL" clId="{F54CCA85-01A4-499C-A850-251C7602A15D}" dt="2023-08-10T23:42:39.600" v="796" actId="20577"/>
        <pc:sldMkLst>
          <pc:docMk/>
          <pc:sldMk cId="1019195821" sldId="312"/>
        </pc:sldMkLst>
        <pc:spChg chg="mod">
          <ac:chgData name="Peters, David S." userId="89b4e851-90dd-44f4-a02f-c1f7ca487ce8" providerId="ADAL" clId="{F54CCA85-01A4-499C-A850-251C7602A15D}" dt="2023-08-10T23:42:39.600" v="796" actId="20577"/>
          <ac:spMkLst>
            <pc:docMk/>
            <pc:sldMk cId="1019195821" sldId="312"/>
            <ac:spMk id="2" creationId="{B168326A-14E0-4922-99B2-252D4456091F}"/>
          </ac:spMkLst>
        </pc:spChg>
      </pc:sldChg>
      <pc:sldChg chg="del">
        <pc:chgData name="Peters, David S." userId="89b4e851-90dd-44f4-a02f-c1f7ca487ce8" providerId="ADAL" clId="{F54CCA85-01A4-499C-A850-251C7602A15D}" dt="2023-08-25T14:43:58.393" v="972" actId="47"/>
        <pc:sldMkLst>
          <pc:docMk/>
          <pc:sldMk cId="2157341373" sldId="315"/>
        </pc:sldMkLst>
      </pc:sldChg>
      <pc:sldChg chg="modSp del mod">
        <pc:chgData name="Peters, David S." userId="89b4e851-90dd-44f4-a02f-c1f7ca487ce8" providerId="ADAL" clId="{F54CCA85-01A4-499C-A850-251C7602A15D}" dt="2023-08-11T00:23:31.326" v="946" actId="47"/>
        <pc:sldMkLst>
          <pc:docMk/>
          <pc:sldMk cId="1899422371" sldId="316"/>
        </pc:sldMkLst>
        <pc:spChg chg="mod">
          <ac:chgData name="Peters, David S." userId="89b4e851-90dd-44f4-a02f-c1f7ca487ce8" providerId="ADAL" clId="{F54CCA85-01A4-499C-A850-251C7602A15D}" dt="2023-08-10T23:33:05.312" v="695" actId="14100"/>
          <ac:spMkLst>
            <pc:docMk/>
            <pc:sldMk cId="1899422371" sldId="316"/>
            <ac:spMk id="6" creationId="{059434A2-09FC-49B3-A22B-E7643EE72FD1}"/>
          </ac:spMkLst>
        </pc:spChg>
      </pc:sldChg>
      <pc:sldChg chg="del">
        <pc:chgData name="Peters, David S." userId="89b4e851-90dd-44f4-a02f-c1f7ca487ce8" providerId="ADAL" clId="{F54CCA85-01A4-499C-A850-251C7602A15D}" dt="2023-08-10T22:29:38.414" v="463" actId="47"/>
        <pc:sldMkLst>
          <pc:docMk/>
          <pc:sldMk cId="2251607291" sldId="338"/>
        </pc:sldMkLst>
      </pc:sldChg>
      <pc:sldChg chg="addSp modSp del mod">
        <pc:chgData name="Peters, David S." userId="89b4e851-90dd-44f4-a02f-c1f7ca487ce8" providerId="ADAL" clId="{F54CCA85-01A4-499C-A850-251C7602A15D}" dt="2023-08-10T23:40:37.506" v="762" actId="47"/>
        <pc:sldMkLst>
          <pc:docMk/>
          <pc:sldMk cId="4190791849" sldId="340"/>
        </pc:sldMkLst>
        <pc:spChg chg="mod">
          <ac:chgData name="Peters, David S." userId="89b4e851-90dd-44f4-a02f-c1f7ca487ce8" providerId="ADAL" clId="{F54CCA85-01A4-499C-A850-251C7602A15D}" dt="2023-08-10T23:21:33.832" v="630" actId="14100"/>
          <ac:spMkLst>
            <pc:docMk/>
            <pc:sldMk cId="4190791849" sldId="340"/>
            <ac:spMk id="2" creationId="{B168326A-14E0-4922-99B2-252D4456091F}"/>
          </ac:spMkLst>
        </pc:spChg>
        <pc:spChg chg="add mod">
          <ac:chgData name="Peters, David S." userId="89b4e851-90dd-44f4-a02f-c1f7ca487ce8" providerId="ADAL" clId="{F54CCA85-01A4-499C-A850-251C7602A15D}" dt="2023-08-10T23:39:25.928" v="761" actId="20577"/>
          <ac:spMkLst>
            <pc:docMk/>
            <pc:sldMk cId="4190791849" sldId="340"/>
            <ac:spMk id="3" creationId="{86B293FC-7908-D811-E894-A96B6E1CF0A3}"/>
          </ac:spMkLst>
        </pc:spChg>
        <pc:picChg chg="mod">
          <ac:chgData name="Peters, David S." userId="89b4e851-90dd-44f4-a02f-c1f7ca487ce8" providerId="ADAL" clId="{F54CCA85-01A4-499C-A850-251C7602A15D}" dt="2023-08-10T23:38:16.823" v="714" actId="1076"/>
          <ac:picMkLst>
            <pc:docMk/>
            <pc:sldMk cId="4190791849" sldId="340"/>
            <ac:picMk id="11" creationId="{122635E2-08CA-4B0F-8215-A1280289F253}"/>
          </ac:picMkLst>
        </pc:picChg>
      </pc:sldChg>
      <pc:sldChg chg="modSp del mod">
        <pc:chgData name="Peters, David S." userId="89b4e851-90dd-44f4-a02f-c1f7ca487ce8" providerId="ADAL" clId="{F54CCA85-01A4-499C-A850-251C7602A15D}" dt="2023-08-10T23:21:58.052" v="633" actId="47"/>
        <pc:sldMkLst>
          <pc:docMk/>
          <pc:sldMk cId="2966644319" sldId="341"/>
        </pc:sldMkLst>
        <pc:spChg chg="mod">
          <ac:chgData name="Peters, David S." userId="89b4e851-90dd-44f4-a02f-c1f7ca487ce8" providerId="ADAL" clId="{F54CCA85-01A4-499C-A850-251C7602A15D}" dt="2023-08-10T23:21:54.356" v="632" actId="14100"/>
          <ac:spMkLst>
            <pc:docMk/>
            <pc:sldMk cId="2966644319" sldId="341"/>
            <ac:spMk id="2" creationId="{7C698763-34F8-40F5-8DB3-4C7862C4FC4E}"/>
          </ac:spMkLst>
        </pc:spChg>
      </pc:sldChg>
      <pc:sldChg chg="modSp mod">
        <pc:chgData name="Peters, David S." userId="89b4e851-90dd-44f4-a02f-c1f7ca487ce8" providerId="ADAL" clId="{F54CCA85-01A4-499C-A850-251C7602A15D}" dt="2023-08-10T23:22:05.626" v="634" actId="14100"/>
        <pc:sldMkLst>
          <pc:docMk/>
          <pc:sldMk cId="560164416" sldId="342"/>
        </pc:sldMkLst>
        <pc:spChg chg="mod">
          <ac:chgData name="Peters, David S." userId="89b4e851-90dd-44f4-a02f-c1f7ca487ce8" providerId="ADAL" clId="{F54CCA85-01A4-499C-A850-251C7602A15D}" dt="2023-08-10T23:22:05.626" v="634" actId="14100"/>
          <ac:spMkLst>
            <pc:docMk/>
            <pc:sldMk cId="560164416" sldId="342"/>
            <ac:spMk id="12" creationId="{A4F857E8-41B6-44E6-8EEC-580EE7C412A7}"/>
          </ac:spMkLst>
        </pc:spChg>
      </pc:sldChg>
      <pc:sldChg chg="addSp delSp modSp mod">
        <pc:chgData name="Peters, David S." userId="89b4e851-90dd-44f4-a02f-c1f7ca487ce8" providerId="ADAL" clId="{F54CCA85-01A4-499C-A850-251C7602A15D}" dt="2023-08-10T23:56:28.288" v="871" actId="1036"/>
        <pc:sldMkLst>
          <pc:docMk/>
          <pc:sldMk cId="2841904678" sldId="346"/>
        </pc:sldMkLst>
        <pc:spChg chg="mod">
          <ac:chgData name="Peters, David S." userId="89b4e851-90dd-44f4-a02f-c1f7ca487ce8" providerId="ADAL" clId="{F54CCA85-01A4-499C-A850-251C7602A15D}" dt="2023-08-10T23:22:40.339" v="635" actId="14100"/>
          <ac:spMkLst>
            <pc:docMk/>
            <pc:sldMk cId="2841904678" sldId="346"/>
            <ac:spMk id="2" creationId="{61F110A5-191B-4F56-9B1E-F4CE2677150E}"/>
          </ac:spMkLst>
        </pc:spChg>
        <pc:spChg chg="mod">
          <ac:chgData name="Peters, David S." userId="89b4e851-90dd-44f4-a02f-c1f7ca487ce8" providerId="ADAL" clId="{F54CCA85-01A4-499C-A850-251C7602A15D}" dt="2023-08-10T23:52:43.396" v="825" actId="1076"/>
          <ac:spMkLst>
            <pc:docMk/>
            <pc:sldMk cId="2841904678" sldId="346"/>
            <ac:spMk id="3" creationId="{A4C2CC9A-00D6-4A9A-9830-0D9F7F44CB22}"/>
          </ac:spMkLst>
        </pc:spChg>
        <pc:picChg chg="add mod">
          <ac:chgData name="Peters, David S." userId="89b4e851-90dd-44f4-a02f-c1f7ca487ce8" providerId="ADAL" clId="{F54CCA85-01A4-499C-A850-251C7602A15D}" dt="2023-08-10T23:56:28.288" v="871" actId="1036"/>
          <ac:picMkLst>
            <pc:docMk/>
            <pc:sldMk cId="2841904678" sldId="346"/>
            <ac:picMk id="4" creationId="{1E109B00-3980-6ED0-56FE-4DED87F4E584}"/>
          </ac:picMkLst>
        </pc:picChg>
        <pc:picChg chg="del">
          <ac:chgData name="Peters, David S." userId="89b4e851-90dd-44f4-a02f-c1f7ca487ce8" providerId="ADAL" clId="{F54CCA85-01A4-499C-A850-251C7602A15D}" dt="2023-08-10T23:52:28.840" v="821" actId="478"/>
          <ac:picMkLst>
            <pc:docMk/>
            <pc:sldMk cId="2841904678" sldId="346"/>
            <ac:picMk id="2050" creationId="{D7E2A8A4-D1B4-4C27-99D6-F831DCD39140}"/>
          </ac:picMkLst>
        </pc:picChg>
        <pc:picChg chg="del">
          <ac:chgData name="Peters, David S." userId="89b4e851-90dd-44f4-a02f-c1f7ca487ce8" providerId="ADAL" clId="{F54CCA85-01A4-499C-A850-251C7602A15D}" dt="2023-08-10T23:52:28.840" v="821" actId="478"/>
          <ac:picMkLst>
            <pc:docMk/>
            <pc:sldMk cId="2841904678" sldId="346"/>
            <ac:picMk id="2052" creationId="{661C758E-3C65-4820-AF41-2C760A5C16DC}"/>
          </ac:picMkLst>
        </pc:picChg>
        <pc:picChg chg="del">
          <ac:chgData name="Peters, David S." userId="89b4e851-90dd-44f4-a02f-c1f7ca487ce8" providerId="ADAL" clId="{F54CCA85-01A4-499C-A850-251C7602A15D}" dt="2023-08-10T23:52:28.840" v="821" actId="478"/>
          <ac:picMkLst>
            <pc:docMk/>
            <pc:sldMk cId="2841904678" sldId="346"/>
            <ac:picMk id="2054" creationId="{06B2D2BD-3C60-4AB8-8E5B-D97CE16683EC}"/>
          </ac:picMkLst>
        </pc:picChg>
        <pc:picChg chg="del">
          <ac:chgData name="Peters, David S." userId="89b4e851-90dd-44f4-a02f-c1f7ca487ce8" providerId="ADAL" clId="{F54CCA85-01A4-499C-A850-251C7602A15D}" dt="2023-08-10T23:52:28.840" v="821" actId="478"/>
          <ac:picMkLst>
            <pc:docMk/>
            <pc:sldMk cId="2841904678" sldId="346"/>
            <ac:picMk id="2056" creationId="{07A2E912-216D-464A-8CF5-605D18F11861}"/>
          </ac:picMkLst>
        </pc:picChg>
      </pc:sldChg>
      <pc:sldChg chg="addSp delSp modSp mod">
        <pc:chgData name="Peters, David S." userId="89b4e851-90dd-44f4-a02f-c1f7ca487ce8" providerId="ADAL" clId="{F54CCA85-01A4-499C-A850-251C7602A15D}" dt="2023-08-10T23:56:13.948" v="854" actId="14100"/>
        <pc:sldMkLst>
          <pc:docMk/>
          <pc:sldMk cId="586670620" sldId="347"/>
        </pc:sldMkLst>
        <pc:spChg chg="mod">
          <ac:chgData name="Peters, David S." userId="89b4e851-90dd-44f4-a02f-c1f7ca487ce8" providerId="ADAL" clId="{F54CCA85-01A4-499C-A850-251C7602A15D}" dt="2023-08-10T23:22:46.366" v="636" actId="14100"/>
          <ac:spMkLst>
            <pc:docMk/>
            <pc:sldMk cId="586670620" sldId="347"/>
            <ac:spMk id="2" creationId="{528A83E0-E87C-4948-B057-A855BC4589FA}"/>
          </ac:spMkLst>
        </pc:spChg>
        <pc:spChg chg="mod ord">
          <ac:chgData name="Peters, David S." userId="89b4e851-90dd-44f4-a02f-c1f7ca487ce8" providerId="ADAL" clId="{F54CCA85-01A4-499C-A850-251C7602A15D}" dt="2023-08-10T23:56:13.948" v="854" actId="14100"/>
          <ac:spMkLst>
            <pc:docMk/>
            <pc:sldMk cId="586670620" sldId="347"/>
            <ac:spMk id="3" creationId="{1A77F87B-B84C-43E0-A0B0-BC4926FD548B}"/>
          </ac:spMkLst>
        </pc:spChg>
        <pc:picChg chg="add mod">
          <ac:chgData name="Peters, David S." userId="89b4e851-90dd-44f4-a02f-c1f7ca487ce8" providerId="ADAL" clId="{F54CCA85-01A4-499C-A850-251C7602A15D}" dt="2023-08-10T23:54:27.639" v="844" actId="167"/>
          <ac:picMkLst>
            <pc:docMk/>
            <pc:sldMk cId="586670620" sldId="347"/>
            <ac:picMk id="4" creationId="{A1EEF96E-CC91-6B8E-81C4-21E09276A181}"/>
          </ac:picMkLst>
        </pc:picChg>
        <pc:picChg chg="del">
          <ac:chgData name="Peters, David S." userId="89b4e851-90dd-44f4-a02f-c1f7ca487ce8" providerId="ADAL" clId="{F54CCA85-01A4-499C-A850-251C7602A15D}" dt="2023-08-10T23:53:16.624" v="827" actId="478"/>
          <ac:picMkLst>
            <pc:docMk/>
            <pc:sldMk cId="586670620" sldId="347"/>
            <ac:picMk id="2050" creationId="{7CB5EC4C-A10F-E841-7B3D-32787FA7AC85}"/>
          </ac:picMkLst>
        </pc:picChg>
      </pc:sldChg>
      <pc:sldChg chg="modSp mod">
        <pc:chgData name="Peters, David S." userId="89b4e851-90dd-44f4-a02f-c1f7ca487ce8" providerId="ADAL" clId="{F54CCA85-01A4-499C-A850-251C7602A15D}" dt="2023-08-10T23:22:50.803" v="637" actId="14100"/>
        <pc:sldMkLst>
          <pc:docMk/>
          <pc:sldMk cId="378894623" sldId="348"/>
        </pc:sldMkLst>
        <pc:spChg chg="mod">
          <ac:chgData name="Peters, David S." userId="89b4e851-90dd-44f4-a02f-c1f7ca487ce8" providerId="ADAL" clId="{F54CCA85-01A4-499C-A850-251C7602A15D}" dt="2023-08-10T23:22:50.803" v="637" actId="14100"/>
          <ac:spMkLst>
            <pc:docMk/>
            <pc:sldMk cId="378894623" sldId="348"/>
            <ac:spMk id="2" creationId="{F240E4FD-4FD4-4728-AC38-3351478A433B}"/>
          </ac:spMkLst>
        </pc:spChg>
      </pc:sldChg>
      <pc:sldChg chg="modSp mod">
        <pc:chgData name="Peters, David S." userId="89b4e851-90dd-44f4-a02f-c1f7ca487ce8" providerId="ADAL" clId="{F54CCA85-01A4-499C-A850-251C7602A15D}" dt="2023-08-10T23:24:00.954" v="650" actId="14100"/>
        <pc:sldMkLst>
          <pc:docMk/>
          <pc:sldMk cId="3206546187" sldId="349"/>
        </pc:sldMkLst>
        <pc:spChg chg="mod">
          <ac:chgData name="Peters, David S." userId="89b4e851-90dd-44f4-a02f-c1f7ca487ce8" providerId="ADAL" clId="{F54CCA85-01A4-499C-A850-251C7602A15D}" dt="2023-08-10T23:24:00.954" v="650" actId="14100"/>
          <ac:spMkLst>
            <pc:docMk/>
            <pc:sldMk cId="3206546187" sldId="349"/>
            <ac:spMk id="7" creationId="{B54382F3-9E01-4105-AA89-B3922BA5D986}"/>
          </ac:spMkLst>
        </pc:spChg>
      </pc:sldChg>
      <pc:sldChg chg="modSp mod">
        <pc:chgData name="Peters, David S." userId="89b4e851-90dd-44f4-a02f-c1f7ca487ce8" providerId="ADAL" clId="{F54CCA85-01A4-499C-A850-251C7602A15D}" dt="2023-08-10T23:24:05.495" v="651" actId="14100"/>
        <pc:sldMkLst>
          <pc:docMk/>
          <pc:sldMk cId="2780456440" sldId="350"/>
        </pc:sldMkLst>
        <pc:spChg chg="mod">
          <ac:chgData name="Peters, David S." userId="89b4e851-90dd-44f4-a02f-c1f7ca487ce8" providerId="ADAL" clId="{F54CCA85-01A4-499C-A850-251C7602A15D}" dt="2023-08-10T23:24:05.495" v="651" actId="14100"/>
          <ac:spMkLst>
            <pc:docMk/>
            <pc:sldMk cId="2780456440" sldId="350"/>
            <ac:spMk id="8" creationId="{12D1BFDE-E675-4D39-B490-4C9206C8632F}"/>
          </ac:spMkLst>
        </pc:spChg>
      </pc:sldChg>
      <pc:sldChg chg="addSp delSp modSp mod">
        <pc:chgData name="Peters, David S." userId="89b4e851-90dd-44f4-a02f-c1f7ca487ce8" providerId="ADAL" clId="{F54CCA85-01A4-499C-A850-251C7602A15D}" dt="2023-08-10T23:51:23.400" v="818" actId="1035"/>
        <pc:sldMkLst>
          <pc:docMk/>
          <pc:sldMk cId="228167635" sldId="351"/>
        </pc:sldMkLst>
        <pc:spChg chg="mod">
          <ac:chgData name="Peters, David S." userId="89b4e851-90dd-44f4-a02f-c1f7ca487ce8" providerId="ADAL" clId="{F54CCA85-01A4-499C-A850-251C7602A15D}" dt="2023-08-10T23:51:17.601" v="814" actId="1035"/>
          <ac:spMkLst>
            <pc:docMk/>
            <pc:sldMk cId="228167635" sldId="351"/>
            <ac:spMk id="3" creationId="{00FA9863-724A-4A19-A698-54F17430CC9A}"/>
          </ac:spMkLst>
        </pc:spChg>
        <pc:spChg chg="mod">
          <ac:chgData name="Peters, David S." userId="89b4e851-90dd-44f4-a02f-c1f7ca487ce8" providerId="ADAL" clId="{F54CCA85-01A4-499C-A850-251C7602A15D}" dt="2023-08-10T23:24:11.281" v="652" actId="14100"/>
          <ac:spMkLst>
            <pc:docMk/>
            <pc:sldMk cId="228167635" sldId="351"/>
            <ac:spMk id="8" creationId="{98514777-31C5-43FE-8B60-A186581D3EFF}"/>
          </ac:spMkLst>
        </pc:spChg>
        <pc:picChg chg="add mod">
          <ac:chgData name="Peters, David S." userId="89b4e851-90dd-44f4-a02f-c1f7ca487ce8" providerId="ADAL" clId="{F54CCA85-01A4-499C-A850-251C7602A15D}" dt="2023-08-10T23:51:23.400" v="818" actId="1035"/>
          <ac:picMkLst>
            <pc:docMk/>
            <pc:sldMk cId="228167635" sldId="351"/>
            <ac:picMk id="1026" creationId="{AB04A594-A2C4-F753-C38A-6FB96E527A43}"/>
          </ac:picMkLst>
        </pc:picChg>
        <pc:picChg chg="del">
          <ac:chgData name="Peters, David S." userId="89b4e851-90dd-44f4-a02f-c1f7ca487ce8" providerId="ADAL" clId="{F54CCA85-01A4-499C-A850-251C7602A15D}" dt="2023-08-10T23:50:37.936" v="801" actId="478"/>
          <ac:picMkLst>
            <pc:docMk/>
            <pc:sldMk cId="228167635" sldId="351"/>
            <ac:picMk id="8194" creationId="{929C9F0F-0832-4F89-98A6-18B33F74872D}"/>
          </ac:picMkLst>
        </pc:picChg>
      </pc:sldChg>
      <pc:sldChg chg="modSp mod">
        <pc:chgData name="Peters, David S." userId="89b4e851-90dd-44f4-a02f-c1f7ca487ce8" providerId="ADAL" clId="{F54CCA85-01A4-499C-A850-251C7602A15D}" dt="2023-08-10T23:24:15.862" v="653" actId="14100"/>
        <pc:sldMkLst>
          <pc:docMk/>
          <pc:sldMk cId="560819661" sldId="352"/>
        </pc:sldMkLst>
        <pc:spChg chg="mod">
          <ac:chgData name="Peters, David S." userId="89b4e851-90dd-44f4-a02f-c1f7ca487ce8" providerId="ADAL" clId="{F54CCA85-01A4-499C-A850-251C7602A15D}" dt="2023-08-10T23:24:15.862" v="653" actId="14100"/>
          <ac:spMkLst>
            <pc:docMk/>
            <pc:sldMk cId="560819661" sldId="352"/>
            <ac:spMk id="8" creationId="{98514777-31C5-43FE-8B60-A186581D3EFF}"/>
          </ac:spMkLst>
        </pc:spChg>
      </pc:sldChg>
      <pc:sldChg chg="del">
        <pc:chgData name="Peters, David S." userId="89b4e851-90dd-44f4-a02f-c1f7ca487ce8" providerId="ADAL" clId="{F54CCA85-01A4-499C-A850-251C7602A15D}" dt="2023-08-10T22:03:38.209" v="0" actId="47"/>
        <pc:sldMkLst>
          <pc:docMk/>
          <pc:sldMk cId="1248832484" sldId="353"/>
        </pc:sldMkLst>
      </pc:sldChg>
      <pc:sldChg chg="modSp mod">
        <pc:chgData name="Peters, David S." userId="89b4e851-90dd-44f4-a02f-c1f7ca487ce8" providerId="ADAL" clId="{F54CCA85-01A4-499C-A850-251C7602A15D}" dt="2023-08-10T23:31:43.790" v="677" actId="20577"/>
        <pc:sldMkLst>
          <pc:docMk/>
          <pc:sldMk cId="179086492" sldId="355"/>
        </pc:sldMkLst>
        <pc:spChg chg="mod">
          <ac:chgData name="Peters, David S." userId="89b4e851-90dd-44f4-a02f-c1f7ca487ce8" providerId="ADAL" clId="{F54CCA85-01A4-499C-A850-251C7602A15D}" dt="2023-08-10T23:31:43.790" v="677" actId="20577"/>
          <ac:spMkLst>
            <pc:docMk/>
            <pc:sldMk cId="179086492" sldId="355"/>
            <ac:spMk id="2" creationId="{59315033-0107-4455-B85A-1D8B7DFEDF60}"/>
          </ac:spMkLst>
        </pc:spChg>
        <pc:spChg chg="mod">
          <ac:chgData name="Peters, David S." userId="89b4e851-90dd-44f4-a02f-c1f7ca487ce8" providerId="ADAL" clId="{F54CCA85-01A4-499C-A850-251C7602A15D}" dt="2023-08-10T22:16:57.487" v="270" actId="20577"/>
          <ac:spMkLst>
            <pc:docMk/>
            <pc:sldMk cId="179086492" sldId="355"/>
            <ac:spMk id="3" creationId="{77285C97-8FE9-46EA-BE2F-96BB16C8D3A9}"/>
          </ac:spMkLst>
        </pc:spChg>
      </pc:sldChg>
      <pc:sldChg chg="addSp delSp modSp mod">
        <pc:chgData name="Peters, David S." userId="89b4e851-90dd-44f4-a02f-c1f7ca487ce8" providerId="ADAL" clId="{F54CCA85-01A4-499C-A850-251C7602A15D}" dt="2023-08-10T23:31:57.894" v="684" actId="20577"/>
        <pc:sldMkLst>
          <pc:docMk/>
          <pc:sldMk cId="3498255824" sldId="356"/>
        </pc:sldMkLst>
        <pc:spChg chg="mod">
          <ac:chgData name="Peters, David S." userId="89b4e851-90dd-44f4-a02f-c1f7ca487ce8" providerId="ADAL" clId="{F54CCA85-01A4-499C-A850-251C7602A15D}" dt="2023-08-10T23:31:57.894" v="684" actId="20577"/>
          <ac:spMkLst>
            <pc:docMk/>
            <pc:sldMk cId="3498255824" sldId="356"/>
            <ac:spMk id="2" creationId="{59315033-0107-4455-B85A-1D8B7DFEDF60}"/>
          </ac:spMkLst>
        </pc:spChg>
        <pc:grpChg chg="add mod">
          <ac:chgData name="Peters, David S." userId="89b4e851-90dd-44f4-a02f-c1f7ca487ce8" providerId="ADAL" clId="{F54CCA85-01A4-499C-A850-251C7602A15D}" dt="2023-08-10T22:22:50" v="350" actId="164"/>
          <ac:grpSpMkLst>
            <pc:docMk/>
            <pc:sldMk cId="3498255824" sldId="356"/>
            <ac:grpSpMk id="10" creationId="{A480370D-1E83-B6E6-24BD-21F090189660}"/>
          </ac:grpSpMkLst>
        </pc:grpChg>
        <pc:picChg chg="mod">
          <ac:chgData name="Peters, David S." userId="89b4e851-90dd-44f4-a02f-c1f7ca487ce8" providerId="ADAL" clId="{F54CCA85-01A4-499C-A850-251C7602A15D}" dt="2023-08-10T22:22:50" v="350" actId="164"/>
          <ac:picMkLst>
            <pc:docMk/>
            <pc:sldMk cId="3498255824" sldId="356"/>
            <ac:picMk id="4" creationId="{A89758C4-205C-48E7-94BA-41D53D897EAF}"/>
          </ac:picMkLst>
        </pc:picChg>
        <pc:picChg chg="mod">
          <ac:chgData name="Peters, David S." userId="89b4e851-90dd-44f4-a02f-c1f7ca487ce8" providerId="ADAL" clId="{F54CCA85-01A4-499C-A850-251C7602A15D}" dt="2023-08-10T22:22:50" v="350" actId="164"/>
          <ac:picMkLst>
            <pc:docMk/>
            <pc:sldMk cId="3498255824" sldId="356"/>
            <ac:picMk id="5" creationId="{55F15153-66BF-47E2-B890-177ADC50451C}"/>
          </ac:picMkLst>
        </pc:picChg>
        <pc:picChg chg="del">
          <ac:chgData name="Peters, David S." userId="89b4e851-90dd-44f4-a02f-c1f7ca487ce8" providerId="ADAL" clId="{F54CCA85-01A4-499C-A850-251C7602A15D}" dt="2023-08-10T22:18:20.318" v="282" actId="478"/>
          <ac:picMkLst>
            <pc:docMk/>
            <pc:sldMk cId="3498255824" sldId="356"/>
            <ac:picMk id="6" creationId="{B9906A89-94AB-4C90-8E2C-E20EDDD55849}"/>
          </ac:picMkLst>
        </pc:picChg>
        <pc:picChg chg="mod">
          <ac:chgData name="Peters, David S." userId="89b4e851-90dd-44f4-a02f-c1f7ca487ce8" providerId="ADAL" clId="{F54CCA85-01A4-499C-A850-251C7602A15D}" dt="2023-08-10T22:22:50" v="350" actId="164"/>
          <ac:picMkLst>
            <pc:docMk/>
            <pc:sldMk cId="3498255824" sldId="356"/>
            <ac:picMk id="7" creationId="{91E5EBC4-F0E2-48E3-8556-81B6EBED177D}"/>
          </ac:picMkLst>
        </pc:picChg>
        <pc:picChg chg="add del mod">
          <ac:chgData name="Peters, David S." userId="89b4e851-90dd-44f4-a02f-c1f7ca487ce8" providerId="ADAL" clId="{F54CCA85-01A4-499C-A850-251C7602A15D}" dt="2023-08-10T22:22:50" v="350" actId="164"/>
          <ac:picMkLst>
            <pc:docMk/>
            <pc:sldMk cId="3498255824" sldId="356"/>
            <ac:picMk id="9" creationId="{4D4860C4-3F1A-6E3B-7DD8-9875F05FD265}"/>
          </ac:picMkLst>
        </pc:picChg>
      </pc:sldChg>
      <pc:sldChg chg="modSp mod">
        <pc:chgData name="Peters, David S." userId="89b4e851-90dd-44f4-a02f-c1f7ca487ce8" providerId="ADAL" clId="{F54CCA85-01A4-499C-A850-251C7602A15D}" dt="2023-08-11T00:06:17.470" v="914" actId="20577"/>
        <pc:sldMkLst>
          <pc:docMk/>
          <pc:sldMk cId="4280936212" sldId="359"/>
        </pc:sldMkLst>
        <pc:spChg chg="mod">
          <ac:chgData name="Peters, David S." userId="89b4e851-90dd-44f4-a02f-c1f7ca487ce8" providerId="ADAL" clId="{F54CCA85-01A4-499C-A850-251C7602A15D}" dt="2023-08-11T00:05:43.177" v="913" actId="113"/>
          <ac:spMkLst>
            <pc:docMk/>
            <pc:sldMk cId="4280936212" sldId="359"/>
            <ac:spMk id="3" creationId="{7E16C806-D738-480A-B30A-52C50F7730CF}"/>
          </ac:spMkLst>
        </pc:spChg>
        <pc:spChg chg="mod">
          <ac:chgData name="Peters, David S." userId="89b4e851-90dd-44f4-a02f-c1f7ca487ce8" providerId="ADAL" clId="{F54CCA85-01A4-499C-A850-251C7602A15D}" dt="2023-08-11T00:06:17.470" v="914" actId="20577"/>
          <ac:spMkLst>
            <pc:docMk/>
            <pc:sldMk cId="4280936212" sldId="359"/>
            <ac:spMk id="4" creationId="{326A244A-475B-43D4-BA4B-01538C9DF4BC}"/>
          </ac:spMkLst>
        </pc:spChg>
      </pc:sldChg>
      <pc:sldChg chg="modSp mod ord">
        <pc:chgData name="Peters, David S." userId="89b4e851-90dd-44f4-a02f-c1f7ca487ce8" providerId="ADAL" clId="{F54CCA85-01A4-499C-A850-251C7602A15D}" dt="2023-08-11T00:08:29.655" v="929"/>
        <pc:sldMkLst>
          <pc:docMk/>
          <pc:sldMk cId="476554863" sldId="360"/>
        </pc:sldMkLst>
        <pc:spChg chg="mod">
          <ac:chgData name="Peters, David S." userId="89b4e851-90dd-44f4-a02f-c1f7ca487ce8" providerId="ADAL" clId="{F54CCA85-01A4-499C-A850-251C7602A15D}" dt="2023-08-10T23:32:37.071" v="690" actId="14100"/>
          <ac:spMkLst>
            <pc:docMk/>
            <pc:sldMk cId="476554863" sldId="360"/>
            <ac:spMk id="2" creationId="{462B73D3-2FE2-45C4-8BD7-70BC3BFE072F}"/>
          </ac:spMkLst>
        </pc:spChg>
      </pc:sldChg>
      <pc:sldChg chg="modSp mod">
        <pc:chgData name="Peters, David S." userId="89b4e851-90dd-44f4-a02f-c1f7ca487ce8" providerId="ADAL" clId="{F54CCA85-01A4-499C-A850-251C7602A15D}" dt="2023-08-10T23:32:26.180" v="688" actId="14100"/>
        <pc:sldMkLst>
          <pc:docMk/>
          <pc:sldMk cId="1244987008" sldId="361"/>
        </pc:sldMkLst>
        <pc:spChg chg="mod">
          <ac:chgData name="Peters, David S." userId="89b4e851-90dd-44f4-a02f-c1f7ca487ce8" providerId="ADAL" clId="{F54CCA85-01A4-499C-A850-251C7602A15D}" dt="2023-08-10T23:32:26.180" v="688" actId="14100"/>
          <ac:spMkLst>
            <pc:docMk/>
            <pc:sldMk cId="1244987008" sldId="361"/>
            <ac:spMk id="2" creationId="{81763E60-A207-44B2-9398-28CAC0B68551}"/>
          </ac:spMkLst>
        </pc:spChg>
      </pc:sldChg>
      <pc:sldChg chg="modSp mod">
        <pc:chgData name="Peters, David S." userId="89b4e851-90dd-44f4-a02f-c1f7ca487ce8" providerId="ADAL" clId="{F54CCA85-01A4-499C-A850-251C7602A15D}" dt="2023-08-10T23:32:31.678" v="689" actId="14100"/>
        <pc:sldMkLst>
          <pc:docMk/>
          <pc:sldMk cId="3140200078" sldId="362"/>
        </pc:sldMkLst>
        <pc:spChg chg="mod">
          <ac:chgData name="Peters, David S." userId="89b4e851-90dd-44f4-a02f-c1f7ca487ce8" providerId="ADAL" clId="{F54CCA85-01A4-499C-A850-251C7602A15D}" dt="2023-08-10T23:32:31.678" v="689" actId="14100"/>
          <ac:spMkLst>
            <pc:docMk/>
            <pc:sldMk cId="3140200078" sldId="362"/>
            <ac:spMk id="2" creationId="{51012611-2512-44B2-B2D4-B6C463C5A07F}"/>
          </ac:spMkLst>
        </pc:spChg>
      </pc:sldChg>
      <pc:sldChg chg="modSp del mod">
        <pc:chgData name="Peters, David S." userId="89b4e851-90dd-44f4-a02f-c1f7ca487ce8" providerId="ADAL" clId="{F54CCA85-01A4-499C-A850-251C7602A15D}" dt="2023-08-11T00:08:55.176" v="930" actId="47"/>
        <pc:sldMkLst>
          <pc:docMk/>
          <pc:sldMk cId="526055426" sldId="363"/>
        </pc:sldMkLst>
        <pc:spChg chg="mod">
          <ac:chgData name="Peters, David S." userId="89b4e851-90dd-44f4-a02f-c1f7ca487ce8" providerId="ADAL" clId="{F54CCA85-01A4-499C-A850-251C7602A15D}" dt="2023-08-10T23:32:55.217" v="693" actId="14100"/>
          <ac:spMkLst>
            <pc:docMk/>
            <pc:sldMk cId="526055426" sldId="363"/>
            <ac:spMk id="2" creationId="{51012611-2512-44B2-B2D4-B6C463C5A07F}"/>
          </ac:spMkLst>
        </pc:spChg>
      </pc:sldChg>
      <pc:sldChg chg="modSp mod">
        <pc:chgData name="Peters, David S." userId="89b4e851-90dd-44f4-a02f-c1f7ca487ce8" providerId="ADAL" clId="{F54CCA85-01A4-499C-A850-251C7602A15D}" dt="2023-08-11T00:09:21.787" v="944" actId="20577"/>
        <pc:sldMkLst>
          <pc:docMk/>
          <pc:sldMk cId="1864963984" sldId="365"/>
        </pc:sldMkLst>
        <pc:spChg chg="mod">
          <ac:chgData name="Peters, David S." userId="89b4e851-90dd-44f4-a02f-c1f7ca487ce8" providerId="ADAL" clId="{F54CCA85-01A4-499C-A850-251C7602A15D}" dt="2023-08-11T00:09:21.787" v="944" actId="20577"/>
          <ac:spMkLst>
            <pc:docMk/>
            <pc:sldMk cId="1864963984" sldId="365"/>
            <ac:spMk id="2" creationId="{7AE038FE-35A1-4E85-AAA4-2C854D84C4EA}"/>
          </ac:spMkLst>
        </pc:spChg>
      </pc:sldChg>
      <pc:sldChg chg="addSp delSp modSp mod modNotesTx">
        <pc:chgData name="Peters, David S." userId="89b4e851-90dd-44f4-a02f-c1f7ca487ce8" providerId="ADAL" clId="{F54CCA85-01A4-499C-A850-251C7602A15D}" dt="2023-08-11T00:24:02.404" v="955" actId="20577"/>
        <pc:sldMkLst>
          <pc:docMk/>
          <pc:sldMk cId="4175547957" sldId="366"/>
        </pc:sldMkLst>
        <pc:spChg chg="mod">
          <ac:chgData name="Peters, David S." userId="89b4e851-90dd-44f4-a02f-c1f7ca487ce8" providerId="ADAL" clId="{F54CCA85-01A4-499C-A850-251C7602A15D}" dt="2023-08-10T22:21:54.416" v="333" actId="1076"/>
          <ac:spMkLst>
            <pc:docMk/>
            <pc:sldMk cId="4175547957" sldId="366"/>
            <ac:spMk id="3" creationId="{4012B1DC-07A2-4E9D-862D-5FBF07CACF66}"/>
          </ac:spMkLst>
        </pc:spChg>
        <pc:spChg chg="mod">
          <ac:chgData name="Peters, David S." userId="89b4e851-90dd-44f4-a02f-c1f7ca487ce8" providerId="ADAL" clId="{F54CCA85-01A4-499C-A850-251C7602A15D}" dt="2023-08-10T23:33:10.162" v="696" actId="14100"/>
          <ac:spMkLst>
            <pc:docMk/>
            <pc:sldMk cId="4175547957" sldId="366"/>
            <ac:spMk id="4" creationId="{6C5A2764-A0FD-4585-9D42-A42AF6199E62}"/>
          </ac:spMkLst>
        </pc:spChg>
        <pc:grpChg chg="add mod">
          <ac:chgData name="Peters, David S." userId="89b4e851-90dd-44f4-a02f-c1f7ca487ce8" providerId="ADAL" clId="{F54CCA85-01A4-499C-A850-251C7602A15D}" dt="2023-08-10T22:22:04.096" v="348" actId="1036"/>
          <ac:grpSpMkLst>
            <pc:docMk/>
            <pc:sldMk cId="4175547957" sldId="366"/>
            <ac:grpSpMk id="13" creationId="{8C6918DC-A4EB-3F29-F35F-0747F7506AC5}"/>
          </ac:grpSpMkLst>
        </pc:grpChg>
        <pc:picChg chg="del">
          <ac:chgData name="Peters, David S." userId="89b4e851-90dd-44f4-a02f-c1f7ca487ce8" providerId="ADAL" clId="{F54CCA85-01A4-499C-A850-251C7602A15D}" dt="2023-08-10T22:19:38.040" v="298" actId="478"/>
          <ac:picMkLst>
            <pc:docMk/>
            <pc:sldMk cId="4175547957" sldId="366"/>
            <ac:picMk id="5" creationId="{CFD03E8C-84F8-41D7-9071-6BB445340169}"/>
          </ac:picMkLst>
        </pc:picChg>
        <pc:picChg chg="add mod">
          <ac:chgData name="Peters, David S." userId="89b4e851-90dd-44f4-a02f-c1f7ca487ce8" providerId="ADAL" clId="{F54CCA85-01A4-499C-A850-251C7602A15D}" dt="2023-08-10T22:22:00.684" v="334" actId="164"/>
          <ac:picMkLst>
            <pc:docMk/>
            <pc:sldMk cId="4175547957" sldId="366"/>
            <ac:picMk id="6" creationId="{1E1CFE6C-008F-00FE-297B-242B93687975}"/>
          </ac:picMkLst>
        </pc:picChg>
        <pc:picChg chg="add mod">
          <ac:chgData name="Peters, David S." userId="89b4e851-90dd-44f4-a02f-c1f7ca487ce8" providerId="ADAL" clId="{F54CCA85-01A4-499C-A850-251C7602A15D}" dt="2023-08-10T22:22:00.684" v="334" actId="164"/>
          <ac:picMkLst>
            <pc:docMk/>
            <pc:sldMk cId="4175547957" sldId="366"/>
            <ac:picMk id="8" creationId="{FAB61F55-38F4-6AF8-42B3-8A30F6C1D08E}"/>
          </ac:picMkLst>
        </pc:picChg>
        <pc:picChg chg="add mod">
          <ac:chgData name="Peters, David S." userId="89b4e851-90dd-44f4-a02f-c1f7ca487ce8" providerId="ADAL" clId="{F54CCA85-01A4-499C-A850-251C7602A15D}" dt="2023-08-10T22:22:00.684" v="334" actId="164"/>
          <ac:picMkLst>
            <pc:docMk/>
            <pc:sldMk cId="4175547957" sldId="366"/>
            <ac:picMk id="10" creationId="{0FA06F98-C9D6-37BF-E558-3891DF9E703C}"/>
          </ac:picMkLst>
        </pc:picChg>
        <pc:picChg chg="add mod">
          <ac:chgData name="Peters, David S." userId="89b4e851-90dd-44f4-a02f-c1f7ca487ce8" providerId="ADAL" clId="{F54CCA85-01A4-499C-A850-251C7602A15D}" dt="2023-08-10T22:22:00.684" v="334" actId="164"/>
          <ac:picMkLst>
            <pc:docMk/>
            <pc:sldMk cId="4175547957" sldId="366"/>
            <ac:picMk id="12" creationId="{217E83B9-E7CE-9F78-4671-627B6F0A4932}"/>
          </ac:picMkLst>
        </pc:picChg>
      </pc:sldChg>
      <pc:sldChg chg="addSp delSp modSp mod">
        <pc:chgData name="Peters, David S." userId="89b4e851-90dd-44f4-a02f-c1f7ca487ce8" providerId="ADAL" clId="{F54CCA85-01A4-499C-A850-251C7602A15D}" dt="2023-08-10T23:33:46.364" v="702"/>
        <pc:sldMkLst>
          <pc:docMk/>
          <pc:sldMk cId="93877914" sldId="368"/>
        </pc:sldMkLst>
        <pc:spChg chg="del mod">
          <ac:chgData name="Peters, David S." userId="89b4e851-90dd-44f4-a02f-c1f7ca487ce8" providerId="ADAL" clId="{F54CCA85-01A4-499C-A850-251C7602A15D}" dt="2023-08-10T23:33:40.121" v="698" actId="478"/>
          <ac:spMkLst>
            <pc:docMk/>
            <pc:sldMk cId="93877914" sldId="368"/>
            <ac:spMk id="4" creationId="{3A2369E5-1F11-4CBD-BDCA-32EB3D42EA74}"/>
          </ac:spMkLst>
        </pc:spChg>
        <pc:spChg chg="add del mod">
          <ac:chgData name="Peters, David S." userId="89b4e851-90dd-44f4-a02f-c1f7ca487ce8" providerId="ADAL" clId="{F54CCA85-01A4-499C-A850-251C7602A15D}" dt="2023-08-10T23:33:46.039" v="701" actId="478"/>
          <ac:spMkLst>
            <pc:docMk/>
            <pc:sldMk cId="93877914" sldId="368"/>
            <ac:spMk id="6" creationId="{ABAF6BC7-868D-9073-0005-66DBD229E10F}"/>
          </ac:spMkLst>
        </pc:spChg>
        <pc:spChg chg="add mod">
          <ac:chgData name="Peters, David S." userId="89b4e851-90dd-44f4-a02f-c1f7ca487ce8" providerId="ADAL" clId="{F54CCA85-01A4-499C-A850-251C7602A15D}" dt="2023-08-10T23:33:46.364" v="702"/>
          <ac:spMkLst>
            <pc:docMk/>
            <pc:sldMk cId="93877914" sldId="368"/>
            <ac:spMk id="7" creationId="{9EAD4CCD-2CB3-8C8D-2ECF-EDA4ECE9FDF1}"/>
          </ac:spMkLst>
        </pc:spChg>
        <pc:picChg chg="add del">
          <ac:chgData name="Peters, David S." userId="89b4e851-90dd-44f4-a02f-c1f7ca487ce8" providerId="ADAL" clId="{F54CCA85-01A4-499C-A850-251C7602A15D}" dt="2023-08-10T23:33:44.022" v="700" actId="478"/>
          <ac:picMkLst>
            <pc:docMk/>
            <pc:sldMk cId="93877914" sldId="368"/>
            <ac:picMk id="3" creationId="{B5F50315-B298-4290-B39B-EE1E237795D4}"/>
          </ac:picMkLst>
        </pc:picChg>
      </pc:sldChg>
      <pc:sldChg chg="modSp mod">
        <pc:chgData name="Peters, David S." userId="89b4e851-90dd-44f4-a02f-c1f7ca487ce8" providerId="ADAL" clId="{F54CCA85-01A4-499C-A850-251C7602A15D}" dt="2023-08-11T00:24:17.692" v="957" actId="403"/>
        <pc:sldMkLst>
          <pc:docMk/>
          <pc:sldMk cId="1983928262" sldId="369"/>
        </pc:sldMkLst>
        <pc:spChg chg="mod">
          <ac:chgData name="Peters, David S." userId="89b4e851-90dd-44f4-a02f-c1f7ca487ce8" providerId="ADAL" clId="{F54CCA85-01A4-499C-A850-251C7602A15D}" dt="2023-08-10T23:33:53.868" v="703" actId="14100"/>
          <ac:spMkLst>
            <pc:docMk/>
            <pc:sldMk cId="1983928262" sldId="369"/>
            <ac:spMk id="2" creationId="{034BCC4D-54B2-4625-AF6A-5BBCF894E19F}"/>
          </ac:spMkLst>
        </pc:spChg>
        <pc:spChg chg="mod">
          <ac:chgData name="Peters, David S." userId="89b4e851-90dd-44f4-a02f-c1f7ca487ce8" providerId="ADAL" clId="{F54CCA85-01A4-499C-A850-251C7602A15D}" dt="2023-08-11T00:24:17.692" v="957" actId="403"/>
          <ac:spMkLst>
            <pc:docMk/>
            <pc:sldMk cId="1983928262" sldId="369"/>
            <ac:spMk id="3" creationId="{FFD0C870-5C47-49C1-A8CC-3260B2A2A01F}"/>
          </ac:spMkLst>
        </pc:spChg>
      </pc:sldChg>
      <pc:sldChg chg="modSp mod">
        <pc:chgData name="Peters, David S." userId="89b4e851-90dd-44f4-a02f-c1f7ca487ce8" providerId="ADAL" clId="{F54CCA85-01A4-499C-A850-251C7602A15D}" dt="2023-08-11T00:25:07.541" v="963" actId="1076"/>
        <pc:sldMkLst>
          <pc:docMk/>
          <pc:sldMk cId="2967563402" sldId="370"/>
        </pc:sldMkLst>
        <pc:spChg chg="mod">
          <ac:chgData name="Peters, David S." userId="89b4e851-90dd-44f4-a02f-c1f7ca487ce8" providerId="ADAL" clId="{F54CCA85-01A4-499C-A850-251C7602A15D}" dt="2023-08-10T23:34:01.499" v="704" actId="14100"/>
          <ac:spMkLst>
            <pc:docMk/>
            <pc:sldMk cId="2967563402" sldId="370"/>
            <ac:spMk id="4" creationId="{60E0C1B1-2875-4054-9210-E828398162DE}"/>
          </ac:spMkLst>
        </pc:spChg>
        <pc:picChg chg="mod">
          <ac:chgData name="Peters, David S." userId="89b4e851-90dd-44f4-a02f-c1f7ca487ce8" providerId="ADAL" clId="{F54CCA85-01A4-499C-A850-251C7602A15D}" dt="2023-08-11T00:25:07.541" v="963" actId="1076"/>
          <ac:picMkLst>
            <pc:docMk/>
            <pc:sldMk cId="2967563402" sldId="370"/>
            <ac:picMk id="4098" creationId="{09E4ABB2-D5F9-4962-AC5B-F6D65BBECDDE}"/>
          </ac:picMkLst>
        </pc:picChg>
      </pc:sldChg>
      <pc:sldChg chg="modSp mod">
        <pc:chgData name="Peters, David S." userId="89b4e851-90dd-44f4-a02f-c1f7ca487ce8" providerId="ADAL" clId="{F54CCA85-01A4-499C-A850-251C7602A15D}" dt="2023-08-11T00:25:33.474" v="968" actId="1076"/>
        <pc:sldMkLst>
          <pc:docMk/>
          <pc:sldMk cId="1168196939" sldId="371"/>
        </pc:sldMkLst>
        <pc:spChg chg="mod">
          <ac:chgData name="Peters, David S." userId="89b4e851-90dd-44f4-a02f-c1f7ca487ce8" providerId="ADAL" clId="{F54CCA85-01A4-499C-A850-251C7602A15D}" dt="2023-08-10T23:34:05.468" v="705" actId="14100"/>
          <ac:spMkLst>
            <pc:docMk/>
            <pc:sldMk cId="1168196939" sldId="371"/>
            <ac:spMk id="4" creationId="{8B94958A-6713-4089-87F6-966811D7C97B}"/>
          </ac:spMkLst>
        </pc:spChg>
        <pc:picChg chg="mod">
          <ac:chgData name="Peters, David S." userId="89b4e851-90dd-44f4-a02f-c1f7ca487ce8" providerId="ADAL" clId="{F54CCA85-01A4-499C-A850-251C7602A15D}" dt="2023-08-11T00:25:33.474" v="968" actId="1076"/>
          <ac:picMkLst>
            <pc:docMk/>
            <pc:sldMk cId="1168196939" sldId="371"/>
            <ac:picMk id="5122" creationId="{6708664A-CF7B-4DCA-895F-8797D4AEE7B7}"/>
          </ac:picMkLst>
        </pc:picChg>
      </pc:sldChg>
      <pc:sldChg chg="addSp delSp modSp mod">
        <pc:chgData name="Peters, David S." userId="89b4e851-90dd-44f4-a02f-c1f7ca487ce8" providerId="ADAL" clId="{F54CCA85-01A4-499C-A850-251C7602A15D}" dt="2023-08-10T23:34:11.183" v="706" actId="14100"/>
        <pc:sldMkLst>
          <pc:docMk/>
          <pc:sldMk cId="625582590" sldId="372"/>
        </pc:sldMkLst>
        <pc:spChg chg="mod">
          <ac:chgData name="Peters, David S." userId="89b4e851-90dd-44f4-a02f-c1f7ca487ce8" providerId="ADAL" clId="{F54CCA85-01A4-499C-A850-251C7602A15D}" dt="2023-08-10T23:34:11.183" v="706" actId="14100"/>
          <ac:spMkLst>
            <pc:docMk/>
            <pc:sldMk cId="625582590" sldId="372"/>
            <ac:spMk id="7" creationId="{B756E681-2894-4359-AE88-6C052CCA203E}"/>
          </ac:spMkLst>
        </pc:spChg>
        <pc:grpChg chg="add del mod">
          <ac:chgData name="Peters, David S." userId="89b4e851-90dd-44f4-a02f-c1f7ca487ce8" providerId="ADAL" clId="{F54CCA85-01A4-499C-A850-251C7602A15D}" dt="2023-08-10T22:23:15.405" v="357" actId="165"/>
          <ac:grpSpMkLst>
            <pc:docMk/>
            <pc:sldMk cId="625582590" sldId="372"/>
            <ac:grpSpMk id="2" creationId="{11C465EF-0406-F4E0-3F63-D9C290BE513F}"/>
          </ac:grpSpMkLst>
        </pc:grpChg>
        <pc:picChg chg="mod topLvl">
          <ac:chgData name="Peters, David S." userId="89b4e851-90dd-44f4-a02f-c1f7ca487ce8" providerId="ADAL" clId="{F54CCA85-01A4-499C-A850-251C7602A15D}" dt="2023-08-10T22:23:19.240" v="358" actId="1076"/>
          <ac:picMkLst>
            <pc:docMk/>
            <pc:sldMk cId="625582590" sldId="372"/>
            <ac:picMk id="3" creationId="{F375273A-0616-222B-6EEB-0E9029B90B32}"/>
          </ac:picMkLst>
        </pc:picChg>
        <pc:picChg chg="mod topLvl">
          <ac:chgData name="Peters, David S." userId="89b4e851-90dd-44f4-a02f-c1f7ca487ce8" providerId="ADAL" clId="{F54CCA85-01A4-499C-A850-251C7602A15D}" dt="2023-08-10T22:23:21.893" v="359" actId="1076"/>
          <ac:picMkLst>
            <pc:docMk/>
            <pc:sldMk cId="625582590" sldId="372"/>
            <ac:picMk id="4" creationId="{1DEFECE5-F312-FFE5-56AD-9CFEFBE01F8E}"/>
          </ac:picMkLst>
        </pc:picChg>
        <pc:picChg chg="mod topLvl">
          <ac:chgData name="Peters, David S." userId="89b4e851-90dd-44f4-a02f-c1f7ca487ce8" providerId="ADAL" clId="{F54CCA85-01A4-499C-A850-251C7602A15D}" dt="2023-08-10T22:23:31.771" v="361" actId="1076"/>
          <ac:picMkLst>
            <pc:docMk/>
            <pc:sldMk cId="625582590" sldId="372"/>
            <ac:picMk id="5" creationId="{373AE858-F378-6A45-0BC6-F83D0C0FEB59}"/>
          </ac:picMkLst>
        </pc:picChg>
        <pc:picChg chg="mod topLvl">
          <ac:chgData name="Peters, David S." userId="89b4e851-90dd-44f4-a02f-c1f7ca487ce8" providerId="ADAL" clId="{F54CCA85-01A4-499C-A850-251C7602A15D}" dt="2023-08-10T22:23:27.113" v="360" actId="1076"/>
          <ac:picMkLst>
            <pc:docMk/>
            <pc:sldMk cId="625582590" sldId="372"/>
            <ac:picMk id="6" creationId="{9DDB4D7B-9F5B-C89D-3D9B-7D549BBAC556}"/>
          </ac:picMkLst>
        </pc:picChg>
        <pc:picChg chg="del">
          <ac:chgData name="Peters, David S." userId="89b4e851-90dd-44f4-a02f-c1f7ca487ce8" providerId="ADAL" clId="{F54CCA85-01A4-499C-A850-251C7602A15D}" dt="2023-08-10T22:23:00.649" v="351" actId="478"/>
          <ac:picMkLst>
            <pc:docMk/>
            <pc:sldMk cId="625582590" sldId="372"/>
            <ac:picMk id="10" creationId="{F3FD82C3-80D5-43B4-A807-39F59B0C48D3}"/>
          </ac:picMkLst>
        </pc:picChg>
        <pc:picChg chg="del">
          <ac:chgData name="Peters, David S." userId="89b4e851-90dd-44f4-a02f-c1f7ca487ce8" providerId="ADAL" clId="{F54CCA85-01A4-499C-A850-251C7602A15D}" dt="2023-08-10T22:23:02.577" v="352" actId="478"/>
          <ac:picMkLst>
            <pc:docMk/>
            <pc:sldMk cId="625582590" sldId="372"/>
            <ac:picMk id="13" creationId="{7ED085A2-6FE5-42E8-B88A-DDB05096B1BA}"/>
          </ac:picMkLst>
        </pc:picChg>
        <pc:picChg chg="del">
          <ac:chgData name="Peters, David S." userId="89b4e851-90dd-44f4-a02f-c1f7ca487ce8" providerId="ADAL" clId="{F54CCA85-01A4-499C-A850-251C7602A15D}" dt="2023-08-10T22:23:03.242" v="353" actId="478"/>
          <ac:picMkLst>
            <pc:docMk/>
            <pc:sldMk cId="625582590" sldId="372"/>
            <ac:picMk id="15" creationId="{0C8B8676-9EC3-454D-B87F-97490590AD17}"/>
          </ac:picMkLst>
        </pc:picChg>
        <pc:picChg chg="del">
          <ac:chgData name="Peters, David S." userId="89b4e851-90dd-44f4-a02f-c1f7ca487ce8" providerId="ADAL" clId="{F54CCA85-01A4-499C-A850-251C7602A15D}" dt="2023-08-10T22:23:03.869" v="354" actId="478"/>
          <ac:picMkLst>
            <pc:docMk/>
            <pc:sldMk cId="625582590" sldId="372"/>
            <ac:picMk id="21" creationId="{F1FB6695-7AA5-4BD3-A5FD-B431A38F0B77}"/>
          </ac:picMkLst>
        </pc:picChg>
      </pc:sldChg>
      <pc:sldChg chg="del">
        <pc:chgData name="Peters, David S." userId="89b4e851-90dd-44f4-a02f-c1f7ca487ce8" providerId="ADAL" clId="{F54CCA85-01A4-499C-A850-251C7602A15D}" dt="2023-08-10T22:24:05.602" v="364" actId="47"/>
        <pc:sldMkLst>
          <pc:docMk/>
          <pc:sldMk cId="3403060837" sldId="373"/>
        </pc:sldMkLst>
      </pc:sldChg>
      <pc:sldChg chg="modSp mod">
        <pc:chgData name="Peters, David S." userId="89b4e851-90dd-44f4-a02f-c1f7ca487ce8" providerId="ADAL" clId="{F54CCA85-01A4-499C-A850-251C7602A15D}" dt="2023-08-10T23:34:20.528" v="708" actId="14100"/>
        <pc:sldMkLst>
          <pc:docMk/>
          <pc:sldMk cId="1004493672" sldId="374"/>
        </pc:sldMkLst>
        <pc:spChg chg="mod">
          <ac:chgData name="Peters, David S." userId="89b4e851-90dd-44f4-a02f-c1f7ca487ce8" providerId="ADAL" clId="{F54CCA85-01A4-499C-A850-251C7602A15D}" dt="2023-08-10T23:34:20.528" v="708" actId="14100"/>
          <ac:spMkLst>
            <pc:docMk/>
            <pc:sldMk cId="1004493672" sldId="374"/>
            <ac:spMk id="7" creationId="{D11EF78F-1693-4F3F-90C6-57F1365ECD9B}"/>
          </ac:spMkLst>
        </pc:spChg>
      </pc:sldChg>
      <pc:sldChg chg="modSp mod">
        <pc:chgData name="Peters, David S." userId="89b4e851-90dd-44f4-a02f-c1f7ca487ce8" providerId="ADAL" clId="{F54CCA85-01A4-499C-A850-251C7602A15D}" dt="2023-08-10T23:34:35.062" v="710" actId="14100"/>
        <pc:sldMkLst>
          <pc:docMk/>
          <pc:sldMk cId="222477743" sldId="375"/>
        </pc:sldMkLst>
        <pc:spChg chg="mod">
          <ac:chgData name="Peters, David S." userId="89b4e851-90dd-44f4-a02f-c1f7ca487ce8" providerId="ADAL" clId="{F54CCA85-01A4-499C-A850-251C7602A15D}" dt="2023-08-10T23:34:35.062" v="710" actId="14100"/>
          <ac:spMkLst>
            <pc:docMk/>
            <pc:sldMk cId="222477743" sldId="375"/>
            <ac:spMk id="2" creationId="{034BCC4D-54B2-4625-AF6A-5BBCF894E19F}"/>
          </ac:spMkLst>
        </pc:spChg>
      </pc:sldChg>
      <pc:sldChg chg="del">
        <pc:chgData name="Peters, David S." userId="89b4e851-90dd-44f4-a02f-c1f7ca487ce8" providerId="ADAL" clId="{F54CCA85-01A4-499C-A850-251C7602A15D}" dt="2023-08-25T14:58:49.028" v="1005" actId="47"/>
        <pc:sldMkLst>
          <pc:docMk/>
          <pc:sldMk cId="3972509690" sldId="377"/>
        </pc:sldMkLst>
      </pc:sldChg>
      <pc:sldChg chg="modSp mod ord">
        <pc:chgData name="Peters, David S." userId="89b4e851-90dd-44f4-a02f-c1f7ca487ce8" providerId="ADAL" clId="{F54CCA85-01A4-499C-A850-251C7602A15D}" dt="2023-08-10T23:21:19.193" v="628" actId="14100"/>
        <pc:sldMkLst>
          <pc:docMk/>
          <pc:sldMk cId="834431773" sldId="380"/>
        </pc:sldMkLst>
        <pc:spChg chg="mod">
          <ac:chgData name="Peters, David S." userId="89b4e851-90dd-44f4-a02f-c1f7ca487ce8" providerId="ADAL" clId="{F54CCA85-01A4-499C-A850-251C7602A15D}" dt="2023-08-10T23:21:19.193" v="628" actId="14100"/>
          <ac:spMkLst>
            <pc:docMk/>
            <pc:sldMk cId="834431773" sldId="380"/>
            <ac:spMk id="6" creationId="{763159BF-D5DE-4B65-B424-FF9640931AC7}"/>
          </ac:spMkLst>
        </pc:spChg>
      </pc:sldChg>
      <pc:sldChg chg="modSp mod">
        <pc:chgData name="Peters, David S." userId="89b4e851-90dd-44f4-a02f-c1f7ca487ce8" providerId="ADAL" clId="{F54CCA85-01A4-499C-A850-251C7602A15D}" dt="2023-08-10T23:20:50.455" v="623" actId="14100"/>
        <pc:sldMkLst>
          <pc:docMk/>
          <pc:sldMk cId="760671716" sldId="385"/>
        </pc:sldMkLst>
        <pc:spChg chg="mod">
          <ac:chgData name="Peters, David S." userId="89b4e851-90dd-44f4-a02f-c1f7ca487ce8" providerId="ADAL" clId="{F54CCA85-01A4-499C-A850-251C7602A15D}" dt="2023-08-10T23:20:50.455" v="623" actId="14100"/>
          <ac:spMkLst>
            <pc:docMk/>
            <pc:sldMk cId="760671716" sldId="385"/>
            <ac:spMk id="2" creationId="{7C698763-34F8-40F5-8DB3-4C7862C4FC4E}"/>
          </ac:spMkLst>
        </pc:spChg>
      </pc:sldChg>
      <pc:sldChg chg="modSp mod modAnim">
        <pc:chgData name="Peters, David S." userId="89b4e851-90dd-44f4-a02f-c1f7ca487ce8" providerId="ADAL" clId="{F54CCA85-01A4-499C-A850-251C7602A15D}" dt="2023-08-11T00:02:01.024" v="895" actId="207"/>
        <pc:sldMkLst>
          <pc:docMk/>
          <pc:sldMk cId="2515665025" sldId="386"/>
        </pc:sldMkLst>
        <pc:spChg chg="mod">
          <ac:chgData name="Peters, David S." userId="89b4e851-90dd-44f4-a02f-c1f7ca487ce8" providerId="ADAL" clId="{F54CCA85-01A4-499C-A850-251C7602A15D}" dt="2023-08-10T23:30:59.489" v="665" actId="14100"/>
          <ac:spMkLst>
            <pc:docMk/>
            <pc:sldMk cId="2515665025" sldId="386"/>
            <ac:spMk id="2" creationId="{E795A530-01F7-4A27-AF78-348786169CC1}"/>
          </ac:spMkLst>
        </pc:spChg>
        <pc:spChg chg="mod">
          <ac:chgData name="Peters, David S." userId="89b4e851-90dd-44f4-a02f-c1f7ca487ce8" providerId="ADAL" clId="{F54CCA85-01A4-499C-A850-251C7602A15D}" dt="2023-08-11T00:02:01.024" v="895" actId="207"/>
          <ac:spMkLst>
            <pc:docMk/>
            <pc:sldMk cId="2515665025" sldId="386"/>
            <ac:spMk id="3" creationId="{441247C4-D697-461C-94A9-870E8CD81302}"/>
          </ac:spMkLst>
        </pc:spChg>
      </pc:sldChg>
      <pc:sldChg chg="addSp modSp mod">
        <pc:chgData name="Peters, David S." userId="89b4e851-90dd-44f4-a02f-c1f7ca487ce8" providerId="ADAL" clId="{F54CCA85-01A4-499C-A850-251C7602A15D}" dt="2023-08-10T23:24:32.885" v="656" actId="14100"/>
        <pc:sldMkLst>
          <pc:docMk/>
          <pc:sldMk cId="4244725967" sldId="387"/>
        </pc:sldMkLst>
        <pc:spChg chg="mod">
          <ac:chgData name="Peters, David S." userId="89b4e851-90dd-44f4-a02f-c1f7ca487ce8" providerId="ADAL" clId="{F54CCA85-01A4-499C-A850-251C7602A15D}" dt="2023-08-10T23:24:32.885" v="656" actId="14100"/>
          <ac:spMkLst>
            <pc:docMk/>
            <pc:sldMk cId="4244725967" sldId="387"/>
            <ac:spMk id="2" creationId="{E795A530-01F7-4A27-AF78-348786169CC1}"/>
          </ac:spMkLst>
        </pc:spChg>
        <pc:spChg chg="add mod">
          <ac:chgData name="Peters, David S." userId="89b4e851-90dd-44f4-a02f-c1f7ca487ce8" providerId="ADAL" clId="{F54CCA85-01A4-499C-A850-251C7602A15D}" dt="2023-08-10T22:09:43.543" v="250" actId="1037"/>
          <ac:spMkLst>
            <pc:docMk/>
            <pc:sldMk cId="4244725967" sldId="387"/>
            <ac:spMk id="3" creationId="{618BA97B-873D-0718-7D02-891EBD46F344}"/>
          </ac:spMkLst>
        </pc:spChg>
        <pc:spChg chg="mod">
          <ac:chgData name="Peters, David S." userId="89b4e851-90dd-44f4-a02f-c1f7ca487ce8" providerId="ADAL" clId="{F54CCA85-01A4-499C-A850-251C7602A15D}" dt="2023-08-10T22:09:43.543" v="250" actId="1037"/>
          <ac:spMkLst>
            <pc:docMk/>
            <pc:sldMk cId="4244725967" sldId="387"/>
            <ac:spMk id="6" creationId="{B66A6869-9CB9-4F47-B9A4-B073650162A4}"/>
          </ac:spMkLst>
        </pc:spChg>
        <pc:spChg chg="mod">
          <ac:chgData name="Peters, David S." userId="89b4e851-90dd-44f4-a02f-c1f7ca487ce8" providerId="ADAL" clId="{F54CCA85-01A4-499C-A850-251C7602A15D}" dt="2023-08-10T22:09:34.055" v="228" actId="1035"/>
          <ac:spMkLst>
            <pc:docMk/>
            <pc:sldMk cId="4244725967" sldId="387"/>
            <ac:spMk id="8" creationId="{697BC185-C19F-4B2F-9F00-075524D15252}"/>
          </ac:spMkLst>
        </pc:spChg>
        <pc:spChg chg="mod">
          <ac:chgData name="Peters, David S." userId="89b4e851-90dd-44f4-a02f-c1f7ca487ce8" providerId="ADAL" clId="{F54CCA85-01A4-499C-A850-251C7602A15D}" dt="2023-08-10T22:11:32.549" v="255" actId="1076"/>
          <ac:spMkLst>
            <pc:docMk/>
            <pc:sldMk cId="4244725967" sldId="387"/>
            <ac:spMk id="11" creationId="{544ED984-1F1E-491F-8537-A1E459BBBA40}"/>
          </ac:spMkLst>
        </pc:spChg>
      </pc:sldChg>
      <pc:sldChg chg="modSp mod">
        <pc:chgData name="Peters, David S." userId="89b4e851-90dd-44f4-a02f-c1f7ca487ce8" providerId="ADAL" clId="{F54CCA85-01A4-499C-A850-251C7602A15D}" dt="2023-08-10T23:25:04.903" v="662" actId="14100"/>
        <pc:sldMkLst>
          <pc:docMk/>
          <pc:sldMk cId="3950418103" sldId="388"/>
        </pc:sldMkLst>
        <pc:spChg chg="mod">
          <ac:chgData name="Peters, David S." userId="89b4e851-90dd-44f4-a02f-c1f7ca487ce8" providerId="ADAL" clId="{F54CCA85-01A4-499C-A850-251C7602A15D}" dt="2023-08-10T23:25:04.903" v="662" actId="14100"/>
          <ac:spMkLst>
            <pc:docMk/>
            <pc:sldMk cId="3950418103" sldId="388"/>
            <ac:spMk id="2" creationId="{E795A530-01F7-4A27-AF78-348786169CC1}"/>
          </ac:spMkLst>
        </pc:spChg>
        <pc:spChg chg="mod">
          <ac:chgData name="Peters, David S." userId="89b4e851-90dd-44f4-a02f-c1f7ca487ce8" providerId="ADAL" clId="{F54CCA85-01A4-499C-A850-251C7602A15D}" dt="2023-08-10T22:12:52.935" v="259" actId="207"/>
          <ac:spMkLst>
            <pc:docMk/>
            <pc:sldMk cId="3950418103" sldId="388"/>
            <ac:spMk id="6" creationId="{5889AA34-EE61-422D-9F37-42E1A9B52AF7}"/>
          </ac:spMkLst>
        </pc:spChg>
        <pc:spChg chg="mod">
          <ac:chgData name="Peters, David S." userId="89b4e851-90dd-44f4-a02f-c1f7ca487ce8" providerId="ADAL" clId="{F54CCA85-01A4-499C-A850-251C7602A15D}" dt="2023-08-10T22:12:52.935" v="259" actId="207"/>
          <ac:spMkLst>
            <pc:docMk/>
            <pc:sldMk cId="3950418103" sldId="388"/>
            <ac:spMk id="8" creationId="{E01C5DA6-8FB7-42E6-BCC3-87C3182577E4}"/>
          </ac:spMkLst>
        </pc:spChg>
        <pc:spChg chg="mod">
          <ac:chgData name="Peters, David S." userId="89b4e851-90dd-44f4-a02f-c1f7ca487ce8" providerId="ADAL" clId="{F54CCA85-01A4-499C-A850-251C7602A15D}" dt="2023-08-10T22:12:52.935" v="259" actId="207"/>
          <ac:spMkLst>
            <pc:docMk/>
            <pc:sldMk cId="3950418103" sldId="388"/>
            <ac:spMk id="11" creationId="{358E12C9-99E1-4EBA-8973-A587089A447A}"/>
          </ac:spMkLst>
        </pc:spChg>
      </pc:sldChg>
      <pc:sldChg chg="modSp mod">
        <pc:chgData name="Peters, David S." userId="89b4e851-90dd-44f4-a02f-c1f7ca487ce8" providerId="ADAL" clId="{F54CCA85-01A4-499C-A850-251C7602A15D}" dt="2023-08-10T23:25:15.327" v="663" actId="14100"/>
        <pc:sldMkLst>
          <pc:docMk/>
          <pc:sldMk cId="1614502993" sldId="389"/>
        </pc:sldMkLst>
        <pc:spChg chg="mod">
          <ac:chgData name="Peters, David S." userId="89b4e851-90dd-44f4-a02f-c1f7ca487ce8" providerId="ADAL" clId="{F54CCA85-01A4-499C-A850-251C7602A15D}" dt="2023-08-10T23:25:15.327" v="663" actId="14100"/>
          <ac:spMkLst>
            <pc:docMk/>
            <pc:sldMk cId="1614502993" sldId="389"/>
            <ac:spMk id="2" creationId="{E795A530-01F7-4A27-AF78-348786169CC1}"/>
          </ac:spMkLst>
        </pc:spChg>
        <pc:spChg chg="mod">
          <ac:chgData name="Peters, David S." userId="89b4e851-90dd-44f4-a02f-c1f7ca487ce8" providerId="ADAL" clId="{F54CCA85-01A4-499C-A850-251C7602A15D}" dt="2023-08-10T22:13:11.966" v="260" actId="207"/>
          <ac:spMkLst>
            <pc:docMk/>
            <pc:sldMk cId="1614502993" sldId="389"/>
            <ac:spMk id="6" creationId="{D8342C86-D30A-415A-AEBF-5253747E1A84}"/>
          </ac:spMkLst>
        </pc:spChg>
        <pc:spChg chg="mod">
          <ac:chgData name="Peters, David S." userId="89b4e851-90dd-44f4-a02f-c1f7ca487ce8" providerId="ADAL" clId="{F54CCA85-01A4-499C-A850-251C7602A15D}" dt="2023-08-10T22:13:11.966" v="260" actId="207"/>
          <ac:spMkLst>
            <pc:docMk/>
            <pc:sldMk cId="1614502993" sldId="389"/>
            <ac:spMk id="8" creationId="{8D5152DC-4068-4C1A-BA16-02B0DF4054E1}"/>
          </ac:spMkLst>
        </pc:spChg>
        <pc:spChg chg="mod">
          <ac:chgData name="Peters, David S." userId="89b4e851-90dd-44f4-a02f-c1f7ca487ce8" providerId="ADAL" clId="{F54CCA85-01A4-499C-A850-251C7602A15D}" dt="2023-08-10T22:13:11.966" v="260" actId="207"/>
          <ac:spMkLst>
            <pc:docMk/>
            <pc:sldMk cId="1614502993" sldId="389"/>
            <ac:spMk id="11" creationId="{724F5C0D-A564-4DA9-8C7F-FFD4FB11B402}"/>
          </ac:spMkLst>
        </pc:spChg>
      </pc:sldChg>
      <pc:sldChg chg="modSp add del mod">
        <pc:chgData name="Peters, David S." userId="89b4e851-90dd-44f4-a02f-c1f7ca487ce8" providerId="ADAL" clId="{F54CCA85-01A4-499C-A850-251C7602A15D}" dt="2023-08-10T22:25:48.307" v="410" actId="1036"/>
        <pc:sldMkLst>
          <pc:docMk/>
          <pc:sldMk cId="3467645560" sldId="390"/>
        </pc:sldMkLst>
        <pc:spChg chg="mod">
          <ac:chgData name="Peters, David S." userId="89b4e851-90dd-44f4-a02f-c1f7ca487ce8" providerId="ADAL" clId="{F54CCA85-01A4-499C-A850-251C7602A15D}" dt="2023-08-10T22:25:48.307" v="410" actId="1036"/>
          <ac:spMkLst>
            <pc:docMk/>
            <pc:sldMk cId="3467645560" sldId="390"/>
            <ac:spMk id="2" creationId="{E90E8974-3A19-1546-82CF-8AE92C3E5F57}"/>
          </ac:spMkLst>
        </pc:spChg>
        <pc:spChg chg="mod">
          <ac:chgData name="Peters, David S." userId="89b4e851-90dd-44f4-a02f-c1f7ca487ce8" providerId="ADAL" clId="{F54CCA85-01A4-499C-A850-251C7602A15D}" dt="2023-08-10T22:25:06.658" v="388" actId="20577"/>
          <ac:spMkLst>
            <pc:docMk/>
            <pc:sldMk cId="3467645560" sldId="390"/>
            <ac:spMk id="11" creationId="{489875A6-9B94-C747-ADC2-91F6D12986DD}"/>
          </ac:spMkLst>
        </pc:spChg>
      </pc:sldChg>
      <pc:sldChg chg="modSp mod">
        <pc:chgData name="Peters, David S." userId="89b4e851-90dd-44f4-a02f-c1f7ca487ce8" providerId="ADAL" clId="{F54CCA85-01A4-499C-A850-251C7602A15D}" dt="2023-08-10T23:20:56.192" v="624" actId="14100"/>
        <pc:sldMkLst>
          <pc:docMk/>
          <pc:sldMk cId="3803175824" sldId="392"/>
        </pc:sldMkLst>
        <pc:spChg chg="mod">
          <ac:chgData name="Peters, David S." userId="89b4e851-90dd-44f4-a02f-c1f7ca487ce8" providerId="ADAL" clId="{F54CCA85-01A4-499C-A850-251C7602A15D}" dt="2023-08-10T23:20:56.192" v="624" actId="14100"/>
          <ac:spMkLst>
            <pc:docMk/>
            <pc:sldMk cId="3803175824" sldId="392"/>
            <ac:spMk id="2" creationId="{B168326A-14E0-4922-99B2-252D4456091F}"/>
          </ac:spMkLst>
        </pc:spChg>
      </pc:sldChg>
      <pc:sldChg chg="modSp mod">
        <pc:chgData name="Peters, David S." userId="89b4e851-90dd-44f4-a02f-c1f7ca487ce8" providerId="ADAL" clId="{F54CCA85-01A4-499C-A850-251C7602A15D}" dt="2023-08-10T23:23:56.269" v="649" actId="14100"/>
        <pc:sldMkLst>
          <pc:docMk/>
          <pc:sldMk cId="3742544621" sldId="395"/>
        </pc:sldMkLst>
        <pc:spChg chg="mod">
          <ac:chgData name="Peters, David S." userId="89b4e851-90dd-44f4-a02f-c1f7ca487ce8" providerId="ADAL" clId="{F54CCA85-01A4-499C-A850-251C7602A15D}" dt="2023-08-10T23:23:56.269" v="649" actId="14100"/>
          <ac:spMkLst>
            <pc:docMk/>
            <pc:sldMk cId="3742544621" sldId="395"/>
            <ac:spMk id="2" creationId="{5A7C804D-2AE5-43F1-8BD4-AE4DDC6E82E4}"/>
          </ac:spMkLst>
        </pc:spChg>
      </pc:sldChg>
      <pc:sldChg chg="modSp mod">
        <pc:chgData name="Peters, David S." userId="89b4e851-90dd-44f4-a02f-c1f7ca487ce8" providerId="ADAL" clId="{F54CCA85-01A4-499C-A850-251C7602A15D}" dt="2023-08-10T23:24:40.191" v="657" actId="14100"/>
        <pc:sldMkLst>
          <pc:docMk/>
          <pc:sldMk cId="741883132" sldId="396"/>
        </pc:sldMkLst>
        <pc:spChg chg="mod">
          <ac:chgData name="Peters, David S." userId="89b4e851-90dd-44f4-a02f-c1f7ca487ce8" providerId="ADAL" clId="{F54CCA85-01A4-499C-A850-251C7602A15D}" dt="2023-08-10T23:24:40.191" v="657" actId="14100"/>
          <ac:spMkLst>
            <pc:docMk/>
            <pc:sldMk cId="741883132" sldId="396"/>
            <ac:spMk id="2" creationId="{E795A530-01F7-4A27-AF78-348786169CC1}"/>
          </ac:spMkLst>
        </pc:spChg>
      </pc:sldChg>
      <pc:sldChg chg="modSp mod">
        <pc:chgData name="Peters, David S." userId="89b4e851-90dd-44f4-a02f-c1f7ca487ce8" providerId="ADAL" clId="{F54CCA85-01A4-499C-A850-251C7602A15D}" dt="2023-08-10T23:23:12.025" v="638" actId="14100"/>
        <pc:sldMkLst>
          <pc:docMk/>
          <pc:sldMk cId="3501671007" sldId="397"/>
        </pc:sldMkLst>
        <pc:spChg chg="mod">
          <ac:chgData name="Peters, David S." userId="89b4e851-90dd-44f4-a02f-c1f7ca487ce8" providerId="ADAL" clId="{F54CCA85-01A4-499C-A850-251C7602A15D}" dt="2023-08-10T23:23:12.025" v="638" actId="14100"/>
          <ac:spMkLst>
            <pc:docMk/>
            <pc:sldMk cId="3501671007" sldId="397"/>
            <ac:spMk id="2" creationId="{064E54AA-1244-47D5-ADB9-8DC87D10CE1C}"/>
          </ac:spMkLst>
        </pc:spChg>
      </pc:sldChg>
      <pc:sldChg chg="addSp delSp modSp mod">
        <pc:chgData name="Peters, David S." userId="89b4e851-90dd-44f4-a02f-c1f7ca487ce8" providerId="ADAL" clId="{F54CCA85-01A4-499C-A850-251C7602A15D}" dt="2023-08-10T23:23:25.182" v="641"/>
        <pc:sldMkLst>
          <pc:docMk/>
          <pc:sldMk cId="434409919" sldId="398"/>
        </pc:sldMkLst>
        <pc:spChg chg="add del mod">
          <ac:chgData name="Peters, David S." userId="89b4e851-90dd-44f4-a02f-c1f7ca487ce8" providerId="ADAL" clId="{F54CCA85-01A4-499C-A850-251C7602A15D}" dt="2023-08-10T23:23:24.899" v="640" actId="478"/>
          <ac:spMkLst>
            <pc:docMk/>
            <pc:sldMk cId="434409919" sldId="398"/>
            <ac:spMk id="3" creationId="{CF024F39-59E8-D668-77DE-43151A22C603}"/>
          </ac:spMkLst>
        </pc:spChg>
        <pc:spChg chg="add mod">
          <ac:chgData name="Peters, David S." userId="89b4e851-90dd-44f4-a02f-c1f7ca487ce8" providerId="ADAL" clId="{F54CCA85-01A4-499C-A850-251C7602A15D}" dt="2023-08-10T23:23:25.182" v="641"/>
          <ac:spMkLst>
            <pc:docMk/>
            <pc:sldMk cId="434409919" sldId="398"/>
            <ac:spMk id="4" creationId="{E28ED850-6033-2FB3-CD06-B811581672E7}"/>
          </ac:spMkLst>
        </pc:spChg>
        <pc:spChg chg="del">
          <ac:chgData name="Peters, David S." userId="89b4e851-90dd-44f4-a02f-c1f7ca487ce8" providerId="ADAL" clId="{F54CCA85-01A4-499C-A850-251C7602A15D}" dt="2023-08-10T23:23:22.053" v="639" actId="478"/>
          <ac:spMkLst>
            <pc:docMk/>
            <pc:sldMk cId="434409919" sldId="398"/>
            <ac:spMk id="6" creationId="{FDFF3021-573D-4492-BFD0-6626006AE5FE}"/>
          </ac:spMkLst>
        </pc:spChg>
      </pc:sldChg>
      <pc:sldChg chg="addSp delSp modSp mod">
        <pc:chgData name="Peters, David S." userId="89b4e851-90dd-44f4-a02f-c1f7ca487ce8" providerId="ADAL" clId="{F54CCA85-01A4-499C-A850-251C7602A15D}" dt="2023-08-10T23:23:36.241" v="644"/>
        <pc:sldMkLst>
          <pc:docMk/>
          <pc:sldMk cId="1676075560" sldId="399"/>
        </pc:sldMkLst>
        <pc:spChg chg="add del mod">
          <ac:chgData name="Peters, David S." userId="89b4e851-90dd-44f4-a02f-c1f7ca487ce8" providerId="ADAL" clId="{F54CCA85-01A4-499C-A850-251C7602A15D}" dt="2023-08-10T23:23:35.971" v="643" actId="478"/>
          <ac:spMkLst>
            <pc:docMk/>
            <pc:sldMk cId="1676075560" sldId="399"/>
            <ac:spMk id="3" creationId="{E07CA7F1-F775-1525-960E-9F499F00E85F}"/>
          </ac:spMkLst>
        </pc:spChg>
        <pc:spChg chg="add mod">
          <ac:chgData name="Peters, David S." userId="89b4e851-90dd-44f4-a02f-c1f7ca487ce8" providerId="ADAL" clId="{F54CCA85-01A4-499C-A850-251C7602A15D}" dt="2023-08-10T23:23:36.241" v="644"/>
          <ac:spMkLst>
            <pc:docMk/>
            <pc:sldMk cId="1676075560" sldId="399"/>
            <ac:spMk id="5" creationId="{ECAB8B55-6FDA-C910-B111-0CC19B01C043}"/>
          </ac:spMkLst>
        </pc:spChg>
        <pc:spChg chg="del">
          <ac:chgData name="Peters, David S." userId="89b4e851-90dd-44f4-a02f-c1f7ca487ce8" providerId="ADAL" clId="{F54CCA85-01A4-499C-A850-251C7602A15D}" dt="2023-08-10T23:23:32.829" v="642" actId="478"/>
          <ac:spMkLst>
            <pc:docMk/>
            <pc:sldMk cId="1676075560" sldId="399"/>
            <ac:spMk id="7" creationId="{E5D570A4-0B55-4C7A-BC1F-615678503112}"/>
          </ac:spMkLst>
        </pc:spChg>
      </pc:sldChg>
      <pc:sldChg chg="modSp mod">
        <pc:chgData name="Peters, David S." userId="89b4e851-90dd-44f4-a02f-c1f7ca487ce8" providerId="ADAL" clId="{F54CCA85-01A4-499C-A850-251C7602A15D}" dt="2023-08-10T23:21:05.403" v="627" actId="14100"/>
        <pc:sldMkLst>
          <pc:docMk/>
          <pc:sldMk cId="4088292058" sldId="400"/>
        </pc:sldMkLst>
        <pc:spChg chg="mod">
          <ac:chgData name="Peters, David S." userId="89b4e851-90dd-44f4-a02f-c1f7ca487ce8" providerId="ADAL" clId="{F54CCA85-01A4-499C-A850-251C7602A15D}" dt="2023-08-10T23:21:05.403" v="627" actId="14100"/>
          <ac:spMkLst>
            <pc:docMk/>
            <pc:sldMk cId="4088292058" sldId="400"/>
            <ac:spMk id="2" creationId="{B168326A-14E0-4922-99B2-252D4456091F}"/>
          </ac:spMkLst>
        </pc:spChg>
      </pc:sldChg>
      <pc:sldChg chg="modSp mod modAnim">
        <pc:chgData name="Peters, David S." userId="89b4e851-90dd-44f4-a02f-c1f7ca487ce8" providerId="ADAL" clId="{F54CCA85-01A4-499C-A850-251C7602A15D}" dt="2023-08-10T23:20:43.356" v="622" actId="14100"/>
        <pc:sldMkLst>
          <pc:docMk/>
          <pc:sldMk cId="2412313217" sldId="408"/>
        </pc:sldMkLst>
        <pc:spChg chg="mod">
          <ac:chgData name="Peters, David S." userId="89b4e851-90dd-44f4-a02f-c1f7ca487ce8" providerId="ADAL" clId="{F54CCA85-01A4-499C-A850-251C7602A15D}" dt="2023-08-10T23:20:43.356" v="622" actId="14100"/>
          <ac:spMkLst>
            <pc:docMk/>
            <pc:sldMk cId="2412313217" sldId="408"/>
            <ac:spMk id="2" creationId="{07BD1311-0C70-435F-B9BC-71A935E26BA7}"/>
          </ac:spMkLst>
        </pc:spChg>
      </pc:sldChg>
      <pc:sldChg chg="modSp del mod">
        <pc:chgData name="Peters, David S." userId="89b4e851-90dd-44f4-a02f-c1f7ca487ce8" providerId="ADAL" clId="{F54CCA85-01A4-499C-A850-251C7602A15D}" dt="2023-08-11T00:03:01.054" v="896" actId="47"/>
        <pc:sldMkLst>
          <pc:docMk/>
          <pc:sldMk cId="131534256" sldId="411"/>
        </pc:sldMkLst>
        <pc:spChg chg="mod">
          <ac:chgData name="Peters, David S." userId="89b4e851-90dd-44f4-a02f-c1f7ca487ce8" providerId="ADAL" clId="{F54CCA85-01A4-499C-A850-251C7602A15D}" dt="2023-08-10T23:31:17.949" v="667" actId="14100"/>
          <ac:spMkLst>
            <pc:docMk/>
            <pc:sldMk cId="131534256" sldId="411"/>
            <ac:spMk id="2" creationId="{E795A530-01F7-4A27-AF78-348786169CC1}"/>
          </ac:spMkLst>
        </pc:spChg>
      </pc:sldChg>
      <pc:sldChg chg="del">
        <pc:chgData name="Peters, David S." userId="89b4e851-90dd-44f4-a02f-c1f7ca487ce8" providerId="ADAL" clId="{F54CCA85-01A4-499C-A850-251C7602A15D}" dt="2023-08-10T22:26:03.210" v="411" actId="47"/>
        <pc:sldMkLst>
          <pc:docMk/>
          <pc:sldMk cId="3859536612" sldId="424"/>
        </pc:sldMkLst>
      </pc:sldChg>
      <pc:sldChg chg="del">
        <pc:chgData name="Peters, David S." userId="89b4e851-90dd-44f4-a02f-c1f7ca487ce8" providerId="ADAL" clId="{F54CCA85-01A4-499C-A850-251C7602A15D}" dt="2023-08-10T22:26:06.896" v="412" actId="47"/>
        <pc:sldMkLst>
          <pc:docMk/>
          <pc:sldMk cId="4260726230" sldId="425"/>
        </pc:sldMkLst>
      </pc:sldChg>
      <pc:sldChg chg="del">
        <pc:chgData name="Peters, David S." userId="89b4e851-90dd-44f4-a02f-c1f7ca487ce8" providerId="ADAL" clId="{F54CCA85-01A4-499C-A850-251C7602A15D}" dt="2023-08-10T22:26:10.368" v="413" actId="47"/>
        <pc:sldMkLst>
          <pc:docMk/>
          <pc:sldMk cId="757888717" sldId="426"/>
        </pc:sldMkLst>
      </pc:sldChg>
      <pc:sldChg chg="del">
        <pc:chgData name="Peters, David S." userId="89b4e851-90dd-44f4-a02f-c1f7ca487ce8" providerId="ADAL" clId="{F54CCA85-01A4-499C-A850-251C7602A15D}" dt="2023-08-10T22:26:13.857" v="414" actId="47"/>
        <pc:sldMkLst>
          <pc:docMk/>
          <pc:sldMk cId="651679239" sldId="427"/>
        </pc:sldMkLst>
      </pc:sldChg>
      <pc:sldChg chg="del">
        <pc:chgData name="Peters, David S." userId="89b4e851-90dd-44f4-a02f-c1f7ca487ce8" providerId="ADAL" clId="{F54CCA85-01A4-499C-A850-251C7602A15D}" dt="2023-08-10T22:26:16.344" v="415" actId="47"/>
        <pc:sldMkLst>
          <pc:docMk/>
          <pc:sldMk cId="1303922173" sldId="428"/>
        </pc:sldMkLst>
      </pc:sldChg>
      <pc:sldChg chg="del">
        <pc:chgData name="Peters, David S." userId="89b4e851-90dd-44f4-a02f-c1f7ca487ce8" providerId="ADAL" clId="{F54CCA85-01A4-499C-A850-251C7602A15D}" dt="2023-08-10T22:26:23.914" v="418" actId="47"/>
        <pc:sldMkLst>
          <pc:docMk/>
          <pc:sldMk cId="4294859673" sldId="429"/>
        </pc:sldMkLst>
      </pc:sldChg>
      <pc:sldChg chg="del">
        <pc:chgData name="Peters, David S." userId="89b4e851-90dd-44f4-a02f-c1f7ca487ce8" providerId="ADAL" clId="{F54CCA85-01A4-499C-A850-251C7602A15D}" dt="2023-08-10T22:26:25.920" v="419" actId="47"/>
        <pc:sldMkLst>
          <pc:docMk/>
          <pc:sldMk cId="1000126717" sldId="430"/>
        </pc:sldMkLst>
      </pc:sldChg>
      <pc:sldChg chg="addSp modSp mod modAnim">
        <pc:chgData name="Peters, David S." userId="89b4e851-90dd-44f4-a02f-c1f7ca487ce8" providerId="ADAL" clId="{F54CCA85-01A4-499C-A850-251C7602A15D}" dt="2023-08-10T23:34:26.401" v="709" actId="14100"/>
        <pc:sldMkLst>
          <pc:docMk/>
          <pc:sldMk cId="3345340804" sldId="431"/>
        </pc:sldMkLst>
        <pc:spChg chg="add mod">
          <ac:chgData name="Peters, David S." userId="89b4e851-90dd-44f4-a02f-c1f7ca487ce8" providerId="ADAL" clId="{F54CCA85-01A4-499C-A850-251C7602A15D}" dt="2023-08-10T22:28:39.571" v="458" actId="692"/>
          <ac:spMkLst>
            <pc:docMk/>
            <pc:sldMk cId="3345340804" sldId="431"/>
            <ac:spMk id="3" creationId="{F1D8504E-15B3-5E41-DE99-B3C955162388}"/>
          </ac:spMkLst>
        </pc:spChg>
        <pc:spChg chg="add mod">
          <ac:chgData name="Peters, David S." userId="89b4e851-90dd-44f4-a02f-c1f7ca487ce8" providerId="ADAL" clId="{F54CCA85-01A4-499C-A850-251C7602A15D}" dt="2023-08-10T22:28:50.924" v="460" actId="1076"/>
          <ac:spMkLst>
            <pc:docMk/>
            <pc:sldMk cId="3345340804" sldId="431"/>
            <ac:spMk id="5" creationId="{5BC069F5-05B4-0151-854A-265DF4F31B35}"/>
          </ac:spMkLst>
        </pc:spChg>
        <pc:spChg chg="mod">
          <ac:chgData name="Peters, David S." userId="89b4e851-90dd-44f4-a02f-c1f7ca487ce8" providerId="ADAL" clId="{F54CCA85-01A4-499C-A850-251C7602A15D}" dt="2023-08-10T23:34:26.401" v="709" actId="14100"/>
          <ac:spMkLst>
            <pc:docMk/>
            <pc:sldMk cId="3345340804" sldId="431"/>
            <ac:spMk id="7" creationId="{D11EF78F-1693-4F3F-90C6-57F1365ECD9B}"/>
          </ac:spMkLst>
        </pc:spChg>
        <pc:picChg chg="add mod modCrop">
          <ac:chgData name="Peters, David S." userId="89b4e851-90dd-44f4-a02f-c1f7ca487ce8" providerId="ADAL" clId="{F54CCA85-01A4-499C-A850-251C7602A15D}" dt="2023-08-10T22:27:33.555" v="445" actId="1038"/>
          <ac:picMkLst>
            <pc:docMk/>
            <pc:sldMk cId="3345340804" sldId="431"/>
            <ac:picMk id="2" creationId="{78007921-7222-52FC-1BFD-41456605EE5B}"/>
          </ac:picMkLst>
        </pc:picChg>
        <pc:picChg chg="mod modCrop">
          <ac:chgData name="Peters, David S." userId="89b4e851-90dd-44f4-a02f-c1f7ca487ce8" providerId="ADAL" clId="{F54CCA85-01A4-499C-A850-251C7602A15D}" dt="2023-08-10T22:27:33.555" v="445" actId="1038"/>
          <ac:picMkLst>
            <pc:docMk/>
            <pc:sldMk cId="3345340804" sldId="431"/>
            <ac:picMk id="4" creationId="{8B62F0AC-103E-4E04-B80B-568A94307457}"/>
          </ac:picMkLst>
        </pc:picChg>
      </pc:sldChg>
      <pc:sldChg chg="del">
        <pc:chgData name="Peters, David S." userId="89b4e851-90dd-44f4-a02f-c1f7ca487ce8" providerId="ADAL" clId="{F54CCA85-01A4-499C-A850-251C7602A15D}" dt="2023-08-10T22:27:40.786" v="446" actId="47"/>
        <pc:sldMkLst>
          <pc:docMk/>
          <pc:sldMk cId="2707235982" sldId="433"/>
        </pc:sldMkLst>
      </pc:sldChg>
      <pc:sldChg chg="del">
        <pc:chgData name="Peters, David S." userId="89b4e851-90dd-44f4-a02f-c1f7ca487ce8" providerId="ADAL" clId="{F54CCA85-01A4-499C-A850-251C7602A15D}" dt="2023-08-10T22:27:44.401" v="447" actId="47"/>
        <pc:sldMkLst>
          <pc:docMk/>
          <pc:sldMk cId="412650705" sldId="434"/>
        </pc:sldMkLst>
      </pc:sldChg>
      <pc:sldChg chg="modSp del mod">
        <pc:chgData name="Peters, David S." userId="89b4e851-90dd-44f4-a02f-c1f7ca487ce8" providerId="ADAL" clId="{F54CCA85-01A4-499C-A850-251C7602A15D}" dt="2023-08-10T23:59:24.741" v="877" actId="47"/>
        <pc:sldMkLst>
          <pc:docMk/>
          <pc:sldMk cId="2064892583" sldId="436"/>
        </pc:sldMkLst>
        <pc:spChg chg="mod">
          <ac:chgData name="Peters, David S." userId="89b4e851-90dd-44f4-a02f-c1f7ca487ce8" providerId="ADAL" clId="{F54CCA85-01A4-499C-A850-251C7602A15D}" dt="2023-08-10T23:30:54.519" v="664" actId="14100"/>
          <ac:spMkLst>
            <pc:docMk/>
            <pc:sldMk cId="2064892583" sldId="436"/>
            <ac:spMk id="2" creationId="{5A7C804D-2AE5-43F1-8BD4-AE4DDC6E82E4}"/>
          </ac:spMkLst>
        </pc:spChg>
      </pc:sldChg>
      <pc:sldChg chg="modSp mod">
        <pc:chgData name="Peters, David S." userId="89b4e851-90dd-44f4-a02f-c1f7ca487ce8" providerId="ADAL" clId="{F54CCA85-01A4-499C-A850-251C7602A15D}" dt="2023-08-11T00:06:29.730" v="924" actId="20577"/>
        <pc:sldMkLst>
          <pc:docMk/>
          <pc:sldMk cId="300695838" sldId="437"/>
        </pc:sldMkLst>
        <pc:spChg chg="mod">
          <ac:chgData name="Peters, David S." userId="89b4e851-90dd-44f4-a02f-c1f7ca487ce8" providerId="ADAL" clId="{F54CCA85-01A4-499C-A850-251C7602A15D}" dt="2023-08-11T00:06:29.730" v="924" actId="20577"/>
          <ac:spMkLst>
            <pc:docMk/>
            <pc:sldMk cId="300695838" sldId="437"/>
            <ac:spMk id="4" creationId="{326A244A-475B-43D4-BA4B-01538C9DF4BC}"/>
          </ac:spMkLst>
        </pc:spChg>
      </pc:sldChg>
      <pc:sldChg chg="modSp mod">
        <pc:chgData name="Peters, David S." userId="89b4e851-90dd-44f4-a02f-c1f7ca487ce8" providerId="ADAL" clId="{F54CCA85-01A4-499C-A850-251C7602A15D}" dt="2023-08-11T00:07:06.898" v="927" actId="207"/>
        <pc:sldMkLst>
          <pc:docMk/>
          <pc:sldMk cId="2550780722" sldId="438"/>
        </pc:sldMkLst>
        <pc:spChg chg="mod">
          <ac:chgData name="Peters, David S." userId="89b4e851-90dd-44f4-a02f-c1f7ca487ce8" providerId="ADAL" clId="{F54CCA85-01A4-499C-A850-251C7602A15D}" dt="2023-08-11T00:07:06.898" v="927" actId="207"/>
          <ac:spMkLst>
            <pc:docMk/>
            <pc:sldMk cId="2550780722" sldId="438"/>
            <ac:spMk id="3" creationId="{7E16C806-D738-480A-B30A-52C50F7730CF}"/>
          </ac:spMkLst>
        </pc:spChg>
        <pc:spChg chg="mod">
          <ac:chgData name="Peters, David S." userId="89b4e851-90dd-44f4-a02f-c1f7ca487ce8" providerId="ADAL" clId="{F54CCA85-01A4-499C-A850-251C7602A15D}" dt="2023-08-10T23:32:15.921" v="687" actId="14100"/>
          <ac:spMkLst>
            <pc:docMk/>
            <pc:sldMk cId="2550780722" sldId="438"/>
            <ac:spMk id="4" creationId="{326A244A-475B-43D4-BA4B-01538C9DF4BC}"/>
          </ac:spMkLst>
        </pc:spChg>
      </pc:sldChg>
      <pc:sldChg chg="del">
        <pc:chgData name="Peters, David S." userId="89b4e851-90dd-44f4-a02f-c1f7ca487ce8" providerId="ADAL" clId="{F54CCA85-01A4-499C-A850-251C7602A15D}" dt="2023-08-10T22:24:38.826" v="366" actId="47"/>
        <pc:sldMkLst>
          <pc:docMk/>
          <pc:sldMk cId="1532591684" sldId="440"/>
        </pc:sldMkLst>
      </pc:sldChg>
      <pc:sldChg chg="addSp delSp modSp del mod">
        <pc:chgData name="Peters, David S." userId="89b4e851-90dd-44f4-a02f-c1f7ca487ce8" providerId="ADAL" clId="{F54CCA85-01A4-499C-A850-251C7602A15D}" dt="2023-08-10T23:56:58.045" v="872" actId="47"/>
        <pc:sldMkLst>
          <pc:docMk/>
          <pc:sldMk cId="1339260532" sldId="442"/>
        </pc:sldMkLst>
        <pc:spChg chg="add del mod">
          <ac:chgData name="Peters, David S." userId="89b4e851-90dd-44f4-a02f-c1f7ca487ce8" providerId="ADAL" clId="{F54CCA85-01A4-499C-A850-251C7602A15D}" dt="2023-08-10T23:23:43.363" v="646" actId="478"/>
          <ac:spMkLst>
            <pc:docMk/>
            <pc:sldMk cId="1339260532" sldId="442"/>
            <ac:spMk id="3" creationId="{7A538586-6717-43EB-8051-762401C460F8}"/>
          </ac:spMkLst>
        </pc:spChg>
        <pc:spChg chg="add mod">
          <ac:chgData name="Peters, David S." userId="89b4e851-90dd-44f4-a02f-c1f7ca487ce8" providerId="ADAL" clId="{F54CCA85-01A4-499C-A850-251C7602A15D}" dt="2023-08-10T23:23:43.624" v="647"/>
          <ac:spMkLst>
            <pc:docMk/>
            <pc:sldMk cId="1339260532" sldId="442"/>
            <ac:spMk id="5" creationId="{184FC367-2CF4-4D02-427F-794C4852B1CB}"/>
          </ac:spMkLst>
        </pc:spChg>
        <pc:spChg chg="del">
          <ac:chgData name="Peters, David S." userId="89b4e851-90dd-44f4-a02f-c1f7ca487ce8" providerId="ADAL" clId="{F54CCA85-01A4-499C-A850-251C7602A15D}" dt="2023-08-10T23:23:41.217" v="645" actId="478"/>
          <ac:spMkLst>
            <pc:docMk/>
            <pc:sldMk cId="1339260532" sldId="442"/>
            <ac:spMk id="7" creationId="{E5D570A4-0B55-4C7A-BC1F-615678503112}"/>
          </ac:spMkLst>
        </pc:spChg>
      </pc:sldChg>
      <pc:sldChg chg="del">
        <pc:chgData name="Peters, David S." userId="89b4e851-90dd-44f4-a02f-c1f7ca487ce8" providerId="ADAL" clId="{F54CCA85-01A4-499C-A850-251C7602A15D}" dt="2023-08-10T22:26:19.084" v="416" actId="47"/>
        <pc:sldMkLst>
          <pc:docMk/>
          <pc:sldMk cId="3659533368" sldId="443"/>
        </pc:sldMkLst>
      </pc:sldChg>
      <pc:sldChg chg="del">
        <pc:chgData name="Peters, David S." userId="89b4e851-90dd-44f4-a02f-c1f7ca487ce8" providerId="ADAL" clId="{F54CCA85-01A4-499C-A850-251C7602A15D}" dt="2023-08-10T22:26:21.696" v="417" actId="47"/>
        <pc:sldMkLst>
          <pc:docMk/>
          <pc:sldMk cId="2367027776" sldId="444"/>
        </pc:sldMkLst>
      </pc:sldChg>
      <pc:sldChg chg="del">
        <pc:chgData name="Peters, David S." userId="89b4e851-90dd-44f4-a02f-c1f7ca487ce8" providerId="ADAL" clId="{F54CCA85-01A4-499C-A850-251C7602A15D}" dt="2023-08-10T22:29:09.340" v="462" actId="47"/>
        <pc:sldMkLst>
          <pc:docMk/>
          <pc:sldMk cId="716269913" sldId="445"/>
        </pc:sldMkLst>
      </pc:sldChg>
      <pc:sldChg chg="modSp mod">
        <pc:chgData name="Peters, David S." userId="89b4e851-90dd-44f4-a02f-c1f7ca487ce8" providerId="ADAL" clId="{F54CCA85-01A4-499C-A850-251C7602A15D}" dt="2023-08-10T23:58:16.931" v="875" actId="14100"/>
        <pc:sldMkLst>
          <pc:docMk/>
          <pc:sldMk cId="1012214021" sldId="445"/>
        </pc:sldMkLst>
        <pc:spChg chg="mod">
          <ac:chgData name="Peters, David S." userId="89b4e851-90dd-44f4-a02f-c1f7ca487ce8" providerId="ADAL" clId="{F54CCA85-01A4-499C-A850-251C7602A15D}" dt="2023-08-10T23:58:16.931" v="875" actId="14100"/>
          <ac:spMkLst>
            <pc:docMk/>
            <pc:sldMk cId="1012214021" sldId="445"/>
            <ac:spMk id="7" creationId="{E5D570A4-0B55-4C7A-BC1F-615678503112}"/>
          </ac:spMkLst>
        </pc:spChg>
      </pc:sldChg>
      <pc:sldChg chg="del">
        <pc:chgData name="Peters, David S." userId="89b4e851-90dd-44f4-a02f-c1f7ca487ce8" providerId="ADAL" clId="{F54CCA85-01A4-499C-A850-251C7602A15D}" dt="2023-08-10T22:24:36.937" v="365" actId="47"/>
        <pc:sldMkLst>
          <pc:docMk/>
          <pc:sldMk cId="1236389286" sldId="446"/>
        </pc:sldMkLst>
      </pc:sldChg>
      <pc:sldChg chg="modSp add del mod">
        <pc:chgData name="Peters, David S." userId="89b4e851-90dd-44f4-a02f-c1f7ca487ce8" providerId="ADAL" clId="{F54CCA85-01A4-499C-A850-251C7602A15D}" dt="2023-08-25T15:07:35.215" v="1009" actId="47"/>
        <pc:sldMkLst>
          <pc:docMk/>
          <pc:sldMk cId="2189905531" sldId="448"/>
        </pc:sldMkLst>
        <pc:spChg chg="mod">
          <ac:chgData name="Peters, David S." userId="89b4e851-90dd-44f4-a02f-c1f7ca487ce8" providerId="ADAL" clId="{F54CCA85-01A4-499C-A850-251C7602A15D}" dt="2023-08-10T23:24:22.321" v="654" actId="14100"/>
          <ac:spMkLst>
            <pc:docMk/>
            <pc:sldMk cId="2189905531" sldId="448"/>
            <ac:spMk id="2" creationId="{E795A530-01F7-4A27-AF78-348786169CC1}"/>
          </ac:spMkLst>
        </pc:spChg>
      </pc:sldChg>
      <pc:sldChg chg="modSp del mod">
        <pc:chgData name="Peters, David S." userId="89b4e851-90dd-44f4-a02f-c1f7ca487ce8" providerId="ADAL" clId="{F54CCA85-01A4-499C-A850-251C7602A15D}" dt="2023-08-25T14:58:13.912" v="1004" actId="47"/>
        <pc:sldMkLst>
          <pc:docMk/>
          <pc:sldMk cId="2193211962" sldId="449"/>
        </pc:sldMkLst>
        <pc:spChg chg="mod">
          <ac:chgData name="Peters, David S." userId="89b4e851-90dd-44f4-a02f-c1f7ca487ce8" providerId="ADAL" clId="{F54CCA85-01A4-499C-A850-251C7602A15D}" dt="2023-08-10T23:31:11.655" v="666" actId="14100"/>
          <ac:spMkLst>
            <pc:docMk/>
            <pc:sldMk cId="2193211962" sldId="449"/>
            <ac:spMk id="2" creationId="{E795A530-01F7-4A27-AF78-348786169CC1}"/>
          </ac:spMkLst>
        </pc:spChg>
      </pc:sldChg>
      <pc:sldChg chg="modSp mod">
        <pc:chgData name="Peters, David S." userId="89b4e851-90dd-44f4-a02f-c1f7ca487ce8" providerId="ADAL" clId="{F54CCA85-01A4-499C-A850-251C7602A15D}" dt="2023-08-10T23:31:22.790" v="668" actId="14100"/>
        <pc:sldMkLst>
          <pc:docMk/>
          <pc:sldMk cId="4073588011" sldId="450"/>
        </pc:sldMkLst>
        <pc:spChg chg="mod">
          <ac:chgData name="Peters, David S." userId="89b4e851-90dd-44f4-a02f-c1f7ca487ce8" providerId="ADAL" clId="{F54CCA85-01A4-499C-A850-251C7602A15D}" dt="2023-08-10T23:31:22.790" v="668" actId="14100"/>
          <ac:spMkLst>
            <pc:docMk/>
            <pc:sldMk cId="4073588011" sldId="450"/>
            <ac:spMk id="12" creationId="{A4F857E8-41B6-44E6-8EEC-580EE7C412A7}"/>
          </ac:spMkLst>
        </pc:spChg>
      </pc:sldChg>
      <pc:sldChg chg="modSp mod ord">
        <pc:chgData name="Peters, David S." userId="89b4e851-90dd-44f4-a02f-c1f7ca487ce8" providerId="ADAL" clId="{F54CCA85-01A4-499C-A850-251C7602A15D}" dt="2023-08-10T23:34:15.839" v="707" actId="14100"/>
        <pc:sldMkLst>
          <pc:docMk/>
          <pc:sldMk cId="642570590" sldId="451"/>
        </pc:sldMkLst>
        <pc:spChg chg="mod">
          <ac:chgData name="Peters, David S." userId="89b4e851-90dd-44f4-a02f-c1f7ca487ce8" providerId="ADAL" clId="{F54CCA85-01A4-499C-A850-251C7602A15D}" dt="2023-08-10T23:34:15.839" v="707" actId="14100"/>
          <ac:spMkLst>
            <pc:docMk/>
            <pc:sldMk cId="642570590" sldId="451"/>
            <ac:spMk id="12" creationId="{A4F857E8-41B6-44E6-8EEC-580EE7C412A7}"/>
          </ac:spMkLst>
        </pc:spChg>
      </pc:sldChg>
      <pc:sldChg chg="modSp mod">
        <pc:chgData name="Peters, David S." userId="89b4e851-90dd-44f4-a02f-c1f7ca487ce8" providerId="ADAL" clId="{F54CCA85-01A4-499C-A850-251C7602A15D}" dt="2023-08-10T23:58:24.895" v="876" actId="14100"/>
        <pc:sldMkLst>
          <pc:docMk/>
          <pc:sldMk cId="4218624855" sldId="530"/>
        </pc:sldMkLst>
        <pc:spChg chg="mod">
          <ac:chgData name="Peters, David S." userId="89b4e851-90dd-44f4-a02f-c1f7ca487ce8" providerId="ADAL" clId="{F54CCA85-01A4-499C-A850-251C7602A15D}" dt="2023-08-10T23:58:24.895" v="876" actId="14100"/>
          <ac:spMkLst>
            <pc:docMk/>
            <pc:sldMk cId="4218624855" sldId="530"/>
            <ac:spMk id="7" creationId="{E5D570A4-0B55-4C7A-BC1F-615678503112}"/>
          </ac:spMkLst>
        </pc:spChg>
      </pc:sldChg>
      <pc:sldChg chg="del">
        <pc:chgData name="Peters, David S." userId="89b4e851-90dd-44f4-a02f-c1f7ca487ce8" providerId="ADAL" clId="{F54CCA85-01A4-499C-A850-251C7602A15D}" dt="2023-08-10T23:12:37.636" v="528" actId="47"/>
        <pc:sldMkLst>
          <pc:docMk/>
          <pc:sldMk cId="738549575" sldId="532"/>
        </pc:sldMkLst>
      </pc:sldChg>
      <pc:sldChg chg="addSp delSp modSp add mod ord">
        <pc:chgData name="Peters, David S." userId="89b4e851-90dd-44f4-a02f-c1f7ca487ce8" providerId="ADAL" clId="{F54CCA85-01A4-499C-A850-251C7602A15D}" dt="2023-08-10T23:32:50.214" v="692" actId="14100"/>
        <pc:sldMkLst>
          <pc:docMk/>
          <pc:sldMk cId="2993715694" sldId="533"/>
        </pc:sldMkLst>
        <pc:spChg chg="mod">
          <ac:chgData name="Peters, David S." userId="89b4e851-90dd-44f4-a02f-c1f7ca487ce8" providerId="ADAL" clId="{F54CCA85-01A4-499C-A850-251C7602A15D}" dt="2023-08-10T23:32:50.214" v="692" actId="14100"/>
          <ac:spMkLst>
            <pc:docMk/>
            <pc:sldMk cId="2993715694" sldId="533"/>
            <ac:spMk id="2" creationId="{462B73D3-2FE2-45C4-8BD7-70BC3BFE072F}"/>
          </ac:spMkLst>
        </pc:spChg>
        <pc:spChg chg="del">
          <ac:chgData name="Peters, David S." userId="89b4e851-90dd-44f4-a02f-c1f7ca487ce8" providerId="ADAL" clId="{F54CCA85-01A4-499C-A850-251C7602A15D}" dt="2023-08-10T23:11:54.724" v="487" actId="478"/>
          <ac:spMkLst>
            <pc:docMk/>
            <pc:sldMk cId="2993715694" sldId="533"/>
            <ac:spMk id="3" creationId="{C98C0A23-3034-4C08-A1C0-FB448651F0F9}"/>
          </ac:spMkLst>
        </pc:spChg>
        <pc:spChg chg="add del mod">
          <ac:chgData name="Peters, David S." userId="89b4e851-90dd-44f4-a02f-c1f7ca487ce8" providerId="ADAL" clId="{F54CCA85-01A4-499C-A850-251C7602A15D}" dt="2023-08-10T23:11:56.661" v="488" actId="478"/>
          <ac:spMkLst>
            <pc:docMk/>
            <pc:sldMk cId="2993715694" sldId="533"/>
            <ac:spMk id="5" creationId="{6DF518CA-ED4B-EB0A-B519-E7A204363D66}"/>
          </ac:spMkLst>
        </pc:spChg>
        <pc:spChg chg="add mod">
          <ac:chgData name="Peters, David S." userId="89b4e851-90dd-44f4-a02f-c1f7ca487ce8" providerId="ADAL" clId="{F54CCA85-01A4-499C-A850-251C7602A15D}" dt="2023-08-10T23:16:37.469" v="535"/>
          <ac:spMkLst>
            <pc:docMk/>
            <pc:sldMk cId="2993715694" sldId="533"/>
            <ac:spMk id="6" creationId="{F2C313F1-3BC5-200F-C69D-A979DC5A8FC1}"/>
          </ac:spMkLst>
        </pc:spChg>
        <pc:picChg chg="add mod">
          <ac:chgData name="Peters, David S." userId="89b4e851-90dd-44f4-a02f-c1f7ca487ce8" providerId="ADAL" clId="{F54CCA85-01A4-499C-A850-251C7602A15D}" dt="2023-08-10T23:11:59.340" v="490"/>
          <ac:picMkLst>
            <pc:docMk/>
            <pc:sldMk cId="2993715694" sldId="533"/>
            <ac:picMk id="7" creationId="{C3FCFE29-1573-68B4-8C7B-5FEAF3FF6D92}"/>
          </ac:picMkLst>
        </pc:picChg>
        <pc:picChg chg="del">
          <ac:chgData name="Peters, David S." userId="89b4e851-90dd-44f4-a02f-c1f7ca487ce8" providerId="ADAL" clId="{F54CCA85-01A4-499C-A850-251C7602A15D}" dt="2023-08-10T23:11:58.588" v="489" actId="478"/>
          <ac:picMkLst>
            <pc:docMk/>
            <pc:sldMk cId="2993715694" sldId="533"/>
            <ac:picMk id="12290" creationId="{E611213D-2078-49B6-8070-DF220414B4B6}"/>
          </ac:picMkLst>
        </pc:picChg>
      </pc:sldChg>
      <pc:sldChg chg="modSp mod">
        <pc:chgData name="Peters, David S." userId="89b4e851-90dd-44f4-a02f-c1f7ca487ce8" providerId="ADAL" clId="{F54CCA85-01A4-499C-A850-251C7602A15D}" dt="2023-08-25T14:41:27.919" v="971" actId="113"/>
        <pc:sldMkLst>
          <pc:docMk/>
          <pc:sldMk cId="3506766150" sldId="533"/>
        </pc:sldMkLst>
        <pc:spChg chg="mod">
          <ac:chgData name="Peters, David S." userId="89b4e851-90dd-44f4-a02f-c1f7ca487ce8" providerId="ADAL" clId="{F54CCA85-01A4-499C-A850-251C7602A15D}" dt="2023-08-25T14:41:27.919" v="971" actId="113"/>
          <ac:spMkLst>
            <pc:docMk/>
            <pc:sldMk cId="3506766150" sldId="533"/>
            <ac:spMk id="6" creationId="{F2C313F1-3BC5-200F-C69D-A979DC5A8FC1}"/>
          </ac:spMkLst>
        </pc:spChg>
      </pc:sldChg>
      <pc:sldChg chg="modSp add mod">
        <pc:chgData name="Peters, David S." userId="89b4e851-90dd-44f4-a02f-c1f7ca487ce8" providerId="ADAL" clId="{F54CCA85-01A4-499C-A850-251C7602A15D}" dt="2023-08-10T23:32:42.507" v="691" actId="14100"/>
        <pc:sldMkLst>
          <pc:docMk/>
          <pc:sldMk cId="1735701402" sldId="534"/>
        </pc:sldMkLst>
        <pc:spChg chg="mod">
          <ac:chgData name="Peters, David S." userId="89b4e851-90dd-44f4-a02f-c1f7ca487ce8" providerId="ADAL" clId="{F54CCA85-01A4-499C-A850-251C7602A15D}" dt="2023-08-10T23:32:42.507" v="691" actId="14100"/>
          <ac:spMkLst>
            <pc:docMk/>
            <pc:sldMk cId="1735701402" sldId="534"/>
            <ac:spMk id="2" creationId="{462B73D3-2FE2-45C4-8BD7-70BC3BFE072F}"/>
          </ac:spMkLst>
        </pc:spChg>
        <pc:spChg chg="mod">
          <ac:chgData name="Peters, David S." userId="89b4e851-90dd-44f4-a02f-c1f7ca487ce8" providerId="ADAL" clId="{F54CCA85-01A4-499C-A850-251C7602A15D}" dt="2023-08-10T23:15:29.673" v="534"/>
          <ac:spMkLst>
            <pc:docMk/>
            <pc:sldMk cId="1735701402" sldId="534"/>
            <ac:spMk id="6" creationId="{F2C313F1-3BC5-200F-C69D-A979DC5A8FC1}"/>
          </ac:spMkLst>
        </pc:spChg>
      </pc:sldChg>
      <pc:sldChg chg="mod modShow">
        <pc:chgData name="Peters, David S." userId="89b4e851-90dd-44f4-a02f-c1f7ca487ce8" providerId="ADAL" clId="{F54CCA85-01A4-499C-A850-251C7602A15D}" dt="2023-08-25T14:41:07.519" v="969" actId="729"/>
        <pc:sldMkLst>
          <pc:docMk/>
          <pc:sldMk cId="2751859825" sldId="534"/>
        </pc:sldMkLst>
      </pc:sldChg>
      <pc:sldChg chg="addSp delSp modSp mod delAnim modAnim">
        <pc:chgData name="Peters, David S." userId="89b4e851-90dd-44f4-a02f-c1f7ca487ce8" providerId="ADAL" clId="{F54CCA85-01A4-499C-A850-251C7602A15D}" dt="2023-08-25T14:51:33.172" v="1003" actId="1038"/>
        <pc:sldMkLst>
          <pc:docMk/>
          <pc:sldMk cId="105515976" sldId="535"/>
        </pc:sldMkLst>
        <pc:picChg chg="del">
          <ac:chgData name="Peters, David S." userId="89b4e851-90dd-44f4-a02f-c1f7ca487ce8" providerId="ADAL" clId="{F54CCA85-01A4-499C-A850-251C7602A15D}" dt="2023-08-25T14:50:49.072" v="973" actId="478"/>
          <ac:picMkLst>
            <pc:docMk/>
            <pc:sldMk cId="105515976" sldId="535"/>
            <ac:picMk id="2" creationId="{96714394-D886-4E61-B367-829259BA15EC}"/>
          </ac:picMkLst>
        </pc:picChg>
        <pc:picChg chg="add mod">
          <ac:chgData name="Peters, David S." userId="89b4e851-90dd-44f4-a02f-c1f7ca487ce8" providerId="ADAL" clId="{F54CCA85-01A4-499C-A850-251C7602A15D}" dt="2023-08-25T14:51:33.172" v="1003" actId="1038"/>
          <ac:picMkLst>
            <pc:docMk/>
            <pc:sldMk cId="105515976" sldId="535"/>
            <ac:picMk id="3" creationId="{E8D9B407-9D3E-8345-0AB2-45D1A7257FD1}"/>
          </ac:picMkLst>
        </pc:picChg>
      </pc:sldChg>
      <pc:sldChg chg="del">
        <pc:chgData name="Peters, David S." userId="89b4e851-90dd-44f4-a02f-c1f7ca487ce8" providerId="ADAL" clId="{F54CCA85-01A4-499C-A850-251C7602A15D}" dt="2023-08-10T23:57:10.444" v="873"/>
        <pc:sldMkLst>
          <pc:docMk/>
          <pc:sldMk cId="2198876866" sldId="535"/>
        </pc:sldMkLst>
      </pc:sldChg>
      <pc:sldChg chg="del">
        <pc:chgData name="Peters, David S." userId="89b4e851-90dd-44f4-a02f-c1f7ca487ce8" providerId="ADAL" clId="{F54CCA85-01A4-499C-A850-251C7602A15D}" dt="2023-08-10T23:57:19.869" v="874" actId="47"/>
        <pc:sldMkLst>
          <pc:docMk/>
          <pc:sldMk cId="3740965347" sldId="535"/>
        </pc:sldMkLst>
      </pc:sldChg>
      <pc:sldMasterChg chg="addSldLayout delSldLayout">
        <pc:chgData name="Peters, David S." userId="89b4e851-90dd-44f4-a02f-c1f7ca487ce8" providerId="ADAL" clId="{F54CCA85-01A4-499C-A850-251C7602A15D}" dt="2023-08-10T22:24:42.753" v="368" actId="47"/>
        <pc:sldMasterMkLst>
          <pc:docMk/>
          <pc:sldMasterMk cId="917883725" sldId="2147483768"/>
        </pc:sldMasterMkLst>
        <pc:sldLayoutChg chg="add del">
          <pc:chgData name="Peters, David S." userId="89b4e851-90dd-44f4-a02f-c1f7ca487ce8" providerId="ADAL" clId="{F54CCA85-01A4-499C-A850-251C7602A15D}" dt="2023-08-10T22:24:42.753" v="368" actId="47"/>
          <pc:sldLayoutMkLst>
            <pc:docMk/>
            <pc:sldMasterMk cId="917883725" sldId="2147483768"/>
            <pc:sldLayoutMk cId="3618983996" sldId="2147483792"/>
          </pc:sldLayoutMkLst>
        </pc:sldLayoutChg>
      </pc:sldMasterChg>
    </pc:docChg>
  </pc:docChgLst>
  <pc:docChgLst>
    <pc:chgData name="Peters, David S." userId="89b4e851-90dd-44f4-a02f-c1f7ca487ce8" providerId="ADAL" clId="{29D5271C-2105-4852-B4DA-28FE5D9191B5}"/>
    <pc:docChg chg="undo custSel addSld delSld modSld">
      <pc:chgData name="Peters, David S." userId="89b4e851-90dd-44f4-a02f-c1f7ca487ce8" providerId="ADAL" clId="{29D5271C-2105-4852-B4DA-28FE5D9191B5}" dt="2023-08-24T15:33:42.913" v="16"/>
      <pc:docMkLst>
        <pc:docMk/>
      </pc:docMkLst>
      <pc:sldChg chg="addSp delSp modSp mod delAnim modAnim">
        <pc:chgData name="Peters, David S." userId="89b4e851-90dd-44f4-a02f-c1f7ca487ce8" providerId="ADAL" clId="{29D5271C-2105-4852-B4DA-28FE5D9191B5}" dt="2023-08-24T14:47:59.312" v="15" actId="1440"/>
        <pc:sldMkLst>
          <pc:docMk/>
          <pc:sldMk cId="2157341373" sldId="315"/>
        </pc:sldMkLst>
        <pc:picChg chg="del">
          <ac:chgData name="Peters, David S." userId="89b4e851-90dd-44f4-a02f-c1f7ca487ce8" providerId="ADAL" clId="{29D5271C-2105-4852-B4DA-28FE5D9191B5}" dt="2023-08-24T14:39:22.241" v="6" actId="478"/>
          <ac:picMkLst>
            <pc:docMk/>
            <pc:sldMk cId="2157341373" sldId="315"/>
            <ac:picMk id="2" creationId="{96714394-D886-4E61-B367-829259BA15EC}"/>
          </ac:picMkLst>
        </pc:picChg>
        <pc:picChg chg="add mod modCrop">
          <ac:chgData name="Peters, David S." userId="89b4e851-90dd-44f4-a02f-c1f7ca487ce8" providerId="ADAL" clId="{29D5271C-2105-4852-B4DA-28FE5D9191B5}" dt="2023-08-24T14:47:59.312" v="15" actId="1440"/>
          <ac:picMkLst>
            <pc:docMk/>
            <pc:sldMk cId="2157341373" sldId="315"/>
            <ac:picMk id="3" creationId="{3F1095E2-33A7-E46C-51F4-A420582024B8}"/>
          </ac:picMkLst>
        </pc:picChg>
      </pc:sldChg>
      <pc:sldChg chg="del">
        <pc:chgData name="Peters, David S." userId="89b4e851-90dd-44f4-a02f-c1f7ca487ce8" providerId="ADAL" clId="{29D5271C-2105-4852-B4DA-28FE5D9191B5}" dt="2023-08-24T14:22:57.369" v="1" actId="2696"/>
        <pc:sldMkLst>
          <pc:docMk/>
          <pc:sldMk cId="476554863" sldId="360"/>
        </pc:sldMkLst>
      </pc:sldChg>
      <pc:sldChg chg="del">
        <pc:chgData name="Peters, David S." userId="89b4e851-90dd-44f4-a02f-c1f7ca487ce8" providerId="ADAL" clId="{29D5271C-2105-4852-B4DA-28FE5D9191B5}" dt="2023-08-24T14:22:57.369" v="1" actId="2696"/>
        <pc:sldMkLst>
          <pc:docMk/>
          <pc:sldMk cId="1244987008" sldId="361"/>
        </pc:sldMkLst>
      </pc:sldChg>
      <pc:sldChg chg="del">
        <pc:chgData name="Peters, David S." userId="89b4e851-90dd-44f4-a02f-c1f7ca487ce8" providerId="ADAL" clId="{29D5271C-2105-4852-B4DA-28FE5D9191B5}" dt="2023-08-24T14:22:57.369" v="1" actId="2696"/>
        <pc:sldMkLst>
          <pc:docMk/>
          <pc:sldMk cId="3140200078" sldId="362"/>
        </pc:sldMkLst>
      </pc:sldChg>
      <pc:sldChg chg="del">
        <pc:chgData name="Peters, David S." userId="89b4e851-90dd-44f4-a02f-c1f7ca487ce8" providerId="ADAL" clId="{29D5271C-2105-4852-B4DA-28FE5D9191B5}" dt="2023-08-24T14:25:17.420" v="3" actId="47"/>
        <pc:sldMkLst>
          <pc:docMk/>
          <pc:sldMk cId="625582590" sldId="372"/>
        </pc:sldMkLst>
      </pc:sldChg>
      <pc:sldChg chg="addSp">
        <pc:chgData name="Peters, David S." userId="89b4e851-90dd-44f4-a02f-c1f7ca487ce8" providerId="ADAL" clId="{29D5271C-2105-4852-B4DA-28FE5D9191B5}" dt="2023-08-24T15:33:42.913" v="16"/>
        <pc:sldMkLst>
          <pc:docMk/>
          <pc:sldMk cId="760671716" sldId="385"/>
        </pc:sldMkLst>
        <pc:inkChg chg="add">
          <ac:chgData name="Peters, David S." userId="89b4e851-90dd-44f4-a02f-c1f7ca487ce8" providerId="ADAL" clId="{29D5271C-2105-4852-B4DA-28FE5D9191B5}" dt="2023-08-24T15:33:42.913" v="16"/>
          <ac:inkMkLst>
            <pc:docMk/>
            <pc:sldMk cId="760671716" sldId="385"/>
            <ac:inkMk id="4" creationId="{BE58FEF9-7F67-E426-3864-B8485F847012}"/>
          </ac:inkMkLst>
        </pc:inkChg>
      </pc:sldChg>
      <pc:sldChg chg="addSp">
        <pc:chgData name="Peters, David S." userId="89b4e851-90dd-44f4-a02f-c1f7ca487ce8" providerId="ADAL" clId="{29D5271C-2105-4852-B4DA-28FE5D9191B5}" dt="2023-08-23T22:20:34.565" v="0"/>
        <pc:sldMkLst>
          <pc:docMk/>
          <pc:sldMk cId="3501671007" sldId="397"/>
        </pc:sldMkLst>
        <pc:inkChg chg="add">
          <ac:chgData name="Peters, David S." userId="89b4e851-90dd-44f4-a02f-c1f7ca487ce8" providerId="ADAL" clId="{29D5271C-2105-4852-B4DA-28FE5D9191B5}" dt="2023-08-23T22:20:34.565" v="0"/>
          <ac:inkMkLst>
            <pc:docMk/>
            <pc:sldMk cId="3501671007" sldId="397"/>
            <ac:inkMk id="3" creationId="{98B440FF-FA82-D4CA-05B7-FC240F486DF3}"/>
          </ac:inkMkLst>
        </pc:inkChg>
      </pc:sldChg>
      <pc:sldChg chg="del">
        <pc:chgData name="Peters, David S." userId="89b4e851-90dd-44f4-a02f-c1f7ca487ce8" providerId="ADAL" clId="{29D5271C-2105-4852-B4DA-28FE5D9191B5}" dt="2023-08-24T14:25:19.149" v="4" actId="47"/>
        <pc:sldMkLst>
          <pc:docMk/>
          <pc:sldMk cId="642570590" sldId="451"/>
        </pc:sldMkLst>
      </pc:sldChg>
      <pc:sldChg chg="del">
        <pc:chgData name="Peters, David S." userId="89b4e851-90dd-44f4-a02f-c1f7ca487ce8" providerId="ADAL" clId="{29D5271C-2105-4852-B4DA-28FE5D9191B5}" dt="2023-08-24T14:22:57.369" v="1" actId="2696"/>
        <pc:sldMkLst>
          <pc:docMk/>
          <pc:sldMk cId="2993715694" sldId="533"/>
        </pc:sldMkLst>
      </pc:sldChg>
      <pc:sldChg chg="del">
        <pc:chgData name="Peters, David S." userId="89b4e851-90dd-44f4-a02f-c1f7ca487ce8" providerId="ADAL" clId="{29D5271C-2105-4852-B4DA-28FE5D9191B5}" dt="2023-08-24T14:22:57.369" v="1" actId="2696"/>
        <pc:sldMkLst>
          <pc:docMk/>
          <pc:sldMk cId="1735701402" sldId="534"/>
        </pc:sldMkLst>
      </pc:sldChg>
      <pc:sldChg chg="mod modShow">
        <pc:chgData name="Peters, David S." userId="89b4e851-90dd-44f4-a02f-c1f7ca487ce8" providerId="ADAL" clId="{29D5271C-2105-4852-B4DA-28FE5D9191B5}" dt="2023-08-24T14:23:14.691" v="2" actId="729"/>
        <pc:sldMkLst>
          <pc:docMk/>
          <pc:sldMk cId="2751859825" sldId="534"/>
        </pc:sldMkLst>
      </pc:sldChg>
      <pc:sldChg chg="add">
        <pc:chgData name="Peters, David S." userId="89b4e851-90dd-44f4-a02f-c1f7ca487ce8" providerId="ADAL" clId="{29D5271C-2105-4852-B4DA-28FE5D9191B5}" dt="2023-08-24T14:39:17.763" v="5"/>
        <pc:sldMkLst>
          <pc:docMk/>
          <pc:sldMk cId="105515976" sldId="535"/>
        </pc:sldMkLst>
      </pc:sldChg>
    </pc:docChg>
  </pc:docChgLst>
</pc:chgInfo>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377.1958" units="1/cm"/>
          <inkml:channelProperty channel="Y" name="resolution" value="657.57574" units="1/cm"/>
          <inkml:channelProperty channel="F" name="resolution" value="22.75" units="1/deg"/>
          <inkml:channelProperty channel="T" name="resolution" value="1" units="1/dev"/>
        </inkml:channelProperties>
      </inkml:inkSource>
      <inkml:timestamp xml:id="ts0" timeString="2023-08-24T15:18:39.700"/>
    </inkml:context>
    <inkml:brush xml:id="br0">
      <inkml:brushProperty name="width" value="0.05292" units="cm"/>
      <inkml:brushProperty name="height" value="0.05292" units="cm"/>
      <inkml:brushProperty name="color" value="#FF0000"/>
    </inkml:brush>
  </inkml:definitions>
  <inkml:trace contextRef="#ctx0" brushRef="#br0">2464 10672 2048 0,'0'0'0'16,"0"0"0"-16</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377.1958" units="1/cm"/>
          <inkml:channelProperty channel="Y" name="resolution" value="657.57574" units="1/cm"/>
          <inkml:channelProperty channel="F" name="resolution" value="22.75" units="1/deg"/>
          <inkml:channelProperty channel="T" name="resolution" value="1" units="1/dev"/>
        </inkml:channelProperties>
      </inkml:inkSource>
      <inkml:timestamp xml:id="ts0" timeString="2023-08-23T21:16:39.588"/>
    </inkml:context>
    <inkml:brush xml:id="br0">
      <inkml:brushProperty name="width" value="0.05292" units="cm"/>
      <inkml:brushProperty name="height" value="0.05292" units="cm"/>
      <inkml:brushProperty name="color" value="#FF0000"/>
    </inkml:brush>
  </inkml:definitions>
  <inkml:trace contextRef="#ctx0" brushRef="#br0">1481 9704 2048 0,'-47'-12'0'16,"-29"35"0"-1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97313" y="0"/>
            <a:ext cx="2982912" cy="466725"/>
          </a:xfrm>
          <a:prstGeom prst="rect">
            <a:avLst/>
          </a:prstGeom>
        </p:spPr>
        <p:txBody>
          <a:bodyPr vert="horz" lIns="91440" tIns="45720" rIns="91440" bIns="45720" rtlCol="0"/>
          <a:lstStyle>
            <a:lvl1pPr algn="r">
              <a:defRPr sz="1200"/>
            </a:lvl1pPr>
          </a:lstStyle>
          <a:p>
            <a:fld id="{41E8445F-D32A-4DE7-AD07-526683F8EDB6}" type="datetimeFigureOut">
              <a:rPr lang="en-US" smtClean="0"/>
              <a:t>8/25/2023</a:t>
            </a:fld>
            <a:endParaRPr lang="en-US"/>
          </a:p>
        </p:txBody>
      </p:sp>
      <p:sp>
        <p:nvSpPr>
          <p:cNvPr id="4" name="Slide Image Placeholder 3"/>
          <p:cNvSpPr>
            <a:spLocks noGrp="1" noRot="1" noChangeAspect="1"/>
          </p:cNvSpPr>
          <p:nvPr>
            <p:ph type="sldImg" idx="2"/>
          </p:nvPr>
        </p:nvSpPr>
        <p:spPr>
          <a:xfrm>
            <a:off x="13509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975" y="4473575"/>
            <a:ext cx="55054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97313" y="8829675"/>
            <a:ext cx="2982912" cy="466725"/>
          </a:xfrm>
          <a:prstGeom prst="rect">
            <a:avLst/>
          </a:prstGeom>
        </p:spPr>
        <p:txBody>
          <a:bodyPr vert="horz" lIns="91440" tIns="45720" rIns="91440" bIns="45720" rtlCol="0" anchor="b"/>
          <a:lstStyle>
            <a:lvl1pPr algn="r">
              <a:defRPr sz="1200"/>
            </a:lvl1pPr>
          </a:lstStyle>
          <a:p>
            <a:fld id="{53B2DD59-D21F-4F7C-86AE-C3A72B1DB821}" type="slidenum">
              <a:rPr lang="en-US" smtClean="0"/>
              <a:t>‹#›</a:t>
            </a:fld>
            <a:endParaRPr lang="en-US"/>
          </a:p>
        </p:txBody>
      </p:sp>
    </p:spTree>
    <p:extLst>
      <p:ext uri="{BB962C8B-B14F-4D97-AF65-F5344CB8AC3E}">
        <p14:creationId xmlns:p14="http://schemas.microsoft.com/office/powerpoint/2010/main" val="101004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3E1A76-4BC8-430F-A078-BBFC3D7EDE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403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278A8B-08C7-9F46-93BF-5A384DF5C06C}" type="slidenum">
              <a:rPr lang="en-US" smtClean="0"/>
              <a:t>56</a:t>
            </a:fld>
            <a:endParaRPr lang="en-US"/>
          </a:p>
        </p:txBody>
      </p:sp>
    </p:spTree>
    <p:extLst>
      <p:ext uri="{BB962C8B-B14F-4D97-AF65-F5344CB8AC3E}">
        <p14:creationId xmlns:p14="http://schemas.microsoft.com/office/powerpoint/2010/main" val="306147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3E1A76-4BC8-430F-A078-BBFC3D7EDE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31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3E1A76-4BC8-430F-A078-BBFC3D7EDE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400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4151"/>
                </a:solidFill>
                <a:effectLst/>
                <a:latin typeface="Söhne"/>
              </a:rPr>
              <a:t>Here's why emotions matter for learning:</a:t>
            </a:r>
          </a:p>
          <a:p>
            <a:pPr algn="l">
              <a:buFont typeface="+mj-lt"/>
              <a:buAutoNum type="arabicPeriod"/>
            </a:pPr>
            <a:r>
              <a:rPr lang="en-US" b="1" i="0" dirty="0">
                <a:solidFill>
                  <a:srgbClr val="374151"/>
                </a:solidFill>
                <a:effectLst/>
                <a:latin typeface="Söhne"/>
              </a:rPr>
              <a:t>Attention and Focus</a:t>
            </a:r>
            <a:r>
              <a:rPr lang="en-US" b="0" i="0" dirty="0">
                <a:solidFill>
                  <a:srgbClr val="374151"/>
                </a:solidFill>
                <a:effectLst/>
                <a:latin typeface="Söhne"/>
              </a:rPr>
              <a:t>: Emotions can impact your level of attention and focus. When you are emotionally engaged, your brain tends to prioritize the information and experiences associated with those emotions. This can lead to better concentration and improved comprehension of the material.</a:t>
            </a:r>
          </a:p>
          <a:p>
            <a:pPr algn="l">
              <a:buFont typeface="+mj-lt"/>
              <a:buAutoNum type="arabicPeriod"/>
            </a:pPr>
            <a:r>
              <a:rPr lang="en-US" b="1" i="0" dirty="0">
                <a:solidFill>
                  <a:srgbClr val="374151"/>
                </a:solidFill>
                <a:effectLst/>
                <a:latin typeface="Söhne"/>
              </a:rPr>
              <a:t>Memory Formation</a:t>
            </a:r>
            <a:r>
              <a:rPr lang="en-US" b="0" i="0" dirty="0">
                <a:solidFill>
                  <a:srgbClr val="374151"/>
                </a:solidFill>
                <a:effectLst/>
                <a:latin typeface="Söhne"/>
              </a:rPr>
              <a:t>: Emotions can enhance memory formation. Information that is emotionally charged or connected to personal experiences is more likely to be stored in long-term memory. Emotions create a "memory marker" that helps your brain remember and retrieve information later.</a:t>
            </a:r>
          </a:p>
          <a:p>
            <a:pPr algn="l">
              <a:buFont typeface="+mj-lt"/>
              <a:buAutoNum type="arabicPeriod"/>
            </a:pPr>
            <a:r>
              <a:rPr lang="en-US" b="1" i="0" dirty="0">
                <a:solidFill>
                  <a:srgbClr val="374151"/>
                </a:solidFill>
                <a:effectLst/>
                <a:latin typeface="Söhne"/>
              </a:rPr>
              <a:t>Motivation and Interest</a:t>
            </a:r>
            <a:r>
              <a:rPr lang="en-US" b="0" i="0" dirty="0">
                <a:solidFill>
                  <a:srgbClr val="374151"/>
                </a:solidFill>
                <a:effectLst/>
                <a:latin typeface="Söhne"/>
              </a:rPr>
              <a:t>: Positive emotions like curiosity, excitement, and interest can motivate you to learn. When you find a subject emotionally appealing, you're more likely to invest time and effort in understanding and retaining the material.</a:t>
            </a:r>
          </a:p>
          <a:p>
            <a:pPr algn="l">
              <a:buFont typeface="+mj-lt"/>
              <a:buAutoNum type="arabicPeriod"/>
            </a:pPr>
            <a:r>
              <a:rPr lang="en-US" b="1" i="0" dirty="0">
                <a:solidFill>
                  <a:srgbClr val="374151"/>
                </a:solidFill>
                <a:effectLst/>
                <a:latin typeface="Söhne"/>
              </a:rPr>
              <a:t>Emotional Context</a:t>
            </a:r>
            <a:r>
              <a:rPr lang="en-US" b="0" i="0" dirty="0">
                <a:solidFill>
                  <a:srgbClr val="374151"/>
                </a:solidFill>
                <a:effectLst/>
                <a:latin typeface="Söhne"/>
              </a:rPr>
              <a:t>: Emotions provide a context for learning. They help you connect new information to your existing knowledge and experiences, making it easier to understand and remember. For example, if you associate a certain word with a strong emotion, you're more likely to recall that word when needed.</a:t>
            </a:r>
          </a:p>
          <a:p>
            <a:pPr algn="l">
              <a:buFont typeface="+mj-lt"/>
              <a:buAutoNum type="arabicPeriod"/>
            </a:pPr>
            <a:r>
              <a:rPr lang="en-US" b="1" i="0" dirty="0">
                <a:solidFill>
                  <a:srgbClr val="374151"/>
                </a:solidFill>
                <a:effectLst/>
                <a:latin typeface="Söhne"/>
              </a:rPr>
              <a:t>Neurological Connections</a:t>
            </a:r>
            <a:r>
              <a:rPr lang="en-US" b="0" i="0" dirty="0">
                <a:solidFill>
                  <a:srgbClr val="374151"/>
                </a:solidFill>
                <a:effectLst/>
                <a:latin typeface="Söhne"/>
              </a:rPr>
              <a:t>: Emotions can stimulate the release of neurotransmitters such as dopamine, which can enhance the brain's ability to form new connections between neurons. These connections facilitate the transfer of information, making it easier for you to learn and remember new words.</a:t>
            </a:r>
          </a:p>
          <a:p>
            <a:pPr algn="l">
              <a:buFont typeface="+mj-lt"/>
              <a:buAutoNum type="arabicPeriod"/>
            </a:pPr>
            <a:r>
              <a:rPr lang="en-US" b="1" i="0" dirty="0">
                <a:solidFill>
                  <a:srgbClr val="374151"/>
                </a:solidFill>
                <a:effectLst/>
                <a:latin typeface="Söhne"/>
              </a:rPr>
              <a:t>Reduced Stress</a:t>
            </a:r>
            <a:r>
              <a:rPr lang="en-US" b="0" i="0" dirty="0">
                <a:solidFill>
                  <a:srgbClr val="374151"/>
                </a:solidFill>
                <a:effectLst/>
                <a:latin typeface="Söhne"/>
              </a:rPr>
              <a:t>: Positive emotions can reduce stress and anxiety, which are known to impede the learning process. When you're in a positive emotional state, your brain is more receptive to new information and is better equipped to process and remember it.</a:t>
            </a:r>
          </a:p>
          <a:p>
            <a:pPr algn="l">
              <a:buFont typeface="+mj-lt"/>
              <a:buAutoNum type="arabicPeriod"/>
            </a:pPr>
            <a:r>
              <a:rPr lang="en-US" b="1" i="0" dirty="0">
                <a:solidFill>
                  <a:srgbClr val="374151"/>
                </a:solidFill>
                <a:effectLst/>
                <a:latin typeface="Söhne"/>
              </a:rPr>
              <a:t>Application and Real-World Use</a:t>
            </a:r>
            <a:r>
              <a:rPr lang="en-US" b="0" i="0" dirty="0">
                <a:solidFill>
                  <a:srgbClr val="374151"/>
                </a:solidFill>
                <a:effectLst/>
                <a:latin typeface="Söhne"/>
              </a:rPr>
              <a:t>: Emotions can help you understand the practical applications of the words you're learning. Connecting words to real-life scenarios and emotions can make them more meaningful and easier to remember in context.</a:t>
            </a:r>
          </a:p>
          <a:p>
            <a:pPr algn="l">
              <a:buFont typeface="+mj-lt"/>
              <a:buAutoNum type="arabicPeriod"/>
            </a:pPr>
            <a:r>
              <a:rPr lang="en-US" b="1" i="0" dirty="0">
                <a:solidFill>
                  <a:srgbClr val="374151"/>
                </a:solidFill>
                <a:effectLst/>
                <a:latin typeface="Söhne"/>
              </a:rPr>
              <a:t>Personalization</a:t>
            </a:r>
            <a:r>
              <a:rPr lang="en-US" b="0" i="0" dirty="0">
                <a:solidFill>
                  <a:srgbClr val="374151"/>
                </a:solidFill>
                <a:effectLst/>
                <a:latin typeface="Söhne"/>
              </a:rPr>
              <a:t>: Emotions personalize the learning experience. When you relate emotionally to the material, it becomes a part of your own story and identity, increasing the likelihood of long-term retention.</a:t>
            </a:r>
          </a:p>
          <a:p>
            <a:pPr algn="l">
              <a:buFont typeface="+mj-lt"/>
              <a:buAutoNum type="arabicPeriod"/>
            </a:pPr>
            <a:r>
              <a:rPr lang="en-US" b="1" i="0" dirty="0">
                <a:solidFill>
                  <a:srgbClr val="374151"/>
                </a:solidFill>
                <a:effectLst/>
                <a:latin typeface="Söhne"/>
              </a:rPr>
              <a:t>Creativity and Critical Thinking</a:t>
            </a:r>
            <a:r>
              <a:rPr lang="en-US" b="0" i="0" dirty="0">
                <a:solidFill>
                  <a:srgbClr val="374151"/>
                </a:solidFill>
                <a:effectLst/>
                <a:latin typeface="Söhne"/>
              </a:rPr>
              <a:t>: Emotions can enhance your creative thinking and critical analysis skills. An emotionally engaged mind is more likely to explore different perspectives, ask questions, and make connections between concepts.</a:t>
            </a:r>
          </a:p>
          <a:p>
            <a:pPr algn="l">
              <a:buFont typeface="+mj-lt"/>
              <a:buAutoNum type="arabicPeriod"/>
            </a:pPr>
            <a:r>
              <a:rPr lang="en-US" b="1" i="0" dirty="0">
                <a:solidFill>
                  <a:srgbClr val="374151"/>
                </a:solidFill>
                <a:effectLst/>
                <a:latin typeface="Söhne"/>
              </a:rPr>
              <a:t>Social Learning</a:t>
            </a:r>
            <a:r>
              <a:rPr lang="en-US" b="0" i="0" dirty="0">
                <a:solidFill>
                  <a:srgbClr val="374151"/>
                </a:solidFill>
                <a:effectLst/>
                <a:latin typeface="Söhne"/>
              </a:rPr>
              <a:t>: Emotions play a crucial role in social interactions. Learning often involves communication and sharing, and emotions can help you connect with others, leading to discussions, debates, and a deeper understanding of the words you're learning.</a:t>
            </a:r>
          </a:p>
          <a:p>
            <a:pPr algn="l"/>
            <a:r>
              <a:rPr lang="en-US" b="0" i="0" dirty="0">
                <a:solidFill>
                  <a:srgbClr val="374151"/>
                </a:solidFill>
                <a:effectLst/>
                <a:latin typeface="Söhne"/>
              </a:rPr>
              <a:t>In essence, emotions serve as a bridge between cognitive processes and personal experiences, helping to make learning more effective, enjoyable, and memorable. Even when dealing with a relatively small number of words, the emotional context can significantly impact your ability to learn and retain them.</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2DD59-D21F-4F7C-86AE-C3A72B1DB8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928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3E1A76-4BC8-430F-A078-BBFC3D7EDE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652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3A3658-8E32-4D78-A119-AD0F6B5AF4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92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FreightText Pro"/>
              </a:rPr>
              <a:t>I give an example in my book from my own childhood. After coming home from my karate test where I had failed to get my yellow belt, I started screaming and yelling at my mother. She told me, “Stop being so angry, go to your room, and wait ’til your father gets home.” But what she didn’t know was the underlying story, which was that when I was getting ready to come home after failing the test, I wasn’t just disappointed by my failure, but I was also made fun of in the locker room by some kids who were the bullies at school. They were threatening me and making me feel bad about myself. So, I was really feeling a combination of fear and shame, but I </a:t>
            </a:r>
            <a:r>
              <a:rPr lang="en-US" b="0" i="1">
                <a:solidFill>
                  <a:srgbClr val="000000"/>
                </a:solidFill>
                <a:effectLst/>
                <a:latin typeface="FreightText Pro"/>
              </a:rPr>
              <a:t>looked</a:t>
            </a:r>
            <a:r>
              <a:rPr lang="en-US" b="0" i="0">
                <a:solidFill>
                  <a:srgbClr val="000000"/>
                </a:solidFill>
                <a:effectLst/>
                <a:latin typeface="FreightText Pro"/>
              </a:rPr>
              <a:t> like I was angry because I was yelling and screaming.</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3A3658-8E32-4D78-A119-AD0F6B5AF4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051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3A3658-8E32-4D78-A119-AD0F6B5AF4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294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FreightText Pro"/>
              </a:rPr>
              <a:t>I give an example in my book from my own childhood. After coming home from my karate test where I had failed to get my yellow belt, I started screaming and yelling at my mother. She told me, “Stop being so angry, go to your room, and wait ’til your father gets home.” But what she didn’t know was the underlying story, which was that when I was getting ready to come home after failing the test, I wasn’t just disappointed by my failure, but I was also made fun of in the locker room by some kids who were the bullies at school. They were threatening me and making me feel bad about myself. So, I was really feeling a combination of fear and shame, but I </a:t>
            </a:r>
            <a:r>
              <a:rPr lang="en-US" b="0" i="1">
                <a:solidFill>
                  <a:srgbClr val="000000"/>
                </a:solidFill>
                <a:effectLst/>
                <a:latin typeface="FreightText Pro"/>
              </a:rPr>
              <a:t>looked</a:t>
            </a:r>
            <a:r>
              <a:rPr lang="en-US" b="0" i="0">
                <a:solidFill>
                  <a:srgbClr val="000000"/>
                </a:solidFill>
                <a:effectLst/>
                <a:latin typeface="FreightText Pro"/>
              </a:rPr>
              <a:t> like I was angry because I was yelling and screaming.</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3A3658-8E32-4D78-A119-AD0F6B5AF4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51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Roboto" panose="02000000000000000000" pitchFamily="2" charset="0"/>
                <a:ea typeface="Times New Roman" panose="02020603050405020304" pitchFamily="18" charset="0"/>
                <a:cs typeface="Times New Roman" panose="02020603050405020304" pitchFamily="18" charset="0"/>
              </a:rPr>
              <a:t>The Meta-Moment teaches both children and adults to prolong the space between that trigger that we all have and our reaction or our healthy response. And it's a process during an interaction that helps people first recognize a strong emotion that just occurred, how does it affect your body, and the way you think about the person, or yourself in the situation.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Roboto" panose="02000000000000000000" pitchFamily="2"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Roboto" panose="02000000000000000000" pitchFamily="2" charset="0"/>
                <a:ea typeface="Times New Roman" panose="02020603050405020304" pitchFamily="18" charset="0"/>
                <a:cs typeface="Times New Roman" panose="02020603050405020304" pitchFamily="18" charset="0"/>
              </a:rPr>
              <a:t>The second piece of the Meta-Moment says let's pause. Let's not react; let's take that breath; let's build that space.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Roboto" panose="02000000000000000000" pitchFamily="2"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Roboto" panose="02000000000000000000" pitchFamily="2" charset="0"/>
                <a:ea typeface="Times New Roman" panose="02020603050405020304" pitchFamily="18" charset="0"/>
                <a:cs typeface="Times New Roman" panose="02020603050405020304" pitchFamily="18" charset="0"/>
              </a:rPr>
              <a:t>The third part of the Meta-Moment is called your best self, and what they have found in their research is that when you can teach children and adults to think about their best self - meaning I am a teacher who is caring and compassionate; I am a parent who is loving and kind - that activation of your best self helps you to choose more effective strategies…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Roboto" panose="02000000000000000000" pitchFamily="2"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Roboto" panose="02000000000000000000" pitchFamily="2" charset="0"/>
                <a:ea typeface="Times New Roman" panose="02020603050405020304" pitchFamily="18" charset="0"/>
                <a:cs typeface="Times New Roman" panose="02020603050405020304" pitchFamily="18" charset="0"/>
              </a:rPr>
              <a:t>…to then move to step 4, which is the regulation of emotion or strategizing. That instead of using negative self-talk, you use positive self-talk. Instead of blaming you'll start reframing. Instead of yelling and screaming, you'll do problem solving.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Roboto" panose="02000000000000000000" pitchFamily="2"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Roboto" panose="02000000000000000000" pitchFamily="2" charset="0"/>
                <a:ea typeface="Times New Roman" panose="02020603050405020304" pitchFamily="18" charset="0"/>
                <a:cs typeface="Times New Roman" panose="02020603050405020304" pitchFamily="18" charset="0"/>
              </a:rPr>
              <a:t>The goal is that successful interaction in that process. So it's this process to really help people manage emotions more effectively and build relationships as opposed to destroy them.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3B2DD59-D21F-4F7C-86AE-C3A72B1DB821}" type="slidenum">
              <a:rPr lang="en-US" smtClean="0"/>
              <a:t>49</a:t>
            </a:fld>
            <a:endParaRPr lang="en-US"/>
          </a:p>
        </p:txBody>
      </p:sp>
    </p:spTree>
    <p:extLst>
      <p:ext uri="{BB962C8B-B14F-4D97-AF65-F5344CB8AC3E}">
        <p14:creationId xmlns:p14="http://schemas.microsoft.com/office/powerpoint/2010/main" val="946325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Crucial conversations about feedback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3E1A76-4BC8-430F-A078-BBFC3D7EDE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487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1E10AC-C0A0-4186-B792-AF0B58FBE8BD}" type="datetimeFigureOut">
              <a:rPr lang="en-US" smtClean="0"/>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1746993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1E10AC-C0A0-4186-B792-AF0B58FBE8BD}" type="datetimeFigureOut">
              <a:rPr lang="en-US" smtClean="0"/>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712534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1E10AC-C0A0-4186-B792-AF0B58FBE8BD}" type="datetimeFigureOut">
              <a:rPr lang="en-US" smtClean="0"/>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656326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983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5456C-061C-4D71-9997-58D4467B02B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D58AF41-BC4C-46E4-8893-18EC94116E4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A7B44C9-ECCD-4F06-B358-CBD615707E05}"/>
              </a:ext>
            </a:extLst>
          </p:cNvPr>
          <p:cNvSpPr>
            <a:spLocks noGrp="1"/>
          </p:cNvSpPr>
          <p:nvPr>
            <p:ph type="dt" sz="half" idx="10"/>
          </p:nvPr>
        </p:nvSpPr>
        <p:spPr/>
        <p:txBody>
          <a:bodyPr/>
          <a:lstStyle/>
          <a:p>
            <a:fld id="{5F1E10AC-C0A0-4186-B792-AF0B58FBE8BD}" type="datetimeFigureOut">
              <a:rPr lang="en-US" smtClean="0"/>
              <a:t>8/25/2023</a:t>
            </a:fld>
            <a:endParaRPr lang="en-US"/>
          </a:p>
        </p:txBody>
      </p:sp>
      <p:sp>
        <p:nvSpPr>
          <p:cNvPr id="5" name="Footer Placeholder 4">
            <a:extLst>
              <a:ext uri="{FF2B5EF4-FFF2-40B4-BE49-F238E27FC236}">
                <a16:creationId xmlns:a16="http://schemas.microsoft.com/office/drawing/2014/main" id="{D36D8085-8F4E-487C-9652-A9DDBAA701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502CFA-6B82-4C94-BC18-791072564E68}"/>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644423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A22EC-EECE-4E06-8A95-F4084CA52B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DF1E8-B87B-4E5A-996E-A44C45747D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8DA42A-9D8B-4BC4-B35D-8D72F7719454}"/>
              </a:ext>
            </a:extLst>
          </p:cNvPr>
          <p:cNvSpPr>
            <a:spLocks noGrp="1"/>
          </p:cNvSpPr>
          <p:nvPr>
            <p:ph type="dt" sz="half" idx="10"/>
          </p:nvPr>
        </p:nvSpPr>
        <p:spPr/>
        <p:txBody>
          <a:bodyPr/>
          <a:lstStyle/>
          <a:p>
            <a:fld id="{5F1E10AC-C0A0-4186-B792-AF0B58FBE8BD}" type="datetimeFigureOut">
              <a:rPr lang="en-US" smtClean="0"/>
              <a:t>8/25/2023</a:t>
            </a:fld>
            <a:endParaRPr lang="en-US"/>
          </a:p>
        </p:txBody>
      </p:sp>
      <p:sp>
        <p:nvSpPr>
          <p:cNvPr id="5" name="Footer Placeholder 4">
            <a:extLst>
              <a:ext uri="{FF2B5EF4-FFF2-40B4-BE49-F238E27FC236}">
                <a16:creationId xmlns:a16="http://schemas.microsoft.com/office/drawing/2014/main" id="{F976B868-F6CC-42F7-9239-2792A8BD8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7D7A8-B93A-452F-9D27-31A5AE58E77F}"/>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1847150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4C97F-7E8D-4CC7-8259-785AA393BA4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B52D9FB-04F3-4892-AD31-9CC1452C9DC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707460-3725-45DA-85BF-818C127A2D9F}"/>
              </a:ext>
            </a:extLst>
          </p:cNvPr>
          <p:cNvSpPr>
            <a:spLocks noGrp="1"/>
          </p:cNvSpPr>
          <p:nvPr>
            <p:ph type="dt" sz="half" idx="10"/>
          </p:nvPr>
        </p:nvSpPr>
        <p:spPr/>
        <p:txBody>
          <a:bodyPr/>
          <a:lstStyle/>
          <a:p>
            <a:fld id="{5F1E10AC-C0A0-4186-B792-AF0B58FBE8BD}" type="datetimeFigureOut">
              <a:rPr lang="en-US" smtClean="0"/>
              <a:t>8/25/2023</a:t>
            </a:fld>
            <a:endParaRPr lang="en-US"/>
          </a:p>
        </p:txBody>
      </p:sp>
      <p:sp>
        <p:nvSpPr>
          <p:cNvPr id="5" name="Footer Placeholder 4">
            <a:extLst>
              <a:ext uri="{FF2B5EF4-FFF2-40B4-BE49-F238E27FC236}">
                <a16:creationId xmlns:a16="http://schemas.microsoft.com/office/drawing/2014/main" id="{87592135-8877-41A4-AD9D-3F817AC93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BB858F-9041-48CC-AC1C-7E53E9B37943}"/>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2314313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A7A31-CB97-4DA3-9143-B781184B3C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5F668E-1892-44CC-B380-38D422B4455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765DC3-8797-4F97-BFD6-F05ABC0C8F0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AEEFD8-55C9-4CF1-9EDD-0D31C74CF4A7}"/>
              </a:ext>
            </a:extLst>
          </p:cNvPr>
          <p:cNvSpPr>
            <a:spLocks noGrp="1"/>
          </p:cNvSpPr>
          <p:nvPr>
            <p:ph type="dt" sz="half" idx="10"/>
          </p:nvPr>
        </p:nvSpPr>
        <p:spPr/>
        <p:txBody>
          <a:bodyPr/>
          <a:lstStyle/>
          <a:p>
            <a:fld id="{5F1E10AC-C0A0-4186-B792-AF0B58FBE8BD}" type="datetimeFigureOut">
              <a:rPr lang="en-US" smtClean="0"/>
              <a:t>8/25/2023</a:t>
            </a:fld>
            <a:endParaRPr lang="en-US"/>
          </a:p>
        </p:txBody>
      </p:sp>
      <p:sp>
        <p:nvSpPr>
          <p:cNvPr id="6" name="Footer Placeholder 5">
            <a:extLst>
              <a:ext uri="{FF2B5EF4-FFF2-40B4-BE49-F238E27FC236}">
                <a16:creationId xmlns:a16="http://schemas.microsoft.com/office/drawing/2014/main" id="{6ED453E6-E783-43A1-8F16-8AA1119911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0D8228-3391-483F-9D38-7776F298C622}"/>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1278218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49DDE-683D-4921-8B5F-4D1EBF3B824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DD8992-8FC4-46DF-8CEE-7BD21B3F899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CDFBAE5-4912-4E4E-847E-A51CBFA3F93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C489F1-346E-4B42-A332-F2260BCD9C9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11788FD-0ABF-4A5C-8714-C41F6A026AD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C4E9DD-99AB-4249-97C6-123E066375D5}"/>
              </a:ext>
            </a:extLst>
          </p:cNvPr>
          <p:cNvSpPr>
            <a:spLocks noGrp="1"/>
          </p:cNvSpPr>
          <p:nvPr>
            <p:ph type="dt" sz="half" idx="10"/>
          </p:nvPr>
        </p:nvSpPr>
        <p:spPr/>
        <p:txBody>
          <a:bodyPr/>
          <a:lstStyle/>
          <a:p>
            <a:fld id="{5F1E10AC-C0A0-4186-B792-AF0B58FBE8BD}" type="datetimeFigureOut">
              <a:rPr lang="en-US" smtClean="0"/>
              <a:t>8/25/2023</a:t>
            </a:fld>
            <a:endParaRPr lang="en-US"/>
          </a:p>
        </p:txBody>
      </p:sp>
      <p:sp>
        <p:nvSpPr>
          <p:cNvPr id="8" name="Footer Placeholder 7">
            <a:extLst>
              <a:ext uri="{FF2B5EF4-FFF2-40B4-BE49-F238E27FC236}">
                <a16:creationId xmlns:a16="http://schemas.microsoft.com/office/drawing/2014/main" id="{9D7C4F6C-C8EB-4D1A-8819-4086B5B0EE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DD1CEE-6509-4A42-8E86-E387123D3189}"/>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4216899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38E73-EF47-48BD-90DC-60528359E8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577B00-BB30-4D08-9D1C-2BC020BDC747}"/>
              </a:ext>
            </a:extLst>
          </p:cNvPr>
          <p:cNvSpPr>
            <a:spLocks noGrp="1"/>
          </p:cNvSpPr>
          <p:nvPr>
            <p:ph type="dt" sz="half" idx="10"/>
          </p:nvPr>
        </p:nvSpPr>
        <p:spPr/>
        <p:txBody>
          <a:bodyPr/>
          <a:lstStyle/>
          <a:p>
            <a:fld id="{5F1E10AC-C0A0-4186-B792-AF0B58FBE8BD}" type="datetimeFigureOut">
              <a:rPr lang="en-US" smtClean="0"/>
              <a:t>8/25/2023</a:t>
            </a:fld>
            <a:endParaRPr lang="en-US"/>
          </a:p>
        </p:txBody>
      </p:sp>
      <p:sp>
        <p:nvSpPr>
          <p:cNvPr id="4" name="Footer Placeholder 3">
            <a:extLst>
              <a:ext uri="{FF2B5EF4-FFF2-40B4-BE49-F238E27FC236}">
                <a16:creationId xmlns:a16="http://schemas.microsoft.com/office/drawing/2014/main" id="{252AFA2B-7DA4-434C-B3B4-96488FB067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3E4955-856B-4449-A2F8-2D991C031EE0}"/>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2633910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E904E4-5DE8-4793-B326-B195069356BA}"/>
              </a:ext>
            </a:extLst>
          </p:cNvPr>
          <p:cNvSpPr>
            <a:spLocks noGrp="1"/>
          </p:cNvSpPr>
          <p:nvPr>
            <p:ph type="dt" sz="half" idx="10"/>
          </p:nvPr>
        </p:nvSpPr>
        <p:spPr/>
        <p:txBody>
          <a:bodyPr/>
          <a:lstStyle/>
          <a:p>
            <a:fld id="{5F1E10AC-C0A0-4186-B792-AF0B58FBE8BD}" type="datetimeFigureOut">
              <a:rPr lang="en-US" smtClean="0"/>
              <a:t>8/25/2023</a:t>
            </a:fld>
            <a:endParaRPr lang="en-US"/>
          </a:p>
        </p:txBody>
      </p:sp>
      <p:sp>
        <p:nvSpPr>
          <p:cNvPr id="3" name="Footer Placeholder 2">
            <a:extLst>
              <a:ext uri="{FF2B5EF4-FFF2-40B4-BE49-F238E27FC236}">
                <a16:creationId xmlns:a16="http://schemas.microsoft.com/office/drawing/2014/main" id="{7703B8CC-C11B-4762-B76F-308B6C84B4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CF3D27-9009-400D-96EC-70798A99C4B3}"/>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2600219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1E10AC-C0A0-4186-B792-AF0B58FBE8BD}" type="datetimeFigureOut">
              <a:rPr lang="en-US" smtClean="0"/>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2237296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11FE5-4B72-47E0-B836-001938B745E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EA69980-D8EB-494D-89DF-64EA37BD4EA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544EAF-E8CC-4194-8503-82C0C1DAA30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13E7BA4-BB13-4A13-A8D6-82A4B73126A6}"/>
              </a:ext>
            </a:extLst>
          </p:cNvPr>
          <p:cNvSpPr>
            <a:spLocks noGrp="1"/>
          </p:cNvSpPr>
          <p:nvPr>
            <p:ph type="dt" sz="half" idx="10"/>
          </p:nvPr>
        </p:nvSpPr>
        <p:spPr/>
        <p:txBody>
          <a:bodyPr/>
          <a:lstStyle/>
          <a:p>
            <a:fld id="{5F1E10AC-C0A0-4186-B792-AF0B58FBE8BD}" type="datetimeFigureOut">
              <a:rPr lang="en-US" smtClean="0"/>
              <a:t>8/25/2023</a:t>
            </a:fld>
            <a:endParaRPr lang="en-US"/>
          </a:p>
        </p:txBody>
      </p:sp>
      <p:sp>
        <p:nvSpPr>
          <p:cNvPr id="6" name="Footer Placeholder 5">
            <a:extLst>
              <a:ext uri="{FF2B5EF4-FFF2-40B4-BE49-F238E27FC236}">
                <a16:creationId xmlns:a16="http://schemas.microsoft.com/office/drawing/2014/main" id="{9FD29711-146A-4FF5-A7BE-6B5CB880F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318DAE-9BF6-450E-B7D2-CFA55A927610}"/>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122678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60750-5867-4A8A-9466-263F95E7052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7EBF1E0-D839-467A-8C38-4FB5B6F1594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5D6C180-A589-4739-BF4A-418F941E591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6E10C76-FD54-4C58-8A7F-A9CF0BCB2C35}"/>
              </a:ext>
            </a:extLst>
          </p:cNvPr>
          <p:cNvSpPr>
            <a:spLocks noGrp="1"/>
          </p:cNvSpPr>
          <p:nvPr>
            <p:ph type="dt" sz="half" idx="10"/>
          </p:nvPr>
        </p:nvSpPr>
        <p:spPr/>
        <p:txBody>
          <a:bodyPr/>
          <a:lstStyle/>
          <a:p>
            <a:fld id="{5F1E10AC-C0A0-4186-B792-AF0B58FBE8BD}" type="datetimeFigureOut">
              <a:rPr lang="en-US" smtClean="0"/>
              <a:t>8/25/2023</a:t>
            </a:fld>
            <a:endParaRPr lang="en-US"/>
          </a:p>
        </p:txBody>
      </p:sp>
      <p:sp>
        <p:nvSpPr>
          <p:cNvPr id="6" name="Footer Placeholder 5">
            <a:extLst>
              <a:ext uri="{FF2B5EF4-FFF2-40B4-BE49-F238E27FC236}">
                <a16:creationId xmlns:a16="http://schemas.microsoft.com/office/drawing/2014/main" id="{ABE92484-8720-4E13-B120-F8651BDACD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D0C3C-CAFB-463D-9C4B-AF633D1F1D9F}"/>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16515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39BF4-9CCC-49AD-94DB-7A260F477E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FAE3EA-5339-4C49-81DA-A6CABBEE84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3D794A-4EC6-4A8E-893C-472F3A0A40D7}"/>
              </a:ext>
            </a:extLst>
          </p:cNvPr>
          <p:cNvSpPr>
            <a:spLocks noGrp="1"/>
          </p:cNvSpPr>
          <p:nvPr>
            <p:ph type="dt" sz="half" idx="10"/>
          </p:nvPr>
        </p:nvSpPr>
        <p:spPr/>
        <p:txBody>
          <a:bodyPr/>
          <a:lstStyle/>
          <a:p>
            <a:fld id="{5F1E10AC-C0A0-4186-B792-AF0B58FBE8BD}" type="datetimeFigureOut">
              <a:rPr lang="en-US" smtClean="0"/>
              <a:t>8/25/2023</a:t>
            </a:fld>
            <a:endParaRPr lang="en-US"/>
          </a:p>
        </p:txBody>
      </p:sp>
      <p:sp>
        <p:nvSpPr>
          <p:cNvPr id="5" name="Footer Placeholder 4">
            <a:extLst>
              <a:ext uri="{FF2B5EF4-FFF2-40B4-BE49-F238E27FC236}">
                <a16:creationId xmlns:a16="http://schemas.microsoft.com/office/drawing/2014/main" id="{F830A21F-6CC3-4AEF-9B4B-C79F72CECE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BC2EB3-67E8-41A3-8046-4C3A4AFD04B2}"/>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16046603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62CCBA-0DCE-4B22-A0F6-A395D6A2EDD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1A5881-D742-4A7B-82CA-6E810D1179D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9DB20-C3BC-4BA8-915C-7406B3EA0E85}"/>
              </a:ext>
            </a:extLst>
          </p:cNvPr>
          <p:cNvSpPr>
            <a:spLocks noGrp="1"/>
          </p:cNvSpPr>
          <p:nvPr>
            <p:ph type="dt" sz="half" idx="10"/>
          </p:nvPr>
        </p:nvSpPr>
        <p:spPr/>
        <p:txBody>
          <a:bodyPr/>
          <a:lstStyle/>
          <a:p>
            <a:fld id="{5F1E10AC-C0A0-4186-B792-AF0B58FBE8BD}" type="datetimeFigureOut">
              <a:rPr lang="en-US" smtClean="0"/>
              <a:t>8/25/2023</a:t>
            </a:fld>
            <a:endParaRPr lang="en-US"/>
          </a:p>
        </p:txBody>
      </p:sp>
      <p:sp>
        <p:nvSpPr>
          <p:cNvPr id="5" name="Footer Placeholder 4">
            <a:extLst>
              <a:ext uri="{FF2B5EF4-FFF2-40B4-BE49-F238E27FC236}">
                <a16:creationId xmlns:a16="http://schemas.microsoft.com/office/drawing/2014/main" id="{C1780426-7FD0-4AF6-BF0E-089A023E5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ABCA74-638E-4ADA-A857-1C5BDD5ADAD3}"/>
              </a:ext>
            </a:extLst>
          </p:cNvPr>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3598501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1E10AC-C0A0-4186-B792-AF0B58FBE8BD}" type="datetimeFigureOut">
              <a:rPr lang="en-US" smtClean="0"/>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3696875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1E10AC-C0A0-4186-B792-AF0B58FBE8BD}" type="datetimeFigureOut">
              <a:rPr lang="en-US" smtClean="0"/>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2142103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1E10AC-C0A0-4186-B792-AF0B58FBE8BD}" type="datetimeFigureOut">
              <a:rPr lang="en-US" smtClean="0"/>
              <a:t>8/25/2023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3014053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1E10AC-C0A0-4186-B792-AF0B58FBE8BD}" type="datetimeFigureOut">
              <a:rPr lang="en-US" smtClean="0"/>
              <a:t>8/25/2023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990533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1E10AC-C0A0-4186-B792-AF0B58FBE8BD}" type="datetimeFigureOut">
              <a:rPr lang="en-US" smtClean="0"/>
              <a:t>8/25/2023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1379610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1E10AC-C0A0-4186-B792-AF0B58FBE8BD}" type="datetimeFigureOut">
              <a:rPr lang="en-US" smtClean="0"/>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2524532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1E10AC-C0A0-4186-B792-AF0B58FBE8BD}" type="datetimeFigureOut">
              <a:rPr lang="en-US" smtClean="0"/>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9357B-1066-4A87-8975-6A5D80BB9E6A}" type="slidenum">
              <a:rPr lang="en-US" smtClean="0"/>
              <a:t>‹#›</a:t>
            </a:fld>
            <a:endParaRPr lang="en-US"/>
          </a:p>
        </p:txBody>
      </p:sp>
    </p:spTree>
    <p:extLst>
      <p:ext uri="{BB962C8B-B14F-4D97-AF65-F5344CB8AC3E}">
        <p14:creationId xmlns:p14="http://schemas.microsoft.com/office/powerpoint/2010/main" val="2202346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1E10AC-C0A0-4186-B792-AF0B58FBE8BD}" type="datetimeFigureOut">
              <a:rPr lang="en-US" smtClean="0"/>
              <a:t>8/25/2023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39357B-1066-4A87-8975-6A5D80BB9E6A}" type="slidenum">
              <a:rPr lang="en-US" smtClean="0"/>
              <a:t>‹#›</a:t>
            </a:fld>
            <a:endParaRPr lang="en-US"/>
          </a:p>
        </p:txBody>
      </p:sp>
    </p:spTree>
    <p:extLst>
      <p:ext uri="{BB962C8B-B14F-4D97-AF65-F5344CB8AC3E}">
        <p14:creationId xmlns:p14="http://schemas.microsoft.com/office/powerpoint/2010/main" val="91788372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B08675-2672-4102-BE38-B2C1AAA56D6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AF4947-24C5-4EFA-BCDF-A21DD6B1FA7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BA2F31-E04C-4C91-8D81-D4F469FCBA6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F1E10AC-C0A0-4186-B792-AF0B58FBE8BD}" type="datetimeFigureOut">
              <a:rPr lang="en-US" smtClean="0"/>
              <a:t>8/25/2023</a:t>
            </a:fld>
            <a:endParaRPr lang="en-US"/>
          </a:p>
        </p:txBody>
      </p:sp>
      <p:sp>
        <p:nvSpPr>
          <p:cNvPr id="5" name="Footer Placeholder 4">
            <a:extLst>
              <a:ext uri="{FF2B5EF4-FFF2-40B4-BE49-F238E27FC236}">
                <a16:creationId xmlns:a16="http://schemas.microsoft.com/office/drawing/2014/main" id="{CFC2AE27-2E25-4190-950D-8D4DB9D254A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445564-1EE5-4340-8C90-5C1E5ED4FB9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039357B-1066-4A87-8975-6A5D80BB9E6A}" type="slidenum">
              <a:rPr lang="en-US" smtClean="0"/>
              <a:t>‹#›</a:t>
            </a:fld>
            <a:endParaRPr lang="en-US"/>
          </a:p>
        </p:txBody>
      </p:sp>
    </p:spTree>
    <p:extLst>
      <p:ext uri="{BB962C8B-B14F-4D97-AF65-F5344CB8AC3E}">
        <p14:creationId xmlns:p14="http://schemas.microsoft.com/office/powerpoint/2010/main" val="69238909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hyperlink" Target="https://www.rulerapproach.org/" TargetMode="External"/><Relationship Id="rId2" Type="http://schemas.openxmlformats.org/officeDocument/2006/relationships/image" Target="../media/image4.png"/><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video" Target="https://www.youtube.com/embed/VOT8SQ_ju6M?feature=oembed" TargetMode="Externa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customXml" Target="../ink/ink1.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hyperlink" Target="https://youtu.be/L12b5JoRT6I" TargetMode="External"/><Relationship Id="rId2" Type="http://schemas.openxmlformats.org/officeDocument/2006/relationships/image" Target="../media/image4.png"/><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4FE70E86-779D-4922-A020-0B3E5C05A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2">
            <a:extLst>
              <a:ext uri="{FF2B5EF4-FFF2-40B4-BE49-F238E27FC236}">
                <a16:creationId xmlns:a16="http://schemas.microsoft.com/office/drawing/2014/main" id="{81F55513-2668-477C-9962-1B9F5E31F1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45450"/>
            <a:ext cx="9144000" cy="3012550"/>
            <a:chOff x="0" y="3845450"/>
            <a:chExt cx="12192000" cy="3012550"/>
          </a:xfrm>
        </p:grpSpPr>
        <p:sp>
          <p:nvSpPr>
            <p:cNvPr id="10" name="Freeform: Shape 13">
              <a:extLst>
                <a:ext uri="{FF2B5EF4-FFF2-40B4-BE49-F238E27FC236}">
                  <a16:creationId xmlns:a16="http://schemas.microsoft.com/office/drawing/2014/main" id="{E673CDF5-001D-42B7-BB27-B3C47240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989828"/>
              <a:ext cx="12192000" cy="2868172"/>
            </a:xfrm>
            <a:custGeom>
              <a:avLst/>
              <a:gdLst>
                <a:gd name="connsiteX0" fmla="*/ 619389 w 12192000"/>
                <a:gd name="connsiteY0" fmla="*/ 0 h 2868172"/>
                <a:gd name="connsiteX1" fmla="*/ 687652 w 12192000"/>
                <a:gd name="connsiteY1" fmla="*/ 3175 h 2868172"/>
                <a:gd name="connsiteX2" fmla="*/ 747977 w 12192000"/>
                <a:gd name="connsiteY2" fmla="*/ 9525 h 2868172"/>
                <a:gd name="connsiteX3" fmla="*/ 800364 w 12192000"/>
                <a:gd name="connsiteY3" fmla="*/ 20637 h 2868172"/>
                <a:gd name="connsiteX4" fmla="*/ 846402 w 12192000"/>
                <a:gd name="connsiteY4" fmla="*/ 36512 h 2868172"/>
                <a:gd name="connsiteX5" fmla="*/ 887677 w 12192000"/>
                <a:gd name="connsiteY5" fmla="*/ 52387 h 2868172"/>
                <a:gd name="connsiteX6" fmla="*/ 924189 w 12192000"/>
                <a:gd name="connsiteY6" fmla="*/ 68262 h 2868172"/>
                <a:gd name="connsiteX7" fmla="*/ 962289 w 12192000"/>
                <a:gd name="connsiteY7" fmla="*/ 87312 h 2868172"/>
                <a:gd name="connsiteX8" fmla="*/ 1000389 w 12192000"/>
                <a:gd name="connsiteY8" fmla="*/ 106362 h 2868172"/>
                <a:gd name="connsiteX9" fmla="*/ 1036902 w 12192000"/>
                <a:gd name="connsiteY9" fmla="*/ 125412 h 2868172"/>
                <a:gd name="connsiteX10" fmla="*/ 1078177 w 12192000"/>
                <a:gd name="connsiteY10" fmla="*/ 141287 h 2868172"/>
                <a:gd name="connsiteX11" fmla="*/ 1124214 w 12192000"/>
                <a:gd name="connsiteY11" fmla="*/ 155575 h 2868172"/>
                <a:gd name="connsiteX12" fmla="*/ 1176602 w 12192000"/>
                <a:gd name="connsiteY12" fmla="*/ 166687 h 2868172"/>
                <a:gd name="connsiteX13" fmla="*/ 1236927 w 12192000"/>
                <a:gd name="connsiteY13" fmla="*/ 174625 h 2868172"/>
                <a:gd name="connsiteX14" fmla="*/ 1305189 w 12192000"/>
                <a:gd name="connsiteY14" fmla="*/ 176212 h 2868172"/>
                <a:gd name="connsiteX15" fmla="*/ 1373452 w 12192000"/>
                <a:gd name="connsiteY15" fmla="*/ 174625 h 2868172"/>
                <a:gd name="connsiteX16" fmla="*/ 1433777 w 12192000"/>
                <a:gd name="connsiteY16" fmla="*/ 166687 h 2868172"/>
                <a:gd name="connsiteX17" fmla="*/ 1486164 w 12192000"/>
                <a:gd name="connsiteY17" fmla="*/ 155575 h 2868172"/>
                <a:gd name="connsiteX18" fmla="*/ 1532202 w 12192000"/>
                <a:gd name="connsiteY18" fmla="*/ 141287 h 2868172"/>
                <a:gd name="connsiteX19" fmla="*/ 1573477 w 12192000"/>
                <a:gd name="connsiteY19" fmla="*/ 125412 h 2868172"/>
                <a:gd name="connsiteX20" fmla="*/ 1609989 w 12192000"/>
                <a:gd name="connsiteY20" fmla="*/ 106362 h 2868172"/>
                <a:gd name="connsiteX21" fmla="*/ 1648089 w 12192000"/>
                <a:gd name="connsiteY21" fmla="*/ 87312 h 2868172"/>
                <a:gd name="connsiteX22" fmla="*/ 1686189 w 12192000"/>
                <a:gd name="connsiteY22" fmla="*/ 68262 h 2868172"/>
                <a:gd name="connsiteX23" fmla="*/ 1722702 w 12192000"/>
                <a:gd name="connsiteY23" fmla="*/ 52387 h 2868172"/>
                <a:gd name="connsiteX24" fmla="*/ 1763977 w 12192000"/>
                <a:gd name="connsiteY24" fmla="*/ 36512 h 2868172"/>
                <a:gd name="connsiteX25" fmla="*/ 1810014 w 12192000"/>
                <a:gd name="connsiteY25" fmla="*/ 20637 h 2868172"/>
                <a:gd name="connsiteX26" fmla="*/ 1862402 w 12192000"/>
                <a:gd name="connsiteY26" fmla="*/ 9525 h 2868172"/>
                <a:gd name="connsiteX27" fmla="*/ 1922727 w 12192000"/>
                <a:gd name="connsiteY27" fmla="*/ 3175 h 2868172"/>
                <a:gd name="connsiteX28" fmla="*/ 1990989 w 12192000"/>
                <a:gd name="connsiteY28" fmla="*/ 0 h 2868172"/>
                <a:gd name="connsiteX29" fmla="*/ 2059252 w 12192000"/>
                <a:gd name="connsiteY29" fmla="*/ 3175 h 2868172"/>
                <a:gd name="connsiteX30" fmla="*/ 2119577 w 12192000"/>
                <a:gd name="connsiteY30" fmla="*/ 9525 h 2868172"/>
                <a:gd name="connsiteX31" fmla="*/ 2171964 w 12192000"/>
                <a:gd name="connsiteY31" fmla="*/ 20637 h 2868172"/>
                <a:gd name="connsiteX32" fmla="*/ 2218002 w 12192000"/>
                <a:gd name="connsiteY32" fmla="*/ 36512 h 2868172"/>
                <a:gd name="connsiteX33" fmla="*/ 2259277 w 12192000"/>
                <a:gd name="connsiteY33" fmla="*/ 52387 h 2868172"/>
                <a:gd name="connsiteX34" fmla="*/ 2295789 w 12192000"/>
                <a:gd name="connsiteY34" fmla="*/ 68262 h 2868172"/>
                <a:gd name="connsiteX35" fmla="*/ 2333889 w 12192000"/>
                <a:gd name="connsiteY35" fmla="*/ 87312 h 2868172"/>
                <a:gd name="connsiteX36" fmla="*/ 2371989 w 12192000"/>
                <a:gd name="connsiteY36" fmla="*/ 106362 h 2868172"/>
                <a:gd name="connsiteX37" fmla="*/ 2408502 w 12192000"/>
                <a:gd name="connsiteY37" fmla="*/ 125412 h 2868172"/>
                <a:gd name="connsiteX38" fmla="*/ 2449777 w 12192000"/>
                <a:gd name="connsiteY38" fmla="*/ 141287 h 2868172"/>
                <a:gd name="connsiteX39" fmla="*/ 2495814 w 12192000"/>
                <a:gd name="connsiteY39" fmla="*/ 155575 h 2868172"/>
                <a:gd name="connsiteX40" fmla="*/ 2548202 w 12192000"/>
                <a:gd name="connsiteY40" fmla="*/ 166687 h 2868172"/>
                <a:gd name="connsiteX41" fmla="*/ 2608527 w 12192000"/>
                <a:gd name="connsiteY41" fmla="*/ 174625 h 2868172"/>
                <a:gd name="connsiteX42" fmla="*/ 2676789 w 12192000"/>
                <a:gd name="connsiteY42" fmla="*/ 176212 h 2868172"/>
                <a:gd name="connsiteX43" fmla="*/ 2745052 w 12192000"/>
                <a:gd name="connsiteY43" fmla="*/ 174625 h 2868172"/>
                <a:gd name="connsiteX44" fmla="*/ 2805377 w 12192000"/>
                <a:gd name="connsiteY44" fmla="*/ 166687 h 2868172"/>
                <a:gd name="connsiteX45" fmla="*/ 2857764 w 12192000"/>
                <a:gd name="connsiteY45" fmla="*/ 155575 h 2868172"/>
                <a:gd name="connsiteX46" fmla="*/ 2903802 w 12192000"/>
                <a:gd name="connsiteY46" fmla="*/ 141287 h 2868172"/>
                <a:gd name="connsiteX47" fmla="*/ 2945077 w 12192000"/>
                <a:gd name="connsiteY47" fmla="*/ 125412 h 2868172"/>
                <a:gd name="connsiteX48" fmla="*/ 2981589 w 12192000"/>
                <a:gd name="connsiteY48" fmla="*/ 106362 h 2868172"/>
                <a:gd name="connsiteX49" fmla="*/ 3019689 w 12192000"/>
                <a:gd name="connsiteY49" fmla="*/ 87312 h 2868172"/>
                <a:gd name="connsiteX50" fmla="*/ 3057789 w 12192000"/>
                <a:gd name="connsiteY50" fmla="*/ 68262 h 2868172"/>
                <a:gd name="connsiteX51" fmla="*/ 3094302 w 12192000"/>
                <a:gd name="connsiteY51" fmla="*/ 52387 h 2868172"/>
                <a:gd name="connsiteX52" fmla="*/ 3135577 w 12192000"/>
                <a:gd name="connsiteY52" fmla="*/ 36512 h 2868172"/>
                <a:gd name="connsiteX53" fmla="*/ 3181614 w 12192000"/>
                <a:gd name="connsiteY53" fmla="*/ 20637 h 2868172"/>
                <a:gd name="connsiteX54" fmla="*/ 3234002 w 12192000"/>
                <a:gd name="connsiteY54" fmla="*/ 9525 h 2868172"/>
                <a:gd name="connsiteX55" fmla="*/ 3294327 w 12192000"/>
                <a:gd name="connsiteY55" fmla="*/ 3175 h 2868172"/>
                <a:gd name="connsiteX56" fmla="*/ 3361002 w 12192000"/>
                <a:gd name="connsiteY56" fmla="*/ 0 h 2868172"/>
                <a:gd name="connsiteX57" fmla="*/ 3430852 w 12192000"/>
                <a:gd name="connsiteY57" fmla="*/ 3175 h 2868172"/>
                <a:gd name="connsiteX58" fmla="*/ 3491177 w 12192000"/>
                <a:gd name="connsiteY58" fmla="*/ 9525 h 2868172"/>
                <a:gd name="connsiteX59" fmla="*/ 3543564 w 12192000"/>
                <a:gd name="connsiteY59" fmla="*/ 20637 h 2868172"/>
                <a:gd name="connsiteX60" fmla="*/ 3589602 w 12192000"/>
                <a:gd name="connsiteY60" fmla="*/ 36512 h 2868172"/>
                <a:gd name="connsiteX61" fmla="*/ 3630877 w 12192000"/>
                <a:gd name="connsiteY61" fmla="*/ 52387 h 2868172"/>
                <a:gd name="connsiteX62" fmla="*/ 3667389 w 12192000"/>
                <a:gd name="connsiteY62" fmla="*/ 68262 h 2868172"/>
                <a:gd name="connsiteX63" fmla="*/ 3705489 w 12192000"/>
                <a:gd name="connsiteY63" fmla="*/ 87312 h 2868172"/>
                <a:gd name="connsiteX64" fmla="*/ 3743589 w 12192000"/>
                <a:gd name="connsiteY64" fmla="*/ 106362 h 2868172"/>
                <a:gd name="connsiteX65" fmla="*/ 3780102 w 12192000"/>
                <a:gd name="connsiteY65" fmla="*/ 125412 h 2868172"/>
                <a:gd name="connsiteX66" fmla="*/ 3821377 w 12192000"/>
                <a:gd name="connsiteY66" fmla="*/ 141287 h 2868172"/>
                <a:gd name="connsiteX67" fmla="*/ 3867414 w 12192000"/>
                <a:gd name="connsiteY67" fmla="*/ 155575 h 2868172"/>
                <a:gd name="connsiteX68" fmla="*/ 3919802 w 12192000"/>
                <a:gd name="connsiteY68" fmla="*/ 166687 h 2868172"/>
                <a:gd name="connsiteX69" fmla="*/ 3980127 w 12192000"/>
                <a:gd name="connsiteY69" fmla="*/ 174625 h 2868172"/>
                <a:gd name="connsiteX70" fmla="*/ 4048389 w 12192000"/>
                <a:gd name="connsiteY70" fmla="*/ 176212 h 2868172"/>
                <a:gd name="connsiteX71" fmla="*/ 4116652 w 12192000"/>
                <a:gd name="connsiteY71" fmla="*/ 174625 h 2868172"/>
                <a:gd name="connsiteX72" fmla="*/ 4176977 w 12192000"/>
                <a:gd name="connsiteY72" fmla="*/ 166687 h 2868172"/>
                <a:gd name="connsiteX73" fmla="*/ 4229364 w 12192000"/>
                <a:gd name="connsiteY73" fmla="*/ 155575 h 2868172"/>
                <a:gd name="connsiteX74" fmla="*/ 4275402 w 12192000"/>
                <a:gd name="connsiteY74" fmla="*/ 141287 h 2868172"/>
                <a:gd name="connsiteX75" fmla="*/ 4316677 w 12192000"/>
                <a:gd name="connsiteY75" fmla="*/ 125412 h 2868172"/>
                <a:gd name="connsiteX76" fmla="*/ 4353189 w 12192000"/>
                <a:gd name="connsiteY76" fmla="*/ 106362 h 2868172"/>
                <a:gd name="connsiteX77" fmla="*/ 4429389 w 12192000"/>
                <a:gd name="connsiteY77" fmla="*/ 68262 h 2868172"/>
                <a:gd name="connsiteX78" fmla="*/ 4465902 w 12192000"/>
                <a:gd name="connsiteY78" fmla="*/ 52387 h 2868172"/>
                <a:gd name="connsiteX79" fmla="*/ 4507177 w 12192000"/>
                <a:gd name="connsiteY79" fmla="*/ 36512 h 2868172"/>
                <a:gd name="connsiteX80" fmla="*/ 4553215 w 12192000"/>
                <a:gd name="connsiteY80" fmla="*/ 20637 h 2868172"/>
                <a:gd name="connsiteX81" fmla="*/ 4605602 w 12192000"/>
                <a:gd name="connsiteY81" fmla="*/ 9525 h 2868172"/>
                <a:gd name="connsiteX82" fmla="*/ 4665928 w 12192000"/>
                <a:gd name="connsiteY82" fmla="*/ 3175 h 2868172"/>
                <a:gd name="connsiteX83" fmla="*/ 4734189 w 12192000"/>
                <a:gd name="connsiteY83" fmla="*/ 0 h 2868172"/>
                <a:gd name="connsiteX84" fmla="*/ 4802453 w 12192000"/>
                <a:gd name="connsiteY84" fmla="*/ 3175 h 2868172"/>
                <a:gd name="connsiteX85" fmla="*/ 4862777 w 12192000"/>
                <a:gd name="connsiteY85" fmla="*/ 9525 h 2868172"/>
                <a:gd name="connsiteX86" fmla="*/ 4915165 w 12192000"/>
                <a:gd name="connsiteY86" fmla="*/ 20637 h 2868172"/>
                <a:gd name="connsiteX87" fmla="*/ 4961201 w 12192000"/>
                <a:gd name="connsiteY87" fmla="*/ 36512 h 2868172"/>
                <a:gd name="connsiteX88" fmla="*/ 5002477 w 12192000"/>
                <a:gd name="connsiteY88" fmla="*/ 52387 h 2868172"/>
                <a:gd name="connsiteX89" fmla="*/ 5038989 w 12192000"/>
                <a:gd name="connsiteY89" fmla="*/ 68262 h 2868172"/>
                <a:gd name="connsiteX90" fmla="*/ 5077090 w 12192000"/>
                <a:gd name="connsiteY90" fmla="*/ 87312 h 2868172"/>
                <a:gd name="connsiteX91" fmla="*/ 5115189 w 12192000"/>
                <a:gd name="connsiteY91" fmla="*/ 106362 h 2868172"/>
                <a:gd name="connsiteX92" fmla="*/ 5151701 w 12192000"/>
                <a:gd name="connsiteY92" fmla="*/ 125412 h 2868172"/>
                <a:gd name="connsiteX93" fmla="*/ 5192977 w 12192000"/>
                <a:gd name="connsiteY93" fmla="*/ 141287 h 2868172"/>
                <a:gd name="connsiteX94" fmla="*/ 5239014 w 12192000"/>
                <a:gd name="connsiteY94" fmla="*/ 155575 h 2868172"/>
                <a:gd name="connsiteX95" fmla="*/ 5291401 w 12192000"/>
                <a:gd name="connsiteY95" fmla="*/ 166687 h 2868172"/>
                <a:gd name="connsiteX96" fmla="*/ 5351727 w 12192000"/>
                <a:gd name="connsiteY96" fmla="*/ 174625 h 2868172"/>
                <a:gd name="connsiteX97" fmla="*/ 5410199 w 12192000"/>
                <a:gd name="connsiteY97" fmla="*/ 175985 h 2868172"/>
                <a:gd name="connsiteX98" fmla="*/ 5468671 w 12192000"/>
                <a:gd name="connsiteY98" fmla="*/ 174625 h 2868172"/>
                <a:gd name="connsiteX99" fmla="*/ 5528996 w 12192000"/>
                <a:gd name="connsiteY99" fmla="*/ 166687 h 2868172"/>
                <a:gd name="connsiteX100" fmla="*/ 5581383 w 12192000"/>
                <a:gd name="connsiteY100" fmla="*/ 155575 h 2868172"/>
                <a:gd name="connsiteX101" fmla="*/ 5627421 w 12192000"/>
                <a:gd name="connsiteY101" fmla="*/ 141287 h 2868172"/>
                <a:gd name="connsiteX102" fmla="*/ 5668696 w 12192000"/>
                <a:gd name="connsiteY102" fmla="*/ 125412 h 2868172"/>
                <a:gd name="connsiteX103" fmla="*/ 5705209 w 12192000"/>
                <a:gd name="connsiteY103" fmla="*/ 106362 h 2868172"/>
                <a:gd name="connsiteX104" fmla="*/ 5743308 w 12192000"/>
                <a:gd name="connsiteY104" fmla="*/ 87312 h 2868172"/>
                <a:gd name="connsiteX105" fmla="*/ 5781408 w 12192000"/>
                <a:gd name="connsiteY105" fmla="*/ 68262 h 2868172"/>
                <a:gd name="connsiteX106" fmla="*/ 5817921 w 12192000"/>
                <a:gd name="connsiteY106" fmla="*/ 52387 h 2868172"/>
                <a:gd name="connsiteX107" fmla="*/ 5859196 w 12192000"/>
                <a:gd name="connsiteY107" fmla="*/ 36512 h 2868172"/>
                <a:gd name="connsiteX108" fmla="*/ 5905234 w 12192000"/>
                <a:gd name="connsiteY108" fmla="*/ 20637 h 2868172"/>
                <a:gd name="connsiteX109" fmla="*/ 5957621 w 12192000"/>
                <a:gd name="connsiteY109" fmla="*/ 9525 h 2868172"/>
                <a:gd name="connsiteX110" fmla="*/ 6017947 w 12192000"/>
                <a:gd name="connsiteY110" fmla="*/ 3175 h 2868172"/>
                <a:gd name="connsiteX111" fmla="*/ 6086209 w 12192000"/>
                <a:gd name="connsiteY111" fmla="*/ 0 h 2868172"/>
                <a:gd name="connsiteX112" fmla="*/ 6095999 w 12192000"/>
                <a:gd name="connsiteY112" fmla="*/ 455 h 2868172"/>
                <a:gd name="connsiteX113" fmla="*/ 6105789 w 12192000"/>
                <a:gd name="connsiteY113" fmla="*/ 0 h 2868172"/>
                <a:gd name="connsiteX114" fmla="*/ 6174052 w 12192000"/>
                <a:gd name="connsiteY114" fmla="*/ 3175 h 2868172"/>
                <a:gd name="connsiteX115" fmla="*/ 6234377 w 12192000"/>
                <a:gd name="connsiteY115" fmla="*/ 9525 h 2868172"/>
                <a:gd name="connsiteX116" fmla="*/ 6286764 w 12192000"/>
                <a:gd name="connsiteY116" fmla="*/ 20637 h 2868172"/>
                <a:gd name="connsiteX117" fmla="*/ 6332802 w 12192000"/>
                <a:gd name="connsiteY117" fmla="*/ 36512 h 2868172"/>
                <a:gd name="connsiteX118" fmla="*/ 6374077 w 12192000"/>
                <a:gd name="connsiteY118" fmla="*/ 52387 h 2868172"/>
                <a:gd name="connsiteX119" fmla="*/ 6410589 w 12192000"/>
                <a:gd name="connsiteY119" fmla="*/ 68262 h 2868172"/>
                <a:gd name="connsiteX120" fmla="*/ 6448689 w 12192000"/>
                <a:gd name="connsiteY120" fmla="*/ 87312 h 2868172"/>
                <a:gd name="connsiteX121" fmla="*/ 6486789 w 12192000"/>
                <a:gd name="connsiteY121" fmla="*/ 106362 h 2868172"/>
                <a:gd name="connsiteX122" fmla="*/ 6523302 w 12192000"/>
                <a:gd name="connsiteY122" fmla="*/ 125412 h 2868172"/>
                <a:gd name="connsiteX123" fmla="*/ 6564577 w 12192000"/>
                <a:gd name="connsiteY123" fmla="*/ 141287 h 2868172"/>
                <a:gd name="connsiteX124" fmla="*/ 6610614 w 12192000"/>
                <a:gd name="connsiteY124" fmla="*/ 155575 h 2868172"/>
                <a:gd name="connsiteX125" fmla="*/ 6663002 w 12192000"/>
                <a:gd name="connsiteY125" fmla="*/ 166687 h 2868172"/>
                <a:gd name="connsiteX126" fmla="*/ 6723327 w 12192000"/>
                <a:gd name="connsiteY126" fmla="*/ 174625 h 2868172"/>
                <a:gd name="connsiteX127" fmla="*/ 6781799 w 12192000"/>
                <a:gd name="connsiteY127" fmla="*/ 175985 h 2868172"/>
                <a:gd name="connsiteX128" fmla="*/ 6840271 w 12192000"/>
                <a:gd name="connsiteY128" fmla="*/ 174625 h 2868172"/>
                <a:gd name="connsiteX129" fmla="*/ 6900596 w 12192000"/>
                <a:gd name="connsiteY129" fmla="*/ 166687 h 2868172"/>
                <a:gd name="connsiteX130" fmla="*/ 6952983 w 12192000"/>
                <a:gd name="connsiteY130" fmla="*/ 155575 h 2868172"/>
                <a:gd name="connsiteX131" fmla="*/ 6999021 w 12192000"/>
                <a:gd name="connsiteY131" fmla="*/ 141287 h 2868172"/>
                <a:gd name="connsiteX132" fmla="*/ 7040296 w 12192000"/>
                <a:gd name="connsiteY132" fmla="*/ 125412 h 2868172"/>
                <a:gd name="connsiteX133" fmla="*/ 7076808 w 12192000"/>
                <a:gd name="connsiteY133" fmla="*/ 106362 h 2868172"/>
                <a:gd name="connsiteX134" fmla="*/ 7114908 w 12192000"/>
                <a:gd name="connsiteY134" fmla="*/ 87312 h 2868172"/>
                <a:gd name="connsiteX135" fmla="*/ 7153008 w 12192000"/>
                <a:gd name="connsiteY135" fmla="*/ 68262 h 2868172"/>
                <a:gd name="connsiteX136" fmla="*/ 7189521 w 12192000"/>
                <a:gd name="connsiteY136" fmla="*/ 52387 h 2868172"/>
                <a:gd name="connsiteX137" fmla="*/ 7230796 w 12192000"/>
                <a:gd name="connsiteY137" fmla="*/ 36512 h 2868172"/>
                <a:gd name="connsiteX138" fmla="*/ 7276833 w 12192000"/>
                <a:gd name="connsiteY138" fmla="*/ 20637 h 2868172"/>
                <a:gd name="connsiteX139" fmla="*/ 7329221 w 12192000"/>
                <a:gd name="connsiteY139" fmla="*/ 9525 h 2868172"/>
                <a:gd name="connsiteX140" fmla="*/ 7389546 w 12192000"/>
                <a:gd name="connsiteY140" fmla="*/ 3175 h 2868172"/>
                <a:gd name="connsiteX141" fmla="*/ 7457808 w 12192000"/>
                <a:gd name="connsiteY141" fmla="*/ 0 h 2868172"/>
                <a:gd name="connsiteX142" fmla="*/ 7526071 w 12192000"/>
                <a:gd name="connsiteY142" fmla="*/ 3175 h 2868172"/>
                <a:gd name="connsiteX143" fmla="*/ 7586396 w 12192000"/>
                <a:gd name="connsiteY143" fmla="*/ 9525 h 2868172"/>
                <a:gd name="connsiteX144" fmla="*/ 7638783 w 12192000"/>
                <a:gd name="connsiteY144" fmla="*/ 20637 h 2868172"/>
                <a:gd name="connsiteX145" fmla="*/ 7684821 w 12192000"/>
                <a:gd name="connsiteY145" fmla="*/ 36512 h 2868172"/>
                <a:gd name="connsiteX146" fmla="*/ 7726096 w 12192000"/>
                <a:gd name="connsiteY146" fmla="*/ 52387 h 2868172"/>
                <a:gd name="connsiteX147" fmla="*/ 7762608 w 12192000"/>
                <a:gd name="connsiteY147" fmla="*/ 68262 h 2868172"/>
                <a:gd name="connsiteX148" fmla="*/ 7800708 w 12192000"/>
                <a:gd name="connsiteY148" fmla="*/ 87312 h 2868172"/>
                <a:gd name="connsiteX149" fmla="*/ 7838808 w 12192000"/>
                <a:gd name="connsiteY149" fmla="*/ 106362 h 2868172"/>
                <a:gd name="connsiteX150" fmla="*/ 7875321 w 12192000"/>
                <a:gd name="connsiteY150" fmla="*/ 125412 h 2868172"/>
                <a:gd name="connsiteX151" fmla="*/ 7916596 w 12192000"/>
                <a:gd name="connsiteY151" fmla="*/ 141287 h 2868172"/>
                <a:gd name="connsiteX152" fmla="*/ 7962633 w 12192000"/>
                <a:gd name="connsiteY152" fmla="*/ 155575 h 2868172"/>
                <a:gd name="connsiteX153" fmla="*/ 8015021 w 12192000"/>
                <a:gd name="connsiteY153" fmla="*/ 166687 h 2868172"/>
                <a:gd name="connsiteX154" fmla="*/ 8075346 w 12192000"/>
                <a:gd name="connsiteY154" fmla="*/ 174625 h 2868172"/>
                <a:gd name="connsiteX155" fmla="*/ 8143608 w 12192000"/>
                <a:gd name="connsiteY155" fmla="*/ 176212 h 2868172"/>
                <a:gd name="connsiteX156" fmla="*/ 8211871 w 12192000"/>
                <a:gd name="connsiteY156" fmla="*/ 174625 h 2868172"/>
                <a:gd name="connsiteX157" fmla="*/ 8272196 w 12192000"/>
                <a:gd name="connsiteY157" fmla="*/ 166687 h 2868172"/>
                <a:gd name="connsiteX158" fmla="*/ 8324583 w 12192000"/>
                <a:gd name="connsiteY158" fmla="*/ 155575 h 2868172"/>
                <a:gd name="connsiteX159" fmla="*/ 8370621 w 12192000"/>
                <a:gd name="connsiteY159" fmla="*/ 141287 h 2868172"/>
                <a:gd name="connsiteX160" fmla="*/ 8411896 w 12192000"/>
                <a:gd name="connsiteY160" fmla="*/ 125412 h 2868172"/>
                <a:gd name="connsiteX161" fmla="*/ 8448408 w 12192000"/>
                <a:gd name="connsiteY161" fmla="*/ 106362 h 2868172"/>
                <a:gd name="connsiteX162" fmla="*/ 8486508 w 12192000"/>
                <a:gd name="connsiteY162" fmla="*/ 87312 h 2868172"/>
                <a:gd name="connsiteX163" fmla="*/ 8524608 w 12192000"/>
                <a:gd name="connsiteY163" fmla="*/ 68262 h 2868172"/>
                <a:gd name="connsiteX164" fmla="*/ 8561120 w 12192000"/>
                <a:gd name="connsiteY164" fmla="*/ 52387 h 2868172"/>
                <a:gd name="connsiteX165" fmla="*/ 8602396 w 12192000"/>
                <a:gd name="connsiteY165" fmla="*/ 36512 h 2868172"/>
                <a:gd name="connsiteX166" fmla="*/ 8648432 w 12192000"/>
                <a:gd name="connsiteY166" fmla="*/ 20637 h 2868172"/>
                <a:gd name="connsiteX167" fmla="*/ 8700820 w 12192000"/>
                <a:gd name="connsiteY167" fmla="*/ 9525 h 2868172"/>
                <a:gd name="connsiteX168" fmla="*/ 8761146 w 12192000"/>
                <a:gd name="connsiteY168" fmla="*/ 3175 h 2868172"/>
                <a:gd name="connsiteX169" fmla="*/ 8827820 w 12192000"/>
                <a:gd name="connsiteY169" fmla="*/ 0 h 2868172"/>
                <a:gd name="connsiteX170" fmla="*/ 8897670 w 12192000"/>
                <a:gd name="connsiteY170" fmla="*/ 3175 h 2868172"/>
                <a:gd name="connsiteX171" fmla="*/ 8957996 w 12192000"/>
                <a:gd name="connsiteY171" fmla="*/ 9525 h 2868172"/>
                <a:gd name="connsiteX172" fmla="*/ 9010382 w 12192000"/>
                <a:gd name="connsiteY172" fmla="*/ 20637 h 2868172"/>
                <a:gd name="connsiteX173" fmla="*/ 9056420 w 12192000"/>
                <a:gd name="connsiteY173" fmla="*/ 36512 h 2868172"/>
                <a:gd name="connsiteX174" fmla="*/ 9097696 w 12192000"/>
                <a:gd name="connsiteY174" fmla="*/ 52387 h 2868172"/>
                <a:gd name="connsiteX175" fmla="*/ 9134208 w 12192000"/>
                <a:gd name="connsiteY175" fmla="*/ 68262 h 2868172"/>
                <a:gd name="connsiteX176" fmla="*/ 9172308 w 12192000"/>
                <a:gd name="connsiteY176" fmla="*/ 87312 h 2868172"/>
                <a:gd name="connsiteX177" fmla="*/ 9210408 w 12192000"/>
                <a:gd name="connsiteY177" fmla="*/ 106362 h 2868172"/>
                <a:gd name="connsiteX178" fmla="*/ 9246920 w 12192000"/>
                <a:gd name="connsiteY178" fmla="*/ 125412 h 2868172"/>
                <a:gd name="connsiteX179" fmla="*/ 9288196 w 12192000"/>
                <a:gd name="connsiteY179" fmla="*/ 141287 h 2868172"/>
                <a:gd name="connsiteX180" fmla="*/ 9334232 w 12192000"/>
                <a:gd name="connsiteY180" fmla="*/ 155575 h 2868172"/>
                <a:gd name="connsiteX181" fmla="*/ 9386620 w 12192000"/>
                <a:gd name="connsiteY181" fmla="*/ 166687 h 2868172"/>
                <a:gd name="connsiteX182" fmla="*/ 9446946 w 12192000"/>
                <a:gd name="connsiteY182" fmla="*/ 174625 h 2868172"/>
                <a:gd name="connsiteX183" fmla="*/ 9515208 w 12192000"/>
                <a:gd name="connsiteY183" fmla="*/ 176212 h 2868172"/>
                <a:gd name="connsiteX184" fmla="*/ 9583470 w 12192000"/>
                <a:gd name="connsiteY184" fmla="*/ 174625 h 2868172"/>
                <a:gd name="connsiteX185" fmla="*/ 9643796 w 12192000"/>
                <a:gd name="connsiteY185" fmla="*/ 166687 h 2868172"/>
                <a:gd name="connsiteX186" fmla="*/ 9696182 w 12192000"/>
                <a:gd name="connsiteY186" fmla="*/ 155575 h 2868172"/>
                <a:gd name="connsiteX187" fmla="*/ 9742220 w 12192000"/>
                <a:gd name="connsiteY187" fmla="*/ 141287 h 2868172"/>
                <a:gd name="connsiteX188" fmla="*/ 9783496 w 12192000"/>
                <a:gd name="connsiteY188" fmla="*/ 125412 h 2868172"/>
                <a:gd name="connsiteX189" fmla="*/ 9820008 w 12192000"/>
                <a:gd name="connsiteY189" fmla="*/ 106362 h 2868172"/>
                <a:gd name="connsiteX190" fmla="*/ 9896208 w 12192000"/>
                <a:gd name="connsiteY190" fmla="*/ 68262 h 2868172"/>
                <a:gd name="connsiteX191" fmla="*/ 9932720 w 12192000"/>
                <a:gd name="connsiteY191" fmla="*/ 52387 h 2868172"/>
                <a:gd name="connsiteX192" fmla="*/ 9973996 w 12192000"/>
                <a:gd name="connsiteY192" fmla="*/ 36512 h 2868172"/>
                <a:gd name="connsiteX193" fmla="*/ 10020032 w 12192000"/>
                <a:gd name="connsiteY193" fmla="*/ 20637 h 2868172"/>
                <a:gd name="connsiteX194" fmla="*/ 10072420 w 12192000"/>
                <a:gd name="connsiteY194" fmla="*/ 9525 h 2868172"/>
                <a:gd name="connsiteX195" fmla="*/ 10132746 w 12192000"/>
                <a:gd name="connsiteY195" fmla="*/ 3175 h 2868172"/>
                <a:gd name="connsiteX196" fmla="*/ 10201008 w 12192000"/>
                <a:gd name="connsiteY196" fmla="*/ 0 h 2868172"/>
                <a:gd name="connsiteX197" fmla="*/ 10269270 w 12192000"/>
                <a:gd name="connsiteY197" fmla="*/ 3175 h 2868172"/>
                <a:gd name="connsiteX198" fmla="*/ 10329596 w 12192000"/>
                <a:gd name="connsiteY198" fmla="*/ 9525 h 2868172"/>
                <a:gd name="connsiteX199" fmla="*/ 10381982 w 12192000"/>
                <a:gd name="connsiteY199" fmla="*/ 20637 h 2868172"/>
                <a:gd name="connsiteX200" fmla="*/ 10428020 w 12192000"/>
                <a:gd name="connsiteY200" fmla="*/ 36512 h 2868172"/>
                <a:gd name="connsiteX201" fmla="*/ 10469296 w 12192000"/>
                <a:gd name="connsiteY201" fmla="*/ 52387 h 2868172"/>
                <a:gd name="connsiteX202" fmla="*/ 10505808 w 12192000"/>
                <a:gd name="connsiteY202" fmla="*/ 68262 h 2868172"/>
                <a:gd name="connsiteX203" fmla="*/ 10543908 w 12192000"/>
                <a:gd name="connsiteY203" fmla="*/ 87312 h 2868172"/>
                <a:gd name="connsiteX204" fmla="*/ 10582008 w 12192000"/>
                <a:gd name="connsiteY204" fmla="*/ 106362 h 2868172"/>
                <a:gd name="connsiteX205" fmla="*/ 10618520 w 12192000"/>
                <a:gd name="connsiteY205" fmla="*/ 125412 h 2868172"/>
                <a:gd name="connsiteX206" fmla="*/ 10659796 w 12192000"/>
                <a:gd name="connsiteY206" fmla="*/ 141287 h 2868172"/>
                <a:gd name="connsiteX207" fmla="*/ 10705832 w 12192000"/>
                <a:gd name="connsiteY207" fmla="*/ 155575 h 2868172"/>
                <a:gd name="connsiteX208" fmla="*/ 10758220 w 12192000"/>
                <a:gd name="connsiteY208" fmla="*/ 166687 h 2868172"/>
                <a:gd name="connsiteX209" fmla="*/ 10818546 w 12192000"/>
                <a:gd name="connsiteY209" fmla="*/ 174625 h 2868172"/>
                <a:gd name="connsiteX210" fmla="*/ 10886808 w 12192000"/>
                <a:gd name="connsiteY210" fmla="*/ 176212 h 2868172"/>
                <a:gd name="connsiteX211" fmla="*/ 10955070 w 12192000"/>
                <a:gd name="connsiteY211" fmla="*/ 174625 h 2868172"/>
                <a:gd name="connsiteX212" fmla="*/ 11015396 w 12192000"/>
                <a:gd name="connsiteY212" fmla="*/ 166687 h 2868172"/>
                <a:gd name="connsiteX213" fmla="*/ 11067782 w 12192000"/>
                <a:gd name="connsiteY213" fmla="*/ 155575 h 2868172"/>
                <a:gd name="connsiteX214" fmla="*/ 11113820 w 12192000"/>
                <a:gd name="connsiteY214" fmla="*/ 141287 h 2868172"/>
                <a:gd name="connsiteX215" fmla="*/ 11155096 w 12192000"/>
                <a:gd name="connsiteY215" fmla="*/ 125412 h 2868172"/>
                <a:gd name="connsiteX216" fmla="*/ 11191608 w 12192000"/>
                <a:gd name="connsiteY216" fmla="*/ 106362 h 2868172"/>
                <a:gd name="connsiteX217" fmla="*/ 11229708 w 12192000"/>
                <a:gd name="connsiteY217" fmla="*/ 87312 h 2868172"/>
                <a:gd name="connsiteX218" fmla="*/ 11267808 w 12192000"/>
                <a:gd name="connsiteY218" fmla="*/ 68262 h 2868172"/>
                <a:gd name="connsiteX219" fmla="*/ 11304320 w 12192000"/>
                <a:gd name="connsiteY219" fmla="*/ 52387 h 2868172"/>
                <a:gd name="connsiteX220" fmla="*/ 11345596 w 12192000"/>
                <a:gd name="connsiteY220" fmla="*/ 36512 h 2868172"/>
                <a:gd name="connsiteX221" fmla="*/ 11391632 w 12192000"/>
                <a:gd name="connsiteY221" fmla="*/ 20637 h 2868172"/>
                <a:gd name="connsiteX222" fmla="*/ 11444020 w 12192000"/>
                <a:gd name="connsiteY222" fmla="*/ 9525 h 2868172"/>
                <a:gd name="connsiteX223" fmla="*/ 11504346 w 12192000"/>
                <a:gd name="connsiteY223" fmla="*/ 3175 h 2868172"/>
                <a:gd name="connsiteX224" fmla="*/ 11572608 w 12192000"/>
                <a:gd name="connsiteY224" fmla="*/ 0 h 2868172"/>
                <a:gd name="connsiteX225" fmla="*/ 11640870 w 12192000"/>
                <a:gd name="connsiteY225" fmla="*/ 3175 h 2868172"/>
                <a:gd name="connsiteX226" fmla="*/ 11701196 w 12192000"/>
                <a:gd name="connsiteY226" fmla="*/ 9525 h 2868172"/>
                <a:gd name="connsiteX227" fmla="*/ 11753582 w 12192000"/>
                <a:gd name="connsiteY227" fmla="*/ 20637 h 2868172"/>
                <a:gd name="connsiteX228" fmla="*/ 11799620 w 12192000"/>
                <a:gd name="connsiteY228" fmla="*/ 36512 h 2868172"/>
                <a:gd name="connsiteX229" fmla="*/ 11840896 w 12192000"/>
                <a:gd name="connsiteY229" fmla="*/ 52387 h 2868172"/>
                <a:gd name="connsiteX230" fmla="*/ 11877408 w 12192000"/>
                <a:gd name="connsiteY230" fmla="*/ 68262 h 2868172"/>
                <a:gd name="connsiteX231" fmla="*/ 11915508 w 12192000"/>
                <a:gd name="connsiteY231" fmla="*/ 87312 h 2868172"/>
                <a:gd name="connsiteX232" fmla="*/ 11953608 w 12192000"/>
                <a:gd name="connsiteY232" fmla="*/ 106362 h 2868172"/>
                <a:gd name="connsiteX233" fmla="*/ 11990120 w 12192000"/>
                <a:gd name="connsiteY233" fmla="*/ 125412 h 2868172"/>
                <a:gd name="connsiteX234" fmla="*/ 12031396 w 12192000"/>
                <a:gd name="connsiteY234" fmla="*/ 141287 h 2868172"/>
                <a:gd name="connsiteX235" fmla="*/ 12077432 w 12192000"/>
                <a:gd name="connsiteY235" fmla="*/ 155575 h 2868172"/>
                <a:gd name="connsiteX236" fmla="*/ 12129820 w 12192000"/>
                <a:gd name="connsiteY236" fmla="*/ 166688 h 2868172"/>
                <a:gd name="connsiteX237" fmla="*/ 12190146 w 12192000"/>
                <a:gd name="connsiteY237" fmla="*/ 174625 h 2868172"/>
                <a:gd name="connsiteX238" fmla="*/ 12192000 w 12192000"/>
                <a:gd name="connsiteY238" fmla="*/ 174668 h 2868172"/>
                <a:gd name="connsiteX239" fmla="*/ 12192000 w 12192000"/>
                <a:gd name="connsiteY239" fmla="*/ 319047 h 2868172"/>
                <a:gd name="connsiteX240" fmla="*/ 12192000 w 12192000"/>
                <a:gd name="connsiteY240" fmla="*/ 885826 h 2868172"/>
                <a:gd name="connsiteX241" fmla="*/ 12192000 w 12192000"/>
                <a:gd name="connsiteY241" fmla="*/ 1030205 h 2868172"/>
                <a:gd name="connsiteX242" fmla="*/ 12192000 w 12192000"/>
                <a:gd name="connsiteY242" fmla="*/ 1553722 h 2868172"/>
                <a:gd name="connsiteX243" fmla="*/ 12192000 w 12192000"/>
                <a:gd name="connsiteY243" fmla="*/ 1787292 h 2868172"/>
                <a:gd name="connsiteX244" fmla="*/ 12192000 w 12192000"/>
                <a:gd name="connsiteY244" fmla="*/ 1931671 h 2868172"/>
                <a:gd name="connsiteX245" fmla="*/ 12192000 w 12192000"/>
                <a:gd name="connsiteY245" fmla="*/ 2868172 h 2868172"/>
                <a:gd name="connsiteX246" fmla="*/ 12191997 w 12192000"/>
                <a:gd name="connsiteY246" fmla="*/ 2868172 h 2868172"/>
                <a:gd name="connsiteX247" fmla="*/ 1 w 12192000"/>
                <a:gd name="connsiteY247" fmla="*/ 2868172 h 2868172"/>
                <a:gd name="connsiteX248" fmla="*/ 0 w 12192000"/>
                <a:gd name="connsiteY248" fmla="*/ 2868172 h 2868172"/>
                <a:gd name="connsiteX249" fmla="*/ 0 w 12192000"/>
                <a:gd name="connsiteY249" fmla="*/ 1931671 h 2868172"/>
                <a:gd name="connsiteX250" fmla="*/ 0 w 12192000"/>
                <a:gd name="connsiteY250" fmla="*/ 1787292 h 2868172"/>
                <a:gd name="connsiteX251" fmla="*/ 0 w 12192000"/>
                <a:gd name="connsiteY251" fmla="*/ 1553722 h 2868172"/>
                <a:gd name="connsiteX252" fmla="*/ 0 w 12192000"/>
                <a:gd name="connsiteY252" fmla="*/ 1030205 h 2868172"/>
                <a:gd name="connsiteX253" fmla="*/ 0 w 12192000"/>
                <a:gd name="connsiteY253" fmla="*/ 885826 h 2868172"/>
                <a:gd name="connsiteX254" fmla="*/ 0 w 12192000"/>
                <a:gd name="connsiteY254" fmla="*/ 319047 h 2868172"/>
                <a:gd name="connsiteX255" fmla="*/ 0 w 12192000"/>
                <a:gd name="connsiteY255" fmla="*/ 174668 h 2868172"/>
                <a:gd name="connsiteX256" fmla="*/ 1852 w 12192000"/>
                <a:gd name="connsiteY256" fmla="*/ 174625 h 2868172"/>
                <a:gd name="connsiteX257" fmla="*/ 62177 w 12192000"/>
                <a:gd name="connsiteY257" fmla="*/ 166687 h 2868172"/>
                <a:gd name="connsiteX258" fmla="*/ 114564 w 12192000"/>
                <a:gd name="connsiteY258" fmla="*/ 155575 h 2868172"/>
                <a:gd name="connsiteX259" fmla="*/ 160602 w 12192000"/>
                <a:gd name="connsiteY259" fmla="*/ 141287 h 2868172"/>
                <a:gd name="connsiteX260" fmla="*/ 201877 w 12192000"/>
                <a:gd name="connsiteY260" fmla="*/ 125412 h 2868172"/>
                <a:gd name="connsiteX261" fmla="*/ 238389 w 12192000"/>
                <a:gd name="connsiteY261" fmla="*/ 106362 h 2868172"/>
                <a:gd name="connsiteX262" fmla="*/ 276489 w 12192000"/>
                <a:gd name="connsiteY262" fmla="*/ 87312 h 2868172"/>
                <a:gd name="connsiteX263" fmla="*/ 314589 w 12192000"/>
                <a:gd name="connsiteY263" fmla="*/ 68262 h 2868172"/>
                <a:gd name="connsiteX264" fmla="*/ 351102 w 12192000"/>
                <a:gd name="connsiteY264" fmla="*/ 52387 h 2868172"/>
                <a:gd name="connsiteX265" fmla="*/ 392377 w 12192000"/>
                <a:gd name="connsiteY265" fmla="*/ 36512 h 2868172"/>
                <a:gd name="connsiteX266" fmla="*/ 438414 w 12192000"/>
                <a:gd name="connsiteY266" fmla="*/ 20637 h 2868172"/>
                <a:gd name="connsiteX267" fmla="*/ 490802 w 12192000"/>
                <a:gd name="connsiteY267" fmla="*/ 9525 h 2868172"/>
                <a:gd name="connsiteX268" fmla="*/ 551127 w 12192000"/>
                <a:gd name="connsiteY268" fmla="*/ 3175 h 286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12192000" h="2868172">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5" y="20637"/>
                  </a:lnTo>
                  <a:lnTo>
                    <a:pt x="4605602" y="9525"/>
                  </a:lnTo>
                  <a:lnTo>
                    <a:pt x="4665928" y="3175"/>
                  </a:lnTo>
                  <a:lnTo>
                    <a:pt x="4734189" y="0"/>
                  </a:lnTo>
                  <a:lnTo>
                    <a:pt x="4802453" y="3175"/>
                  </a:lnTo>
                  <a:lnTo>
                    <a:pt x="4862777" y="9525"/>
                  </a:lnTo>
                  <a:lnTo>
                    <a:pt x="4915165" y="20637"/>
                  </a:lnTo>
                  <a:lnTo>
                    <a:pt x="4961201" y="36512"/>
                  </a:lnTo>
                  <a:lnTo>
                    <a:pt x="5002477" y="52387"/>
                  </a:lnTo>
                  <a:lnTo>
                    <a:pt x="5038989" y="68262"/>
                  </a:lnTo>
                  <a:lnTo>
                    <a:pt x="5077090" y="87312"/>
                  </a:lnTo>
                  <a:lnTo>
                    <a:pt x="5115189" y="106362"/>
                  </a:lnTo>
                  <a:lnTo>
                    <a:pt x="5151701" y="125412"/>
                  </a:lnTo>
                  <a:lnTo>
                    <a:pt x="5192977"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9"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2000" y="174668"/>
                  </a:lnTo>
                  <a:lnTo>
                    <a:pt x="12192000" y="319047"/>
                  </a:lnTo>
                  <a:lnTo>
                    <a:pt x="12192000" y="885826"/>
                  </a:lnTo>
                  <a:lnTo>
                    <a:pt x="12192000" y="1030205"/>
                  </a:lnTo>
                  <a:lnTo>
                    <a:pt x="12192000" y="1553722"/>
                  </a:lnTo>
                  <a:lnTo>
                    <a:pt x="12192000" y="1787292"/>
                  </a:lnTo>
                  <a:lnTo>
                    <a:pt x="12192000" y="1931671"/>
                  </a:lnTo>
                  <a:lnTo>
                    <a:pt x="12192000" y="2868172"/>
                  </a:lnTo>
                  <a:lnTo>
                    <a:pt x="12191997" y="2868172"/>
                  </a:lnTo>
                  <a:lnTo>
                    <a:pt x="1" y="2868172"/>
                  </a:lnTo>
                  <a:lnTo>
                    <a:pt x="0" y="2868172"/>
                  </a:lnTo>
                  <a:lnTo>
                    <a:pt x="0" y="1931671"/>
                  </a:lnTo>
                  <a:lnTo>
                    <a:pt x="0" y="1787292"/>
                  </a:lnTo>
                  <a:lnTo>
                    <a:pt x="0" y="1553722"/>
                  </a:lnTo>
                  <a:lnTo>
                    <a:pt x="0" y="1030205"/>
                  </a:lnTo>
                  <a:lnTo>
                    <a:pt x="0" y="885826"/>
                  </a:lnTo>
                  <a:lnTo>
                    <a:pt x="0" y="319047"/>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4">
              <a:extLst>
                <a:ext uri="{FF2B5EF4-FFF2-40B4-BE49-F238E27FC236}">
                  <a16:creationId xmlns:a16="http://schemas.microsoft.com/office/drawing/2014/main" id="{7A502461-DBD9-4B84-92C9-8D95C948D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45450"/>
              <a:ext cx="12192000" cy="3012550"/>
            </a:xfrm>
            <a:custGeom>
              <a:avLst/>
              <a:gdLst>
                <a:gd name="connsiteX0" fmla="*/ 619389 w 12192000"/>
                <a:gd name="connsiteY0" fmla="*/ 0 h 3012550"/>
                <a:gd name="connsiteX1" fmla="*/ 687652 w 12192000"/>
                <a:gd name="connsiteY1" fmla="*/ 3175 h 3012550"/>
                <a:gd name="connsiteX2" fmla="*/ 747977 w 12192000"/>
                <a:gd name="connsiteY2" fmla="*/ 9525 h 3012550"/>
                <a:gd name="connsiteX3" fmla="*/ 800364 w 12192000"/>
                <a:gd name="connsiteY3" fmla="*/ 20637 h 3012550"/>
                <a:gd name="connsiteX4" fmla="*/ 846402 w 12192000"/>
                <a:gd name="connsiteY4" fmla="*/ 36512 h 3012550"/>
                <a:gd name="connsiteX5" fmla="*/ 887677 w 12192000"/>
                <a:gd name="connsiteY5" fmla="*/ 52387 h 3012550"/>
                <a:gd name="connsiteX6" fmla="*/ 924189 w 12192000"/>
                <a:gd name="connsiteY6" fmla="*/ 68262 h 3012550"/>
                <a:gd name="connsiteX7" fmla="*/ 962289 w 12192000"/>
                <a:gd name="connsiteY7" fmla="*/ 87312 h 3012550"/>
                <a:gd name="connsiteX8" fmla="*/ 1000389 w 12192000"/>
                <a:gd name="connsiteY8" fmla="*/ 106362 h 3012550"/>
                <a:gd name="connsiteX9" fmla="*/ 1036902 w 12192000"/>
                <a:gd name="connsiteY9" fmla="*/ 125412 h 3012550"/>
                <a:gd name="connsiteX10" fmla="*/ 1078177 w 12192000"/>
                <a:gd name="connsiteY10" fmla="*/ 141287 h 3012550"/>
                <a:gd name="connsiteX11" fmla="*/ 1124214 w 12192000"/>
                <a:gd name="connsiteY11" fmla="*/ 155575 h 3012550"/>
                <a:gd name="connsiteX12" fmla="*/ 1176602 w 12192000"/>
                <a:gd name="connsiteY12" fmla="*/ 166687 h 3012550"/>
                <a:gd name="connsiteX13" fmla="*/ 1236927 w 12192000"/>
                <a:gd name="connsiteY13" fmla="*/ 174625 h 3012550"/>
                <a:gd name="connsiteX14" fmla="*/ 1305189 w 12192000"/>
                <a:gd name="connsiteY14" fmla="*/ 176212 h 3012550"/>
                <a:gd name="connsiteX15" fmla="*/ 1373452 w 12192000"/>
                <a:gd name="connsiteY15" fmla="*/ 174625 h 3012550"/>
                <a:gd name="connsiteX16" fmla="*/ 1433777 w 12192000"/>
                <a:gd name="connsiteY16" fmla="*/ 166687 h 3012550"/>
                <a:gd name="connsiteX17" fmla="*/ 1486164 w 12192000"/>
                <a:gd name="connsiteY17" fmla="*/ 155575 h 3012550"/>
                <a:gd name="connsiteX18" fmla="*/ 1532202 w 12192000"/>
                <a:gd name="connsiteY18" fmla="*/ 141287 h 3012550"/>
                <a:gd name="connsiteX19" fmla="*/ 1573477 w 12192000"/>
                <a:gd name="connsiteY19" fmla="*/ 125412 h 3012550"/>
                <a:gd name="connsiteX20" fmla="*/ 1609989 w 12192000"/>
                <a:gd name="connsiteY20" fmla="*/ 106362 h 3012550"/>
                <a:gd name="connsiteX21" fmla="*/ 1648089 w 12192000"/>
                <a:gd name="connsiteY21" fmla="*/ 87312 h 3012550"/>
                <a:gd name="connsiteX22" fmla="*/ 1686189 w 12192000"/>
                <a:gd name="connsiteY22" fmla="*/ 68262 h 3012550"/>
                <a:gd name="connsiteX23" fmla="*/ 1722702 w 12192000"/>
                <a:gd name="connsiteY23" fmla="*/ 52387 h 3012550"/>
                <a:gd name="connsiteX24" fmla="*/ 1763977 w 12192000"/>
                <a:gd name="connsiteY24" fmla="*/ 36512 h 3012550"/>
                <a:gd name="connsiteX25" fmla="*/ 1810014 w 12192000"/>
                <a:gd name="connsiteY25" fmla="*/ 20637 h 3012550"/>
                <a:gd name="connsiteX26" fmla="*/ 1862402 w 12192000"/>
                <a:gd name="connsiteY26" fmla="*/ 9525 h 3012550"/>
                <a:gd name="connsiteX27" fmla="*/ 1922727 w 12192000"/>
                <a:gd name="connsiteY27" fmla="*/ 3175 h 3012550"/>
                <a:gd name="connsiteX28" fmla="*/ 1990989 w 12192000"/>
                <a:gd name="connsiteY28" fmla="*/ 0 h 3012550"/>
                <a:gd name="connsiteX29" fmla="*/ 2059252 w 12192000"/>
                <a:gd name="connsiteY29" fmla="*/ 3175 h 3012550"/>
                <a:gd name="connsiteX30" fmla="*/ 2119577 w 12192000"/>
                <a:gd name="connsiteY30" fmla="*/ 9525 h 3012550"/>
                <a:gd name="connsiteX31" fmla="*/ 2171964 w 12192000"/>
                <a:gd name="connsiteY31" fmla="*/ 20637 h 3012550"/>
                <a:gd name="connsiteX32" fmla="*/ 2218002 w 12192000"/>
                <a:gd name="connsiteY32" fmla="*/ 36512 h 3012550"/>
                <a:gd name="connsiteX33" fmla="*/ 2259277 w 12192000"/>
                <a:gd name="connsiteY33" fmla="*/ 52387 h 3012550"/>
                <a:gd name="connsiteX34" fmla="*/ 2295789 w 12192000"/>
                <a:gd name="connsiteY34" fmla="*/ 68262 h 3012550"/>
                <a:gd name="connsiteX35" fmla="*/ 2333889 w 12192000"/>
                <a:gd name="connsiteY35" fmla="*/ 87312 h 3012550"/>
                <a:gd name="connsiteX36" fmla="*/ 2371989 w 12192000"/>
                <a:gd name="connsiteY36" fmla="*/ 106362 h 3012550"/>
                <a:gd name="connsiteX37" fmla="*/ 2408502 w 12192000"/>
                <a:gd name="connsiteY37" fmla="*/ 125412 h 3012550"/>
                <a:gd name="connsiteX38" fmla="*/ 2449777 w 12192000"/>
                <a:gd name="connsiteY38" fmla="*/ 141287 h 3012550"/>
                <a:gd name="connsiteX39" fmla="*/ 2495814 w 12192000"/>
                <a:gd name="connsiteY39" fmla="*/ 155575 h 3012550"/>
                <a:gd name="connsiteX40" fmla="*/ 2548202 w 12192000"/>
                <a:gd name="connsiteY40" fmla="*/ 166687 h 3012550"/>
                <a:gd name="connsiteX41" fmla="*/ 2608527 w 12192000"/>
                <a:gd name="connsiteY41" fmla="*/ 174625 h 3012550"/>
                <a:gd name="connsiteX42" fmla="*/ 2676789 w 12192000"/>
                <a:gd name="connsiteY42" fmla="*/ 176212 h 3012550"/>
                <a:gd name="connsiteX43" fmla="*/ 2745052 w 12192000"/>
                <a:gd name="connsiteY43" fmla="*/ 174625 h 3012550"/>
                <a:gd name="connsiteX44" fmla="*/ 2805377 w 12192000"/>
                <a:gd name="connsiteY44" fmla="*/ 166687 h 3012550"/>
                <a:gd name="connsiteX45" fmla="*/ 2857764 w 12192000"/>
                <a:gd name="connsiteY45" fmla="*/ 155575 h 3012550"/>
                <a:gd name="connsiteX46" fmla="*/ 2903802 w 12192000"/>
                <a:gd name="connsiteY46" fmla="*/ 141287 h 3012550"/>
                <a:gd name="connsiteX47" fmla="*/ 2945077 w 12192000"/>
                <a:gd name="connsiteY47" fmla="*/ 125412 h 3012550"/>
                <a:gd name="connsiteX48" fmla="*/ 2981589 w 12192000"/>
                <a:gd name="connsiteY48" fmla="*/ 106362 h 3012550"/>
                <a:gd name="connsiteX49" fmla="*/ 3019689 w 12192000"/>
                <a:gd name="connsiteY49" fmla="*/ 87312 h 3012550"/>
                <a:gd name="connsiteX50" fmla="*/ 3057789 w 12192000"/>
                <a:gd name="connsiteY50" fmla="*/ 68262 h 3012550"/>
                <a:gd name="connsiteX51" fmla="*/ 3094302 w 12192000"/>
                <a:gd name="connsiteY51" fmla="*/ 52387 h 3012550"/>
                <a:gd name="connsiteX52" fmla="*/ 3135577 w 12192000"/>
                <a:gd name="connsiteY52" fmla="*/ 36512 h 3012550"/>
                <a:gd name="connsiteX53" fmla="*/ 3181614 w 12192000"/>
                <a:gd name="connsiteY53" fmla="*/ 20637 h 3012550"/>
                <a:gd name="connsiteX54" fmla="*/ 3234002 w 12192000"/>
                <a:gd name="connsiteY54" fmla="*/ 9525 h 3012550"/>
                <a:gd name="connsiteX55" fmla="*/ 3294327 w 12192000"/>
                <a:gd name="connsiteY55" fmla="*/ 3175 h 3012550"/>
                <a:gd name="connsiteX56" fmla="*/ 3361002 w 12192000"/>
                <a:gd name="connsiteY56" fmla="*/ 0 h 3012550"/>
                <a:gd name="connsiteX57" fmla="*/ 3430852 w 12192000"/>
                <a:gd name="connsiteY57" fmla="*/ 3175 h 3012550"/>
                <a:gd name="connsiteX58" fmla="*/ 3491177 w 12192000"/>
                <a:gd name="connsiteY58" fmla="*/ 9525 h 3012550"/>
                <a:gd name="connsiteX59" fmla="*/ 3543564 w 12192000"/>
                <a:gd name="connsiteY59" fmla="*/ 20637 h 3012550"/>
                <a:gd name="connsiteX60" fmla="*/ 3589602 w 12192000"/>
                <a:gd name="connsiteY60" fmla="*/ 36512 h 3012550"/>
                <a:gd name="connsiteX61" fmla="*/ 3630877 w 12192000"/>
                <a:gd name="connsiteY61" fmla="*/ 52387 h 3012550"/>
                <a:gd name="connsiteX62" fmla="*/ 3667389 w 12192000"/>
                <a:gd name="connsiteY62" fmla="*/ 68262 h 3012550"/>
                <a:gd name="connsiteX63" fmla="*/ 3705489 w 12192000"/>
                <a:gd name="connsiteY63" fmla="*/ 87312 h 3012550"/>
                <a:gd name="connsiteX64" fmla="*/ 3743589 w 12192000"/>
                <a:gd name="connsiteY64" fmla="*/ 106362 h 3012550"/>
                <a:gd name="connsiteX65" fmla="*/ 3780102 w 12192000"/>
                <a:gd name="connsiteY65" fmla="*/ 125412 h 3012550"/>
                <a:gd name="connsiteX66" fmla="*/ 3821377 w 12192000"/>
                <a:gd name="connsiteY66" fmla="*/ 141287 h 3012550"/>
                <a:gd name="connsiteX67" fmla="*/ 3867414 w 12192000"/>
                <a:gd name="connsiteY67" fmla="*/ 155575 h 3012550"/>
                <a:gd name="connsiteX68" fmla="*/ 3919802 w 12192000"/>
                <a:gd name="connsiteY68" fmla="*/ 166687 h 3012550"/>
                <a:gd name="connsiteX69" fmla="*/ 3980127 w 12192000"/>
                <a:gd name="connsiteY69" fmla="*/ 174625 h 3012550"/>
                <a:gd name="connsiteX70" fmla="*/ 4048389 w 12192000"/>
                <a:gd name="connsiteY70" fmla="*/ 176212 h 3012550"/>
                <a:gd name="connsiteX71" fmla="*/ 4116652 w 12192000"/>
                <a:gd name="connsiteY71" fmla="*/ 174625 h 3012550"/>
                <a:gd name="connsiteX72" fmla="*/ 4176977 w 12192000"/>
                <a:gd name="connsiteY72" fmla="*/ 166687 h 3012550"/>
                <a:gd name="connsiteX73" fmla="*/ 4229364 w 12192000"/>
                <a:gd name="connsiteY73" fmla="*/ 155575 h 3012550"/>
                <a:gd name="connsiteX74" fmla="*/ 4275402 w 12192000"/>
                <a:gd name="connsiteY74" fmla="*/ 141287 h 3012550"/>
                <a:gd name="connsiteX75" fmla="*/ 4316677 w 12192000"/>
                <a:gd name="connsiteY75" fmla="*/ 125412 h 3012550"/>
                <a:gd name="connsiteX76" fmla="*/ 4353189 w 12192000"/>
                <a:gd name="connsiteY76" fmla="*/ 106362 h 3012550"/>
                <a:gd name="connsiteX77" fmla="*/ 4429389 w 12192000"/>
                <a:gd name="connsiteY77" fmla="*/ 68262 h 3012550"/>
                <a:gd name="connsiteX78" fmla="*/ 4465902 w 12192000"/>
                <a:gd name="connsiteY78" fmla="*/ 52387 h 3012550"/>
                <a:gd name="connsiteX79" fmla="*/ 4507177 w 12192000"/>
                <a:gd name="connsiteY79" fmla="*/ 36512 h 3012550"/>
                <a:gd name="connsiteX80" fmla="*/ 4553215 w 12192000"/>
                <a:gd name="connsiteY80" fmla="*/ 20637 h 3012550"/>
                <a:gd name="connsiteX81" fmla="*/ 4605602 w 12192000"/>
                <a:gd name="connsiteY81" fmla="*/ 9525 h 3012550"/>
                <a:gd name="connsiteX82" fmla="*/ 4665928 w 12192000"/>
                <a:gd name="connsiteY82" fmla="*/ 3175 h 3012550"/>
                <a:gd name="connsiteX83" fmla="*/ 4734189 w 12192000"/>
                <a:gd name="connsiteY83" fmla="*/ 0 h 3012550"/>
                <a:gd name="connsiteX84" fmla="*/ 4802453 w 12192000"/>
                <a:gd name="connsiteY84" fmla="*/ 3175 h 3012550"/>
                <a:gd name="connsiteX85" fmla="*/ 4862777 w 12192000"/>
                <a:gd name="connsiteY85" fmla="*/ 9525 h 3012550"/>
                <a:gd name="connsiteX86" fmla="*/ 4915165 w 12192000"/>
                <a:gd name="connsiteY86" fmla="*/ 20637 h 3012550"/>
                <a:gd name="connsiteX87" fmla="*/ 4961201 w 12192000"/>
                <a:gd name="connsiteY87" fmla="*/ 36512 h 3012550"/>
                <a:gd name="connsiteX88" fmla="*/ 5002477 w 12192000"/>
                <a:gd name="connsiteY88" fmla="*/ 52387 h 3012550"/>
                <a:gd name="connsiteX89" fmla="*/ 5038989 w 12192000"/>
                <a:gd name="connsiteY89" fmla="*/ 68262 h 3012550"/>
                <a:gd name="connsiteX90" fmla="*/ 5077090 w 12192000"/>
                <a:gd name="connsiteY90" fmla="*/ 87312 h 3012550"/>
                <a:gd name="connsiteX91" fmla="*/ 5115189 w 12192000"/>
                <a:gd name="connsiteY91" fmla="*/ 106362 h 3012550"/>
                <a:gd name="connsiteX92" fmla="*/ 5151701 w 12192000"/>
                <a:gd name="connsiteY92" fmla="*/ 125412 h 3012550"/>
                <a:gd name="connsiteX93" fmla="*/ 5192977 w 12192000"/>
                <a:gd name="connsiteY93" fmla="*/ 141287 h 3012550"/>
                <a:gd name="connsiteX94" fmla="*/ 5239014 w 12192000"/>
                <a:gd name="connsiteY94" fmla="*/ 155575 h 3012550"/>
                <a:gd name="connsiteX95" fmla="*/ 5291401 w 12192000"/>
                <a:gd name="connsiteY95" fmla="*/ 166687 h 3012550"/>
                <a:gd name="connsiteX96" fmla="*/ 5351727 w 12192000"/>
                <a:gd name="connsiteY96" fmla="*/ 174625 h 3012550"/>
                <a:gd name="connsiteX97" fmla="*/ 5410199 w 12192000"/>
                <a:gd name="connsiteY97" fmla="*/ 175985 h 3012550"/>
                <a:gd name="connsiteX98" fmla="*/ 5468671 w 12192000"/>
                <a:gd name="connsiteY98" fmla="*/ 174625 h 3012550"/>
                <a:gd name="connsiteX99" fmla="*/ 5528996 w 12192000"/>
                <a:gd name="connsiteY99" fmla="*/ 166687 h 3012550"/>
                <a:gd name="connsiteX100" fmla="*/ 5581383 w 12192000"/>
                <a:gd name="connsiteY100" fmla="*/ 155575 h 3012550"/>
                <a:gd name="connsiteX101" fmla="*/ 5627421 w 12192000"/>
                <a:gd name="connsiteY101" fmla="*/ 141287 h 3012550"/>
                <a:gd name="connsiteX102" fmla="*/ 5668696 w 12192000"/>
                <a:gd name="connsiteY102" fmla="*/ 125412 h 3012550"/>
                <a:gd name="connsiteX103" fmla="*/ 5705209 w 12192000"/>
                <a:gd name="connsiteY103" fmla="*/ 106362 h 3012550"/>
                <a:gd name="connsiteX104" fmla="*/ 5743308 w 12192000"/>
                <a:gd name="connsiteY104" fmla="*/ 87312 h 3012550"/>
                <a:gd name="connsiteX105" fmla="*/ 5781408 w 12192000"/>
                <a:gd name="connsiteY105" fmla="*/ 68262 h 3012550"/>
                <a:gd name="connsiteX106" fmla="*/ 5817921 w 12192000"/>
                <a:gd name="connsiteY106" fmla="*/ 52387 h 3012550"/>
                <a:gd name="connsiteX107" fmla="*/ 5859196 w 12192000"/>
                <a:gd name="connsiteY107" fmla="*/ 36512 h 3012550"/>
                <a:gd name="connsiteX108" fmla="*/ 5905234 w 12192000"/>
                <a:gd name="connsiteY108" fmla="*/ 20637 h 3012550"/>
                <a:gd name="connsiteX109" fmla="*/ 5957621 w 12192000"/>
                <a:gd name="connsiteY109" fmla="*/ 9525 h 3012550"/>
                <a:gd name="connsiteX110" fmla="*/ 6017947 w 12192000"/>
                <a:gd name="connsiteY110" fmla="*/ 3175 h 3012550"/>
                <a:gd name="connsiteX111" fmla="*/ 6086209 w 12192000"/>
                <a:gd name="connsiteY111" fmla="*/ 0 h 3012550"/>
                <a:gd name="connsiteX112" fmla="*/ 6095999 w 12192000"/>
                <a:gd name="connsiteY112" fmla="*/ 455 h 3012550"/>
                <a:gd name="connsiteX113" fmla="*/ 6105789 w 12192000"/>
                <a:gd name="connsiteY113" fmla="*/ 0 h 3012550"/>
                <a:gd name="connsiteX114" fmla="*/ 6174052 w 12192000"/>
                <a:gd name="connsiteY114" fmla="*/ 3175 h 3012550"/>
                <a:gd name="connsiteX115" fmla="*/ 6234377 w 12192000"/>
                <a:gd name="connsiteY115" fmla="*/ 9525 h 3012550"/>
                <a:gd name="connsiteX116" fmla="*/ 6286764 w 12192000"/>
                <a:gd name="connsiteY116" fmla="*/ 20637 h 3012550"/>
                <a:gd name="connsiteX117" fmla="*/ 6332802 w 12192000"/>
                <a:gd name="connsiteY117" fmla="*/ 36512 h 3012550"/>
                <a:gd name="connsiteX118" fmla="*/ 6374077 w 12192000"/>
                <a:gd name="connsiteY118" fmla="*/ 52387 h 3012550"/>
                <a:gd name="connsiteX119" fmla="*/ 6410589 w 12192000"/>
                <a:gd name="connsiteY119" fmla="*/ 68262 h 3012550"/>
                <a:gd name="connsiteX120" fmla="*/ 6448689 w 12192000"/>
                <a:gd name="connsiteY120" fmla="*/ 87312 h 3012550"/>
                <a:gd name="connsiteX121" fmla="*/ 6486789 w 12192000"/>
                <a:gd name="connsiteY121" fmla="*/ 106362 h 3012550"/>
                <a:gd name="connsiteX122" fmla="*/ 6523302 w 12192000"/>
                <a:gd name="connsiteY122" fmla="*/ 125412 h 3012550"/>
                <a:gd name="connsiteX123" fmla="*/ 6564577 w 12192000"/>
                <a:gd name="connsiteY123" fmla="*/ 141287 h 3012550"/>
                <a:gd name="connsiteX124" fmla="*/ 6610614 w 12192000"/>
                <a:gd name="connsiteY124" fmla="*/ 155575 h 3012550"/>
                <a:gd name="connsiteX125" fmla="*/ 6663002 w 12192000"/>
                <a:gd name="connsiteY125" fmla="*/ 166687 h 3012550"/>
                <a:gd name="connsiteX126" fmla="*/ 6723327 w 12192000"/>
                <a:gd name="connsiteY126" fmla="*/ 174625 h 3012550"/>
                <a:gd name="connsiteX127" fmla="*/ 6781799 w 12192000"/>
                <a:gd name="connsiteY127" fmla="*/ 175985 h 3012550"/>
                <a:gd name="connsiteX128" fmla="*/ 6840271 w 12192000"/>
                <a:gd name="connsiteY128" fmla="*/ 174625 h 3012550"/>
                <a:gd name="connsiteX129" fmla="*/ 6900596 w 12192000"/>
                <a:gd name="connsiteY129" fmla="*/ 166687 h 3012550"/>
                <a:gd name="connsiteX130" fmla="*/ 6952983 w 12192000"/>
                <a:gd name="connsiteY130" fmla="*/ 155575 h 3012550"/>
                <a:gd name="connsiteX131" fmla="*/ 6999021 w 12192000"/>
                <a:gd name="connsiteY131" fmla="*/ 141287 h 3012550"/>
                <a:gd name="connsiteX132" fmla="*/ 7040296 w 12192000"/>
                <a:gd name="connsiteY132" fmla="*/ 125412 h 3012550"/>
                <a:gd name="connsiteX133" fmla="*/ 7076808 w 12192000"/>
                <a:gd name="connsiteY133" fmla="*/ 106362 h 3012550"/>
                <a:gd name="connsiteX134" fmla="*/ 7114908 w 12192000"/>
                <a:gd name="connsiteY134" fmla="*/ 87312 h 3012550"/>
                <a:gd name="connsiteX135" fmla="*/ 7153008 w 12192000"/>
                <a:gd name="connsiteY135" fmla="*/ 68262 h 3012550"/>
                <a:gd name="connsiteX136" fmla="*/ 7189521 w 12192000"/>
                <a:gd name="connsiteY136" fmla="*/ 52387 h 3012550"/>
                <a:gd name="connsiteX137" fmla="*/ 7230796 w 12192000"/>
                <a:gd name="connsiteY137" fmla="*/ 36512 h 3012550"/>
                <a:gd name="connsiteX138" fmla="*/ 7276833 w 12192000"/>
                <a:gd name="connsiteY138" fmla="*/ 20637 h 3012550"/>
                <a:gd name="connsiteX139" fmla="*/ 7329221 w 12192000"/>
                <a:gd name="connsiteY139" fmla="*/ 9525 h 3012550"/>
                <a:gd name="connsiteX140" fmla="*/ 7389546 w 12192000"/>
                <a:gd name="connsiteY140" fmla="*/ 3175 h 3012550"/>
                <a:gd name="connsiteX141" fmla="*/ 7457808 w 12192000"/>
                <a:gd name="connsiteY141" fmla="*/ 0 h 3012550"/>
                <a:gd name="connsiteX142" fmla="*/ 7526071 w 12192000"/>
                <a:gd name="connsiteY142" fmla="*/ 3175 h 3012550"/>
                <a:gd name="connsiteX143" fmla="*/ 7586396 w 12192000"/>
                <a:gd name="connsiteY143" fmla="*/ 9525 h 3012550"/>
                <a:gd name="connsiteX144" fmla="*/ 7638783 w 12192000"/>
                <a:gd name="connsiteY144" fmla="*/ 20637 h 3012550"/>
                <a:gd name="connsiteX145" fmla="*/ 7684821 w 12192000"/>
                <a:gd name="connsiteY145" fmla="*/ 36512 h 3012550"/>
                <a:gd name="connsiteX146" fmla="*/ 7726096 w 12192000"/>
                <a:gd name="connsiteY146" fmla="*/ 52387 h 3012550"/>
                <a:gd name="connsiteX147" fmla="*/ 7762608 w 12192000"/>
                <a:gd name="connsiteY147" fmla="*/ 68262 h 3012550"/>
                <a:gd name="connsiteX148" fmla="*/ 7800708 w 12192000"/>
                <a:gd name="connsiteY148" fmla="*/ 87312 h 3012550"/>
                <a:gd name="connsiteX149" fmla="*/ 7838808 w 12192000"/>
                <a:gd name="connsiteY149" fmla="*/ 106362 h 3012550"/>
                <a:gd name="connsiteX150" fmla="*/ 7875321 w 12192000"/>
                <a:gd name="connsiteY150" fmla="*/ 125412 h 3012550"/>
                <a:gd name="connsiteX151" fmla="*/ 7916596 w 12192000"/>
                <a:gd name="connsiteY151" fmla="*/ 141287 h 3012550"/>
                <a:gd name="connsiteX152" fmla="*/ 7962633 w 12192000"/>
                <a:gd name="connsiteY152" fmla="*/ 155575 h 3012550"/>
                <a:gd name="connsiteX153" fmla="*/ 8015021 w 12192000"/>
                <a:gd name="connsiteY153" fmla="*/ 166687 h 3012550"/>
                <a:gd name="connsiteX154" fmla="*/ 8075346 w 12192000"/>
                <a:gd name="connsiteY154" fmla="*/ 174625 h 3012550"/>
                <a:gd name="connsiteX155" fmla="*/ 8143608 w 12192000"/>
                <a:gd name="connsiteY155" fmla="*/ 176212 h 3012550"/>
                <a:gd name="connsiteX156" fmla="*/ 8211871 w 12192000"/>
                <a:gd name="connsiteY156" fmla="*/ 174625 h 3012550"/>
                <a:gd name="connsiteX157" fmla="*/ 8272196 w 12192000"/>
                <a:gd name="connsiteY157" fmla="*/ 166687 h 3012550"/>
                <a:gd name="connsiteX158" fmla="*/ 8324583 w 12192000"/>
                <a:gd name="connsiteY158" fmla="*/ 155575 h 3012550"/>
                <a:gd name="connsiteX159" fmla="*/ 8370621 w 12192000"/>
                <a:gd name="connsiteY159" fmla="*/ 141287 h 3012550"/>
                <a:gd name="connsiteX160" fmla="*/ 8411896 w 12192000"/>
                <a:gd name="connsiteY160" fmla="*/ 125412 h 3012550"/>
                <a:gd name="connsiteX161" fmla="*/ 8448408 w 12192000"/>
                <a:gd name="connsiteY161" fmla="*/ 106362 h 3012550"/>
                <a:gd name="connsiteX162" fmla="*/ 8486508 w 12192000"/>
                <a:gd name="connsiteY162" fmla="*/ 87312 h 3012550"/>
                <a:gd name="connsiteX163" fmla="*/ 8524608 w 12192000"/>
                <a:gd name="connsiteY163" fmla="*/ 68262 h 3012550"/>
                <a:gd name="connsiteX164" fmla="*/ 8561120 w 12192000"/>
                <a:gd name="connsiteY164" fmla="*/ 52387 h 3012550"/>
                <a:gd name="connsiteX165" fmla="*/ 8602396 w 12192000"/>
                <a:gd name="connsiteY165" fmla="*/ 36512 h 3012550"/>
                <a:gd name="connsiteX166" fmla="*/ 8648432 w 12192000"/>
                <a:gd name="connsiteY166" fmla="*/ 20637 h 3012550"/>
                <a:gd name="connsiteX167" fmla="*/ 8700820 w 12192000"/>
                <a:gd name="connsiteY167" fmla="*/ 9525 h 3012550"/>
                <a:gd name="connsiteX168" fmla="*/ 8761146 w 12192000"/>
                <a:gd name="connsiteY168" fmla="*/ 3175 h 3012550"/>
                <a:gd name="connsiteX169" fmla="*/ 8827820 w 12192000"/>
                <a:gd name="connsiteY169" fmla="*/ 0 h 3012550"/>
                <a:gd name="connsiteX170" fmla="*/ 8897670 w 12192000"/>
                <a:gd name="connsiteY170" fmla="*/ 3175 h 3012550"/>
                <a:gd name="connsiteX171" fmla="*/ 8957996 w 12192000"/>
                <a:gd name="connsiteY171" fmla="*/ 9525 h 3012550"/>
                <a:gd name="connsiteX172" fmla="*/ 9010382 w 12192000"/>
                <a:gd name="connsiteY172" fmla="*/ 20637 h 3012550"/>
                <a:gd name="connsiteX173" fmla="*/ 9056420 w 12192000"/>
                <a:gd name="connsiteY173" fmla="*/ 36512 h 3012550"/>
                <a:gd name="connsiteX174" fmla="*/ 9097696 w 12192000"/>
                <a:gd name="connsiteY174" fmla="*/ 52387 h 3012550"/>
                <a:gd name="connsiteX175" fmla="*/ 9134208 w 12192000"/>
                <a:gd name="connsiteY175" fmla="*/ 68262 h 3012550"/>
                <a:gd name="connsiteX176" fmla="*/ 9172308 w 12192000"/>
                <a:gd name="connsiteY176" fmla="*/ 87312 h 3012550"/>
                <a:gd name="connsiteX177" fmla="*/ 9210408 w 12192000"/>
                <a:gd name="connsiteY177" fmla="*/ 106362 h 3012550"/>
                <a:gd name="connsiteX178" fmla="*/ 9246920 w 12192000"/>
                <a:gd name="connsiteY178" fmla="*/ 125412 h 3012550"/>
                <a:gd name="connsiteX179" fmla="*/ 9288196 w 12192000"/>
                <a:gd name="connsiteY179" fmla="*/ 141287 h 3012550"/>
                <a:gd name="connsiteX180" fmla="*/ 9334232 w 12192000"/>
                <a:gd name="connsiteY180" fmla="*/ 155575 h 3012550"/>
                <a:gd name="connsiteX181" fmla="*/ 9386620 w 12192000"/>
                <a:gd name="connsiteY181" fmla="*/ 166687 h 3012550"/>
                <a:gd name="connsiteX182" fmla="*/ 9446946 w 12192000"/>
                <a:gd name="connsiteY182" fmla="*/ 174625 h 3012550"/>
                <a:gd name="connsiteX183" fmla="*/ 9515208 w 12192000"/>
                <a:gd name="connsiteY183" fmla="*/ 176212 h 3012550"/>
                <a:gd name="connsiteX184" fmla="*/ 9583470 w 12192000"/>
                <a:gd name="connsiteY184" fmla="*/ 174625 h 3012550"/>
                <a:gd name="connsiteX185" fmla="*/ 9643796 w 12192000"/>
                <a:gd name="connsiteY185" fmla="*/ 166687 h 3012550"/>
                <a:gd name="connsiteX186" fmla="*/ 9696182 w 12192000"/>
                <a:gd name="connsiteY186" fmla="*/ 155575 h 3012550"/>
                <a:gd name="connsiteX187" fmla="*/ 9742220 w 12192000"/>
                <a:gd name="connsiteY187" fmla="*/ 141287 h 3012550"/>
                <a:gd name="connsiteX188" fmla="*/ 9783496 w 12192000"/>
                <a:gd name="connsiteY188" fmla="*/ 125412 h 3012550"/>
                <a:gd name="connsiteX189" fmla="*/ 9820008 w 12192000"/>
                <a:gd name="connsiteY189" fmla="*/ 106362 h 3012550"/>
                <a:gd name="connsiteX190" fmla="*/ 9896208 w 12192000"/>
                <a:gd name="connsiteY190" fmla="*/ 68262 h 3012550"/>
                <a:gd name="connsiteX191" fmla="*/ 9932720 w 12192000"/>
                <a:gd name="connsiteY191" fmla="*/ 52387 h 3012550"/>
                <a:gd name="connsiteX192" fmla="*/ 9973996 w 12192000"/>
                <a:gd name="connsiteY192" fmla="*/ 36512 h 3012550"/>
                <a:gd name="connsiteX193" fmla="*/ 10020032 w 12192000"/>
                <a:gd name="connsiteY193" fmla="*/ 20637 h 3012550"/>
                <a:gd name="connsiteX194" fmla="*/ 10072420 w 12192000"/>
                <a:gd name="connsiteY194" fmla="*/ 9525 h 3012550"/>
                <a:gd name="connsiteX195" fmla="*/ 10132746 w 12192000"/>
                <a:gd name="connsiteY195" fmla="*/ 3175 h 3012550"/>
                <a:gd name="connsiteX196" fmla="*/ 10201008 w 12192000"/>
                <a:gd name="connsiteY196" fmla="*/ 0 h 3012550"/>
                <a:gd name="connsiteX197" fmla="*/ 10269270 w 12192000"/>
                <a:gd name="connsiteY197" fmla="*/ 3175 h 3012550"/>
                <a:gd name="connsiteX198" fmla="*/ 10329596 w 12192000"/>
                <a:gd name="connsiteY198" fmla="*/ 9525 h 3012550"/>
                <a:gd name="connsiteX199" fmla="*/ 10381982 w 12192000"/>
                <a:gd name="connsiteY199" fmla="*/ 20637 h 3012550"/>
                <a:gd name="connsiteX200" fmla="*/ 10428020 w 12192000"/>
                <a:gd name="connsiteY200" fmla="*/ 36512 h 3012550"/>
                <a:gd name="connsiteX201" fmla="*/ 10469296 w 12192000"/>
                <a:gd name="connsiteY201" fmla="*/ 52387 h 3012550"/>
                <a:gd name="connsiteX202" fmla="*/ 10505808 w 12192000"/>
                <a:gd name="connsiteY202" fmla="*/ 68262 h 3012550"/>
                <a:gd name="connsiteX203" fmla="*/ 10543908 w 12192000"/>
                <a:gd name="connsiteY203" fmla="*/ 87312 h 3012550"/>
                <a:gd name="connsiteX204" fmla="*/ 10582008 w 12192000"/>
                <a:gd name="connsiteY204" fmla="*/ 106362 h 3012550"/>
                <a:gd name="connsiteX205" fmla="*/ 10618520 w 12192000"/>
                <a:gd name="connsiteY205" fmla="*/ 125412 h 3012550"/>
                <a:gd name="connsiteX206" fmla="*/ 10659796 w 12192000"/>
                <a:gd name="connsiteY206" fmla="*/ 141287 h 3012550"/>
                <a:gd name="connsiteX207" fmla="*/ 10705832 w 12192000"/>
                <a:gd name="connsiteY207" fmla="*/ 155575 h 3012550"/>
                <a:gd name="connsiteX208" fmla="*/ 10758220 w 12192000"/>
                <a:gd name="connsiteY208" fmla="*/ 166687 h 3012550"/>
                <a:gd name="connsiteX209" fmla="*/ 10818546 w 12192000"/>
                <a:gd name="connsiteY209" fmla="*/ 174625 h 3012550"/>
                <a:gd name="connsiteX210" fmla="*/ 10886808 w 12192000"/>
                <a:gd name="connsiteY210" fmla="*/ 176212 h 3012550"/>
                <a:gd name="connsiteX211" fmla="*/ 10955070 w 12192000"/>
                <a:gd name="connsiteY211" fmla="*/ 174625 h 3012550"/>
                <a:gd name="connsiteX212" fmla="*/ 11015396 w 12192000"/>
                <a:gd name="connsiteY212" fmla="*/ 166687 h 3012550"/>
                <a:gd name="connsiteX213" fmla="*/ 11067782 w 12192000"/>
                <a:gd name="connsiteY213" fmla="*/ 155575 h 3012550"/>
                <a:gd name="connsiteX214" fmla="*/ 11113820 w 12192000"/>
                <a:gd name="connsiteY214" fmla="*/ 141287 h 3012550"/>
                <a:gd name="connsiteX215" fmla="*/ 11155096 w 12192000"/>
                <a:gd name="connsiteY215" fmla="*/ 125412 h 3012550"/>
                <a:gd name="connsiteX216" fmla="*/ 11191608 w 12192000"/>
                <a:gd name="connsiteY216" fmla="*/ 106362 h 3012550"/>
                <a:gd name="connsiteX217" fmla="*/ 11229708 w 12192000"/>
                <a:gd name="connsiteY217" fmla="*/ 87312 h 3012550"/>
                <a:gd name="connsiteX218" fmla="*/ 11267808 w 12192000"/>
                <a:gd name="connsiteY218" fmla="*/ 68262 h 3012550"/>
                <a:gd name="connsiteX219" fmla="*/ 11304320 w 12192000"/>
                <a:gd name="connsiteY219" fmla="*/ 52387 h 3012550"/>
                <a:gd name="connsiteX220" fmla="*/ 11345596 w 12192000"/>
                <a:gd name="connsiteY220" fmla="*/ 36512 h 3012550"/>
                <a:gd name="connsiteX221" fmla="*/ 11391632 w 12192000"/>
                <a:gd name="connsiteY221" fmla="*/ 20637 h 3012550"/>
                <a:gd name="connsiteX222" fmla="*/ 11444020 w 12192000"/>
                <a:gd name="connsiteY222" fmla="*/ 9525 h 3012550"/>
                <a:gd name="connsiteX223" fmla="*/ 11504346 w 12192000"/>
                <a:gd name="connsiteY223" fmla="*/ 3175 h 3012550"/>
                <a:gd name="connsiteX224" fmla="*/ 11572608 w 12192000"/>
                <a:gd name="connsiteY224" fmla="*/ 0 h 3012550"/>
                <a:gd name="connsiteX225" fmla="*/ 11640870 w 12192000"/>
                <a:gd name="connsiteY225" fmla="*/ 3175 h 3012550"/>
                <a:gd name="connsiteX226" fmla="*/ 11701196 w 12192000"/>
                <a:gd name="connsiteY226" fmla="*/ 9525 h 3012550"/>
                <a:gd name="connsiteX227" fmla="*/ 11753582 w 12192000"/>
                <a:gd name="connsiteY227" fmla="*/ 20637 h 3012550"/>
                <a:gd name="connsiteX228" fmla="*/ 11799620 w 12192000"/>
                <a:gd name="connsiteY228" fmla="*/ 36512 h 3012550"/>
                <a:gd name="connsiteX229" fmla="*/ 11840896 w 12192000"/>
                <a:gd name="connsiteY229" fmla="*/ 52387 h 3012550"/>
                <a:gd name="connsiteX230" fmla="*/ 11877408 w 12192000"/>
                <a:gd name="connsiteY230" fmla="*/ 68262 h 3012550"/>
                <a:gd name="connsiteX231" fmla="*/ 11915508 w 12192000"/>
                <a:gd name="connsiteY231" fmla="*/ 87312 h 3012550"/>
                <a:gd name="connsiteX232" fmla="*/ 11953608 w 12192000"/>
                <a:gd name="connsiteY232" fmla="*/ 106362 h 3012550"/>
                <a:gd name="connsiteX233" fmla="*/ 11990120 w 12192000"/>
                <a:gd name="connsiteY233" fmla="*/ 125412 h 3012550"/>
                <a:gd name="connsiteX234" fmla="*/ 12031396 w 12192000"/>
                <a:gd name="connsiteY234" fmla="*/ 141287 h 3012550"/>
                <a:gd name="connsiteX235" fmla="*/ 12077432 w 12192000"/>
                <a:gd name="connsiteY235" fmla="*/ 155575 h 3012550"/>
                <a:gd name="connsiteX236" fmla="*/ 12129820 w 12192000"/>
                <a:gd name="connsiteY236" fmla="*/ 166688 h 3012550"/>
                <a:gd name="connsiteX237" fmla="*/ 12190146 w 12192000"/>
                <a:gd name="connsiteY237" fmla="*/ 174625 h 3012550"/>
                <a:gd name="connsiteX238" fmla="*/ 12192000 w 12192000"/>
                <a:gd name="connsiteY238" fmla="*/ 174668 h 3012550"/>
                <a:gd name="connsiteX239" fmla="*/ 12192000 w 12192000"/>
                <a:gd name="connsiteY239" fmla="*/ 319046 h 3012550"/>
                <a:gd name="connsiteX240" fmla="*/ 12192000 w 12192000"/>
                <a:gd name="connsiteY240" fmla="*/ 319047 h 3012550"/>
                <a:gd name="connsiteX241" fmla="*/ 12192000 w 12192000"/>
                <a:gd name="connsiteY241" fmla="*/ 463425 h 3012550"/>
                <a:gd name="connsiteX242" fmla="*/ 12192000 w 12192000"/>
                <a:gd name="connsiteY242" fmla="*/ 885826 h 3012550"/>
                <a:gd name="connsiteX243" fmla="*/ 12192000 w 12192000"/>
                <a:gd name="connsiteY243" fmla="*/ 1030204 h 3012550"/>
                <a:gd name="connsiteX244" fmla="*/ 12192000 w 12192000"/>
                <a:gd name="connsiteY244" fmla="*/ 1030205 h 3012550"/>
                <a:gd name="connsiteX245" fmla="*/ 12192000 w 12192000"/>
                <a:gd name="connsiteY245" fmla="*/ 1174583 h 3012550"/>
                <a:gd name="connsiteX246" fmla="*/ 12192000 w 12192000"/>
                <a:gd name="connsiteY246" fmla="*/ 1698100 h 3012550"/>
                <a:gd name="connsiteX247" fmla="*/ 12192000 w 12192000"/>
                <a:gd name="connsiteY247" fmla="*/ 1787292 h 3012550"/>
                <a:gd name="connsiteX248" fmla="*/ 12192000 w 12192000"/>
                <a:gd name="connsiteY248" fmla="*/ 1931670 h 3012550"/>
                <a:gd name="connsiteX249" fmla="*/ 12192000 w 12192000"/>
                <a:gd name="connsiteY249" fmla="*/ 1931671 h 3012550"/>
                <a:gd name="connsiteX250" fmla="*/ 12192000 w 12192000"/>
                <a:gd name="connsiteY250" fmla="*/ 2076049 h 3012550"/>
                <a:gd name="connsiteX251" fmla="*/ 12192000 w 12192000"/>
                <a:gd name="connsiteY251" fmla="*/ 3012550 h 3012550"/>
                <a:gd name="connsiteX252" fmla="*/ 12191997 w 12192000"/>
                <a:gd name="connsiteY252" fmla="*/ 3012550 h 3012550"/>
                <a:gd name="connsiteX253" fmla="*/ 1 w 12192000"/>
                <a:gd name="connsiteY253" fmla="*/ 3012550 h 3012550"/>
                <a:gd name="connsiteX254" fmla="*/ 0 w 12192000"/>
                <a:gd name="connsiteY254" fmla="*/ 3012550 h 3012550"/>
                <a:gd name="connsiteX255" fmla="*/ 0 w 12192000"/>
                <a:gd name="connsiteY255" fmla="*/ 2076049 h 3012550"/>
                <a:gd name="connsiteX256" fmla="*/ 0 w 12192000"/>
                <a:gd name="connsiteY256" fmla="*/ 1931671 h 3012550"/>
                <a:gd name="connsiteX257" fmla="*/ 0 w 12192000"/>
                <a:gd name="connsiteY257" fmla="*/ 1931670 h 3012550"/>
                <a:gd name="connsiteX258" fmla="*/ 0 w 12192000"/>
                <a:gd name="connsiteY258" fmla="*/ 1787292 h 3012550"/>
                <a:gd name="connsiteX259" fmla="*/ 0 w 12192000"/>
                <a:gd name="connsiteY259" fmla="*/ 1698100 h 3012550"/>
                <a:gd name="connsiteX260" fmla="*/ 0 w 12192000"/>
                <a:gd name="connsiteY260" fmla="*/ 1174583 h 3012550"/>
                <a:gd name="connsiteX261" fmla="*/ 0 w 12192000"/>
                <a:gd name="connsiteY261" fmla="*/ 1030205 h 3012550"/>
                <a:gd name="connsiteX262" fmla="*/ 0 w 12192000"/>
                <a:gd name="connsiteY262" fmla="*/ 1030204 h 3012550"/>
                <a:gd name="connsiteX263" fmla="*/ 0 w 12192000"/>
                <a:gd name="connsiteY263" fmla="*/ 885826 h 3012550"/>
                <a:gd name="connsiteX264" fmla="*/ 0 w 12192000"/>
                <a:gd name="connsiteY264" fmla="*/ 463425 h 3012550"/>
                <a:gd name="connsiteX265" fmla="*/ 0 w 12192000"/>
                <a:gd name="connsiteY265" fmla="*/ 319047 h 3012550"/>
                <a:gd name="connsiteX266" fmla="*/ 0 w 12192000"/>
                <a:gd name="connsiteY266" fmla="*/ 319046 h 3012550"/>
                <a:gd name="connsiteX267" fmla="*/ 0 w 12192000"/>
                <a:gd name="connsiteY267" fmla="*/ 174668 h 3012550"/>
                <a:gd name="connsiteX268" fmla="*/ 1852 w 12192000"/>
                <a:gd name="connsiteY268" fmla="*/ 174625 h 3012550"/>
                <a:gd name="connsiteX269" fmla="*/ 62177 w 12192000"/>
                <a:gd name="connsiteY269" fmla="*/ 166687 h 3012550"/>
                <a:gd name="connsiteX270" fmla="*/ 114564 w 12192000"/>
                <a:gd name="connsiteY270" fmla="*/ 155575 h 3012550"/>
                <a:gd name="connsiteX271" fmla="*/ 160602 w 12192000"/>
                <a:gd name="connsiteY271" fmla="*/ 141287 h 3012550"/>
                <a:gd name="connsiteX272" fmla="*/ 201877 w 12192000"/>
                <a:gd name="connsiteY272" fmla="*/ 125412 h 3012550"/>
                <a:gd name="connsiteX273" fmla="*/ 238389 w 12192000"/>
                <a:gd name="connsiteY273" fmla="*/ 106362 h 3012550"/>
                <a:gd name="connsiteX274" fmla="*/ 276489 w 12192000"/>
                <a:gd name="connsiteY274" fmla="*/ 87312 h 3012550"/>
                <a:gd name="connsiteX275" fmla="*/ 314589 w 12192000"/>
                <a:gd name="connsiteY275" fmla="*/ 68262 h 3012550"/>
                <a:gd name="connsiteX276" fmla="*/ 351102 w 12192000"/>
                <a:gd name="connsiteY276" fmla="*/ 52387 h 3012550"/>
                <a:gd name="connsiteX277" fmla="*/ 392377 w 12192000"/>
                <a:gd name="connsiteY277" fmla="*/ 36512 h 3012550"/>
                <a:gd name="connsiteX278" fmla="*/ 438414 w 12192000"/>
                <a:gd name="connsiteY278" fmla="*/ 20637 h 3012550"/>
                <a:gd name="connsiteX279" fmla="*/ 490802 w 12192000"/>
                <a:gd name="connsiteY279" fmla="*/ 9525 h 3012550"/>
                <a:gd name="connsiteX280" fmla="*/ 551127 w 12192000"/>
                <a:gd name="connsiteY280" fmla="*/ 3175 h 301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Lst>
              <a:rect l="l" t="t" r="r" b="b"/>
              <a:pathLst>
                <a:path w="12192000" h="3012550">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5" y="20637"/>
                  </a:lnTo>
                  <a:lnTo>
                    <a:pt x="4605602" y="9525"/>
                  </a:lnTo>
                  <a:lnTo>
                    <a:pt x="4665928" y="3175"/>
                  </a:lnTo>
                  <a:lnTo>
                    <a:pt x="4734189" y="0"/>
                  </a:lnTo>
                  <a:lnTo>
                    <a:pt x="4802453" y="3175"/>
                  </a:lnTo>
                  <a:lnTo>
                    <a:pt x="4862777" y="9525"/>
                  </a:lnTo>
                  <a:lnTo>
                    <a:pt x="4915165" y="20637"/>
                  </a:lnTo>
                  <a:lnTo>
                    <a:pt x="4961201" y="36512"/>
                  </a:lnTo>
                  <a:lnTo>
                    <a:pt x="5002477" y="52387"/>
                  </a:lnTo>
                  <a:lnTo>
                    <a:pt x="5038989" y="68262"/>
                  </a:lnTo>
                  <a:lnTo>
                    <a:pt x="5077090" y="87312"/>
                  </a:lnTo>
                  <a:lnTo>
                    <a:pt x="5115189" y="106362"/>
                  </a:lnTo>
                  <a:lnTo>
                    <a:pt x="5151701" y="125412"/>
                  </a:lnTo>
                  <a:lnTo>
                    <a:pt x="5192977"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9"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2000" y="174668"/>
                  </a:lnTo>
                  <a:lnTo>
                    <a:pt x="12192000" y="319046"/>
                  </a:lnTo>
                  <a:lnTo>
                    <a:pt x="12192000" y="319047"/>
                  </a:lnTo>
                  <a:lnTo>
                    <a:pt x="12192000" y="463425"/>
                  </a:lnTo>
                  <a:lnTo>
                    <a:pt x="12192000" y="885826"/>
                  </a:lnTo>
                  <a:lnTo>
                    <a:pt x="12192000" y="1030204"/>
                  </a:lnTo>
                  <a:lnTo>
                    <a:pt x="12192000" y="1030205"/>
                  </a:lnTo>
                  <a:lnTo>
                    <a:pt x="12192000" y="1174583"/>
                  </a:lnTo>
                  <a:lnTo>
                    <a:pt x="12192000" y="1698100"/>
                  </a:lnTo>
                  <a:lnTo>
                    <a:pt x="12192000" y="1787292"/>
                  </a:lnTo>
                  <a:lnTo>
                    <a:pt x="12192000" y="1931670"/>
                  </a:lnTo>
                  <a:lnTo>
                    <a:pt x="12192000" y="1931671"/>
                  </a:lnTo>
                  <a:lnTo>
                    <a:pt x="12192000" y="2076049"/>
                  </a:lnTo>
                  <a:lnTo>
                    <a:pt x="12192000" y="3012550"/>
                  </a:lnTo>
                  <a:lnTo>
                    <a:pt x="12191997" y="3012550"/>
                  </a:lnTo>
                  <a:lnTo>
                    <a:pt x="1" y="3012550"/>
                  </a:lnTo>
                  <a:lnTo>
                    <a:pt x="0" y="3012550"/>
                  </a:lnTo>
                  <a:lnTo>
                    <a:pt x="0" y="2076049"/>
                  </a:lnTo>
                  <a:lnTo>
                    <a:pt x="0" y="1931671"/>
                  </a:lnTo>
                  <a:lnTo>
                    <a:pt x="0" y="1931670"/>
                  </a:lnTo>
                  <a:lnTo>
                    <a:pt x="0" y="1787292"/>
                  </a:lnTo>
                  <a:lnTo>
                    <a:pt x="0" y="1698100"/>
                  </a:lnTo>
                  <a:lnTo>
                    <a:pt x="0" y="1174583"/>
                  </a:lnTo>
                  <a:lnTo>
                    <a:pt x="0" y="1030205"/>
                  </a:lnTo>
                  <a:lnTo>
                    <a:pt x="0" y="1030204"/>
                  </a:lnTo>
                  <a:lnTo>
                    <a:pt x="0" y="885826"/>
                  </a:lnTo>
                  <a:lnTo>
                    <a:pt x="0" y="463425"/>
                  </a:lnTo>
                  <a:lnTo>
                    <a:pt x="0" y="319047"/>
                  </a:lnTo>
                  <a:lnTo>
                    <a:pt x="0" y="319046"/>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Subtitle 2">
            <a:extLst>
              <a:ext uri="{FF2B5EF4-FFF2-40B4-BE49-F238E27FC236}">
                <a16:creationId xmlns:a16="http://schemas.microsoft.com/office/drawing/2014/main" id="{4298A109-7E40-407A-88A3-7DAF600402E4}"/>
              </a:ext>
            </a:extLst>
          </p:cNvPr>
          <p:cNvSpPr>
            <a:spLocks noGrp="1"/>
          </p:cNvSpPr>
          <p:nvPr>
            <p:ph type="subTitle" idx="1"/>
          </p:nvPr>
        </p:nvSpPr>
        <p:spPr>
          <a:xfrm>
            <a:off x="1554985" y="5493376"/>
            <a:ext cx="6034030" cy="742279"/>
          </a:xfrm>
        </p:spPr>
        <p:txBody>
          <a:bodyPr anchor="ctr">
            <a:normAutofit lnSpcReduction="10000"/>
          </a:bodyPr>
          <a:lstStyle/>
          <a:p>
            <a:r>
              <a:rPr lang="en-US" sz="2000" b="1" dirty="0">
                <a:solidFill>
                  <a:schemeClr val="bg1">
                    <a:alpha val="60000"/>
                  </a:schemeClr>
                </a:solidFill>
              </a:rPr>
              <a:t>101: Emotional Intelligence Skills &amp; Anchor Tools</a:t>
            </a:r>
          </a:p>
          <a:p>
            <a:r>
              <a:rPr lang="en-US" sz="2000" dirty="0">
                <a:solidFill>
                  <a:schemeClr val="bg1">
                    <a:alpha val="60000"/>
                  </a:schemeClr>
                </a:solidFill>
              </a:rPr>
              <a:t>Summer 2023</a:t>
            </a:r>
          </a:p>
        </p:txBody>
      </p:sp>
      <p:pic>
        <p:nvPicPr>
          <p:cNvPr id="6" name="Picture 5" descr="Icon&#10;&#10;Description automatically generated with medium confidence">
            <a:extLst>
              <a:ext uri="{FF2B5EF4-FFF2-40B4-BE49-F238E27FC236}">
                <a16:creationId xmlns:a16="http://schemas.microsoft.com/office/drawing/2014/main" id="{529477B8-591C-4D24-B790-09A0B5A126A1}"/>
              </a:ext>
            </a:extLst>
          </p:cNvPr>
          <p:cNvPicPr>
            <a:picLocks noChangeAspect="1"/>
          </p:cNvPicPr>
          <p:nvPr/>
        </p:nvPicPr>
        <p:blipFill rotWithShape="1">
          <a:blip r:embed="rId2">
            <a:extLst>
              <a:ext uri="{28A0092B-C50C-407E-A947-70E740481C1C}">
                <a14:useLocalDpi xmlns:a14="http://schemas.microsoft.com/office/drawing/2010/main" val="0"/>
              </a:ext>
            </a:extLst>
          </a:blip>
          <a:srcRect b="9646"/>
          <a:stretch/>
        </p:blipFill>
        <p:spPr>
          <a:xfrm>
            <a:off x="483305" y="1569590"/>
            <a:ext cx="8177389" cy="1015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60685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B83194-D0DD-44D7-B655-DDF81CC7EFD8}"/>
              </a:ext>
            </a:extLst>
          </p:cNvPr>
          <p:cNvSpPr txBox="1"/>
          <p:nvPr/>
        </p:nvSpPr>
        <p:spPr>
          <a:xfrm>
            <a:off x="-1" y="149955"/>
            <a:ext cx="914399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457C"/>
                </a:solidFill>
                <a:effectLst/>
                <a:uLnTx/>
                <a:uFillTx/>
                <a:latin typeface="Arial" panose="020B0604020202020204" pitchFamily="34" charset="0"/>
                <a:ea typeface="+mn-ea"/>
                <a:cs typeface="Arial" panose="020B0604020202020204" pitchFamily="34" charset="0"/>
              </a:rPr>
              <a:t>Emotions Matter Mindset</a:t>
            </a:r>
          </a:p>
        </p:txBody>
      </p:sp>
      <p:pic>
        <p:nvPicPr>
          <p:cNvPr id="2050" name="Picture 2">
            <a:extLst>
              <a:ext uri="{FF2B5EF4-FFF2-40B4-BE49-F238E27FC236}">
                <a16:creationId xmlns:a16="http://schemas.microsoft.com/office/drawing/2014/main" id="{C9C1BB3F-30D4-47FC-9FEE-1791B19DDE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88233"/>
            <a:ext cx="9144000" cy="457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A70662-0488-43B0-9427-16DFD099AEDB}"/>
              </a:ext>
            </a:extLst>
          </p:cNvPr>
          <p:cNvSpPr txBox="1"/>
          <p:nvPr/>
        </p:nvSpPr>
        <p:spPr>
          <a:xfrm>
            <a:off x="3387015" y="1464899"/>
            <a:ext cx="2118049" cy="1015663"/>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CFDFE"/>
                </a:solidFill>
                <a:effectLst/>
                <a:uLnTx/>
                <a:uFillTx/>
                <a:latin typeface="Tenorite" panose="00000500000000000000" pitchFamily="2" charset="0"/>
                <a:ea typeface="+mn-ea"/>
                <a:cs typeface="Segoe UI" panose="020B0502040204020203" pitchFamily="34" charset="0"/>
              </a:rPr>
              <a:t>SEL</a:t>
            </a:r>
          </a:p>
        </p:txBody>
      </p:sp>
    </p:spTree>
    <p:extLst>
      <p:ext uri="{BB962C8B-B14F-4D97-AF65-F5344CB8AC3E}">
        <p14:creationId xmlns:p14="http://schemas.microsoft.com/office/powerpoint/2010/main" val="79578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8326A-14E0-4922-99B2-252D4456091F}"/>
              </a:ext>
            </a:extLst>
          </p:cNvPr>
          <p:cNvSpPr>
            <a:spLocks noGrp="1"/>
          </p:cNvSpPr>
          <p:nvPr>
            <p:ph type="title"/>
          </p:nvPr>
        </p:nvSpPr>
        <p:spPr>
          <a:xfrm>
            <a:off x="825873" y="18256"/>
            <a:ext cx="7886700" cy="1019970"/>
          </a:xfrm>
        </p:spPr>
        <p:txBody>
          <a:bodyPr/>
          <a:lstStyle/>
          <a:p>
            <a:pPr algn="ctr"/>
            <a:r>
              <a:rPr lang="en-US" dirty="0">
                <a:solidFill>
                  <a:schemeClr val="bg1"/>
                </a:solidFill>
                <a:latin typeface="Arial Black" panose="020B0A04020102020204" pitchFamily="34" charset="0"/>
              </a:rPr>
              <a:t>THE RULER APPROACH</a:t>
            </a:r>
          </a:p>
        </p:txBody>
      </p:sp>
      <p:pic>
        <p:nvPicPr>
          <p:cNvPr id="6" name="Picture 5">
            <a:hlinkClick r:id="rId3"/>
            <a:extLst>
              <a:ext uri="{FF2B5EF4-FFF2-40B4-BE49-F238E27FC236}">
                <a16:creationId xmlns:a16="http://schemas.microsoft.com/office/drawing/2014/main" id="{57091539-39DD-4E93-BDB6-363926D2B516}"/>
              </a:ext>
            </a:extLst>
          </p:cNvPr>
          <p:cNvPicPr>
            <a:picLocks noChangeAspect="1"/>
          </p:cNvPicPr>
          <p:nvPr/>
        </p:nvPicPr>
        <p:blipFill>
          <a:blip r:embed="rId4"/>
          <a:stretch>
            <a:fillRect/>
          </a:stretch>
        </p:blipFill>
        <p:spPr>
          <a:xfrm>
            <a:off x="215713" y="1589212"/>
            <a:ext cx="8712573" cy="4541502"/>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D7B1F495-D9A4-4F68-A0AA-6F3D6AE9BA54}"/>
              </a:ext>
            </a:extLst>
          </p:cNvPr>
          <p:cNvSpPr txBox="1"/>
          <p:nvPr/>
        </p:nvSpPr>
        <p:spPr>
          <a:xfrm>
            <a:off x="2483223" y="6284960"/>
            <a:ext cx="4572000" cy="369332"/>
          </a:xfrm>
          <a:prstGeom prst="rect">
            <a:avLst/>
          </a:prstGeom>
          <a:noFill/>
        </p:spPr>
        <p:txBody>
          <a:bodyPr wrap="square">
            <a:spAutoFit/>
          </a:bodyPr>
          <a:lstStyle/>
          <a:p>
            <a:pPr algn="ctr"/>
            <a:r>
              <a:rPr lang="en-US" dirty="0">
                <a:hlinkClick r:id="rId3"/>
              </a:rPr>
              <a:t>https://www.rulerapproach.org/</a:t>
            </a:r>
            <a:endParaRPr lang="en-US" dirty="0"/>
          </a:p>
        </p:txBody>
      </p:sp>
    </p:spTree>
    <p:extLst>
      <p:ext uri="{BB962C8B-B14F-4D97-AF65-F5344CB8AC3E}">
        <p14:creationId xmlns:p14="http://schemas.microsoft.com/office/powerpoint/2010/main" val="1019195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73D3-2FE2-45C4-8BD7-70BC3BFE072F}"/>
              </a:ext>
            </a:extLst>
          </p:cNvPr>
          <p:cNvSpPr>
            <a:spLocks noGrp="1"/>
          </p:cNvSpPr>
          <p:nvPr>
            <p:ph type="title"/>
          </p:nvPr>
        </p:nvSpPr>
        <p:spPr>
          <a:xfrm>
            <a:off x="628650" y="18256"/>
            <a:ext cx="7886700" cy="1019970"/>
          </a:xfrm>
        </p:spPr>
        <p:txBody>
          <a:bodyPr>
            <a:normAutofit/>
          </a:bodyPr>
          <a:lstStyle/>
          <a:p>
            <a:pPr algn="ctr"/>
            <a:r>
              <a:rPr lang="en-US" cap="all" dirty="0">
                <a:solidFill>
                  <a:schemeClr val="bg1"/>
                </a:solidFill>
                <a:latin typeface="Arial Black" panose="020B0A04020102020204" pitchFamily="34" charset="0"/>
              </a:rPr>
              <a:t>THE MOOD METER</a:t>
            </a:r>
            <a:endParaRPr lang="en-US" dirty="0">
              <a:solidFill>
                <a:schemeClr val="bg1"/>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C98C0A23-3034-4C08-A1C0-FB448651F0F9}"/>
              </a:ext>
            </a:extLst>
          </p:cNvPr>
          <p:cNvSpPr>
            <a:spLocks noGrp="1"/>
          </p:cNvSpPr>
          <p:nvPr>
            <p:ph idx="1"/>
          </p:nvPr>
        </p:nvSpPr>
        <p:spPr>
          <a:xfrm>
            <a:off x="628650" y="1610472"/>
            <a:ext cx="7886700" cy="4351338"/>
          </a:xfrm>
        </p:spPr>
        <p:txBody>
          <a:bodyPr>
            <a:normAutofit/>
          </a:bodyPr>
          <a:lstStyle/>
          <a:p>
            <a:pPr marL="0" indent="0">
              <a:buNone/>
            </a:pPr>
            <a:r>
              <a:rPr lang="en-US"/>
              <a:t>The </a:t>
            </a:r>
            <a:r>
              <a:rPr lang="en-US" b="1"/>
              <a:t>Mood Meter </a:t>
            </a:r>
            <a:r>
              <a:rPr lang="en-US"/>
              <a:t>is a tool that can help us build all five of the RULER skills. We can use the Mood Meter to </a:t>
            </a:r>
            <a:r>
              <a:rPr lang="en-US" b="1"/>
              <a:t>recognize</a:t>
            </a:r>
            <a:r>
              <a:rPr lang="en-US"/>
              <a:t>, </a:t>
            </a:r>
            <a:r>
              <a:rPr lang="en-US" b="1"/>
              <a:t>understand</a:t>
            </a:r>
            <a:r>
              <a:rPr lang="en-US"/>
              <a:t>, and </a:t>
            </a:r>
            <a:r>
              <a:rPr lang="en-US" b="1"/>
              <a:t>label</a:t>
            </a:r>
            <a:r>
              <a:rPr lang="en-US"/>
              <a:t> emotions, which builds our self- and social-awareness.</a:t>
            </a:r>
          </a:p>
          <a:p>
            <a:r>
              <a:rPr lang="en-US"/>
              <a:t>Once we are aware of what we and others are feeling, we can use this as a starting point for </a:t>
            </a:r>
            <a:r>
              <a:rPr lang="en-US" b="1"/>
              <a:t>expressing </a:t>
            </a:r>
            <a:r>
              <a:rPr lang="en-US"/>
              <a:t>and </a:t>
            </a:r>
            <a:r>
              <a:rPr lang="en-US" b="1"/>
              <a:t>regulating </a:t>
            </a:r>
            <a:r>
              <a:rPr lang="en-US"/>
              <a:t>our emotions.</a:t>
            </a:r>
          </a:p>
        </p:txBody>
      </p:sp>
      <p:pic>
        <p:nvPicPr>
          <p:cNvPr id="12290" name="Picture 2" descr="Mood Meter with plotted words in each quadrant">
            <a:extLst>
              <a:ext uri="{FF2B5EF4-FFF2-40B4-BE49-F238E27FC236}">
                <a16:creationId xmlns:a16="http://schemas.microsoft.com/office/drawing/2014/main" id="{E611213D-2078-49B6-8070-DF220414B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924" y="3429000"/>
            <a:ext cx="3660152" cy="3316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771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3E60-A207-44B2-9398-28CAC0B68551}"/>
              </a:ext>
            </a:extLst>
          </p:cNvPr>
          <p:cNvSpPr>
            <a:spLocks noGrp="1"/>
          </p:cNvSpPr>
          <p:nvPr>
            <p:ph type="title"/>
          </p:nvPr>
        </p:nvSpPr>
        <p:spPr>
          <a:xfrm>
            <a:off x="628650" y="18255"/>
            <a:ext cx="7886700" cy="1010445"/>
          </a:xfrm>
        </p:spPr>
        <p:txBody>
          <a:bodyPr/>
          <a:lstStyle/>
          <a:p>
            <a:pPr algn="ctr"/>
            <a:r>
              <a:rPr lang="en-US" cap="all" dirty="0">
                <a:solidFill>
                  <a:schemeClr val="bg1"/>
                </a:solidFill>
                <a:latin typeface="Arial Black" panose="020B0A04020102020204" pitchFamily="34" charset="0"/>
              </a:rPr>
              <a:t>PLOTTING YOUR EMOTION</a:t>
            </a:r>
            <a:endParaRPr lang="en-US" dirty="0">
              <a:solidFill>
                <a:schemeClr val="bg1"/>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9E467B90-ADA8-4788-AA4E-E661EC8499A8}"/>
              </a:ext>
            </a:extLst>
          </p:cNvPr>
          <p:cNvSpPr>
            <a:spLocks noGrp="1"/>
          </p:cNvSpPr>
          <p:nvPr>
            <p:ph idx="1"/>
          </p:nvPr>
        </p:nvSpPr>
        <p:spPr>
          <a:xfrm>
            <a:off x="628650" y="1109896"/>
            <a:ext cx="7886700" cy="4351338"/>
          </a:xfrm>
        </p:spPr>
        <p:txBody>
          <a:bodyPr/>
          <a:lstStyle/>
          <a:p>
            <a:pPr marL="0" indent="0">
              <a:buNone/>
            </a:pPr>
            <a:r>
              <a:rPr lang="en-US"/>
              <a:t>The </a:t>
            </a:r>
            <a:r>
              <a:rPr lang="en-US" b="1"/>
              <a:t>Mood Meter </a:t>
            </a:r>
            <a:r>
              <a:rPr lang="en-US"/>
              <a:t>allows us to plot our emotions along the two axes of pleasantness and energy.</a:t>
            </a:r>
          </a:p>
          <a:p>
            <a:r>
              <a:rPr lang="en-US"/>
              <a:t>The horizontal </a:t>
            </a:r>
            <a:r>
              <a:rPr lang="en-US" b="1"/>
              <a:t>x-axis</a:t>
            </a:r>
            <a:r>
              <a:rPr lang="en-US"/>
              <a:t> measures pleasantness, ranging from -5 (the most unpleasant you’ve ever felt) to +5 (the most pleasant you’ve ever felt).</a:t>
            </a:r>
          </a:p>
          <a:p>
            <a:r>
              <a:rPr lang="en-US"/>
              <a:t>The vertical </a:t>
            </a:r>
            <a:r>
              <a:rPr lang="en-US" b="1"/>
              <a:t>y-axis</a:t>
            </a:r>
            <a:r>
              <a:rPr lang="en-US"/>
              <a:t> measures energy, from -5 (the least energetic you’ve ever felt) to +5 (the most energetic you’ve ever felt).</a:t>
            </a:r>
          </a:p>
        </p:txBody>
      </p:sp>
      <p:pic>
        <p:nvPicPr>
          <p:cNvPr id="5" name="Picture 4" descr="Chart&#10;&#10;Description automatically generated">
            <a:extLst>
              <a:ext uri="{FF2B5EF4-FFF2-40B4-BE49-F238E27FC236}">
                <a16:creationId xmlns:a16="http://schemas.microsoft.com/office/drawing/2014/main" id="{B5D304BA-B966-45E7-9DFA-387D45C21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4668" y="3363253"/>
            <a:ext cx="3607785" cy="3494747"/>
          </a:xfrm>
          <a:prstGeom prst="rect">
            <a:avLst/>
          </a:prstGeom>
        </p:spPr>
      </p:pic>
    </p:spTree>
    <p:extLst>
      <p:ext uri="{BB962C8B-B14F-4D97-AF65-F5344CB8AC3E}">
        <p14:creationId xmlns:p14="http://schemas.microsoft.com/office/powerpoint/2010/main" val="3241601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12611-2512-44B2-B2D4-B6C463C5A07F}"/>
              </a:ext>
            </a:extLst>
          </p:cNvPr>
          <p:cNvSpPr>
            <a:spLocks noGrp="1"/>
          </p:cNvSpPr>
          <p:nvPr>
            <p:ph type="title"/>
          </p:nvPr>
        </p:nvSpPr>
        <p:spPr>
          <a:xfrm>
            <a:off x="628650" y="18256"/>
            <a:ext cx="7886700" cy="1019970"/>
          </a:xfrm>
        </p:spPr>
        <p:txBody>
          <a:bodyPr/>
          <a:lstStyle/>
          <a:p>
            <a:pPr algn="ctr"/>
            <a:r>
              <a:rPr lang="en-US" dirty="0">
                <a:solidFill>
                  <a:schemeClr val="bg1"/>
                </a:solidFill>
                <a:latin typeface="Arial Black" panose="020B0A04020102020204" pitchFamily="34" charset="0"/>
              </a:rPr>
              <a:t>THE MOOD METER: Quadrants</a:t>
            </a:r>
          </a:p>
        </p:txBody>
      </p:sp>
      <p:sp>
        <p:nvSpPr>
          <p:cNvPr id="3" name="Content Placeholder 2">
            <a:extLst>
              <a:ext uri="{FF2B5EF4-FFF2-40B4-BE49-F238E27FC236}">
                <a16:creationId xmlns:a16="http://schemas.microsoft.com/office/drawing/2014/main" id="{00307377-EBAC-41A8-A7D0-8D8EBEA563DD}"/>
              </a:ext>
            </a:extLst>
          </p:cNvPr>
          <p:cNvSpPr>
            <a:spLocks noGrp="1"/>
          </p:cNvSpPr>
          <p:nvPr>
            <p:ph idx="1"/>
          </p:nvPr>
        </p:nvSpPr>
        <p:spPr>
          <a:xfrm>
            <a:off x="348729" y="1185198"/>
            <a:ext cx="7050443" cy="4351338"/>
          </a:xfrm>
        </p:spPr>
        <p:txBody>
          <a:bodyPr>
            <a:normAutofit lnSpcReduction="10000"/>
          </a:bodyPr>
          <a:lstStyle/>
          <a:p>
            <a:pPr marL="0" indent="0">
              <a:buNone/>
            </a:pPr>
            <a:r>
              <a:rPr lang="en-US"/>
              <a:t>The x- and y-axes intersect to form four quadrants.</a:t>
            </a:r>
          </a:p>
          <a:p>
            <a:r>
              <a:rPr lang="en-US" b="1"/>
              <a:t>Unpleasant, high energy (</a:t>
            </a:r>
            <a:r>
              <a:rPr lang="en-US" b="1">
                <a:solidFill>
                  <a:srgbClr val="FF0000"/>
                </a:solidFill>
              </a:rPr>
              <a:t>red</a:t>
            </a:r>
            <a:r>
              <a:rPr lang="en-US" b="1"/>
              <a:t>)</a:t>
            </a:r>
            <a:r>
              <a:rPr lang="en-US"/>
              <a:t> emotions are found in the upper left quadrant. Emotions like anxiety, frustration, anger, and fear reside in this quadrant.</a:t>
            </a:r>
          </a:p>
          <a:p>
            <a:r>
              <a:rPr lang="en-US" b="1"/>
              <a:t>Unpleasant, low energy (</a:t>
            </a:r>
            <a:r>
              <a:rPr lang="en-US" b="1">
                <a:solidFill>
                  <a:srgbClr val="0070C0"/>
                </a:solidFill>
              </a:rPr>
              <a:t>blue</a:t>
            </a:r>
            <a:r>
              <a:rPr lang="en-US" b="1"/>
              <a:t>)</a:t>
            </a:r>
            <a:r>
              <a:rPr lang="en-US"/>
              <a:t> emotions are found in the lower left quadrant. Disappointment, sadness, discouragement, and loneliness can be found in the blue quadrant.</a:t>
            </a:r>
          </a:p>
          <a:p>
            <a:r>
              <a:rPr lang="en-US" b="1"/>
              <a:t>Pleasant, high energy (</a:t>
            </a:r>
            <a:r>
              <a:rPr lang="en-US" b="1">
                <a:solidFill>
                  <a:srgbClr val="F6BB00"/>
                </a:solidFill>
              </a:rPr>
              <a:t>yellow</a:t>
            </a:r>
            <a:r>
              <a:rPr lang="en-US" b="1"/>
              <a:t>)</a:t>
            </a:r>
            <a:r>
              <a:rPr lang="en-US"/>
              <a:t> emotions are found in the upper right quadrant. Joy, excitement, enthusiasm, </a:t>
            </a:r>
            <a:br>
              <a:rPr lang="en-US"/>
            </a:br>
            <a:r>
              <a:rPr lang="en-US"/>
              <a:t>and empowerment reside in the yellow quadrant.</a:t>
            </a:r>
          </a:p>
          <a:p>
            <a:r>
              <a:rPr lang="en-US" b="1"/>
              <a:t>Pleasant, low energy (</a:t>
            </a:r>
            <a:r>
              <a:rPr lang="en-US" b="1">
                <a:solidFill>
                  <a:srgbClr val="00B050"/>
                </a:solidFill>
              </a:rPr>
              <a:t>green</a:t>
            </a:r>
            <a:r>
              <a:rPr lang="en-US" b="1"/>
              <a:t>) </a:t>
            </a:r>
            <a:r>
              <a:rPr lang="en-US"/>
              <a:t>emotions are </a:t>
            </a:r>
            <a:br>
              <a:rPr lang="en-US"/>
            </a:br>
            <a:r>
              <a:rPr lang="en-US"/>
              <a:t>found in the lower right quadrant. Emotions </a:t>
            </a:r>
            <a:br>
              <a:rPr lang="en-US"/>
            </a:br>
            <a:r>
              <a:rPr lang="en-US"/>
              <a:t>like calm, relaxed, serene, and balanced </a:t>
            </a:r>
            <a:br>
              <a:rPr lang="en-US"/>
            </a:br>
            <a:r>
              <a:rPr lang="en-US"/>
              <a:t>reside in this quadrant.</a:t>
            </a:r>
          </a:p>
          <a:p>
            <a:endParaRPr lang="en-US"/>
          </a:p>
          <a:p>
            <a:pPr marL="0" indent="0">
              <a:buNone/>
            </a:pPr>
            <a:endParaRPr lang="en-US"/>
          </a:p>
          <a:p>
            <a:endParaRPr lang="en-US"/>
          </a:p>
        </p:txBody>
      </p:sp>
      <p:pic>
        <p:nvPicPr>
          <p:cNvPr id="6" name="Picture 5" descr="Graphical user interface&#10;&#10;Description automatically generated">
            <a:extLst>
              <a:ext uri="{FF2B5EF4-FFF2-40B4-BE49-F238E27FC236}">
                <a16:creationId xmlns:a16="http://schemas.microsoft.com/office/drawing/2014/main" id="{A32B74AD-971D-4A3B-ABB4-CA6FF6A70588}"/>
              </a:ext>
            </a:extLst>
          </p:cNvPr>
          <p:cNvPicPr>
            <a:picLocks noChangeAspect="1"/>
          </p:cNvPicPr>
          <p:nvPr/>
        </p:nvPicPr>
        <p:blipFill rotWithShape="1">
          <a:blip r:embed="rId3">
            <a:extLst>
              <a:ext uri="{28A0092B-C50C-407E-A947-70E740481C1C}">
                <a14:useLocalDpi xmlns:a14="http://schemas.microsoft.com/office/drawing/2010/main" val="0"/>
              </a:ext>
            </a:extLst>
          </a:blip>
          <a:srcRect l="14918" t="8878" r="18055" b="8613"/>
          <a:stretch/>
        </p:blipFill>
        <p:spPr>
          <a:xfrm>
            <a:off x="6387369" y="4116232"/>
            <a:ext cx="2523365" cy="252336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08063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73D3-2FE2-45C4-8BD7-70BC3BFE072F}"/>
              </a:ext>
            </a:extLst>
          </p:cNvPr>
          <p:cNvSpPr>
            <a:spLocks noGrp="1"/>
          </p:cNvSpPr>
          <p:nvPr>
            <p:ph type="title"/>
          </p:nvPr>
        </p:nvSpPr>
        <p:spPr>
          <a:xfrm>
            <a:off x="628650" y="18256"/>
            <a:ext cx="7886700" cy="1019970"/>
          </a:xfrm>
        </p:spPr>
        <p:txBody>
          <a:bodyPr>
            <a:normAutofit/>
          </a:bodyPr>
          <a:lstStyle/>
          <a:p>
            <a:pPr algn="ctr"/>
            <a:r>
              <a:rPr lang="en-US" cap="all" dirty="0">
                <a:solidFill>
                  <a:schemeClr val="bg1"/>
                </a:solidFill>
                <a:latin typeface="Arial Black" panose="020B0A04020102020204" pitchFamily="34" charset="0"/>
              </a:rPr>
              <a:t>HOW ARE YOU FEELING?</a:t>
            </a:r>
            <a:endParaRPr lang="en-US" dirty="0">
              <a:solidFill>
                <a:schemeClr val="bg1"/>
              </a:solidFill>
              <a:latin typeface="Arial Black" panose="020B0A04020102020204" pitchFamily="34" charset="0"/>
            </a:endParaRPr>
          </a:p>
        </p:txBody>
      </p:sp>
      <p:sp>
        <p:nvSpPr>
          <p:cNvPr id="6" name="Rectangle 1">
            <a:extLst>
              <a:ext uri="{FF2B5EF4-FFF2-40B4-BE49-F238E27FC236}">
                <a16:creationId xmlns:a16="http://schemas.microsoft.com/office/drawing/2014/main" id="{F2C313F1-3BC5-200F-C69D-A979DC5A8FC1}"/>
              </a:ext>
            </a:extLst>
          </p:cNvPr>
          <p:cNvSpPr txBox="1">
            <a:spLocks noChangeArrowheads="1"/>
          </p:cNvSpPr>
          <p:nvPr/>
        </p:nvSpPr>
        <p:spPr bwMode="auto">
          <a:xfrm>
            <a:off x="1003008" y="1930670"/>
            <a:ext cx="4072845" cy="3985706"/>
          </a:xfrm>
          <a:prstGeom prst="rect">
            <a:avLst/>
          </a:prstGeom>
          <a:solidFill>
            <a:srgbClr val="FFFFFF"/>
          </a:solidFill>
          <a:ln w="9525">
            <a:solidFill>
              <a:srgbClr val="4472C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rtlCol="0" anchor="ctr" anchorCtr="0" compatLnSpc="1">
            <a:prstTxWarp prst="textNoShape">
              <a:avLst/>
            </a:prstTxWarp>
            <a:spAutoFit/>
          </a:bodyPr>
          <a:lstStyle>
            <a:lvl1pPr marL="0" indent="0" algn="ctr" defTabSz="914400" rtl="0" eaLnBrk="0" fontAlgn="base" latinLnBrk="0" hangingPunct="0">
              <a:lnSpc>
                <a:spcPct val="90000"/>
              </a:lnSpc>
              <a:spcBef>
                <a:spcPct val="0"/>
              </a:spcBef>
              <a:spcAft>
                <a:spcPct val="0"/>
              </a:spcAft>
              <a:buFont typeface="Arial" panose="020B0604020202020204" pitchFamily="34" charset="0"/>
              <a:buNone/>
              <a:defRPr sz="2400" kern="1200">
                <a:solidFill>
                  <a:schemeClr val="tx1"/>
                </a:solidFill>
                <a:latin typeface="Arial" panose="020B0604020202020204" pitchFamily="34" charset="0"/>
                <a:ea typeface="+mn-ea"/>
                <a:cs typeface="+mn-cs"/>
              </a:defRPr>
            </a:lvl1pPr>
            <a:lvl2pPr marL="457200" indent="0" algn="ctr" defTabSz="914400" rtl="0" eaLnBrk="0" fontAlgn="base" latinLnBrk="0" hangingPunct="0">
              <a:lnSpc>
                <a:spcPct val="90000"/>
              </a:lnSpc>
              <a:spcBef>
                <a:spcPct val="0"/>
              </a:spcBef>
              <a:spcAft>
                <a:spcPct val="0"/>
              </a:spcAft>
              <a:buFont typeface="Arial" panose="020B0604020202020204" pitchFamily="34" charset="0"/>
              <a:buNone/>
              <a:defRPr sz="2000" kern="1200">
                <a:solidFill>
                  <a:schemeClr val="tx1"/>
                </a:solidFill>
                <a:latin typeface="Arial" panose="020B0604020202020204" pitchFamily="34" charset="0"/>
                <a:ea typeface="+mn-ea"/>
                <a:cs typeface="+mn-cs"/>
              </a:defRPr>
            </a:lvl2pPr>
            <a:lvl3pPr marL="914400" indent="0" algn="ctr" defTabSz="914400" rtl="0" eaLnBrk="0" fontAlgn="base" latinLnBrk="0" hangingPunct="0">
              <a:lnSpc>
                <a:spcPct val="9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mn-ea"/>
                <a:cs typeface="+mn-cs"/>
              </a:defRPr>
            </a:lvl3pPr>
            <a:lvl4pPr marL="1371600" indent="0" algn="ctr" defTabSz="914400" rtl="0" eaLnBrk="0" fontAlgn="base" latinLnBrk="0" hangingPunct="0">
              <a:lnSpc>
                <a:spcPct val="90000"/>
              </a:lnSpc>
              <a:spcBef>
                <a:spcPct val="0"/>
              </a:spcBef>
              <a:spcAft>
                <a:spcPct val="0"/>
              </a:spcAft>
              <a:buFont typeface="Arial" panose="020B0604020202020204" pitchFamily="34" charset="0"/>
              <a:buNone/>
              <a:defRPr sz="1600" kern="1200">
                <a:solidFill>
                  <a:schemeClr val="tx1"/>
                </a:solidFill>
                <a:latin typeface="Arial" panose="020B0604020202020204" pitchFamily="34" charset="0"/>
                <a:ea typeface="+mn-ea"/>
                <a:cs typeface="+mn-cs"/>
              </a:defRPr>
            </a:lvl4pPr>
            <a:lvl5pPr marL="1828800" indent="0" algn="ctr" defTabSz="914400" rtl="0" eaLnBrk="0" fontAlgn="base" latinLnBrk="0" hangingPunct="0">
              <a:lnSpc>
                <a:spcPct val="90000"/>
              </a:lnSpc>
              <a:spcBef>
                <a:spcPct val="0"/>
              </a:spcBef>
              <a:spcAft>
                <a:spcPct val="0"/>
              </a:spcAft>
              <a:buFont typeface="Arial" panose="020B0604020202020204" pitchFamily="34" charset="0"/>
              <a:buNone/>
              <a:defRPr sz="1600" kern="1200">
                <a:solidFill>
                  <a:schemeClr val="tx1"/>
                </a:solidFill>
                <a:latin typeface="Arial" panose="020B0604020202020204" pitchFamily="34" charset="0"/>
                <a:ea typeface="+mn-ea"/>
                <a:cs typeface="+mn-cs"/>
              </a:defRPr>
            </a:lvl5pPr>
            <a:lvl6pPr marL="2286000" indent="0" algn="ctr" defTabSz="914400" rtl="0" eaLnBrk="0" fontAlgn="base" latinLnBrk="0" hangingPunct="0">
              <a:lnSpc>
                <a:spcPct val="90000"/>
              </a:lnSpc>
              <a:spcBef>
                <a:spcPct val="0"/>
              </a:spcBef>
              <a:spcAft>
                <a:spcPct val="0"/>
              </a:spcAft>
              <a:buFont typeface="Arial" panose="020B0604020202020204" pitchFamily="34" charset="0"/>
              <a:buNone/>
              <a:defRPr sz="1600" kern="1200">
                <a:solidFill>
                  <a:schemeClr val="tx1"/>
                </a:solidFill>
                <a:latin typeface="Arial" panose="020B0604020202020204" pitchFamily="34" charset="0"/>
                <a:ea typeface="+mn-ea"/>
                <a:cs typeface="+mn-cs"/>
              </a:defRPr>
            </a:lvl6pPr>
            <a:lvl7pPr marL="2743200" indent="0" algn="ctr" defTabSz="914400" rtl="0" eaLnBrk="0" fontAlgn="base" latinLnBrk="0" hangingPunct="0">
              <a:lnSpc>
                <a:spcPct val="90000"/>
              </a:lnSpc>
              <a:spcBef>
                <a:spcPct val="0"/>
              </a:spcBef>
              <a:spcAft>
                <a:spcPct val="0"/>
              </a:spcAft>
              <a:buFont typeface="Arial" panose="020B0604020202020204" pitchFamily="34" charset="0"/>
              <a:buNone/>
              <a:defRPr sz="1600" kern="1200">
                <a:solidFill>
                  <a:schemeClr val="tx1"/>
                </a:solidFill>
                <a:latin typeface="Arial" panose="020B0604020202020204" pitchFamily="34" charset="0"/>
                <a:ea typeface="+mn-ea"/>
                <a:cs typeface="+mn-cs"/>
              </a:defRPr>
            </a:lvl7pPr>
            <a:lvl8pPr marL="3200400" indent="0" algn="ctr" defTabSz="914400" rtl="0" eaLnBrk="0" fontAlgn="base" latinLnBrk="0" hangingPunct="0">
              <a:lnSpc>
                <a:spcPct val="90000"/>
              </a:lnSpc>
              <a:spcBef>
                <a:spcPct val="0"/>
              </a:spcBef>
              <a:spcAft>
                <a:spcPct val="0"/>
              </a:spcAft>
              <a:buFont typeface="Arial" panose="020B0604020202020204" pitchFamily="34" charset="0"/>
              <a:buNone/>
              <a:defRPr sz="1600" kern="1200">
                <a:solidFill>
                  <a:schemeClr val="tx1"/>
                </a:solidFill>
                <a:latin typeface="Arial" panose="020B0604020202020204" pitchFamily="34" charset="0"/>
                <a:ea typeface="+mn-ea"/>
                <a:cs typeface="+mn-cs"/>
              </a:defRPr>
            </a:lvl8pPr>
            <a:lvl9pPr marL="3657600" indent="0" algn="ctr" defTabSz="914400" rtl="0" eaLnBrk="0" fontAlgn="base" latinLnBrk="0" hangingPunct="0">
              <a:lnSpc>
                <a:spcPct val="90000"/>
              </a:lnSpc>
              <a:spcBef>
                <a:spcPct val="0"/>
              </a:spcBef>
              <a:spcAft>
                <a:spcPct val="0"/>
              </a:spcAft>
              <a:buFont typeface="Arial" panose="020B0604020202020204" pitchFamily="34" charset="0"/>
              <a:buNone/>
              <a:defRPr sz="1600" kern="1200">
                <a:solidFill>
                  <a:schemeClr val="tx1"/>
                </a:solidFill>
                <a:latin typeface="Arial" panose="020B0604020202020204" pitchFamily="34"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srgbClr val="1E2749"/>
                </a:solidFill>
                <a:effectLst/>
                <a:uLnTx/>
                <a:uFillTx/>
                <a:latin typeface="proxima-nova"/>
                <a:ea typeface="+mn-ea"/>
                <a:cs typeface="+mn-cs"/>
              </a:rPr>
              <a:t>Everett Learns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1E2749"/>
                </a:solidFill>
                <a:effectLst/>
                <a:uLnTx/>
                <a:uFillTx/>
                <a:latin typeface="proxima-nova"/>
                <a:ea typeface="+mn-ea"/>
                <a:cs typeface="+mn-cs"/>
              </a:rPr>
              <a:t>August 23, 2023</a:t>
            </a:r>
            <a:br>
              <a:rPr kumimoji="0" lang="en-US" altLang="en-US" sz="2000" b="0" i="0" u="none" strike="noStrike" kern="1200" cap="none" spc="0" normalizeH="0" baseline="0" noProof="0" dirty="0">
                <a:ln>
                  <a:noFill/>
                </a:ln>
                <a:solidFill>
                  <a:srgbClr val="1E2749"/>
                </a:solidFill>
                <a:effectLst/>
                <a:uLnTx/>
                <a:uFillTx/>
                <a:latin typeface="proxima-nova"/>
                <a:ea typeface="+mn-ea"/>
                <a:cs typeface="+mn-cs"/>
              </a:rPr>
            </a:br>
            <a:endPar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1E2749"/>
              </a:solidFill>
              <a:effectLst/>
              <a:uLnTx/>
              <a:uFillTx/>
              <a:latin typeface="proxima-nova"/>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1E2749"/>
                </a:solidFill>
                <a:effectLst/>
                <a:uLnTx/>
                <a:uFillTx/>
                <a:latin typeface="proxima-nova"/>
                <a:ea typeface="+mn-ea"/>
                <a:cs typeface="+mn-cs"/>
              </a:rPr>
              <a:t>Please go to:</a:t>
            </a:r>
            <a:br>
              <a:rPr kumimoji="0" lang="en-US" altLang="en-US" sz="2000" b="0" i="0" u="none" strike="noStrike" kern="1200" cap="none" spc="0" normalizeH="0" baseline="0" noProof="0" dirty="0">
                <a:ln>
                  <a:noFill/>
                </a:ln>
                <a:solidFill>
                  <a:srgbClr val="1E2749"/>
                </a:solidFill>
                <a:effectLst/>
                <a:uLnTx/>
                <a:uFillTx/>
                <a:latin typeface="proxima-nova"/>
                <a:ea typeface="+mn-ea"/>
                <a:cs typeface="+mn-cs"/>
              </a:rPr>
            </a:br>
            <a:endParaRPr kumimoji="0" lang="en-US" altLang="en-US" sz="700" b="0" i="0" u="none" strike="noStrike" kern="1200" cap="none" spc="0" normalizeH="0" baseline="0" noProof="0" dirty="0">
              <a:ln>
                <a:noFill/>
              </a:ln>
              <a:solidFill>
                <a:srgbClr val="1E2749"/>
              </a:solidFill>
              <a:effectLst/>
              <a:uLnTx/>
              <a:uFillTx/>
              <a:latin typeface="proxima-nova"/>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a:ln>
                  <a:noFill/>
                </a:ln>
                <a:solidFill>
                  <a:srgbClr val="1E2749"/>
                </a:solidFill>
                <a:effectLst/>
                <a:uLnTx/>
                <a:uFillTx/>
                <a:latin typeface="proxima-nova"/>
                <a:ea typeface="+mn-ea"/>
                <a:cs typeface="+mn-cs"/>
              </a:rPr>
              <a:t>moodmeter.online</a:t>
            </a:r>
            <a:br>
              <a:rPr kumimoji="0" lang="en-US" altLang="en-US" sz="2000" b="0" i="0" u="none" strike="noStrike" kern="1200" cap="none" spc="0" normalizeH="0" baseline="0" noProof="0" dirty="0">
                <a:ln>
                  <a:noFill/>
                </a:ln>
                <a:solidFill>
                  <a:srgbClr val="1E2749"/>
                </a:solidFill>
                <a:effectLst/>
                <a:uLnTx/>
                <a:uFillTx/>
                <a:latin typeface="proxima-nova"/>
                <a:ea typeface="+mn-ea"/>
                <a:cs typeface="+mn-cs"/>
              </a:rPr>
            </a:br>
            <a:endParaRPr kumimoji="0" lang="en-US" altLang="en-US" sz="2000" b="0" i="0" u="none" strike="noStrike" kern="1200" cap="none" spc="0" normalizeH="0" baseline="0" noProof="0" dirty="0">
              <a:ln>
                <a:noFill/>
              </a:ln>
              <a:solidFill>
                <a:srgbClr val="1E2749"/>
              </a:solidFill>
              <a:effectLst/>
              <a:uLnTx/>
              <a:uFillTx/>
              <a:latin typeface="proxima-nova"/>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1E2749"/>
                </a:solidFill>
                <a:effectLst/>
                <a:uLnTx/>
                <a:uFillTx/>
                <a:latin typeface="proxima-nova"/>
                <a:ea typeface="+mn-ea"/>
                <a:cs typeface="+mn-cs"/>
              </a:rPr>
              <a:t>...and enter the group plot code:</a:t>
            </a:r>
            <a:br>
              <a:rPr kumimoji="0" lang="en-US" altLang="en-US" sz="2000" b="0" i="0" u="none" strike="noStrike" kern="1200" cap="none" spc="0" normalizeH="0" baseline="0" noProof="0" dirty="0">
                <a:ln>
                  <a:noFill/>
                </a:ln>
                <a:solidFill>
                  <a:srgbClr val="1E2749"/>
                </a:solidFill>
                <a:effectLst/>
                <a:uLnTx/>
                <a:uFillTx/>
                <a:latin typeface="proxima-nova"/>
                <a:ea typeface="+mn-ea"/>
                <a:cs typeface="+mn-cs"/>
              </a:rPr>
            </a:br>
            <a:r>
              <a:rPr kumimoji="0" lang="en-US" altLang="en-US" sz="2000" b="0" i="0" u="none" strike="noStrike" kern="1200" cap="none" spc="0" normalizeH="0" baseline="0" noProof="0" dirty="0">
                <a:ln>
                  <a:noFill/>
                </a:ln>
                <a:solidFill>
                  <a:srgbClr val="1E2749"/>
                </a:solidFill>
                <a:effectLst/>
                <a:uLnTx/>
                <a:uFillTx/>
                <a:latin typeface="proxima-nova"/>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1E2749"/>
                </a:solidFill>
                <a:effectLst/>
                <a:uLnTx/>
                <a:uFillTx/>
                <a:latin typeface="proxima-nova"/>
                <a:ea typeface="+mn-ea"/>
                <a:cs typeface="+mn-cs"/>
              </a:rPr>
              <a:t>7wqy2g</a:t>
            </a:r>
            <a:endParaRPr kumimoji="0" lang="en-US" alt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descr="Chart&#10;&#10;Description automatically generated">
            <a:extLst>
              <a:ext uri="{FF2B5EF4-FFF2-40B4-BE49-F238E27FC236}">
                <a16:creationId xmlns:a16="http://schemas.microsoft.com/office/drawing/2014/main" id="{C3FCFE29-1573-68B4-8C7B-5FEAF3FF6D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8480" y="2439568"/>
            <a:ext cx="2987384" cy="2893785"/>
          </a:xfrm>
          <a:prstGeom prst="rect">
            <a:avLst/>
          </a:prstGeom>
        </p:spPr>
      </p:pic>
    </p:spTree>
    <p:extLst>
      <p:ext uri="{BB962C8B-B14F-4D97-AF65-F5344CB8AC3E}">
        <p14:creationId xmlns:p14="http://schemas.microsoft.com/office/powerpoint/2010/main" val="2751859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73D3-2FE2-45C4-8BD7-70BC3BFE072F}"/>
              </a:ext>
            </a:extLst>
          </p:cNvPr>
          <p:cNvSpPr>
            <a:spLocks noGrp="1"/>
          </p:cNvSpPr>
          <p:nvPr>
            <p:ph type="title"/>
          </p:nvPr>
        </p:nvSpPr>
        <p:spPr>
          <a:xfrm>
            <a:off x="628650" y="18255"/>
            <a:ext cx="7886700" cy="1000313"/>
          </a:xfrm>
        </p:spPr>
        <p:txBody>
          <a:bodyPr>
            <a:normAutofit/>
          </a:bodyPr>
          <a:lstStyle/>
          <a:p>
            <a:pPr algn="ctr"/>
            <a:r>
              <a:rPr lang="en-US" cap="all" dirty="0">
                <a:solidFill>
                  <a:schemeClr val="bg1"/>
                </a:solidFill>
                <a:latin typeface="Arial Black" panose="020B0A04020102020204" pitchFamily="34" charset="0"/>
              </a:rPr>
              <a:t>HOW ARE YOU FEELING?</a:t>
            </a:r>
            <a:endParaRPr lang="en-US" dirty="0">
              <a:solidFill>
                <a:schemeClr val="bg1"/>
              </a:solidFill>
              <a:latin typeface="Arial Black" panose="020B0A04020102020204" pitchFamily="34" charset="0"/>
            </a:endParaRPr>
          </a:p>
        </p:txBody>
      </p:sp>
      <p:sp>
        <p:nvSpPr>
          <p:cNvPr id="6" name="Rectangle 1">
            <a:extLst>
              <a:ext uri="{FF2B5EF4-FFF2-40B4-BE49-F238E27FC236}">
                <a16:creationId xmlns:a16="http://schemas.microsoft.com/office/drawing/2014/main" id="{F2C313F1-3BC5-200F-C69D-A979DC5A8FC1}"/>
              </a:ext>
            </a:extLst>
          </p:cNvPr>
          <p:cNvSpPr txBox="1">
            <a:spLocks noChangeArrowheads="1"/>
          </p:cNvSpPr>
          <p:nvPr/>
        </p:nvSpPr>
        <p:spPr bwMode="auto">
          <a:xfrm>
            <a:off x="1060716" y="1946059"/>
            <a:ext cx="3957430" cy="3954929"/>
          </a:xfrm>
          <a:prstGeom prst="rect">
            <a:avLst/>
          </a:prstGeom>
          <a:solidFill>
            <a:srgbClr val="FFFFFF"/>
          </a:solidFill>
          <a:ln w="9525">
            <a:solidFill>
              <a:srgbClr val="4472C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rtlCol="0" anchor="ctr" anchorCtr="0" compatLnSpc="1">
            <a:prstTxWarp prst="textNoShape">
              <a:avLst/>
            </a:prstTxWarp>
            <a:spAutoFit/>
          </a:bodyPr>
          <a:lstStyle>
            <a:lvl1pPr marL="0" indent="0" algn="ctr" defTabSz="914400" rtl="0" eaLnBrk="0" fontAlgn="base" latinLnBrk="0" hangingPunct="0">
              <a:lnSpc>
                <a:spcPct val="90000"/>
              </a:lnSpc>
              <a:spcBef>
                <a:spcPct val="0"/>
              </a:spcBef>
              <a:spcAft>
                <a:spcPct val="0"/>
              </a:spcAft>
              <a:buFont typeface="Arial" panose="020B0604020202020204" pitchFamily="34" charset="0"/>
              <a:buNone/>
              <a:defRPr sz="2400" kern="1200">
                <a:solidFill>
                  <a:schemeClr val="tx1"/>
                </a:solidFill>
                <a:latin typeface="Arial" panose="020B0604020202020204" pitchFamily="34" charset="0"/>
                <a:ea typeface="+mn-ea"/>
                <a:cs typeface="+mn-cs"/>
              </a:defRPr>
            </a:lvl1pPr>
            <a:lvl2pPr marL="457200" indent="0" algn="ctr" defTabSz="914400" rtl="0" eaLnBrk="0" fontAlgn="base" latinLnBrk="0" hangingPunct="0">
              <a:lnSpc>
                <a:spcPct val="90000"/>
              </a:lnSpc>
              <a:spcBef>
                <a:spcPct val="0"/>
              </a:spcBef>
              <a:spcAft>
                <a:spcPct val="0"/>
              </a:spcAft>
              <a:buFont typeface="Arial" panose="020B0604020202020204" pitchFamily="34" charset="0"/>
              <a:buNone/>
              <a:defRPr sz="2000" kern="1200">
                <a:solidFill>
                  <a:schemeClr val="tx1"/>
                </a:solidFill>
                <a:latin typeface="Arial" panose="020B0604020202020204" pitchFamily="34" charset="0"/>
                <a:ea typeface="+mn-ea"/>
                <a:cs typeface="+mn-cs"/>
              </a:defRPr>
            </a:lvl2pPr>
            <a:lvl3pPr marL="914400" indent="0" algn="ctr" defTabSz="914400" rtl="0" eaLnBrk="0" fontAlgn="base" latinLnBrk="0" hangingPunct="0">
              <a:lnSpc>
                <a:spcPct val="9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mn-ea"/>
                <a:cs typeface="+mn-cs"/>
              </a:defRPr>
            </a:lvl3pPr>
            <a:lvl4pPr marL="1371600" indent="0" algn="ctr" defTabSz="914400" rtl="0" eaLnBrk="0" fontAlgn="base" latinLnBrk="0" hangingPunct="0">
              <a:lnSpc>
                <a:spcPct val="90000"/>
              </a:lnSpc>
              <a:spcBef>
                <a:spcPct val="0"/>
              </a:spcBef>
              <a:spcAft>
                <a:spcPct val="0"/>
              </a:spcAft>
              <a:buFont typeface="Arial" panose="020B0604020202020204" pitchFamily="34" charset="0"/>
              <a:buNone/>
              <a:defRPr sz="1600" kern="1200">
                <a:solidFill>
                  <a:schemeClr val="tx1"/>
                </a:solidFill>
                <a:latin typeface="Arial" panose="020B0604020202020204" pitchFamily="34" charset="0"/>
                <a:ea typeface="+mn-ea"/>
                <a:cs typeface="+mn-cs"/>
              </a:defRPr>
            </a:lvl4pPr>
            <a:lvl5pPr marL="1828800" indent="0" algn="ctr" defTabSz="914400" rtl="0" eaLnBrk="0" fontAlgn="base" latinLnBrk="0" hangingPunct="0">
              <a:lnSpc>
                <a:spcPct val="90000"/>
              </a:lnSpc>
              <a:spcBef>
                <a:spcPct val="0"/>
              </a:spcBef>
              <a:spcAft>
                <a:spcPct val="0"/>
              </a:spcAft>
              <a:buFont typeface="Arial" panose="020B0604020202020204" pitchFamily="34" charset="0"/>
              <a:buNone/>
              <a:defRPr sz="1600" kern="1200">
                <a:solidFill>
                  <a:schemeClr val="tx1"/>
                </a:solidFill>
                <a:latin typeface="Arial" panose="020B0604020202020204" pitchFamily="34" charset="0"/>
                <a:ea typeface="+mn-ea"/>
                <a:cs typeface="+mn-cs"/>
              </a:defRPr>
            </a:lvl5pPr>
            <a:lvl6pPr marL="2286000" indent="0" algn="ctr" defTabSz="914400" rtl="0" eaLnBrk="0" fontAlgn="base" latinLnBrk="0" hangingPunct="0">
              <a:lnSpc>
                <a:spcPct val="90000"/>
              </a:lnSpc>
              <a:spcBef>
                <a:spcPct val="0"/>
              </a:spcBef>
              <a:spcAft>
                <a:spcPct val="0"/>
              </a:spcAft>
              <a:buFont typeface="Arial" panose="020B0604020202020204" pitchFamily="34" charset="0"/>
              <a:buNone/>
              <a:defRPr sz="1600" kern="1200">
                <a:solidFill>
                  <a:schemeClr val="tx1"/>
                </a:solidFill>
                <a:latin typeface="Arial" panose="020B0604020202020204" pitchFamily="34" charset="0"/>
                <a:ea typeface="+mn-ea"/>
                <a:cs typeface="+mn-cs"/>
              </a:defRPr>
            </a:lvl6pPr>
            <a:lvl7pPr marL="2743200" indent="0" algn="ctr" defTabSz="914400" rtl="0" eaLnBrk="0" fontAlgn="base" latinLnBrk="0" hangingPunct="0">
              <a:lnSpc>
                <a:spcPct val="90000"/>
              </a:lnSpc>
              <a:spcBef>
                <a:spcPct val="0"/>
              </a:spcBef>
              <a:spcAft>
                <a:spcPct val="0"/>
              </a:spcAft>
              <a:buFont typeface="Arial" panose="020B0604020202020204" pitchFamily="34" charset="0"/>
              <a:buNone/>
              <a:defRPr sz="1600" kern="1200">
                <a:solidFill>
                  <a:schemeClr val="tx1"/>
                </a:solidFill>
                <a:latin typeface="Arial" panose="020B0604020202020204" pitchFamily="34" charset="0"/>
                <a:ea typeface="+mn-ea"/>
                <a:cs typeface="+mn-cs"/>
              </a:defRPr>
            </a:lvl7pPr>
            <a:lvl8pPr marL="3200400" indent="0" algn="ctr" defTabSz="914400" rtl="0" eaLnBrk="0" fontAlgn="base" latinLnBrk="0" hangingPunct="0">
              <a:lnSpc>
                <a:spcPct val="90000"/>
              </a:lnSpc>
              <a:spcBef>
                <a:spcPct val="0"/>
              </a:spcBef>
              <a:spcAft>
                <a:spcPct val="0"/>
              </a:spcAft>
              <a:buFont typeface="Arial" panose="020B0604020202020204" pitchFamily="34" charset="0"/>
              <a:buNone/>
              <a:defRPr sz="1600" kern="1200">
                <a:solidFill>
                  <a:schemeClr val="tx1"/>
                </a:solidFill>
                <a:latin typeface="Arial" panose="020B0604020202020204" pitchFamily="34" charset="0"/>
                <a:ea typeface="+mn-ea"/>
                <a:cs typeface="+mn-cs"/>
              </a:defRPr>
            </a:lvl8pPr>
            <a:lvl9pPr marL="3657600" indent="0" algn="ctr" defTabSz="914400" rtl="0" eaLnBrk="0" fontAlgn="base" latinLnBrk="0" hangingPunct="0">
              <a:lnSpc>
                <a:spcPct val="90000"/>
              </a:lnSpc>
              <a:spcBef>
                <a:spcPct val="0"/>
              </a:spcBef>
              <a:spcAft>
                <a:spcPct val="0"/>
              </a:spcAft>
              <a:buFont typeface="Arial" panose="020B0604020202020204" pitchFamily="34" charset="0"/>
              <a:buNone/>
              <a:defRPr sz="1600" kern="1200">
                <a:solidFill>
                  <a:schemeClr val="tx1"/>
                </a:solidFill>
                <a:latin typeface="Arial" panose="020B0604020202020204" pitchFamily="34"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srgbClr val="1E2749"/>
                </a:solidFill>
                <a:effectLst/>
                <a:uLnTx/>
                <a:uFillTx/>
                <a:latin typeface="proxima-nova"/>
                <a:ea typeface="+mn-ea"/>
                <a:cs typeface="+mn-cs"/>
              </a:rPr>
              <a:t>Everett Learns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1E2749"/>
                </a:solidFill>
                <a:effectLst/>
                <a:uLnTx/>
                <a:uFillTx/>
                <a:latin typeface="proxima-nova"/>
                <a:ea typeface="+mn-ea"/>
                <a:cs typeface="+mn-cs"/>
              </a:rPr>
              <a:t>August 24, 2023</a:t>
            </a:r>
            <a:br>
              <a:rPr kumimoji="0" lang="en-US" altLang="en-US" sz="2000" b="0" i="0" u="none" strike="noStrike" kern="1200" cap="none" spc="0" normalizeH="0" baseline="0" noProof="0" dirty="0">
                <a:ln>
                  <a:noFill/>
                </a:ln>
                <a:solidFill>
                  <a:srgbClr val="1E2749"/>
                </a:solidFill>
                <a:effectLst/>
                <a:uLnTx/>
                <a:uFillTx/>
                <a:latin typeface="proxima-nova"/>
                <a:ea typeface="+mn-ea"/>
                <a:cs typeface="+mn-cs"/>
              </a:rPr>
            </a:br>
            <a:endPar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1E2749"/>
              </a:solidFill>
              <a:effectLst/>
              <a:uLnTx/>
              <a:uFillTx/>
              <a:latin typeface="proxima-nova"/>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1E2749"/>
                </a:solidFill>
                <a:effectLst/>
                <a:uLnTx/>
                <a:uFillTx/>
                <a:latin typeface="proxima-nova"/>
                <a:ea typeface="+mn-ea"/>
                <a:cs typeface="+mn-cs"/>
              </a:rPr>
              <a:t>Please go to:</a:t>
            </a:r>
            <a:br>
              <a:rPr kumimoji="0" lang="en-US" altLang="en-US" sz="2000" b="0" i="0" u="none" strike="noStrike" kern="1200" cap="none" spc="0" normalizeH="0" baseline="0" noProof="0" dirty="0">
                <a:ln>
                  <a:noFill/>
                </a:ln>
                <a:solidFill>
                  <a:srgbClr val="1E2749"/>
                </a:solidFill>
                <a:effectLst/>
                <a:uLnTx/>
                <a:uFillTx/>
                <a:latin typeface="proxima-nova"/>
                <a:ea typeface="+mn-ea"/>
                <a:cs typeface="+mn-cs"/>
              </a:rPr>
            </a:br>
            <a:endParaRPr kumimoji="0" lang="en-US" altLang="en-US" sz="700" b="0" i="0" u="none" strike="noStrike" kern="1200" cap="none" spc="0" normalizeH="0" baseline="0" noProof="0" dirty="0">
              <a:ln>
                <a:noFill/>
              </a:ln>
              <a:solidFill>
                <a:srgbClr val="1E2749"/>
              </a:solidFill>
              <a:effectLst/>
              <a:uLnTx/>
              <a:uFillTx/>
              <a:latin typeface="proxima-nova"/>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a:ln>
                  <a:noFill/>
                </a:ln>
                <a:solidFill>
                  <a:srgbClr val="1E2749"/>
                </a:solidFill>
                <a:effectLst/>
                <a:uLnTx/>
                <a:uFillTx/>
                <a:latin typeface="proxima-nova"/>
                <a:ea typeface="+mn-ea"/>
                <a:cs typeface="+mn-cs"/>
              </a:rPr>
              <a:t>moodmeter.online</a:t>
            </a:r>
            <a:br>
              <a:rPr kumimoji="0" lang="en-US" altLang="en-US" sz="2000" b="0" i="0" u="none" strike="noStrike" kern="1200" cap="none" spc="0" normalizeH="0" baseline="0" noProof="0" dirty="0">
                <a:ln>
                  <a:noFill/>
                </a:ln>
                <a:solidFill>
                  <a:srgbClr val="1E2749"/>
                </a:solidFill>
                <a:effectLst/>
                <a:uLnTx/>
                <a:uFillTx/>
                <a:latin typeface="proxima-nova"/>
                <a:ea typeface="+mn-ea"/>
                <a:cs typeface="+mn-cs"/>
              </a:rPr>
            </a:br>
            <a:endParaRPr kumimoji="0" lang="en-US" altLang="en-US" sz="2000" b="0" i="0" u="none" strike="noStrike" kern="1200" cap="none" spc="0" normalizeH="0" baseline="0" noProof="0" dirty="0">
              <a:ln>
                <a:noFill/>
              </a:ln>
              <a:solidFill>
                <a:srgbClr val="1E2749"/>
              </a:solidFill>
              <a:effectLst/>
              <a:uLnTx/>
              <a:uFillTx/>
              <a:latin typeface="proxima-nova"/>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1E2749"/>
                </a:solidFill>
                <a:effectLst/>
                <a:uLnTx/>
                <a:uFillTx/>
                <a:latin typeface="proxima-nova"/>
                <a:ea typeface="+mn-ea"/>
                <a:cs typeface="+mn-cs"/>
              </a:rPr>
              <a:t>...and enter the group plot code:</a:t>
            </a:r>
            <a:br>
              <a:rPr kumimoji="0" lang="en-US" altLang="en-US" sz="2000" b="0" i="0" u="none" strike="noStrike" kern="1200" cap="none" spc="0" normalizeH="0" baseline="0" noProof="0" dirty="0">
                <a:ln>
                  <a:noFill/>
                </a:ln>
                <a:solidFill>
                  <a:srgbClr val="1E2749"/>
                </a:solidFill>
                <a:effectLst/>
                <a:uLnTx/>
                <a:uFillTx/>
                <a:latin typeface="proxima-nova"/>
                <a:ea typeface="+mn-ea"/>
                <a:cs typeface="+mn-cs"/>
              </a:rPr>
            </a:br>
            <a:r>
              <a:rPr kumimoji="0" lang="en-US" altLang="en-US" sz="2000" b="0" i="0" u="none" strike="noStrike" kern="1200" cap="none" spc="0" normalizeH="0" baseline="0" noProof="0" dirty="0">
                <a:ln>
                  <a:noFill/>
                </a:ln>
                <a:solidFill>
                  <a:srgbClr val="1E2749"/>
                </a:solidFill>
                <a:effectLst/>
                <a:uLnTx/>
                <a:uFillTx/>
                <a:latin typeface="proxima-nova"/>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1E2749"/>
                </a:solidFill>
                <a:effectLst/>
                <a:uLnTx/>
                <a:uFillTx/>
                <a:latin typeface="proxima-nova"/>
                <a:ea typeface="+mn-ea"/>
                <a:cs typeface="+mn-cs"/>
              </a:rPr>
              <a:t>7wqy2s</a:t>
            </a:r>
            <a:endParaRPr kumimoji="0" lang="en-US" alt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descr="Chart&#10;&#10;Description automatically generated">
            <a:extLst>
              <a:ext uri="{FF2B5EF4-FFF2-40B4-BE49-F238E27FC236}">
                <a16:creationId xmlns:a16="http://schemas.microsoft.com/office/drawing/2014/main" id="{C3FCFE29-1573-68B4-8C7B-5FEAF3FF6D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8480" y="2439568"/>
            <a:ext cx="2987384" cy="2893785"/>
          </a:xfrm>
          <a:prstGeom prst="rect">
            <a:avLst/>
          </a:prstGeom>
        </p:spPr>
      </p:pic>
    </p:spTree>
    <p:extLst>
      <p:ext uri="{BB962C8B-B14F-4D97-AF65-F5344CB8AC3E}">
        <p14:creationId xmlns:p14="http://schemas.microsoft.com/office/powerpoint/2010/main" val="3506766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6ABC8F-6FBC-04B4-775B-FC4DA89D3629}"/>
              </a:ext>
            </a:extLst>
          </p:cNvPr>
          <p:cNvPicPr>
            <a:picLocks noChangeAspect="1"/>
          </p:cNvPicPr>
          <p:nvPr/>
        </p:nvPicPr>
        <p:blipFill>
          <a:blip r:embed="rId3"/>
          <a:stretch>
            <a:fillRect/>
          </a:stretch>
        </p:blipFill>
        <p:spPr>
          <a:xfrm>
            <a:off x="901203" y="1325562"/>
            <a:ext cx="1315326" cy="5238226"/>
          </a:xfrm>
          <a:prstGeom prst="rect">
            <a:avLst/>
          </a:prstGeom>
        </p:spPr>
      </p:pic>
      <p:sp>
        <p:nvSpPr>
          <p:cNvPr id="2" name="TextBox 1">
            <a:extLst>
              <a:ext uri="{FF2B5EF4-FFF2-40B4-BE49-F238E27FC236}">
                <a16:creationId xmlns:a16="http://schemas.microsoft.com/office/drawing/2014/main" id="{C9C491C2-B190-4AFA-85BF-020623AE0323}"/>
              </a:ext>
            </a:extLst>
          </p:cNvPr>
          <p:cNvSpPr txBox="1"/>
          <p:nvPr/>
        </p:nvSpPr>
        <p:spPr>
          <a:xfrm>
            <a:off x="2432304" y="1558369"/>
            <a:ext cx="6099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Recognizing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emotions in ourselves and others</a:t>
            </a:r>
          </a:p>
        </p:txBody>
      </p:sp>
      <p:sp>
        <p:nvSpPr>
          <p:cNvPr id="6" name="TextBox 5">
            <a:extLst>
              <a:ext uri="{FF2B5EF4-FFF2-40B4-BE49-F238E27FC236}">
                <a16:creationId xmlns:a16="http://schemas.microsoft.com/office/drawing/2014/main" id="{A5D9B2F9-DDDF-4499-B7E5-D03D71E18C29}"/>
              </a:ext>
            </a:extLst>
          </p:cNvPr>
          <p:cNvSpPr txBox="1"/>
          <p:nvPr/>
        </p:nvSpPr>
        <p:spPr>
          <a:xfrm>
            <a:off x="2432304" y="2643457"/>
            <a:ext cx="6099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Understanding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the causes and consequences of emotions</a:t>
            </a:r>
          </a:p>
        </p:txBody>
      </p:sp>
      <p:sp>
        <p:nvSpPr>
          <p:cNvPr id="9" name="TextBox 8">
            <a:extLst>
              <a:ext uri="{FF2B5EF4-FFF2-40B4-BE49-F238E27FC236}">
                <a16:creationId xmlns:a16="http://schemas.microsoft.com/office/drawing/2014/main" id="{88F53817-F614-4560-B62D-158E2B03E6FB}"/>
              </a:ext>
            </a:extLst>
          </p:cNvPr>
          <p:cNvSpPr txBox="1"/>
          <p:nvPr/>
        </p:nvSpPr>
        <p:spPr>
          <a:xfrm>
            <a:off x="2432304" y="3713843"/>
            <a:ext cx="6099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Labeling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emotions accurately</a:t>
            </a:r>
          </a:p>
        </p:txBody>
      </p:sp>
      <p:sp>
        <p:nvSpPr>
          <p:cNvPr id="10" name="TextBox 9">
            <a:extLst>
              <a:ext uri="{FF2B5EF4-FFF2-40B4-BE49-F238E27FC236}">
                <a16:creationId xmlns:a16="http://schemas.microsoft.com/office/drawing/2014/main" id="{E744C6E2-A64C-4BA2-8B1A-09C5ACCE8297}"/>
              </a:ext>
            </a:extLst>
          </p:cNvPr>
          <p:cNvSpPr txBox="1"/>
          <p:nvPr/>
        </p:nvSpPr>
        <p:spPr>
          <a:xfrm>
            <a:off x="2432304" y="4784229"/>
            <a:ext cx="6099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Expressing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emotions appropriately</a:t>
            </a:r>
          </a:p>
        </p:txBody>
      </p:sp>
      <p:sp>
        <p:nvSpPr>
          <p:cNvPr id="11" name="TextBox 10">
            <a:extLst>
              <a:ext uri="{FF2B5EF4-FFF2-40B4-BE49-F238E27FC236}">
                <a16:creationId xmlns:a16="http://schemas.microsoft.com/office/drawing/2014/main" id="{921154F5-83A5-4088-AAD7-286BCE755A8C}"/>
              </a:ext>
            </a:extLst>
          </p:cNvPr>
          <p:cNvSpPr txBox="1"/>
          <p:nvPr/>
        </p:nvSpPr>
        <p:spPr>
          <a:xfrm>
            <a:off x="2432304" y="5854615"/>
            <a:ext cx="6099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Regulating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emotions effectively</a:t>
            </a:r>
          </a:p>
        </p:txBody>
      </p:sp>
      <p:sp>
        <p:nvSpPr>
          <p:cNvPr id="12" name="Title 1">
            <a:extLst>
              <a:ext uri="{FF2B5EF4-FFF2-40B4-BE49-F238E27FC236}">
                <a16:creationId xmlns:a16="http://schemas.microsoft.com/office/drawing/2014/main" id="{A4F857E8-41B6-44E6-8EEC-580EE7C412A7}"/>
              </a:ext>
            </a:extLst>
          </p:cNvPr>
          <p:cNvSpPr>
            <a:spLocks noGrp="1"/>
          </p:cNvSpPr>
          <p:nvPr>
            <p:ph type="title"/>
          </p:nvPr>
        </p:nvSpPr>
        <p:spPr>
          <a:xfrm>
            <a:off x="558846" y="0"/>
            <a:ext cx="7886700" cy="1038225"/>
          </a:xfrm>
        </p:spPr>
        <p:txBody>
          <a:bodyPr/>
          <a:lstStyle/>
          <a:p>
            <a:pPr algn="ctr"/>
            <a:r>
              <a:rPr lang="en-US" dirty="0">
                <a:solidFill>
                  <a:schemeClr val="bg1"/>
                </a:solidFill>
                <a:latin typeface="Arial Black" panose="020B0A04020102020204" pitchFamily="34" charset="0"/>
              </a:rPr>
              <a:t>The RULER Skills</a:t>
            </a:r>
          </a:p>
        </p:txBody>
      </p:sp>
    </p:spTree>
    <p:extLst>
      <p:ext uri="{BB962C8B-B14F-4D97-AF65-F5344CB8AC3E}">
        <p14:creationId xmlns:p14="http://schemas.microsoft.com/office/powerpoint/2010/main" val="56016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4CA22EF-5FC4-4A35-8484-656CFFA0F86E}"/>
              </a:ext>
            </a:extLst>
          </p:cNvPr>
          <p:cNvSpPr txBox="1">
            <a:spLocks/>
          </p:cNvSpPr>
          <p:nvPr/>
        </p:nvSpPr>
        <p:spPr>
          <a:xfrm>
            <a:off x="0" y="1"/>
            <a:ext cx="9144000" cy="10221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cap="all" dirty="0">
                <a:solidFill>
                  <a:schemeClr val="bg1"/>
                </a:solidFill>
                <a:latin typeface="Arial Black" panose="020B0A04020102020204" pitchFamily="34" charset="0"/>
              </a:rPr>
              <a:t>Skill-building considerations</a:t>
            </a:r>
            <a:endParaRPr lang="en-US" sz="3200" dirty="0">
              <a:solidFill>
                <a:schemeClr val="bg1"/>
              </a:solidFill>
              <a:latin typeface="Arial Black" panose="020B0A04020102020204" pitchFamily="34" charset="0"/>
            </a:endParaRPr>
          </a:p>
        </p:txBody>
      </p:sp>
      <p:pic>
        <p:nvPicPr>
          <p:cNvPr id="1026" name="Picture 2" descr="Hey, Blue! The Batter Is Out of the Box - Little League">
            <a:extLst>
              <a:ext uri="{FF2B5EF4-FFF2-40B4-BE49-F238E27FC236}">
                <a16:creationId xmlns:a16="http://schemas.microsoft.com/office/drawing/2014/main" id="{98A31D64-9C4C-439A-B820-A1F1E016D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6" y="1226981"/>
            <a:ext cx="4394579" cy="24521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aseball player swinging a bat&#10;&#10;Description automatically generated with medium confidence">
            <a:extLst>
              <a:ext uri="{FF2B5EF4-FFF2-40B4-BE49-F238E27FC236}">
                <a16:creationId xmlns:a16="http://schemas.microsoft.com/office/drawing/2014/main" id="{5B6E630E-7FEF-46AD-860C-8A751DA47F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6" y="3852278"/>
            <a:ext cx="4394578" cy="2809783"/>
          </a:xfrm>
          <a:prstGeom prst="rect">
            <a:avLst/>
          </a:prstGeom>
        </p:spPr>
      </p:pic>
      <p:sp>
        <p:nvSpPr>
          <p:cNvPr id="12" name="TextBox 11">
            <a:extLst>
              <a:ext uri="{FF2B5EF4-FFF2-40B4-BE49-F238E27FC236}">
                <a16:creationId xmlns:a16="http://schemas.microsoft.com/office/drawing/2014/main" id="{5B12F31E-7E2F-48C1-B754-9F4CC9C9FEAF}"/>
              </a:ext>
            </a:extLst>
          </p:cNvPr>
          <p:cNvSpPr txBox="1"/>
          <p:nvPr/>
        </p:nvSpPr>
        <p:spPr>
          <a:xfrm>
            <a:off x="4488024" y="2269940"/>
            <a:ext cx="4655976" cy="2339102"/>
          </a:xfrm>
          <a:prstGeom prst="rect">
            <a:avLst/>
          </a:prstGeom>
          <a:noFill/>
        </p:spPr>
        <p:txBody>
          <a:bodyPr wrap="square">
            <a:spAutoFit/>
          </a:bodyPr>
          <a:lstStyle/>
          <a:p>
            <a:pPr algn="l"/>
            <a:r>
              <a:rPr lang="en-US" sz="2000" b="0" i="0">
                <a:solidFill>
                  <a:srgbClr val="000000"/>
                </a:solidFill>
                <a:effectLst/>
              </a:rPr>
              <a:t>Major League hitters have about </a:t>
            </a:r>
            <a:r>
              <a:rPr lang="en-US" sz="2000" b="1" i="0">
                <a:solidFill>
                  <a:srgbClr val="ED4D09"/>
                </a:solidFill>
                <a:effectLst/>
              </a:rPr>
              <a:t>0.40</a:t>
            </a:r>
            <a:r>
              <a:rPr lang="en-US" sz="2000" b="0" i="0">
                <a:solidFill>
                  <a:srgbClr val="000000"/>
                </a:solidFill>
                <a:effectLst/>
              </a:rPr>
              <a:t> seconds reaction time to:</a:t>
            </a:r>
            <a:br>
              <a:rPr lang="en-US" sz="2000" b="0" i="0">
                <a:solidFill>
                  <a:srgbClr val="000000"/>
                </a:solidFill>
                <a:effectLst/>
              </a:rPr>
            </a:br>
            <a:endParaRPr lang="en-US" sz="600" b="0" i="0">
              <a:solidFill>
                <a:srgbClr val="000000"/>
              </a:solidFill>
              <a:effectLst/>
            </a:endParaRPr>
          </a:p>
          <a:p>
            <a:pPr marL="285750" indent="-285750" algn="l">
              <a:buFont typeface="Arial" panose="020B0604020202020204" pitchFamily="34" charset="0"/>
              <a:buChar char="•"/>
            </a:pPr>
            <a:r>
              <a:rPr lang="en-US" sz="2000" b="0" i="0">
                <a:solidFill>
                  <a:srgbClr val="000000"/>
                </a:solidFill>
                <a:effectLst/>
              </a:rPr>
              <a:t>determine the type of pitch</a:t>
            </a:r>
          </a:p>
          <a:p>
            <a:pPr marL="285750" indent="-285750" algn="l">
              <a:buFont typeface="Arial" panose="020B0604020202020204" pitchFamily="34" charset="0"/>
              <a:buChar char="•"/>
            </a:pPr>
            <a:r>
              <a:rPr lang="en-US" sz="2000" b="0" i="0">
                <a:solidFill>
                  <a:srgbClr val="000000"/>
                </a:solidFill>
                <a:effectLst/>
              </a:rPr>
              <a:t>determine if it's a strike or a ball</a:t>
            </a:r>
          </a:p>
          <a:p>
            <a:pPr marL="285750" indent="-285750" algn="l">
              <a:buFont typeface="Arial" panose="020B0604020202020204" pitchFamily="34" charset="0"/>
              <a:buChar char="•"/>
            </a:pPr>
            <a:r>
              <a:rPr lang="en-US" sz="2000" b="0" i="0">
                <a:solidFill>
                  <a:srgbClr val="000000"/>
                </a:solidFill>
                <a:effectLst/>
              </a:rPr>
              <a:t>determine the speed of the pitched ball</a:t>
            </a:r>
          </a:p>
          <a:p>
            <a:pPr marL="285750" indent="-285750" algn="l">
              <a:buFont typeface="Arial" panose="020B0604020202020204" pitchFamily="34" charset="0"/>
              <a:buChar char="•"/>
            </a:pPr>
            <a:r>
              <a:rPr lang="en-US" sz="2000" b="0" i="0">
                <a:solidFill>
                  <a:srgbClr val="000000"/>
                </a:solidFill>
                <a:effectLst/>
              </a:rPr>
              <a:t>finish the stride and get their foot down</a:t>
            </a:r>
          </a:p>
          <a:p>
            <a:pPr marL="285750" indent="-285750" algn="l">
              <a:buFont typeface="Arial" panose="020B0604020202020204" pitchFamily="34" charset="0"/>
              <a:buChar char="•"/>
            </a:pPr>
            <a:r>
              <a:rPr lang="en-US" sz="2000" b="0" i="0">
                <a:solidFill>
                  <a:srgbClr val="000000"/>
                </a:solidFill>
                <a:effectLst/>
              </a:rPr>
              <a:t>get the bat to the ball</a:t>
            </a:r>
          </a:p>
        </p:txBody>
      </p:sp>
      <p:pic>
        <p:nvPicPr>
          <p:cNvPr id="14" name="Picture 13" descr="A rocket in the sky&#10;&#10;Description automatically generated with low confidence">
            <a:extLst>
              <a:ext uri="{FF2B5EF4-FFF2-40B4-BE49-F238E27FC236}">
                <a16:creationId xmlns:a16="http://schemas.microsoft.com/office/drawing/2014/main" id="{2257B4E0-30A7-4A50-9C48-699FE85C83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743">
            <a:off x="3754605" y="1943734"/>
            <a:ext cx="476190" cy="2991514"/>
          </a:xfrm>
          <a:prstGeom prst="rect">
            <a:avLst/>
          </a:prstGeom>
          <a:ln>
            <a:noFill/>
          </a:ln>
          <a:effectLst>
            <a:outerShdw blurRad="190500" algn="tl" rotWithShape="0">
              <a:srgbClr val="000000">
                <a:alpha val="70000"/>
              </a:srgbClr>
            </a:outerShdw>
          </a:effectLst>
        </p:spPr>
      </p:pic>
      <p:grpSp>
        <p:nvGrpSpPr>
          <p:cNvPr id="17" name="Group 16">
            <a:extLst>
              <a:ext uri="{FF2B5EF4-FFF2-40B4-BE49-F238E27FC236}">
                <a16:creationId xmlns:a16="http://schemas.microsoft.com/office/drawing/2014/main" id="{0DBCC4E4-01D8-43FE-BBE8-16A81C82E03E}"/>
              </a:ext>
            </a:extLst>
          </p:cNvPr>
          <p:cNvGrpSpPr/>
          <p:nvPr/>
        </p:nvGrpSpPr>
        <p:grpSpPr>
          <a:xfrm>
            <a:off x="4488024" y="4767943"/>
            <a:ext cx="4441372" cy="1492898"/>
            <a:chOff x="4488024" y="4767943"/>
            <a:chExt cx="4441372" cy="1492898"/>
          </a:xfrm>
        </p:grpSpPr>
        <p:sp>
          <p:nvSpPr>
            <p:cNvPr id="15" name="Explosion: 14 Points 14">
              <a:extLst>
                <a:ext uri="{FF2B5EF4-FFF2-40B4-BE49-F238E27FC236}">
                  <a16:creationId xmlns:a16="http://schemas.microsoft.com/office/drawing/2014/main" id="{B31B407B-7983-4BA7-974D-0A8D0325C334}"/>
                </a:ext>
              </a:extLst>
            </p:cNvPr>
            <p:cNvSpPr/>
            <p:nvPr/>
          </p:nvSpPr>
          <p:spPr>
            <a:xfrm>
              <a:off x="4488024" y="4767943"/>
              <a:ext cx="4441372" cy="1492898"/>
            </a:xfrm>
            <a:prstGeom prst="irregularSeal2">
              <a:avLst/>
            </a:prstGeom>
            <a:noFill/>
            <a:ln>
              <a:solidFill>
                <a:srgbClr val="EE4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F138423-1061-494A-B7D6-81CA7E8F5F57}"/>
                </a:ext>
              </a:extLst>
            </p:cNvPr>
            <p:cNvSpPr txBox="1"/>
            <p:nvPr/>
          </p:nvSpPr>
          <p:spPr>
            <a:xfrm rot="21098208">
              <a:off x="5260265" y="5329763"/>
              <a:ext cx="2734788" cy="400110"/>
            </a:xfrm>
            <a:prstGeom prst="rect">
              <a:avLst/>
            </a:prstGeom>
            <a:noFill/>
          </p:spPr>
          <p:txBody>
            <a:bodyPr wrap="none" rtlCol="0">
              <a:spAutoFit/>
            </a:bodyPr>
            <a:lstStyle/>
            <a:p>
              <a:r>
                <a:rPr lang="en-US" sz="2000" i="1"/>
                <a:t>Must become automatic</a:t>
              </a:r>
            </a:p>
          </p:txBody>
        </p:sp>
      </p:grpSp>
    </p:spTree>
    <p:extLst>
      <p:ext uri="{BB962C8B-B14F-4D97-AF65-F5344CB8AC3E}">
        <p14:creationId xmlns:p14="http://schemas.microsoft.com/office/powerpoint/2010/main" val="367686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B12F31E-7E2F-48C1-B754-9F4CC9C9FEAF}"/>
              </a:ext>
            </a:extLst>
          </p:cNvPr>
          <p:cNvSpPr txBox="1"/>
          <p:nvPr/>
        </p:nvSpPr>
        <p:spPr>
          <a:xfrm>
            <a:off x="4488024" y="1934535"/>
            <a:ext cx="4655976" cy="1015663"/>
          </a:xfrm>
          <a:prstGeom prst="rect">
            <a:avLst/>
          </a:prstGeom>
          <a:noFill/>
        </p:spPr>
        <p:txBody>
          <a:bodyPr wrap="square">
            <a:spAutoFit/>
          </a:bodyPr>
          <a:lstStyle/>
          <a:p>
            <a:pPr algn="l"/>
            <a:r>
              <a:rPr lang="en-US" sz="2000" b="0" i="0">
                <a:solidFill>
                  <a:srgbClr val="000000"/>
                </a:solidFill>
                <a:effectLst/>
              </a:rPr>
              <a:t>If a batter fails to get on base </a:t>
            </a:r>
            <a:r>
              <a:rPr lang="en-US" sz="2000" b="1" i="0">
                <a:solidFill>
                  <a:srgbClr val="EE4A03"/>
                </a:solidFill>
                <a:effectLst/>
              </a:rPr>
              <a:t>7 out of 10 times</a:t>
            </a:r>
            <a:r>
              <a:rPr lang="en-US" sz="2000">
                <a:solidFill>
                  <a:srgbClr val="000000"/>
                </a:solidFill>
              </a:rPr>
              <a:t>, he’s considered to be phenomenal! </a:t>
            </a:r>
          </a:p>
          <a:p>
            <a:pPr algn="ctr"/>
            <a:r>
              <a:rPr lang="en-US" sz="2000" b="0" i="0">
                <a:solidFill>
                  <a:srgbClr val="000000"/>
                </a:solidFill>
                <a:effectLst/>
              </a:rPr>
              <a:t>(that’s a batting avera</a:t>
            </a:r>
            <a:r>
              <a:rPr lang="en-US" sz="2000">
                <a:solidFill>
                  <a:srgbClr val="000000"/>
                </a:solidFill>
              </a:rPr>
              <a:t>ge of .300)</a:t>
            </a:r>
            <a:endParaRPr lang="en-US" sz="2000" b="0" i="0">
              <a:solidFill>
                <a:srgbClr val="000000"/>
              </a:solidFill>
              <a:effectLst/>
            </a:endParaRPr>
          </a:p>
        </p:txBody>
      </p:sp>
      <p:pic>
        <p:nvPicPr>
          <p:cNvPr id="2052" name="Picture 4" descr="Blue Jays knock off Yankees in 10th inning | CTV News">
            <a:extLst>
              <a:ext uri="{FF2B5EF4-FFF2-40B4-BE49-F238E27FC236}">
                <a16:creationId xmlns:a16="http://schemas.microsoft.com/office/drawing/2014/main" id="{EAA3CD38-8738-43F8-83AA-85D593CC55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3991"/>
            <a:ext cx="4394578" cy="24664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6F75CAE-4DCA-4FE8-89F6-A2DA2D8EF46D}"/>
              </a:ext>
            </a:extLst>
          </p:cNvPr>
          <p:cNvPicPr>
            <a:picLocks noChangeAspect="1"/>
          </p:cNvPicPr>
          <p:nvPr/>
        </p:nvPicPr>
        <p:blipFill rotWithShape="1">
          <a:blip r:embed="rId4"/>
          <a:srcRect l="-213" t="331" r="213" b="715"/>
          <a:stretch/>
        </p:blipFill>
        <p:spPr>
          <a:xfrm>
            <a:off x="-9192" y="3844211"/>
            <a:ext cx="4385242" cy="2817850"/>
          </a:xfrm>
          <a:prstGeom prst="rect">
            <a:avLst/>
          </a:prstGeom>
        </p:spPr>
      </p:pic>
      <p:sp>
        <p:nvSpPr>
          <p:cNvPr id="18" name="TextBox 17">
            <a:extLst>
              <a:ext uri="{FF2B5EF4-FFF2-40B4-BE49-F238E27FC236}">
                <a16:creationId xmlns:a16="http://schemas.microsoft.com/office/drawing/2014/main" id="{56E1C9FB-9CEB-4B0B-8883-4BFA66960C96}"/>
              </a:ext>
            </a:extLst>
          </p:cNvPr>
          <p:cNvSpPr txBox="1"/>
          <p:nvPr/>
        </p:nvSpPr>
        <p:spPr>
          <a:xfrm>
            <a:off x="4488024" y="4540886"/>
            <a:ext cx="4655976" cy="1015663"/>
          </a:xfrm>
          <a:prstGeom prst="rect">
            <a:avLst/>
          </a:prstGeom>
          <a:noFill/>
        </p:spPr>
        <p:txBody>
          <a:bodyPr wrap="square">
            <a:spAutoFit/>
          </a:bodyPr>
          <a:lstStyle/>
          <a:p>
            <a:pPr algn="l"/>
            <a:r>
              <a:rPr lang="en-US" sz="2000" b="0" i="0">
                <a:solidFill>
                  <a:srgbClr val="000000"/>
                </a:solidFill>
                <a:effectLst/>
              </a:rPr>
              <a:t>If a person is successful </a:t>
            </a:r>
            <a:r>
              <a:rPr lang="en-US" sz="2000" b="1" i="0">
                <a:solidFill>
                  <a:srgbClr val="EE4A03"/>
                </a:solidFill>
                <a:effectLst/>
              </a:rPr>
              <a:t>97%</a:t>
            </a:r>
            <a:r>
              <a:rPr lang="en-US" sz="2000" b="0" i="0">
                <a:solidFill>
                  <a:srgbClr val="000000"/>
                </a:solidFill>
                <a:effectLst/>
              </a:rPr>
              <a:t> of th</a:t>
            </a:r>
            <a:r>
              <a:rPr lang="en-US" sz="2000">
                <a:solidFill>
                  <a:srgbClr val="000000"/>
                </a:solidFill>
              </a:rPr>
              <a:t>e time at crossing the street, that would be considered a horrible rate!  </a:t>
            </a:r>
            <a:endParaRPr lang="en-US" sz="2000" b="0" i="0">
              <a:solidFill>
                <a:srgbClr val="000000"/>
              </a:solidFill>
              <a:effectLst/>
            </a:endParaRPr>
          </a:p>
        </p:txBody>
      </p:sp>
      <p:pic>
        <p:nvPicPr>
          <p:cNvPr id="2054" name="Picture 6" descr="😉 Winking Face Emoji — Dictionary of Emoji, Copy &amp; Paste">
            <a:extLst>
              <a:ext uri="{FF2B5EF4-FFF2-40B4-BE49-F238E27FC236}">
                <a16:creationId xmlns:a16="http://schemas.microsoft.com/office/drawing/2014/main" id="{889520A2-15EE-4BAB-B850-89F043DDB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9156" y="5248640"/>
            <a:ext cx="279917" cy="27991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1AE571E-E481-4942-86B0-91AEE8518669}"/>
              </a:ext>
            </a:extLst>
          </p:cNvPr>
          <p:cNvGrpSpPr/>
          <p:nvPr/>
        </p:nvGrpSpPr>
        <p:grpSpPr>
          <a:xfrm>
            <a:off x="4718956" y="3106395"/>
            <a:ext cx="3984171" cy="1278294"/>
            <a:chOff x="4718956" y="3106395"/>
            <a:chExt cx="3984171" cy="1278294"/>
          </a:xfrm>
        </p:grpSpPr>
        <p:sp>
          <p:nvSpPr>
            <p:cNvPr id="4" name="TextBox 3">
              <a:extLst>
                <a:ext uri="{FF2B5EF4-FFF2-40B4-BE49-F238E27FC236}">
                  <a16:creationId xmlns:a16="http://schemas.microsoft.com/office/drawing/2014/main" id="{A39CE2FA-8635-4D0E-AE6A-67A901D971E4}"/>
                </a:ext>
              </a:extLst>
            </p:cNvPr>
            <p:cNvSpPr txBox="1"/>
            <p:nvPr/>
          </p:nvSpPr>
          <p:spPr>
            <a:xfrm>
              <a:off x="5243804" y="3283877"/>
              <a:ext cx="2934477" cy="923330"/>
            </a:xfrm>
            <a:prstGeom prst="rect">
              <a:avLst/>
            </a:prstGeom>
            <a:noFill/>
          </p:spPr>
          <p:txBody>
            <a:bodyPr wrap="square" rtlCol="0">
              <a:spAutoFit/>
            </a:bodyPr>
            <a:lstStyle/>
            <a:p>
              <a:pPr algn="ctr"/>
              <a:r>
                <a:rPr lang="en-US"/>
                <a:t>Perhaps we should evaluate our RULER success somewhere in between</a:t>
              </a:r>
            </a:p>
          </p:txBody>
        </p:sp>
        <p:sp>
          <p:nvSpPr>
            <p:cNvPr id="5" name="Oval 4">
              <a:extLst>
                <a:ext uri="{FF2B5EF4-FFF2-40B4-BE49-F238E27FC236}">
                  <a16:creationId xmlns:a16="http://schemas.microsoft.com/office/drawing/2014/main" id="{8A9EF126-C2C0-45A6-A316-B1D0B9CF133B}"/>
                </a:ext>
              </a:extLst>
            </p:cNvPr>
            <p:cNvSpPr/>
            <p:nvPr/>
          </p:nvSpPr>
          <p:spPr>
            <a:xfrm>
              <a:off x="4718956" y="3106395"/>
              <a:ext cx="3984171" cy="1278294"/>
            </a:xfrm>
            <a:prstGeom prst="ellipse">
              <a:avLst/>
            </a:prstGeom>
            <a:noFill/>
            <a:ln w="38100">
              <a:solidFill>
                <a:srgbClr val="EE4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itle 1">
            <a:extLst>
              <a:ext uri="{FF2B5EF4-FFF2-40B4-BE49-F238E27FC236}">
                <a16:creationId xmlns:a16="http://schemas.microsoft.com/office/drawing/2014/main" id="{78EC2BC5-9F20-453A-B848-8DD9CB589EAA}"/>
              </a:ext>
            </a:extLst>
          </p:cNvPr>
          <p:cNvSpPr txBox="1">
            <a:spLocks/>
          </p:cNvSpPr>
          <p:nvPr/>
        </p:nvSpPr>
        <p:spPr>
          <a:xfrm>
            <a:off x="0" y="1"/>
            <a:ext cx="9144000" cy="10221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cap="all" dirty="0">
                <a:solidFill>
                  <a:schemeClr val="bg1"/>
                </a:solidFill>
                <a:latin typeface="Arial Black" panose="020B0A04020102020204" pitchFamily="34" charset="0"/>
              </a:rPr>
              <a:t>Skill-building considerations</a:t>
            </a:r>
            <a:endParaRPr lang="en-US" sz="32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97369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6F2871-31FB-4B5B-A434-32AA247C6485}"/>
              </a:ext>
            </a:extLst>
          </p:cNvPr>
          <p:cNvSpPr txBox="1"/>
          <p:nvPr/>
        </p:nvSpPr>
        <p:spPr>
          <a:xfrm>
            <a:off x="0" y="1499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457C"/>
                </a:solidFill>
                <a:effectLst/>
                <a:uLnTx/>
                <a:uFillTx/>
                <a:latin typeface="Arial" panose="020B0604020202020204" pitchFamily="34" charset="0"/>
                <a:ea typeface="+mn-ea"/>
                <a:cs typeface="Arial" panose="020B0604020202020204" pitchFamily="34" charset="0"/>
              </a:rPr>
              <a:t>Intended Outcomes</a:t>
            </a:r>
          </a:p>
        </p:txBody>
      </p:sp>
      <p:sp>
        <p:nvSpPr>
          <p:cNvPr id="6" name="TextBox 5">
            <a:extLst>
              <a:ext uri="{FF2B5EF4-FFF2-40B4-BE49-F238E27FC236}">
                <a16:creationId xmlns:a16="http://schemas.microsoft.com/office/drawing/2014/main" id="{8BF8CC78-4CBD-4F16-8B64-8349D9D2DBE5}"/>
              </a:ext>
            </a:extLst>
          </p:cNvPr>
          <p:cNvSpPr txBox="1"/>
          <p:nvPr/>
        </p:nvSpPr>
        <p:spPr>
          <a:xfrm>
            <a:off x="2190750" y="1260218"/>
            <a:ext cx="4762500" cy="45243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90F"/>
                </a:solidFill>
                <a:effectLst/>
                <a:uLnTx/>
                <a:uFillTx/>
                <a:latin typeface="Calibri" panose="020F0502020204030204"/>
                <a:ea typeface="+mn-ea"/>
                <a:cs typeface="+mn-cs"/>
              </a:rPr>
              <a:t>By end of this session,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457C"/>
                </a:solidFill>
                <a:effectLst/>
                <a:uLnTx/>
                <a:uFillTx/>
                <a:latin typeface="Calibri" panose="020F0502020204030204"/>
                <a:ea typeface="+mn-ea"/>
                <a:cs typeface="+mn-cs"/>
              </a:rPr>
              <a:t>You will gain an understanding of:</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Emotions Matter Mindset </a:t>
            </a:r>
          </a:p>
          <a:p>
            <a:pPr marL="457200" marR="0" lvl="1"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RULER Skills</a:t>
            </a:r>
          </a:p>
          <a:p>
            <a:pPr marL="457200" marR="0" lvl="1"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Anchor Tools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457C"/>
                </a:solidFill>
                <a:effectLst/>
                <a:uLnTx/>
                <a:uFillTx/>
                <a:latin typeface="Calibri" panose="020F0502020204030204"/>
                <a:ea typeface="+mn-ea"/>
                <a:cs typeface="+mn-cs"/>
              </a:rPr>
              <a:t>You will be better equipped to:</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Contribute to an environment that will help students…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inspire, achieve, thrive">
            <a:extLst>
              <a:ext uri="{FF2B5EF4-FFF2-40B4-BE49-F238E27FC236}">
                <a16:creationId xmlns:a16="http://schemas.microsoft.com/office/drawing/2014/main" id="{4DDB17DF-22D0-BD81-680F-A953B66D56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0" y="5607942"/>
            <a:ext cx="47625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133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3 Ways to Better Understand Your Emotions">
            <a:extLst>
              <a:ext uri="{FF2B5EF4-FFF2-40B4-BE49-F238E27FC236}">
                <a16:creationId xmlns:a16="http://schemas.microsoft.com/office/drawing/2014/main" id="{1E109B00-3980-6ED0-56FE-4DED87F4E5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166" r="27917"/>
          <a:stretch/>
        </p:blipFill>
        <p:spPr bwMode="auto">
          <a:xfrm flipH="1">
            <a:off x="5810249" y="2146561"/>
            <a:ext cx="3006159" cy="3962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1F110A5-191B-4F56-9B1E-F4CE2677150E}"/>
              </a:ext>
            </a:extLst>
          </p:cNvPr>
          <p:cNvSpPr>
            <a:spLocks noGrp="1"/>
          </p:cNvSpPr>
          <p:nvPr>
            <p:ph type="title"/>
          </p:nvPr>
        </p:nvSpPr>
        <p:spPr>
          <a:xfrm>
            <a:off x="0" y="1"/>
            <a:ext cx="9143999" cy="1027908"/>
          </a:xfrm>
        </p:spPr>
        <p:txBody>
          <a:bodyPr>
            <a:normAutofit/>
          </a:bodyPr>
          <a:lstStyle/>
          <a:p>
            <a:pPr algn="ctr"/>
            <a:r>
              <a:rPr lang="en-US" sz="2400" dirty="0">
                <a:solidFill>
                  <a:schemeClr val="bg1"/>
                </a:solidFill>
                <a:latin typeface="Arial Black" panose="020B0A04020102020204" pitchFamily="34" charset="0"/>
              </a:rPr>
              <a:t>The first </a:t>
            </a:r>
            <a:r>
              <a:rPr lang="en-US" sz="4000" dirty="0">
                <a:solidFill>
                  <a:schemeClr val="bg1"/>
                </a:solidFill>
                <a:latin typeface="Arial Black" panose="020B0A04020102020204" pitchFamily="34" charset="0"/>
              </a:rPr>
              <a:t>R</a:t>
            </a:r>
            <a:r>
              <a:rPr lang="en-US" sz="2400" dirty="0">
                <a:solidFill>
                  <a:schemeClr val="bg1"/>
                </a:solidFill>
                <a:latin typeface="Arial Black" panose="020B0A04020102020204" pitchFamily="34" charset="0"/>
              </a:rPr>
              <a:t> of RULER is for </a:t>
            </a:r>
            <a:r>
              <a:rPr lang="en-US" sz="4000" dirty="0">
                <a:solidFill>
                  <a:schemeClr val="bg1"/>
                </a:solidFill>
                <a:latin typeface="Arial Black" panose="020B0A04020102020204" pitchFamily="34" charset="0"/>
              </a:rPr>
              <a:t>R</a:t>
            </a:r>
            <a:r>
              <a:rPr lang="en-US" sz="2400" dirty="0">
                <a:solidFill>
                  <a:schemeClr val="bg1"/>
                </a:solidFill>
                <a:latin typeface="Arial Black" panose="020B0A04020102020204" pitchFamily="34" charset="0"/>
              </a:rPr>
              <a:t>ecognizing emotion</a:t>
            </a:r>
          </a:p>
        </p:txBody>
      </p:sp>
      <p:sp>
        <p:nvSpPr>
          <p:cNvPr id="3" name="Content Placeholder 2">
            <a:extLst>
              <a:ext uri="{FF2B5EF4-FFF2-40B4-BE49-F238E27FC236}">
                <a16:creationId xmlns:a16="http://schemas.microsoft.com/office/drawing/2014/main" id="{A4C2CC9A-00D6-4A9A-9830-0D9F7F44CB22}"/>
              </a:ext>
            </a:extLst>
          </p:cNvPr>
          <p:cNvSpPr>
            <a:spLocks noGrp="1"/>
          </p:cNvSpPr>
          <p:nvPr>
            <p:ph idx="1"/>
          </p:nvPr>
        </p:nvSpPr>
        <p:spPr>
          <a:xfrm>
            <a:off x="586752" y="1367036"/>
            <a:ext cx="5986639" cy="5183363"/>
          </a:xfrm>
        </p:spPr>
        <p:txBody>
          <a:bodyPr>
            <a:normAutofit fontScale="25000" lnSpcReduction="20000"/>
          </a:bodyPr>
          <a:lstStyle/>
          <a:p>
            <a:pPr marL="0" indent="0">
              <a:buNone/>
            </a:pPr>
            <a:r>
              <a:rPr lang="en-US" sz="9600" b="1" dirty="0">
                <a:solidFill>
                  <a:srgbClr val="D9531E"/>
                </a:solidFill>
              </a:rPr>
              <a:t>Recognizing</a:t>
            </a:r>
            <a:r>
              <a:rPr lang="en-US" sz="8400" dirty="0"/>
              <a:t> emotion refers to identifying emotions by interpreting:</a:t>
            </a:r>
          </a:p>
          <a:p>
            <a:r>
              <a:rPr lang="en-US" sz="8400" dirty="0"/>
              <a:t>Our own thoughts and physiology (heart rate, body temperature, etc.)</a:t>
            </a:r>
          </a:p>
          <a:p>
            <a:r>
              <a:rPr lang="en-US" sz="8400" dirty="0"/>
              <a:t>Cues in ourselves and others, including:</a:t>
            </a:r>
            <a:br>
              <a:rPr lang="en-US" sz="8400" dirty="0"/>
            </a:br>
            <a:endParaRPr lang="en-US" sz="8400" dirty="0"/>
          </a:p>
          <a:p>
            <a:pPr lvl="1">
              <a:buFont typeface="Symbol" panose="05050102010706020507" pitchFamily="18" charset="2"/>
              <a:buChar char=""/>
            </a:pPr>
            <a:r>
              <a:rPr lang="en-US" sz="8000" b="1" dirty="0">
                <a:solidFill>
                  <a:srgbClr val="01447B"/>
                </a:solidFill>
              </a:rPr>
              <a:t>Facial expressions</a:t>
            </a:r>
          </a:p>
          <a:p>
            <a:pPr lvl="1">
              <a:buFont typeface="Symbol" panose="05050102010706020507" pitchFamily="18" charset="2"/>
              <a:buChar char=""/>
            </a:pPr>
            <a:r>
              <a:rPr lang="en-US" sz="8000" b="1" dirty="0">
                <a:solidFill>
                  <a:srgbClr val="01447B"/>
                </a:solidFill>
              </a:rPr>
              <a:t>Vocal tones</a:t>
            </a:r>
          </a:p>
          <a:p>
            <a:pPr lvl="1">
              <a:buFont typeface="Symbol" panose="05050102010706020507" pitchFamily="18" charset="2"/>
              <a:buChar char=""/>
            </a:pPr>
            <a:r>
              <a:rPr lang="en-US" sz="8000" b="1" dirty="0">
                <a:solidFill>
                  <a:srgbClr val="01447B"/>
                </a:solidFill>
              </a:rPr>
              <a:t>Body language</a:t>
            </a:r>
          </a:p>
          <a:p>
            <a:pPr lvl="1">
              <a:buFont typeface="Symbol" panose="05050102010706020507" pitchFamily="18" charset="2"/>
              <a:buChar char=""/>
            </a:pPr>
            <a:r>
              <a:rPr lang="en-US" sz="8000" b="1" dirty="0">
                <a:solidFill>
                  <a:srgbClr val="01447B"/>
                </a:solidFill>
              </a:rPr>
              <a:t>Words and behavior</a:t>
            </a:r>
          </a:p>
          <a:p>
            <a:pPr marL="342900" lvl="1" indent="0">
              <a:buNone/>
            </a:pPr>
            <a:endParaRPr lang="en-US" sz="6400" dirty="0"/>
          </a:p>
          <a:p>
            <a:pPr marL="0" indent="0">
              <a:buNone/>
            </a:pPr>
            <a:r>
              <a:rPr lang="en-US" sz="8400" dirty="0"/>
              <a:t>Practicing this skill builds our </a:t>
            </a:r>
            <a:r>
              <a:rPr lang="en-US" sz="8400" b="1" dirty="0">
                <a:solidFill>
                  <a:srgbClr val="D9531E"/>
                </a:solidFill>
              </a:rPr>
              <a:t>self-awareness</a:t>
            </a:r>
            <a:r>
              <a:rPr lang="en-US" sz="8400" dirty="0"/>
              <a:t>. When we pay attention to our own thoughts and behavior, we begin to know and understand ourselves better.</a:t>
            </a:r>
            <a:br>
              <a:rPr lang="en-US" sz="8400" dirty="0"/>
            </a:br>
            <a:endParaRPr lang="en-US" sz="8400" dirty="0"/>
          </a:p>
          <a:p>
            <a:pPr marL="0" indent="0">
              <a:buNone/>
            </a:pPr>
            <a:r>
              <a:rPr lang="en-US" sz="8400" dirty="0"/>
              <a:t>Recognizing emotions also enhances our </a:t>
            </a:r>
            <a:r>
              <a:rPr lang="en-US" sz="8400" b="1" dirty="0">
                <a:solidFill>
                  <a:srgbClr val="D9531E"/>
                </a:solidFill>
              </a:rPr>
              <a:t>social awareness</a:t>
            </a:r>
            <a:r>
              <a:rPr lang="en-US" sz="8400" dirty="0"/>
              <a:t>. When we look for clues in others’ faces, voices, bodies, and behavior, we can better understand how they may be feeling. We can use this information to guide how we respond to them.</a:t>
            </a:r>
          </a:p>
          <a:p>
            <a:pPr marL="0" indent="0">
              <a:buNone/>
            </a:pPr>
            <a:endParaRPr lang="en-US" dirty="0"/>
          </a:p>
        </p:txBody>
      </p:sp>
    </p:spTree>
    <p:extLst>
      <p:ext uri="{BB962C8B-B14F-4D97-AF65-F5344CB8AC3E}">
        <p14:creationId xmlns:p14="http://schemas.microsoft.com/office/powerpoint/2010/main" val="284190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The Cause and Effect of a Cost System - William Vaughan Company">
            <a:extLst>
              <a:ext uri="{FF2B5EF4-FFF2-40B4-BE49-F238E27FC236}">
                <a16:creationId xmlns:a16="http://schemas.microsoft.com/office/drawing/2014/main" id="{A1EEF96E-CC91-6B8E-81C4-21E09276A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4660" y="2637760"/>
            <a:ext cx="3403600" cy="25527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A77F87B-B84C-43E0-A0B0-BC4926FD548B}"/>
              </a:ext>
            </a:extLst>
          </p:cNvPr>
          <p:cNvSpPr>
            <a:spLocks noGrp="1"/>
          </p:cNvSpPr>
          <p:nvPr>
            <p:ph idx="1"/>
          </p:nvPr>
        </p:nvSpPr>
        <p:spPr>
          <a:xfrm>
            <a:off x="628650" y="1825625"/>
            <a:ext cx="8229600" cy="4351338"/>
          </a:xfrm>
        </p:spPr>
        <p:txBody>
          <a:bodyPr>
            <a:normAutofit lnSpcReduction="10000"/>
          </a:bodyPr>
          <a:lstStyle/>
          <a:p>
            <a:pPr marL="0" indent="0">
              <a:buNone/>
            </a:pPr>
            <a:r>
              <a:rPr lang="en-US" dirty="0"/>
              <a:t>This skill involves </a:t>
            </a:r>
            <a:r>
              <a:rPr lang="en-US" sz="2400" b="1" dirty="0">
                <a:solidFill>
                  <a:srgbClr val="D9531E"/>
                </a:solidFill>
              </a:rPr>
              <a:t>understanding</a:t>
            </a:r>
            <a:r>
              <a:rPr lang="en-US" dirty="0"/>
              <a:t> both the </a:t>
            </a:r>
            <a:r>
              <a:rPr lang="en-US" sz="2400" b="1" dirty="0">
                <a:solidFill>
                  <a:srgbClr val="D9531E"/>
                </a:solidFill>
              </a:rPr>
              <a:t>causes</a:t>
            </a:r>
            <a:r>
              <a:rPr lang="en-US" dirty="0"/>
              <a:t> and </a:t>
            </a:r>
            <a:r>
              <a:rPr lang="en-US" sz="2400" b="1" dirty="0">
                <a:solidFill>
                  <a:srgbClr val="D9531E"/>
                </a:solidFill>
              </a:rPr>
              <a:t>consequences</a:t>
            </a:r>
            <a:r>
              <a:rPr lang="en-US" dirty="0"/>
              <a:t> of emotions, including their effects on:</a:t>
            </a:r>
            <a:br>
              <a:rPr lang="en-US" dirty="0"/>
            </a:br>
            <a:endParaRPr lang="en-US" dirty="0"/>
          </a:p>
          <a:p>
            <a:pPr marL="0" indent="0">
              <a:buNone/>
            </a:pPr>
            <a:endParaRPr lang="en-US" sz="2400" dirty="0"/>
          </a:p>
          <a:p>
            <a:pPr lvl="3">
              <a:buFont typeface="Symbol" panose="05050102010706020507" pitchFamily="18" charset="2"/>
              <a:buChar char=""/>
            </a:pPr>
            <a:r>
              <a:rPr lang="en-US" sz="2400" b="1" dirty="0">
                <a:solidFill>
                  <a:srgbClr val="01447B"/>
                </a:solidFill>
              </a:rPr>
              <a:t>Thinking</a:t>
            </a:r>
          </a:p>
          <a:p>
            <a:pPr lvl="3">
              <a:buFont typeface="Symbol" panose="05050102010706020507" pitchFamily="18" charset="2"/>
              <a:buChar char=""/>
            </a:pPr>
            <a:r>
              <a:rPr lang="en-US" sz="2400" b="1" dirty="0">
                <a:solidFill>
                  <a:srgbClr val="D9531E"/>
                </a:solidFill>
              </a:rPr>
              <a:t>Learning</a:t>
            </a:r>
          </a:p>
          <a:p>
            <a:pPr lvl="3">
              <a:buFont typeface="Symbol" panose="05050102010706020507" pitchFamily="18" charset="2"/>
              <a:buChar char=""/>
            </a:pPr>
            <a:r>
              <a:rPr lang="en-US" sz="2400" b="1" dirty="0">
                <a:solidFill>
                  <a:srgbClr val="01447B"/>
                </a:solidFill>
              </a:rPr>
              <a:t>Decisions</a:t>
            </a:r>
          </a:p>
          <a:p>
            <a:pPr lvl="3">
              <a:buFont typeface="Symbol" panose="05050102010706020507" pitchFamily="18" charset="2"/>
              <a:buChar char=""/>
            </a:pPr>
            <a:r>
              <a:rPr lang="en-US" sz="2400" b="1" dirty="0">
                <a:solidFill>
                  <a:srgbClr val="D9531E"/>
                </a:solidFill>
              </a:rPr>
              <a:t>Behavior</a:t>
            </a:r>
            <a:br>
              <a:rPr lang="en-US" sz="1550" dirty="0"/>
            </a:br>
            <a:endParaRPr lang="en-US" sz="1550" dirty="0"/>
          </a:p>
          <a:p>
            <a:pPr marL="342900" lvl="1" indent="0">
              <a:buNone/>
            </a:pPr>
            <a:endParaRPr lang="en-US" sz="2000" dirty="0"/>
          </a:p>
          <a:p>
            <a:pPr marL="0" indent="0">
              <a:buNone/>
            </a:pPr>
            <a:r>
              <a:rPr lang="en-US" dirty="0"/>
              <a:t>In other words, understanding emotion involves </a:t>
            </a:r>
            <a:br>
              <a:rPr lang="en-US" dirty="0"/>
            </a:br>
            <a:r>
              <a:rPr lang="en-US" dirty="0"/>
              <a:t>asking ourselves why we feel the way we do and </a:t>
            </a:r>
            <a:br>
              <a:rPr lang="en-US" dirty="0"/>
            </a:br>
            <a:r>
              <a:rPr lang="en-US" dirty="0"/>
              <a:t>what happens when we feel different emotions.</a:t>
            </a:r>
          </a:p>
          <a:p>
            <a:endParaRPr lang="en-US" dirty="0"/>
          </a:p>
        </p:txBody>
      </p:sp>
      <p:sp>
        <p:nvSpPr>
          <p:cNvPr id="2" name="Title 1">
            <a:extLst>
              <a:ext uri="{FF2B5EF4-FFF2-40B4-BE49-F238E27FC236}">
                <a16:creationId xmlns:a16="http://schemas.microsoft.com/office/drawing/2014/main" id="{528A83E0-E87C-4948-B057-A855BC4589FA}"/>
              </a:ext>
            </a:extLst>
          </p:cNvPr>
          <p:cNvSpPr>
            <a:spLocks noGrp="1"/>
          </p:cNvSpPr>
          <p:nvPr>
            <p:ph type="title"/>
          </p:nvPr>
        </p:nvSpPr>
        <p:spPr>
          <a:xfrm>
            <a:off x="628650" y="18256"/>
            <a:ext cx="7886700" cy="1019970"/>
          </a:xfrm>
        </p:spPr>
        <p:txBody>
          <a:bodyPr>
            <a:normAutofit/>
          </a:bodyPr>
          <a:lstStyle/>
          <a:p>
            <a:pPr algn="ctr"/>
            <a:r>
              <a:rPr lang="en-US" sz="2400" dirty="0">
                <a:solidFill>
                  <a:schemeClr val="bg1"/>
                </a:solidFill>
                <a:latin typeface="Arial Black" panose="020B0A04020102020204" pitchFamily="34" charset="0"/>
              </a:rPr>
              <a:t>The </a:t>
            </a:r>
            <a:r>
              <a:rPr lang="en-US" sz="4000" dirty="0">
                <a:solidFill>
                  <a:schemeClr val="bg1"/>
                </a:solidFill>
                <a:latin typeface="Arial Black" panose="020B0A04020102020204" pitchFamily="34" charset="0"/>
              </a:rPr>
              <a:t>U</a:t>
            </a:r>
            <a:r>
              <a:rPr lang="en-US" sz="2400" dirty="0">
                <a:solidFill>
                  <a:schemeClr val="bg1"/>
                </a:solidFill>
                <a:latin typeface="Arial Black" panose="020B0A04020102020204" pitchFamily="34" charset="0"/>
              </a:rPr>
              <a:t> of RULER is </a:t>
            </a:r>
            <a:r>
              <a:rPr lang="en-US" sz="4000" dirty="0">
                <a:solidFill>
                  <a:schemeClr val="bg1"/>
                </a:solidFill>
                <a:latin typeface="Arial Black" panose="020B0A04020102020204" pitchFamily="34" charset="0"/>
              </a:rPr>
              <a:t>u</a:t>
            </a:r>
            <a:r>
              <a:rPr lang="en-US" sz="2400" dirty="0">
                <a:solidFill>
                  <a:schemeClr val="bg1"/>
                </a:solidFill>
                <a:latin typeface="Arial Black" panose="020B0A04020102020204" pitchFamily="34" charset="0"/>
              </a:rPr>
              <a:t>nderstanding emotions</a:t>
            </a:r>
          </a:p>
        </p:txBody>
      </p:sp>
    </p:spTree>
    <p:extLst>
      <p:ext uri="{BB962C8B-B14F-4D97-AF65-F5344CB8AC3E}">
        <p14:creationId xmlns:p14="http://schemas.microsoft.com/office/powerpoint/2010/main" val="586670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0EBE2A-8661-15EB-2773-BA7586B13F81}"/>
              </a:ext>
            </a:extLst>
          </p:cNvPr>
          <p:cNvSpPr/>
          <p:nvPr/>
        </p:nvSpPr>
        <p:spPr>
          <a:xfrm>
            <a:off x="5288615" y="2701907"/>
            <a:ext cx="3657600" cy="3657600"/>
          </a:xfrm>
          <a:prstGeom prst="rect">
            <a:avLst/>
          </a:prstGeom>
          <a:solidFill>
            <a:srgbClr val="F9D248"/>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40E4FD-4FD4-4728-AC38-3351478A433B}"/>
              </a:ext>
            </a:extLst>
          </p:cNvPr>
          <p:cNvSpPr>
            <a:spLocks noGrp="1"/>
          </p:cNvSpPr>
          <p:nvPr>
            <p:ph type="title"/>
          </p:nvPr>
        </p:nvSpPr>
        <p:spPr>
          <a:xfrm>
            <a:off x="628650" y="1"/>
            <a:ext cx="7886700" cy="1047750"/>
          </a:xfrm>
        </p:spPr>
        <p:txBody>
          <a:bodyPr>
            <a:normAutofit/>
          </a:bodyPr>
          <a:lstStyle/>
          <a:p>
            <a:pPr algn="ctr"/>
            <a:r>
              <a:rPr lang="en-US" sz="2400" dirty="0">
                <a:solidFill>
                  <a:schemeClr val="bg1"/>
                </a:solidFill>
                <a:latin typeface="Arial Black" panose="020B0A04020102020204" pitchFamily="34" charset="0"/>
              </a:rPr>
              <a:t>The </a:t>
            </a:r>
            <a:r>
              <a:rPr lang="en-US" sz="4000" dirty="0">
                <a:solidFill>
                  <a:schemeClr val="bg1"/>
                </a:solidFill>
                <a:latin typeface="Arial Black" panose="020B0A04020102020204" pitchFamily="34" charset="0"/>
              </a:rPr>
              <a:t>L</a:t>
            </a:r>
            <a:r>
              <a:rPr lang="en-US" sz="2400" dirty="0">
                <a:solidFill>
                  <a:schemeClr val="bg1"/>
                </a:solidFill>
                <a:latin typeface="Arial Black" panose="020B0A04020102020204" pitchFamily="34" charset="0"/>
              </a:rPr>
              <a:t> in RULER is for </a:t>
            </a:r>
            <a:r>
              <a:rPr lang="en-US" sz="4000" dirty="0">
                <a:solidFill>
                  <a:schemeClr val="bg1"/>
                </a:solidFill>
                <a:latin typeface="Arial Black" panose="020B0A04020102020204" pitchFamily="34" charset="0"/>
              </a:rPr>
              <a:t>L</a:t>
            </a:r>
            <a:r>
              <a:rPr lang="en-US" sz="2400" dirty="0">
                <a:solidFill>
                  <a:schemeClr val="bg1"/>
                </a:solidFill>
                <a:latin typeface="Arial Black" panose="020B0A04020102020204" pitchFamily="34" charset="0"/>
              </a:rPr>
              <a:t>abeling emotion</a:t>
            </a:r>
          </a:p>
        </p:txBody>
      </p:sp>
      <p:sp>
        <p:nvSpPr>
          <p:cNvPr id="3" name="Content Placeholder 2">
            <a:extLst>
              <a:ext uri="{FF2B5EF4-FFF2-40B4-BE49-F238E27FC236}">
                <a16:creationId xmlns:a16="http://schemas.microsoft.com/office/drawing/2014/main" id="{9EB07AD7-5944-4DAC-92B6-F46ECCA98FC0}"/>
              </a:ext>
            </a:extLst>
          </p:cNvPr>
          <p:cNvSpPr>
            <a:spLocks noGrp="1"/>
          </p:cNvSpPr>
          <p:nvPr>
            <p:ph idx="1"/>
          </p:nvPr>
        </p:nvSpPr>
        <p:spPr>
          <a:xfrm>
            <a:off x="205406" y="1900927"/>
            <a:ext cx="7324725" cy="749335"/>
          </a:xfrm>
        </p:spPr>
        <p:txBody>
          <a:bodyPr>
            <a:normAutofit/>
          </a:bodyPr>
          <a:lstStyle/>
          <a:p>
            <a:pPr marL="0" indent="0">
              <a:buNone/>
            </a:pPr>
            <a:r>
              <a:rPr lang="en-US" sz="2400" b="1" dirty="0">
                <a:solidFill>
                  <a:srgbClr val="D9531E"/>
                </a:solidFill>
              </a:rPr>
              <a:t>Labeling</a:t>
            </a:r>
            <a:r>
              <a:rPr lang="en-US" dirty="0"/>
              <a:t> emotion involves having and using a nuanced vocabulary to describe the full range of emotions. </a:t>
            </a:r>
          </a:p>
        </p:txBody>
      </p:sp>
      <p:grpSp>
        <p:nvGrpSpPr>
          <p:cNvPr id="6" name="Group 5">
            <a:extLst>
              <a:ext uri="{FF2B5EF4-FFF2-40B4-BE49-F238E27FC236}">
                <a16:creationId xmlns:a16="http://schemas.microsoft.com/office/drawing/2014/main" id="{35055F07-7243-192D-BE4E-71E6B4C174D1}"/>
              </a:ext>
            </a:extLst>
          </p:cNvPr>
          <p:cNvGrpSpPr/>
          <p:nvPr/>
        </p:nvGrpSpPr>
        <p:grpSpPr>
          <a:xfrm>
            <a:off x="5562935" y="2976227"/>
            <a:ext cx="3108960" cy="3108960"/>
            <a:chOff x="5629610" y="3538916"/>
            <a:chExt cx="3108960" cy="3108960"/>
          </a:xfrm>
        </p:grpSpPr>
        <p:pic>
          <p:nvPicPr>
            <p:cNvPr id="1026" name="Picture 2">
              <a:extLst>
                <a:ext uri="{FF2B5EF4-FFF2-40B4-BE49-F238E27FC236}">
                  <a16:creationId xmlns:a16="http://schemas.microsoft.com/office/drawing/2014/main" id="{521420A1-482C-49D1-9537-C29C25D61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4512" y="3673818"/>
              <a:ext cx="2839156" cy="28391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5D5234-BAF4-354C-75B3-C26F5A617AB4}"/>
                </a:ext>
              </a:extLst>
            </p:cNvPr>
            <p:cNvSpPr txBox="1"/>
            <p:nvPr/>
          </p:nvSpPr>
          <p:spPr>
            <a:xfrm>
              <a:off x="5629610" y="3538916"/>
              <a:ext cx="3108960" cy="3108960"/>
            </a:xfrm>
            <a:prstGeom prst="rect">
              <a:avLst/>
            </a:prstGeom>
            <a:noFill/>
          </p:spPr>
          <p:txBody>
            <a:bodyPr wrap="square" rtlCol="0">
              <a:prstTxWarp prst="textCircle">
                <a:avLst/>
              </a:prstTxWarp>
              <a:spAutoFit/>
            </a:bodyPr>
            <a:lstStyle/>
            <a:p>
              <a:r>
                <a:rPr lang="en-US" sz="2030" dirty="0">
                  <a:solidFill>
                    <a:srgbClr val="D9531E"/>
                  </a:solidFill>
                </a:rPr>
                <a:t>Angry</a:t>
              </a:r>
              <a:r>
                <a:rPr lang="en-US" sz="2030" dirty="0"/>
                <a:t>?  </a:t>
              </a:r>
              <a:r>
                <a:rPr lang="en-US" sz="2030" dirty="0">
                  <a:solidFill>
                    <a:srgbClr val="01447B"/>
                  </a:solidFill>
                </a:rPr>
                <a:t>Sad</a:t>
              </a:r>
              <a:r>
                <a:rPr lang="en-US" sz="2030" dirty="0"/>
                <a:t>?  </a:t>
              </a:r>
              <a:r>
                <a:rPr lang="en-US" sz="2030" dirty="0">
                  <a:solidFill>
                    <a:srgbClr val="D9531E"/>
                  </a:solidFill>
                </a:rPr>
                <a:t>Disappointed</a:t>
              </a:r>
              <a:r>
                <a:rPr lang="en-US" sz="2030" dirty="0"/>
                <a:t>?  </a:t>
              </a:r>
              <a:r>
                <a:rPr lang="en-US" sz="2030" dirty="0">
                  <a:solidFill>
                    <a:srgbClr val="01447B"/>
                  </a:solidFill>
                </a:rPr>
                <a:t>Embarrassed</a:t>
              </a:r>
              <a:r>
                <a:rPr lang="en-US" sz="2030" dirty="0"/>
                <a:t>?  </a:t>
              </a:r>
              <a:r>
                <a:rPr lang="en-US" sz="2030" dirty="0">
                  <a:solidFill>
                    <a:srgbClr val="D9531E"/>
                  </a:solidFill>
                </a:rPr>
                <a:t>Frustrated</a:t>
              </a:r>
              <a:r>
                <a:rPr lang="en-US" sz="2030" dirty="0"/>
                <a:t>?  </a:t>
              </a:r>
              <a:r>
                <a:rPr lang="en-US" sz="2030" dirty="0">
                  <a:solidFill>
                    <a:srgbClr val="01447B"/>
                  </a:solidFill>
                </a:rPr>
                <a:t>Fatigued</a:t>
              </a:r>
              <a:r>
                <a:rPr lang="en-US" sz="2030" dirty="0"/>
                <a:t>?  </a:t>
              </a:r>
              <a:r>
                <a:rPr lang="en-US" sz="2030" dirty="0">
                  <a:solidFill>
                    <a:srgbClr val="D9531E"/>
                  </a:solidFill>
                </a:rPr>
                <a:t>Stunned</a:t>
              </a:r>
              <a:r>
                <a:rPr lang="en-US" sz="2030" dirty="0"/>
                <a:t>?  </a:t>
              </a:r>
              <a:r>
                <a:rPr lang="en-US" sz="2030" dirty="0">
                  <a:solidFill>
                    <a:srgbClr val="01447B"/>
                  </a:solidFill>
                </a:rPr>
                <a:t>Discouraged</a:t>
              </a:r>
              <a:r>
                <a:rPr lang="en-US" sz="2030" dirty="0"/>
                <a:t>?</a:t>
              </a:r>
            </a:p>
          </p:txBody>
        </p:sp>
      </p:grpSp>
      <p:sp>
        <p:nvSpPr>
          <p:cNvPr id="5" name="Content Placeholder 2">
            <a:extLst>
              <a:ext uri="{FF2B5EF4-FFF2-40B4-BE49-F238E27FC236}">
                <a16:creationId xmlns:a16="http://schemas.microsoft.com/office/drawing/2014/main" id="{752ECEC2-B230-E217-3B0E-5BB2D70FB7F1}"/>
              </a:ext>
            </a:extLst>
          </p:cNvPr>
          <p:cNvSpPr txBox="1">
            <a:spLocks/>
          </p:cNvSpPr>
          <p:nvPr/>
        </p:nvSpPr>
        <p:spPr>
          <a:xfrm>
            <a:off x="137160" y="3187629"/>
            <a:ext cx="5014295" cy="290198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When we give our feelings a specific label, we create a </a:t>
            </a:r>
            <a:r>
              <a:rPr lang="en-US" b="1" dirty="0">
                <a:solidFill>
                  <a:srgbClr val="01447B"/>
                </a:solidFill>
              </a:rPr>
              <a:t>mental picture </a:t>
            </a:r>
            <a:r>
              <a:rPr lang="en-US" dirty="0"/>
              <a:t>of what each emotion looks like so that we can identify it in ourselves and others.</a:t>
            </a:r>
            <a:br>
              <a:rPr lang="en-US" dirty="0"/>
            </a:br>
            <a:endParaRPr lang="en-US" dirty="0"/>
          </a:p>
          <a:p>
            <a:r>
              <a:rPr lang="en-US" dirty="0"/>
              <a:t>Labeling also helps us to effectively </a:t>
            </a:r>
            <a:r>
              <a:rPr lang="en-US" b="1" dirty="0">
                <a:solidFill>
                  <a:srgbClr val="01447B"/>
                </a:solidFill>
              </a:rPr>
              <a:t>communicate our needs </a:t>
            </a:r>
            <a:r>
              <a:rPr lang="en-US" dirty="0"/>
              <a:t>and to identify the best ways to manage our emotions.</a:t>
            </a:r>
          </a:p>
        </p:txBody>
      </p:sp>
    </p:spTree>
    <p:extLst>
      <p:ext uri="{BB962C8B-B14F-4D97-AF65-F5344CB8AC3E}">
        <p14:creationId xmlns:p14="http://schemas.microsoft.com/office/powerpoint/2010/main" val="378894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54AA-1244-47D5-ADB9-8DC87D10CE1C}"/>
              </a:ext>
            </a:extLst>
          </p:cNvPr>
          <p:cNvSpPr>
            <a:spLocks noGrp="1"/>
          </p:cNvSpPr>
          <p:nvPr>
            <p:ph type="title"/>
          </p:nvPr>
        </p:nvSpPr>
        <p:spPr>
          <a:xfrm>
            <a:off x="628650" y="18256"/>
            <a:ext cx="7886700" cy="1019970"/>
          </a:xfrm>
        </p:spPr>
        <p:txBody>
          <a:bodyPr/>
          <a:lstStyle/>
          <a:p>
            <a:pPr algn="ctr"/>
            <a:r>
              <a:rPr lang="en-US" dirty="0">
                <a:solidFill>
                  <a:schemeClr val="bg1"/>
                </a:solidFill>
                <a:latin typeface="Arial Black" panose="020B0A04020102020204" pitchFamily="34" charset="0"/>
              </a:rPr>
              <a:t>Nuances of Labeling</a:t>
            </a:r>
          </a:p>
        </p:txBody>
      </p:sp>
      <p:sp>
        <p:nvSpPr>
          <p:cNvPr id="5" name="TextBox 4">
            <a:extLst>
              <a:ext uri="{FF2B5EF4-FFF2-40B4-BE49-F238E27FC236}">
                <a16:creationId xmlns:a16="http://schemas.microsoft.com/office/drawing/2014/main" id="{2A526CB3-49BE-49AA-A86E-BB8E66698DFC}"/>
              </a:ext>
            </a:extLst>
          </p:cNvPr>
          <p:cNvSpPr txBox="1"/>
          <p:nvPr/>
        </p:nvSpPr>
        <p:spPr>
          <a:xfrm>
            <a:off x="743257" y="1744660"/>
            <a:ext cx="8691716" cy="4303742"/>
          </a:xfrm>
          <a:prstGeom prst="rect">
            <a:avLst/>
          </a:prstGeom>
          <a:noFill/>
        </p:spPr>
        <p:txBody>
          <a:bodyPr wrap="square">
            <a:spAutoFit/>
          </a:bodyPr>
          <a:lstStyle/>
          <a:p>
            <a:pPr marL="50800" marR="0" lvl="0" indent="0" algn="l" defTabSz="457200" rtl="0" eaLnBrk="1" fontAlgn="auto" latinLnBrk="0" hangingPunct="1">
              <a:lnSpc>
                <a:spcPct val="100000"/>
              </a:lnSpc>
              <a:spcBef>
                <a:spcPts val="100"/>
              </a:spcBef>
              <a:spcAft>
                <a:spcPts val="0"/>
              </a:spcAft>
              <a:buClrTx/>
              <a:buSzTx/>
              <a:buFontTx/>
              <a:buNone/>
              <a:tabLst>
                <a:tab pos="1868170" algn="l"/>
              </a:tabLst>
              <a:defRPr/>
            </a:pPr>
            <a:r>
              <a:rPr kumimoji="0" lang="en-US" sz="2800" b="1" i="0" u="none" strike="noStrike" kern="1200" cap="none" spc="65" normalizeH="0" baseline="0" noProof="0">
                <a:ln>
                  <a:noFill/>
                </a:ln>
                <a:solidFill>
                  <a:prstClr val="white"/>
                </a:solidFill>
                <a:effectLst/>
                <a:uLnTx/>
                <a:uFillTx/>
                <a:latin typeface="Calibri" panose="020F0502020204030204"/>
                <a:ea typeface="+mn-ea"/>
                <a:cs typeface="Verdana"/>
              </a:rPr>
              <a:t>Anxiety</a:t>
            </a:r>
            <a:r>
              <a:rPr kumimoji="0" lang="en-US" sz="1800" b="1" i="0" u="none" strike="noStrike" kern="1200" cap="none" spc="65" normalizeH="0" baseline="0" noProof="0">
                <a:ln>
                  <a:noFill/>
                </a:ln>
                <a:solidFill>
                  <a:srgbClr val="1B1C1B"/>
                </a:solidFill>
                <a:effectLst/>
                <a:uLnTx/>
                <a:uFillTx/>
                <a:latin typeface="Calibri" panose="020F0502020204030204"/>
                <a:ea typeface="+mn-ea"/>
                <a:cs typeface="Verdana"/>
              </a:rPr>
              <a:t> </a:t>
            </a:r>
            <a:r>
              <a:rPr kumimoji="0" lang="en-US" sz="2400" b="0" i="0" u="none" strike="noStrike" kern="1200" cap="none" spc="65" normalizeH="0" baseline="0" noProof="0">
                <a:ln>
                  <a:noFill/>
                </a:ln>
                <a:solidFill>
                  <a:srgbClr val="1B1C1B"/>
                </a:solidFill>
                <a:effectLst/>
                <a:uLnTx/>
                <a:uFillTx/>
                <a:latin typeface="Calibri" panose="020F0502020204030204"/>
                <a:ea typeface="+mn-ea"/>
                <a:cs typeface="Verdana"/>
              </a:rPr>
              <a:t>= Uncertainty about the future</a:t>
            </a:r>
          </a:p>
          <a:p>
            <a:pPr marL="50800" marR="0" lvl="0" indent="0" algn="l" defTabSz="457200" rtl="0" eaLnBrk="1" fontAlgn="auto" latinLnBrk="0" hangingPunct="1">
              <a:lnSpc>
                <a:spcPct val="100000"/>
              </a:lnSpc>
              <a:spcBef>
                <a:spcPts val="100"/>
              </a:spcBef>
              <a:spcAft>
                <a:spcPts val="0"/>
              </a:spcAft>
              <a:buClrTx/>
              <a:buSzTx/>
              <a:buFontTx/>
              <a:buNone/>
              <a:tabLst>
                <a:tab pos="1868170" algn="l"/>
              </a:tabLst>
              <a:defRPr/>
            </a:pPr>
            <a:endParaRPr kumimoji="0" lang="en-US" sz="2000" b="0" i="0" u="none" strike="noStrike" kern="1200" cap="none" spc="65" normalizeH="0" baseline="0" noProof="0">
              <a:ln>
                <a:noFill/>
              </a:ln>
              <a:solidFill>
                <a:srgbClr val="1B1C1B"/>
              </a:solidFill>
              <a:effectLst/>
              <a:uLnTx/>
              <a:uFillTx/>
              <a:latin typeface="Calibri" panose="020F0502020204030204"/>
              <a:ea typeface="+mn-ea"/>
              <a:cs typeface="Microsoft Sans Serif"/>
            </a:endParaRPr>
          </a:p>
          <a:p>
            <a:pPr marL="50800" marR="0" lvl="0" indent="0" algn="l" defTabSz="457200" rtl="0" eaLnBrk="1" fontAlgn="auto" latinLnBrk="0" hangingPunct="1">
              <a:lnSpc>
                <a:spcPct val="100000"/>
              </a:lnSpc>
              <a:spcBef>
                <a:spcPts val="100"/>
              </a:spcBef>
              <a:spcAft>
                <a:spcPts val="0"/>
              </a:spcAft>
              <a:buClrTx/>
              <a:buSzTx/>
              <a:buFontTx/>
              <a:buNone/>
              <a:tabLst>
                <a:tab pos="1868170" algn="l"/>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Verdana"/>
              </a:rPr>
              <a:t>Fear</a:t>
            </a:r>
            <a:r>
              <a:rPr kumimoji="0" lang="en-US" sz="1600" b="1" i="0" u="none" strike="noStrike" kern="1200" cap="none" spc="0" normalizeH="0" baseline="0" noProof="0">
                <a:ln>
                  <a:noFill/>
                </a:ln>
                <a:solidFill>
                  <a:srgbClr val="1A1A1A"/>
                </a:solidFill>
                <a:effectLst/>
                <a:uLnTx/>
                <a:uFillTx/>
                <a:latin typeface="Calibri" panose="020F0502020204030204"/>
                <a:ea typeface="+mn-ea"/>
                <a:cs typeface="Verdana"/>
              </a:rPr>
              <a:t> </a:t>
            </a:r>
            <a:r>
              <a:rPr kumimoji="0" lang="en-US" sz="2000" b="0" i="0" u="none" strike="noStrike" kern="1200" cap="none" spc="0" normalizeH="0" baseline="0" noProof="0">
                <a:ln>
                  <a:noFill/>
                </a:ln>
                <a:solidFill>
                  <a:srgbClr val="1A1A1A"/>
                </a:solidFill>
                <a:effectLst/>
                <a:uLnTx/>
                <a:uFillTx/>
                <a:latin typeface="Calibri" panose="020F0502020204030204"/>
                <a:ea typeface="+mn-ea"/>
                <a:cs typeface="Verdana"/>
              </a:rPr>
              <a:t>= </a:t>
            </a:r>
            <a:r>
              <a:rPr kumimoji="0" lang="en-US" sz="2400" b="0" i="0" u="none" strike="noStrike" kern="1200" cap="none" spc="0" normalizeH="0" baseline="0" noProof="0">
                <a:ln>
                  <a:noFill/>
                </a:ln>
                <a:solidFill>
                  <a:srgbClr val="1A1A1A"/>
                </a:solidFill>
                <a:effectLst/>
                <a:uLnTx/>
                <a:uFillTx/>
                <a:latin typeface="Calibri" panose="020F0502020204030204"/>
                <a:ea typeface="+mn-ea"/>
                <a:cs typeface="Verdana"/>
              </a:rPr>
              <a:t>Feeling as if there is impending danger</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icrosoft Sans Serif"/>
            </a:endParaRPr>
          </a:p>
          <a:p>
            <a:pPr marL="0" marR="0" lvl="0" indent="0" algn="l" defTabSz="457200" rtl="0" eaLnBrk="1" fontAlgn="auto" latinLnBrk="0" hangingPunct="1">
              <a:lnSpc>
                <a:spcPct val="100000"/>
              </a:lnSpc>
              <a:spcBef>
                <a:spcPts val="45"/>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icrosoft Sans Serif"/>
            </a:endParaRPr>
          </a:p>
          <a:p>
            <a:pPr marL="67310" marR="0" lvl="0" indent="0" algn="l" defTabSz="457200" rtl="0" eaLnBrk="1" fontAlgn="auto" latinLnBrk="0" hangingPunct="1">
              <a:lnSpc>
                <a:spcPct val="100000"/>
              </a:lnSpc>
              <a:spcBef>
                <a:spcPts val="0"/>
              </a:spcBef>
              <a:spcAft>
                <a:spcPts val="0"/>
              </a:spcAft>
              <a:buClrTx/>
              <a:buSzTx/>
              <a:buFontTx/>
              <a:buNone/>
              <a:tabLst>
                <a:tab pos="1570355" algn="l"/>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Verdana"/>
              </a:rPr>
              <a:t>Stress</a:t>
            </a:r>
            <a:r>
              <a:rPr kumimoji="0" lang="en-US" sz="2800" b="1" i="0" u="none" strike="noStrike" kern="1200" cap="none" spc="0" normalizeH="0" baseline="0" noProof="0">
                <a:ln>
                  <a:noFill/>
                </a:ln>
                <a:solidFill>
                  <a:srgbClr val="1A1A1A"/>
                </a:solidFill>
                <a:effectLst/>
                <a:uLnTx/>
                <a:uFillTx/>
                <a:latin typeface="Calibri" panose="020F0502020204030204"/>
                <a:ea typeface="+mn-ea"/>
                <a:cs typeface="Verdana"/>
              </a:rPr>
              <a:t> </a:t>
            </a:r>
            <a:r>
              <a:rPr kumimoji="0" lang="en-US" sz="2400" b="0" i="0" u="none" strike="noStrike" kern="1200" cap="none" spc="0" normalizeH="0" baseline="0" noProof="0">
                <a:ln>
                  <a:noFill/>
                </a:ln>
                <a:solidFill>
                  <a:srgbClr val="1A1A1A"/>
                </a:solidFill>
                <a:effectLst/>
                <a:uLnTx/>
                <a:uFillTx/>
                <a:latin typeface="Calibri" panose="020F0502020204030204"/>
                <a:ea typeface="+mn-ea"/>
                <a:cs typeface="Verdana"/>
              </a:rPr>
              <a:t>= Too many demands, not enough resources</a:t>
            </a:r>
            <a:endParaRPr kumimoji="0" lang="en-US" sz="2200" b="0" i="0" u="none" strike="noStrike" kern="1200" cap="none" spc="0" normalizeH="0" baseline="0" noProof="0">
              <a:ln>
                <a:noFill/>
              </a:ln>
              <a:solidFill>
                <a:srgbClr val="1A1A1A"/>
              </a:solidFill>
              <a:effectLst/>
              <a:uLnTx/>
              <a:uFillTx/>
              <a:latin typeface="Calibri" panose="020F0502020204030204"/>
              <a:ea typeface="+mn-ea"/>
              <a:cs typeface="Verdana"/>
            </a:endParaRPr>
          </a:p>
          <a:p>
            <a:pPr marL="67310" marR="0" lvl="0" indent="0" algn="l" defTabSz="457200" rtl="0" eaLnBrk="1" fontAlgn="auto" latinLnBrk="0" hangingPunct="1">
              <a:lnSpc>
                <a:spcPct val="100000"/>
              </a:lnSpc>
              <a:spcBef>
                <a:spcPts val="0"/>
              </a:spcBef>
              <a:spcAft>
                <a:spcPts val="0"/>
              </a:spcAft>
              <a:buClrTx/>
              <a:buSzTx/>
              <a:buFontTx/>
              <a:buNone/>
              <a:tabLst>
                <a:tab pos="1570355" algn="l"/>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icrosoft Sans Serif"/>
            </a:endParaRPr>
          </a:p>
          <a:p>
            <a:pPr marL="73025"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Verdana"/>
              </a:rPr>
              <a:t>Pressure</a:t>
            </a:r>
            <a:r>
              <a:rPr kumimoji="0" lang="en-US" sz="1800" b="1" i="0" u="none" strike="noStrike" kern="1200" cap="none" spc="0" normalizeH="0" baseline="0" noProof="0">
                <a:ln>
                  <a:noFill/>
                </a:ln>
                <a:solidFill>
                  <a:srgbClr val="1A1A1A"/>
                </a:solidFill>
                <a:effectLst/>
                <a:uLnTx/>
                <a:uFillTx/>
                <a:latin typeface="Calibri" panose="020F0502020204030204"/>
                <a:ea typeface="+mn-ea"/>
                <a:cs typeface="Verdana"/>
              </a:rPr>
              <a:t> </a:t>
            </a:r>
            <a:r>
              <a:rPr kumimoji="0" lang="en-US" sz="2400" b="0" i="0" u="none" strike="noStrike" kern="1200" cap="none" spc="0" normalizeH="0" baseline="0" noProof="0">
                <a:ln>
                  <a:noFill/>
                </a:ln>
                <a:solidFill>
                  <a:srgbClr val="1A1A1A"/>
                </a:solidFill>
                <a:effectLst/>
                <a:uLnTx/>
                <a:uFillTx/>
                <a:latin typeface="Calibri" panose="020F0502020204030204"/>
                <a:ea typeface="+mn-ea"/>
                <a:cs typeface="Verdana"/>
              </a:rPr>
              <a:t>= Something at stake is dependent upon your behavior</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icrosoft Sans Serif"/>
            </a:endParaRPr>
          </a:p>
          <a:p>
            <a:pPr marL="0" marR="0" lvl="0" indent="0" algn="l" defTabSz="457200" rtl="0" eaLnBrk="1" fontAlgn="auto" latinLnBrk="0" hangingPunct="1">
              <a:lnSpc>
                <a:spcPct val="100000"/>
              </a:lnSpc>
              <a:spcBef>
                <a:spcPts val="4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icrosoft Sans Serif"/>
            </a:endParaRPr>
          </a:p>
          <a:p>
            <a:pPr marL="78740" marR="0" lvl="0" indent="0" algn="l" defTabSz="457200" rtl="0" eaLnBrk="1" fontAlgn="auto" latinLnBrk="0" hangingPunct="1">
              <a:lnSpc>
                <a:spcPct val="100000"/>
              </a:lnSpc>
              <a:spcBef>
                <a:spcPts val="0"/>
              </a:spcBef>
              <a:spcAft>
                <a:spcPts val="0"/>
              </a:spcAft>
              <a:buClrTx/>
              <a:buSzTx/>
              <a:buFontTx/>
              <a:buNone/>
              <a:tabLst>
                <a:tab pos="2406650" algn="l"/>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Verdana"/>
              </a:rPr>
              <a:t>Frustration</a:t>
            </a:r>
            <a:r>
              <a:rPr kumimoji="0" lang="en-US" sz="1800" b="1" i="0" u="none" strike="noStrike" kern="1200" cap="none" spc="-20" normalizeH="0" baseline="0" noProof="0">
                <a:ln>
                  <a:noFill/>
                </a:ln>
                <a:solidFill>
                  <a:srgbClr val="1C1D1D"/>
                </a:solidFill>
                <a:effectLst/>
                <a:uLnTx/>
                <a:uFillTx/>
                <a:latin typeface="Calibri" panose="020F0502020204030204"/>
                <a:ea typeface="+mn-ea"/>
                <a:cs typeface="Verdana"/>
              </a:rPr>
              <a:t>  </a:t>
            </a:r>
            <a:r>
              <a:rPr kumimoji="0" lang="en-US" sz="2400" b="0" i="0" u="none" strike="noStrike" kern="1200" cap="none" spc="-50" normalizeH="0" baseline="0" noProof="0">
                <a:ln>
                  <a:noFill/>
                </a:ln>
                <a:solidFill>
                  <a:srgbClr val="1C1D1D"/>
                </a:solidFill>
                <a:effectLst/>
                <a:uLnTx/>
                <a:uFillTx/>
                <a:latin typeface="Calibri" panose="020F0502020204030204"/>
                <a:ea typeface="+mn-ea"/>
                <a:cs typeface="Microsoft Sans Serif"/>
              </a:rPr>
              <a:t>= Feeling like you can't overcome an obstacle</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icrosoft Sans Serif"/>
            </a:endParaRPr>
          </a:p>
          <a:p>
            <a:pPr marL="0" marR="0" lvl="0" indent="0" algn="l" defTabSz="457200" rtl="0" eaLnBrk="1" fontAlgn="auto" latinLnBrk="0" hangingPunct="1">
              <a:lnSpc>
                <a:spcPct val="100000"/>
              </a:lnSpc>
              <a:spcBef>
                <a:spcPts val="2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icrosoft Sans Serif"/>
            </a:endParaRPr>
          </a:p>
          <a:p>
            <a:pPr marL="61594" marR="0" lvl="0" indent="0" algn="l" defTabSz="457200" rtl="0" eaLnBrk="1" fontAlgn="auto" latinLnBrk="0" hangingPunct="1">
              <a:lnSpc>
                <a:spcPct val="100000"/>
              </a:lnSpc>
              <a:spcBef>
                <a:spcPts val="0"/>
              </a:spcBef>
              <a:spcAft>
                <a:spcPts val="0"/>
              </a:spcAft>
              <a:buClrTx/>
              <a:buSzTx/>
              <a:buFontTx/>
              <a:buNone/>
              <a:tabLst>
                <a:tab pos="2703830" algn="l"/>
                <a:tab pos="2999740" algn="l"/>
              </a:tabLst>
              <a:defRPr/>
            </a:pPr>
            <a:r>
              <a:rPr kumimoji="0" lang="en-US" sz="2800" b="1" i="0" u="none" strike="noStrike" kern="1200" cap="none" spc="55" normalizeH="0" baseline="0" noProof="0">
                <a:ln>
                  <a:noFill/>
                </a:ln>
                <a:solidFill>
                  <a:prstClr val="white"/>
                </a:solidFill>
                <a:effectLst/>
                <a:uLnTx/>
                <a:uFillTx/>
                <a:latin typeface="Calibri" panose="020F0502020204030204"/>
                <a:ea typeface="+mn-ea"/>
                <a:cs typeface="Verdana"/>
              </a:rPr>
              <a:t>Overwhelm</a:t>
            </a:r>
            <a:r>
              <a:rPr kumimoji="0" lang="en-US" sz="1800" b="1" i="0" u="none" strike="noStrike" kern="1200" cap="none" spc="55" normalizeH="0" baseline="0" noProof="0">
                <a:ln>
                  <a:noFill/>
                </a:ln>
                <a:solidFill>
                  <a:srgbClr val="1C1D1D"/>
                </a:solidFill>
                <a:effectLst/>
                <a:uLnTx/>
                <a:uFillTx/>
                <a:latin typeface="Calibri" panose="020F0502020204030204"/>
                <a:ea typeface="+mn-ea"/>
                <a:cs typeface="Verdana"/>
              </a:rPr>
              <a:t> </a:t>
            </a:r>
            <a:r>
              <a:rPr kumimoji="0" lang="en-US" sz="2400" b="0" i="0" u="none" strike="noStrike" kern="1200" cap="none" spc="-50" normalizeH="0" baseline="0" noProof="0">
                <a:ln>
                  <a:noFill/>
                </a:ln>
                <a:solidFill>
                  <a:srgbClr val="1C1D1D"/>
                </a:solidFill>
                <a:effectLst/>
                <a:uLnTx/>
                <a:uFillTx/>
                <a:latin typeface="Calibri" panose="020F0502020204030204"/>
                <a:ea typeface="+mn-ea"/>
                <a:cs typeface="Microsoft Sans Serif"/>
              </a:rPr>
              <a:t>= Overcome by emotion</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icrosoft Sans Serif"/>
            </a:endParaRPr>
          </a:p>
        </p:txBody>
      </p:sp>
      <p:sp>
        <p:nvSpPr>
          <p:cNvPr id="4" name="TextBox 3">
            <a:extLst>
              <a:ext uri="{FF2B5EF4-FFF2-40B4-BE49-F238E27FC236}">
                <a16:creationId xmlns:a16="http://schemas.microsoft.com/office/drawing/2014/main" id="{364D4257-0048-4D9C-85DC-6046C03E99D7}"/>
              </a:ext>
            </a:extLst>
          </p:cNvPr>
          <p:cNvSpPr txBox="1"/>
          <p:nvPr/>
        </p:nvSpPr>
        <p:spPr>
          <a:xfrm>
            <a:off x="743257" y="1758949"/>
            <a:ext cx="8691716" cy="4242187"/>
          </a:xfrm>
          <a:prstGeom prst="rect">
            <a:avLst/>
          </a:prstGeom>
          <a:noFill/>
        </p:spPr>
        <p:txBody>
          <a:bodyPr wrap="square">
            <a:spAutoFit/>
          </a:bodyPr>
          <a:lstStyle/>
          <a:p>
            <a:pPr marL="50800" marR="0" lvl="0" indent="0" algn="l" defTabSz="457200" rtl="0" eaLnBrk="1" fontAlgn="auto" latinLnBrk="0" hangingPunct="1">
              <a:lnSpc>
                <a:spcPct val="100000"/>
              </a:lnSpc>
              <a:spcBef>
                <a:spcPts val="100"/>
              </a:spcBef>
              <a:spcAft>
                <a:spcPts val="0"/>
              </a:spcAft>
              <a:buClrTx/>
              <a:buSzTx/>
              <a:buFontTx/>
              <a:buNone/>
              <a:tabLst>
                <a:tab pos="1868170" algn="l"/>
              </a:tabLst>
              <a:defRPr/>
            </a:pPr>
            <a:r>
              <a:rPr kumimoji="0" lang="en-US" sz="2800" b="1" i="0" u="none" strike="noStrike" kern="1200" cap="none" spc="65" normalizeH="0" baseline="0" noProof="0">
                <a:ln>
                  <a:noFill/>
                </a:ln>
                <a:solidFill>
                  <a:srgbClr val="1B1C1B"/>
                </a:solidFill>
                <a:effectLst/>
                <a:uLnTx/>
                <a:uFillTx/>
                <a:latin typeface="Calibri" panose="020F0502020204030204"/>
                <a:ea typeface="+mn-ea"/>
                <a:cs typeface="Verdana"/>
              </a:rPr>
              <a:t>Anxiety</a:t>
            </a:r>
            <a:br>
              <a:rPr kumimoji="0" lang="en-US" sz="2800" b="1" i="0" u="none" strike="noStrike" kern="1200" cap="none" spc="65" normalizeH="0" baseline="0" noProof="0">
                <a:ln>
                  <a:noFill/>
                </a:ln>
                <a:solidFill>
                  <a:srgbClr val="1B1C1B"/>
                </a:solidFill>
                <a:effectLst/>
                <a:uLnTx/>
                <a:uFillTx/>
                <a:latin typeface="Calibri" panose="020F0502020204030204"/>
                <a:ea typeface="+mn-ea"/>
                <a:cs typeface="Verdana"/>
              </a:rPr>
            </a:br>
            <a:endParaRPr kumimoji="0" lang="en-US" sz="2000" b="0" i="0" u="none" strike="noStrike" kern="1200" cap="none" spc="65" normalizeH="0" baseline="0" noProof="0">
              <a:ln>
                <a:noFill/>
              </a:ln>
              <a:solidFill>
                <a:srgbClr val="1B1C1B"/>
              </a:solidFill>
              <a:effectLst/>
              <a:uLnTx/>
              <a:uFillTx/>
              <a:latin typeface="Calibri" panose="020F0502020204030204"/>
              <a:ea typeface="+mn-ea"/>
              <a:cs typeface="Microsoft Sans Serif"/>
            </a:endParaRPr>
          </a:p>
          <a:p>
            <a:pPr marL="50800" marR="0" lvl="0" indent="0" algn="l" defTabSz="457200" rtl="0" eaLnBrk="1" fontAlgn="auto" latinLnBrk="0" hangingPunct="1">
              <a:lnSpc>
                <a:spcPct val="100000"/>
              </a:lnSpc>
              <a:spcBef>
                <a:spcPts val="100"/>
              </a:spcBef>
              <a:spcAft>
                <a:spcPts val="0"/>
              </a:spcAft>
              <a:buClrTx/>
              <a:buSzTx/>
              <a:buFontTx/>
              <a:buNone/>
              <a:tabLst>
                <a:tab pos="1868170" algn="l"/>
              </a:tabLst>
              <a:defRPr/>
            </a:pPr>
            <a:r>
              <a:rPr kumimoji="0" lang="en-US" sz="2800" b="1" i="0" u="none" strike="noStrike" kern="1200" cap="none" spc="0" normalizeH="0" baseline="0" noProof="0">
                <a:ln>
                  <a:noFill/>
                </a:ln>
                <a:solidFill>
                  <a:srgbClr val="1A1A1A"/>
                </a:solidFill>
                <a:effectLst/>
                <a:uLnTx/>
                <a:uFillTx/>
                <a:latin typeface="Calibri" panose="020F0502020204030204"/>
                <a:ea typeface="+mn-ea"/>
                <a:cs typeface="Verdana"/>
              </a:rPr>
              <a:t>Fear</a:t>
            </a:r>
            <a:r>
              <a:rPr kumimoji="0" lang="en-US" sz="1600" b="1" i="0" u="none" strike="noStrike" kern="1200" cap="none" spc="0" normalizeH="0" baseline="0" noProof="0">
                <a:ln>
                  <a:noFill/>
                </a:ln>
                <a:solidFill>
                  <a:srgbClr val="1A1A1A"/>
                </a:solidFill>
                <a:effectLst/>
                <a:uLnTx/>
                <a:uFillTx/>
                <a:latin typeface="Calibri" panose="020F0502020204030204"/>
                <a:ea typeface="+mn-ea"/>
                <a:cs typeface="Verdana"/>
              </a:rPr>
              <a:t> </a:t>
            </a:r>
            <a:endParaRPr kumimoji="0" lang="en-US" sz="2000" b="0" i="0" u="none" strike="noStrike" kern="1200" cap="none" spc="0" normalizeH="0" baseline="0" noProof="0">
              <a:ln>
                <a:noFill/>
              </a:ln>
              <a:solidFill>
                <a:srgbClr val="1A1A1A"/>
              </a:solidFill>
              <a:effectLst/>
              <a:uLnTx/>
              <a:uFillTx/>
              <a:latin typeface="Calibri" panose="020F0502020204030204"/>
              <a:ea typeface="+mn-ea"/>
              <a:cs typeface="Verdana"/>
            </a:endParaRPr>
          </a:p>
          <a:p>
            <a:pPr marL="50800" marR="0" lvl="0" indent="0" algn="l" defTabSz="457200" rtl="0" eaLnBrk="1" fontAlgn="auto" latinLnBrk="0" hangingPunct="1">
              <a:lnSpc>
                <a:spcPct val="100000"/>
              </a:lnSpc>
              <a:spcBef>
                <a:spcPts val="100"/>
              </a:spcBef>
              <a:spcAft>
                <a:spcPts val="0"/>
              </a:spcAft>
              <a:buClrTx/>
              <a:buSzTx/>
              <a:buFontTx/>
              <a:buNone/>
              <a:tabLst>
                <a:tab pos="1868170" algn="l"/>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icrosoft Sans Serif"/>
            </a:endParaRPr>
          </a:p>
          <a:p>
            <a:pPr marL="67310" marR="0" lvl="0" indent="0" algn="l" defTabSz="457200" rtl="0" eaLnBrk="1" fontAlgn="auto" latinLnBrk="0" hangingPunct="1">
              <a:lnSpc>
                <a:spcPct val="100000"/>
              </a:lnSpc>
              <a:spcBef>
                <a:spcPts val="0"/>
              </a:spcBef>
              <a:spcAft>
                <a:spcPts val="0"/>
              </a:spcAft>
              <a:buClrTx/>
              <a:buSzTx/>
              <a:buFontTx/>
              <a:buNone/>
              <a:tabLst>
                <a:tab pos="1570355" algn="l"/>
              </a:tabLst>
              <a:defRPr/>
            </a:pPr>
            <a:r>
              <a:rPr kumimoji="0" lang="en-US" sz="2800" b="1" i="0" u="none" strike="noStrike" kern="1200" cap="none" spc="0" normalizeH="0" baseline="0" noProof="0">
                <a:ln>
                  <a:noFill/>
                </a:ln>
                <a:solidFill>
                  <a:srgbClr val="1A1A1A"/>
                </a:solidFill>
                <a:effectLst/>
                <a:uLnTx/>
                <a:uFillTx/>
                <a:latin typeface="Calibri" panose="020F0502020204030204"/>
                <a:ea typeface="+mn-ea"/>
                <a:cs typeface="Verdana"/>
              </a:rPr>
              <a:t>Stress</a:t>
            </a:r>
            <a:endParaRPr kumimoji="0" lang="en-US" sz="2200" b="0" i="0" u="none" strike="noStrike" kern="1200" cap="none" spc="0" normalizeH="0" baseline="0" noProof="0">
              <a:ln>
                <a:noFill/>
              </a:ln>
              <a:solidFill>
                <a:srgbClr val="1A1A1A"/>
              </a:solidFill>
              <a:effectLst/>
              <a:uLnTx/>
              <a:uFillTx/>
              <a:latin typeface="Calibri" panose="020F0502020204030204"/>
              <a:ea typeface="+mn-ea"/>
              <a:cs typeface="Verdana"/>
            </a:endParaRPr>
          </a:p>
          <a:p>
            <a:pPr marL="67310" marR="0" lvl="0" indent="0" algn="l" defTabSz="457200" rtl="0" eaLnBrk="1" fontAlgn="auto" latinLnBrk="0" hangingPunct="1">
              <a:lnSpc>
                <a:spcPct val="100000"/>
              </a:lnSpc>
              <a:spcBef>
                <a:spcPts val="0"/>
              </a:spcBef>
              <a:spcAft>
                <a:spcPts val="0"/>
              </a:spcAft>
              <a:buClrTx/>
              <a:buSzTx/>
              <a:buFontTx/>
              <a:buNone/>
              <a:tabLst>
                <a:tab pos="1570355" algn="l"/>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icrosoft Sans Serif"/>
            </a:endParaRPr>
          </a:p>
          <a:p>
            <a:pPr marL="73025"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A1A1A"/>
                </a:solidFill>
                <a:effectLst/>
                <a:uLnTx/>
                <a:uFillTx/>
                <a:latin typeface="Calibri" panose="020F0502020204030204"/>
                <a:ea typeface="+mn-ea"/>
                <a:cs typeface="Verdana"/>
              </a:rPr>
              <a:t>Pressure</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icrosoft Sans Serif"/>
            </a:endParaRPr>
          </a:p>
          <a:p>
            <a:pPr marL="0" marR="0" lvl="0" indent="0" algn="l" defTabSz="457200" rtl="0" eaLnBrk="1" fontAlgn="auto" latinLnBrk="0" hangingPunct="1">
              <a:lnSpc>
                <a:spcPct val="100000"/>
              </a:lnSpc>
              <a:spcBef>
                <a:spcPts val="4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icrosoft Sans Serif"/>
            </a:endParaRPr>
          </a:p>
          <a:p>
            <a:pPr marL="78740" marR="0" lvl="0" indent="0" algn="l" defTabSz="457200" rtl="0" eaLnBrk="1" fontAlgn="auto" latinLnBrk="0" hangingPunct="1">
              <a:lnSpc>
                <a:spcPct val="100000"/>
              </a:lnSpc>
              <a:spcBef>
                <a:spcPts val="0"/>
              </a:spcBef>
              <a:spcAft>
                <a:spcPts val="0"/>
              </a:spcAft>
              <a:buClrTx/>
              <a:buSzTx/>
              <a:buFontTx/>
              <a:buNone/>
              <a:tabLst>
                <a:tab pos="2406650" algn="l"/>
              </a:tabLst>
              <a:defRPr/>
            </a:pPr>
            <a:r>
              <a:rPr kumimoji="0" lang="en-US" sz="2800" b="1" i="0" u="none" strike="noStrike" kern="1200" cap="none" spc="0" normalizeH="0" baseline="0" noProof="0">
                <a:ln>
                  <a:noFill/>
                </a:ln>
                <a:solidFill>
                  <a:srgbClr val="1C1D1D"/>
                </a:solidFill>
                <a:effectLst/>
                <a:uLnTx/>
                <a:uFillTx/>
                <a:latin typeface="Calibri" panose="020F0502020204030204"/>
                <a:ea typeface="+mn-ea"/>
                <a:cs typeface="Verdana"/>
              </a:rPr>
              <a:t>Frustration</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icrosoft Sans Serif"/>
            </a:endParaRPr>
          </a:p>
          <a:p>
            <a:pPr marL="0" marR="0" lvl="0" indent="0" algn="l" defTabSz="457200" rtl="0" eaLnBrk="1" fontAlgn="auto" latinLnBrk="0" hangingPunct="1">
              <a:lnSpc>
                <a:spcPct val="100000"/>
              </a:lnSpc>
              <a:spcBef>
                <a:spcPts val="2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icrosoft Sans Serif"/>
            </a:endParaRPr>
          </a:p>
          <a:p>
            <a:pPr marL="61594" marR="0" lvl="0" indent="0" algn="l" defTabSz="457200" rtl="0" eaLnBrk="1" fontAlgn="auto" latinLnBrk="0" hangingPunct="1">
              <a:lnSpc>
                <a:spcPct val="100000"/>
              </a:lnSpc>
              <a:spcBef>
                <a:spcPts val="0"/>
              </a:spcBef>
              <a:spcAft>
                <a:spcPts val="0"/>
              </a:spcAft>
              <a:buClrTx/>
              <a:buSzTx/>
              <a:buFontTx/>
              <a:buNone/>
              <a:tabLst>
                <a:tab pos="2703830" algn="l"/>
                <a:tab pos="2999740" algn="l"/>
              </a:tabLst>
              <a:defRPr/>
            </a:pPr>
            <a:r>
              <a:rPr kumimoji="0" lang="en-US" sz="2800" b="1" i="0" u="none" strike="noStrike" kern="1200" cap="none" spc="55" normalizeH="0" baseline="0" noProof="0">
                <a:ln>
                  <a:noFill/>
                </a:ln>
                <a:solidFill>
                  <a:srgbClr val="1C1D1D"/>
                </a:solidFill>
                <a:effectLst/>
                <a:uLnTx/>
                <a:uFillTx/>
                <a:latin typeface="Calibri" panose="020F0502020204030204"/>
                <a:ea typeface="+mn-ea"/>
                <a:cs typeface="Verdana"/>
              </a:rPr>
              <a:t>Overwhelm</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icrosoft Sans Serif"/>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98B440FF-FA82-D4CA-05B7-FC240F486DF3}"/>
                  </a:ext>
                </a:extLst>
              </p14:cNvPr>
              <p14:cNvContentPartPr/>
              <p14:nvPr/>
            </p14:nvContentPartPr>
            <p14:xfrm>
              <a:off x="488880" y="3489120"/>
              <a:ext cx="44640" cy="8640"/>
            </p14:xfrm>
          </p:contentPart>
        </mc:Choice>
        <mc:Fallback xmlns="">
          <p:pic>
            <p:nvPicPr>
              <p:cNvPr id="3" name="Ink 2">
                <a:extLst>
                  <a:ext uri="{FF2B5EF4-FFF2-40B4-BE49-F238E27FC236}">
                    <a16:creationId xmlns:a16="http://schemas.microsoft.com/office/drawing/2014/main" id="{98B440FF-FA82-D4CA-05B7-FC240F486DF3}"/>
                  </a:ext>
                </a:extLst>
              </p:cNvPr>
              <p:cNvPicPr/>
              <p:nvPr/>
            </p:nvPicPr>
            <p:blipFill>
              <a:blip r:embed="rId4"/>
              <a:stretch>
                <a:fillRect/>
              </a:stretch>
            </p:blipFill>
            <p:spPr>
              <a:xfrm>
                <a:off x="479520" y="3479760"/>
                <a:ext cx="63360" cy="27360"/>
              </a:xfrm>
              <a:prstGeom prst="rect">
                <a:avLst/>
              </a:prstGeom>
            </p:spPr>
          </p:pic>
        </mc:Fallback>
      </mc:AlternateContent>
    </p:spTree>
    <p:extLst>
      <p:ext uri="{BB962C8B-B14F-4D97-AF65-F5344CB8AC3E}">
        <p14:creationId xmlns:p14="http://schemas.microsoft.com/office/powerpoint/2010/main" val="350167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E153B58-571C-42F9-BEB8-5A0CFC47C42D}"/>
              </a:ext>
            </a:extLst>
          </p:cNvPr>
          <p:cNvSpPr txBox="1"/>
          <p:nvPr/>
        </p:nvSpPr>
        <p:spPr>
          <a:xfrm>
            <a:off x="549991" y="2208880"/>
            <a:ext cx="8200719" cy="304698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Happiness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 blanket term for a high-energy positive emotion often associated with success or the attainment of something (often future oriented)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Joy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An inner feeling connected to meaning and purpose in life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Contentment</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 feeling of completeness in the present moment / feeling at ease in life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E28ED850-6033-2FB3-CD06-B811581672E7}"/>
              </a:ext>
            </a:extLst>
          </p:cNvPr>
          <p:cNvSpPr>
            <a:spLocks noGrp="1"/>
          </p:cNvSpPr>
          <p:nvPr>
            <p:ph type="title"/>
          </p:nvPr>
        </p:nvSpPr>
        <p:spPr>
          <a:xfrm>
            <a:off x="628650" y="18256"/>
            <a:ext cx="7886700" cy="1019970"/>
          </a:xfrm>
        </p:spPr>
        <p:txBody>
          <a:bodyPr/>
          <a:lstStyle/>
          <a:p>
            <a:pPr algn="ctr"/>
            <a:r>
              <a:rPr lang="en-US" dirty="0">
                <a:solidFill>
                  <a:schemeClr val="bg1"/>
                </a:solidFill>
                <a:latin typeface="Arial Black" panose="020B0A04020102020204" pitchFamily="34" charset="0"/>
              </a:rPr>
              <a:t>Nuances of Labeling</a:t>
            </a:r>
          </a:p>
        </p:txBody>
      </p:sp>
    </p:spTree>
    <p:extLst>
      <p:ext uri="{BB962C8B-B14F-4D97-AF65-F5344CB8AC3E}">
        <p14:creationId xmlns:p14="http://schemas.microsoft.com/office/powerpoint/2010/main" val="434409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E153B58-571C-42F9-BEB8-5A0CFC47C42D}"/>
              </a:ext>
            </a:extLst>
          </p:cNvPr>
          <p:cNvSpPr txBox="1"/>
          <p:nvPr/>
        </p:nvSpPr>
        <p:spPr>
          <a:xfrm>
            <a:off x="537700" y="2403386"/>
            <a:ext cx="8606300" cy="261610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Envy</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wanting something that someone else has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Jealousy</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feeling threatened about the possible loss of a relationship or affection/attention to someone else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a:ea typeface="+mn-ea"/>
                <a:cs typeface="+mn-cs"/>
              </a:rPr>
              <a:t>Where jealousy takes three parties to happen, envy only takes two.</a:t>
            </a:r>
          </a:p>
        </p:txBody>
      </p:sp>
      <p:sp>
        <p:nvSpPr>
          <p:cNvPr id="4" name="TextBox 3">
            <a:extLst>
              <a:ext uri="{FF2B5EF4-FFF2-40B4-BE49-F238E27FC236}">
                <a16:creationId xmlns:a16="http://schemas.microsoft.com/office/drawing/2014/main" id="{43197C95-46A8-411F-B628-0B295D66FE45}"/>
              </a:ext>
            </a:extLst>
          </p:cNvPr>
          <p:cNvSpPr txBox="1"/>
          <p:nvPr/>
        </p:nvSpPr>
        <p:spPr>
          <a:xfrm>
            <a:off x="537700" y="2403386"/>
            <a:ext cx="8606300" cy="12618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Envy</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Jealousy</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ECAB8B55-6FDA-C910-B111-0CC19B01C043}"/>
              </a:ext>
            </a:extLst>
          </p:cNvPr>
          <p:cNvSpPr>
            <a:spLocks noGrp="1"/>
          </p:cNvSpPr>
          <p:nvPr>
            <p:ph type="title"/>
          </p:nvPr>
        </p:nvSpPr>
        <p:spPr>
          <a:xfrm>
            <a:off x="628650" y="18256"/>
            <a:ext cx="7886700" cy="1019970"/>
          </a:xfrm>
        </p:spPr>
        <p:txBody>
          <a:bodyPr/>
          <a:lstStyle/>
          <a:p>
            <a:pPr algn="ctr"/>
            <a:r>
              <a:rPr lang="en-US" dirty="0">
                <a:solidFill>
                  <a:schemeClr val="bg1"/>
                </a:solidFill>
                <a:latin typeface="Arial Black" panose="020B0A04020102020204" pitchFamily="34" charset="0"/>
              </a:rPr>
              <a:t>Nuances of Labeling</a:t>
            </a:r>
          </a:p>
        </p:txBody>
      </p:sp>
    </p:spTree>
    <p:extLst>
      <p:ext uri="{BB962C8B-B14F-4D97-AF65-F5344CB8AC3E}">
        <p14:creationId xmlns:p14="http://schemas.microsoft.com/office/powerpoint/2010/main" val="167607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E153B58-571C-42F9-BEB8-5A0CFC47C42D}"/>
              </a:ext>
            </a:extLst>
          </p:cNvPr>
          <p:cNvSpPr txBox="1"/>
          <p:nvPr/>
        </p:nvSpPr>
        <p:spPr>
          <a:xfrm>
            <a:off x="241063" y="2476879"/>
            <a:ext cx="8606300" cy="304698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Both involve discomfort when an aspect of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ourselves is observed/revealed that we think is likely to undermine the image of ourselves that we seek to project to others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We typically bring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embarrassment</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upon ourselves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(and can often be humorous), but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humiliation</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is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something that is brought upon us by others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(and is perceived as unjustified).</a:t>
            </a:r>
          </a:p>
        </p:txBody>
      </p:sp>
      <p:sp>
        <p:nvSpPr>
          <p:cNvPr id="4" name="TextBox 3">
            <a:extLst>
              <a:ext uri="{FF2B5EF4-FFF2-40B4-BE49-F238E27FC236}">
                <a16:creationId xmlns:a16="http://schemas.microsoft.com/office/drawing/2014/main" id="{43197C95-46A8-411F-B628-0B295D66FE45}"/>
              </a:ext>
            </a:extLst>
          </p:cNvPr>
          <p:cNvSpPr txBox="1"/>
          <p:nvPr/>
        </p:nvSpPr>
        <p:spPr>
          <a:xfrm>
            <a:off x="241063" y="2076599"/>
            <a:ext cx="86063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Embarrassment &amp; Humiliation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E5D570A4-0B55-4C7A-BC1F-615678503112}"/>
              </a:ext>
            </a:extLst>
          </p:cNvPr>
          <p:cNvSpPr>
            <a:spLocks noGrp="1"/>
          </p:cNvSpPr>
          <p:nvPr>
            <p:ph type="title"/>
          </p:nvPr>
        </p:nvSpPr>
        <p:spPr>
          <a:xfrm>
            <a:off x="628650" y="18256"/>
            <a:ext cx="7886700" cy="1019970"/>
          </a:xfrm>
        </p:spPr>
        <p:txBody>
          <a:bodyPr/>
          <a:lstStyle/>
          <a:p>
            <a:pPr algn="ctr"/>
            <a:r>
              <a:rPr lang="en-US" dirty="0">
                <a:solidFill>
                  <a:schemeClr val="bg1"/>
                </a:solidFill>
                <a:latin typeface="Arial Black" panose="020B0A04020102020204" pitchFamily="34" charset="0"/>
              </a:rPr>
              <a:t>Nuances of Labeling</a:t>
            </a:r>
          </a:p>
        </p:txBody>
      </p:sp>
      <p:pic>
        <p:nvPicPr>
          <p:cNvPr id="5" name="Picture 2" descr="13 Things That Men Are Too Embarrassed to Tell You">
            <a:extLst>
              <a:ext uri="{FF2B5EF4-FFF2-40B4-BE49-F238E27FC236}">
                <a16:creationId xmlns:a16="http://schemas.microsoft.com/office/drawing/2014/main" id="{21D0CD2B-B828-419D-B2B0-CAB558C7A0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04" r="21705"/>
          <a:stretch/>
        </p:blipFill>
        <p:spPr bwMode="auto">
          <a:xfrm>
            <a:off x="6981529" y="1186491"/>
            <a:ext cx="2014919" cy="163605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Picture 2" descr="Put an End to Blaming and Shaming — Center for Compassionate Leadership">
            <a:extLst>
              <a:ext uri="{FF2B5EF4-FFF2-40B4-BE49-F238E27FC236}">
                <a16:creationId xmlns:a16="http://schemas.microsoft.com/office/drawing/2014/main" id="{984D3AF8-D3F1-42C3-BD79-C279AE66CD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633"/>
          <a:stretch/>
        </p:blipFill>
        <p:spPr bwMode="auto">
          <a:xfrm>
            <a:off x="5960518" y="4853480"/>
            <a:ext cx="3035930" cy="18289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21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E153B58-571C-42F9-BEB8-5A0CFC47C42D}"/>
              </a:ext>
            </a:extLst>
          </p:cNvPr>
          <p:cNvSpPr txBox="1"/>
          <p:nvPr/>
        </p:nvSpPr>
        <p:spPr>
          <a:xfrm>
            <a:off x="400308" y="2364581"/>
            <a:ext cx="8606300" cy="286232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Emba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feeling remorse or responsible for something you've done wrong or perceived you did wrong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Shame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Feeling that you are bad, worthy of contempt, or inadequate as a person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Guilt says, “I did something bad.”  Shame says, “I am bad.”</a:t>
            </a:r>
          </a:p>
        </p:txBody>
      </p:sp>
      <p:sp>
        <p:nvSpPr>
          <p:cNvPr id="4" name="TextBox 3">
            <a:extLst>
              <a:ext uri="{FF2B5EF4-FFF2-40B4-BE49-F238E27FC236}">
                <a16:creationId xmlns:a16="http://schemas.microsoft.com/office/drawing/2014/main" id="{43197C95-46A8-411F-B628-0B295D66FE45}"/>
              </a:ext>
            </a:extLst>
          </p:cNvPr>
          <p:cNvSpPr txBox="1"/>
          <p:nvPr/>
        </p:nvSpPr>
        <p:spPr>
          <a:xfrm>
            <a:off x="400308" y="2364581"/>
            <a:ext cx="8606300" cy="175432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Guilt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Shame</a:t>
            </a:r>
          </a:p>
        </p:txBody>
      </p:sp>
      <p:sp>
        <p:nvSpPr>
          <p:cNvPr id="7" name="Title 1">
            <a:extLst>
              <a:ext uri="{FF2B5EF4-FFF2-40B4-BE49-F238E27FC236}">
                <a16:creationId xmlns:a16="http://schemas.microsoft.com/office/drawing/2014/main" id="{E5D570A4-0B55-4C7A-BC1F-615678503112}"/>
              </a:ext>
            </a:extLst>
          </p:cNvPr>
          <p:cNvSpPr>
            <a:spLocks noGrp="1"/>
          </p:cNvSpPr>
          <p:nvPr>
            <p:ph type="title"/>
          </p:nvPr>
        </p:nvSpPr>
        <p:spPr>
          <a:xfrm>
            <a:off x="628650" y="18256"/>
            <a:ext cx="7886700" cy="1019970"/>
          </a:xfrm>
        </p:spPr>
        <p:txBody>
          <a:bodyPr/>
          <a:lstStyle/>
          <a:p>
            <a:pPr algn="ctr"/>
            <a:r>
              <a:rPr lang="en-US" dirty="0">
                <a:solidFill>
                  <a:schemeClr val="bg1"/>
                </a:solidFill>
                <a:latin typeface="Arial Black" panose="020B0A04020102020204" pitchFamily="34" charset="0"/>
              </a:rPr>
              <a:t>Nuances of Labeling</a:t>
            </a:r>
          </a:p>
        </p:txBody>
      </p:sp>
    </p:spTree>
    <p:extLst>
      <p:ext uri="{BB962C8B-B14F-4D97-AF65-F5344CB8AC3E}">
        <p14:creationId xmlns:p14="http://schemas.microsoft.com/office/powerpoint/2010/main" val="421862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54AA-1244-47D5-ADB9-8DC87D10CE1C}"/>
              </a:ext>
            </a:extLst>
          </p:cNvPr>
          <p:cNvSpPr>
            <a:spLocks noGrp="1"/>
          </p:cNvSpPr>
          <p:nvPr>
            <p:ph type="title"/>
          </p:nvPr>
        </p:nvSpPr>
        <p:spPr>
          <a:xfrm>
            <a:off x="628650" y="18256"/>
            <a:ext cx="7886700" cy="1019970"/>
          </a:xfrm>
        </p:spPr>
        <p:txBody>
          <a:bodyPr/>
          <a:lstStyle/>
          <a:p>
            <a:pPr algn="ctr"/>
            <a:r>
              <a:rPr lang="en-US" dirty="0">
                <a:solidFill>
                  <a:schemeClr val="bg1"/>
                </a:solidFill>
                <a:latin typeface="Arial Black" panose="020B0A04020102020204" pitchFamily="34" charset="0"/>
              </a:rPr>
              <a:t>The Power of Labeling</a:t>
            </a:r>
          </a:p>
        </p:txBody>
      </p:sp>
      <p:sp>
        <p:nvSpPr>
          <p:cNvPr id="3" name="Content Placeholder 2">
            <a:extLst>
              <a:ext uri="{FF2B5EF4-FFF2-40B4-BE49-F238E27FC236}">
                <a16:creationId xmlns:a16="http://schemas.microsoft.com/office/drawing/2014/main" id="{B3A90B78-0F8E-48C2-AB1C-E35769C6742D}"/>
              </a:ext>
            </a:extLst>
          </p:cNvPr>
          <p:cNvSpPr>
            <a:spLocks noGrp="1"/>
          </p:cNvSpPr>
          <p:nvPr>
            <p:ph idx="1"/>
          </p:nvPr>
        </p:nvSpPr>
        <p:spPr>
          <a:xfrm>
            <a:off x="1757082" y="2199480"/>
            <a:ext cx="6843993" cy="3051175"/>
          </a:xfrm>
        </p:spPr>
        <p:txBody>
          <a:bodyPr>
            <a:normAutofit fontScale="77500" lnSpcReduction="20000"/>
          </a:bodyPr>
          <a:lstStyle/>
          <a:p>
            <a:pPr marL="0" indent="0">
              <a:buNone/>
            </a:pPr>
            <a:r>
              <a:rPr lang="en-US" sz="3100" b="1" dirty="0">
                <a:solidFill>
                  <a:srgbClr val="D9531E"/>
                </a:solidFill>
              </a:rPr>
              <a:t>Labeling</a:t>
            </a:r>
            <a:r>
              <a:rPr lang="en-US" dirty="0"/>
              <a:t> our emotions with precise words does four main things:</a:t>
            </a:r>
            <a:br>
              <a:rPr lang="en-US" dirty="0"/>
            </a:br>
            <a:endParaRPr lang="en-US" dirty="0"/>
          </a:p>
          <a:p>
            <a:pPr marL="457200" indent="-457200">
              <a:buFont typeface="+mj-lt"/>
              <a:buAutoNum type="arabicPeriod"/>
            </a:pPr>
            <a:r>
              <a:rPr lang="en-US" dirty="0"/>
              <a:t>It </a:t>
            </a:r>
            <a:r>
              <a:rPr lang="en-US" b="1" dirty="0">
                <a:solidFill>
                  <a:srgbClr val="01447B"/>
                </a:solidFill>
              </a:rPr>
              <a:t>legitimizes</a:t>
            </a:r>
            <a:r>
              <a:rPr lang="en-US" dirty="0"/>
              <a:t> and </a:t>
            </a:r>
            <a:r>
              <a:rPr lang="en-US" b="1" dirty="0">
                <a:solidFill>
                  <a:srgbClr val="01447B"/>
                </a:solidFill>
              </a:rPr>
              <a:t>organizes</a:t>
            </a:r>
            <a:r>
              <a:rPr lang="en-US" dirty="0"/>
              <a:t> our experiences</a:t>
            </a:r>
          </a:p>
          <a:p>
            <a:pPr marL="457200" indent="-457200">
              <a:buFont typeface="+mj-lt"/>
              <a:buAutoNum type="arabicPeriod"/>
            </a:pPr>
            <a:r>
              <a:rPr lang="en-US" dirty="0"/>
              <a:t>It </a:t>
            </a:r>
            <a:r>
              <a:rPr lang="en-US" b="1" dirty="0">
                <a:solidFill>
                  <a:srgbClr val="01447B"/>
                </a:solidFill>
              </a:rPr>
              <a:t>helps others </a:t>
            </a:r>
            <a:r>
              <a:rPr lang="en-US" dirty="0"/>
              <a:t>to meet our needs</a:t>
            </a:r>
          </a:p>
          <a:p>
            <a:pPr marL="457200" indent="-457200">
              <a:buFont typeface="+mj-lt"/>
              <a:buAutoNum type="arabicPeriod"/>
            </a:pPr>
            <a:r>
              <a:rPr lang="en-US" dirty="0"/>
              <a:t>Similarly, it </a:t>
            </a:r>
            <a:r>
              <a:rPr lang="en-US" b="1" dirty="0">
                <a:solidFill>
                  <a:srgbClr val="01447B"/>
                </a:solidFill>
              </a:rPr>
              <a:t>helps us </a:t>
            </a:r>
            <a:r>
              <a:rPr lang="en-US" dirty="0"/>
              <a:t>meet the needs of others</a:t>
            </a:r>
          </a:p>
          <a:p>
            <a:pPr marL="457200" indent="-457200">
              <a:buFont typeface="+mj-lt"/>
              <a:buAutoNum type="arabicPeriod"/>
            </a:pPr>
            <a:r>
              <a:rPr lang="en-US" dirty="0"/>
              <a:t>Finally, it </a:t>
            </a:r>
            <a:r>
              <a:rPr lang="en-US" b="1" dirty="0">
                <a:solidFill>
                  <a:srgbClr val="01447B"/>
                </a:solidFill>
              </a:rPr>
              <a:t>connects us </a:t>
            </a:r>
            <a:r>
              <a:rPr lang="en-US" dirty="0"/>
              <a:t>to the rest of the world</a:t>
            </a:r>
          </a:p>
          <a:p>
            <a:pPr marL="457200" indent="-457200">
              <a:buFont typeface="+mj-lt"/>
              <a:buAutoNum type="arabicPeriod"/>
            </a:pPr>
            <a:endParaRPr lang="en-US" dirty="0"/>
          </a:p>
          <a:p>
            <a:pPr marL="0" indent="0">
              <a:buNone/>
            </a:pPr>
            <a:r>
              <a:rPr lang="en-US" dirty="0"/>
              <a:t>The words give us each a </a:t>
            </a:r>
            <a:r>
              <a:rPr lang="en-US" b="1" dirty="0">
                <a:solidFill>
                  <a:srgbClr val="D9531E"/>
                </a:solidFill>
              </a:rPr>
              <a:t>story</a:t>
            </a:r>
            <a:r>
              <a:rPr lang="en-US" dirty="0"/>
              <a:t> to tell.</a:t>
            </a:r>
          </a:p>
          <a:p>
            <a:endParaRPr lang="en-US" dirty="0"/>
          </a:p>
        </p:txBody>
      </p:sp>
      <p:pic>
        <p:nvPicPr>
          <p:cNvPr id="5122" name="Picture 2" descr="Quaker Life Cereal Cinnamon Multigrain Breakfast Cereal, 24.8 oz - Food 4  Less">
            <a:extLst>
              <a:ext uri="{FF2B5EF4-FFF2-40B4-BE49-F238E27FC236}">
                <a16:creationId xmlns:a16="http://schemas.microsoft.com/office/drawing/2014/main" id="{329FDC24-BE75-4819-9701-CEEA7F29CA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141" r="38141"/>
          <a:stretch/>
        </p:blipFill>
        <p:spPr bwMode="auto">
          <a:xfrm>
            <a:off x="420221" y="1505183"/>
            <a:ext cx="1068743" cy="47625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166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C804D-2AE5-43F1-8BD4-AE4DDC6E82E4}"/>
              </a:ext>
            </a:extLst>
          </p:cNvPr>
          <p:cNvSpPr>
            <a:spLocks noGrp="1"/>
          </p:cNvSpPr>
          <p:nvPr>
            <p:ph type="title"/>
          </p:nvPr>
        </p:nvSpPr>
        <p:spPr>
          <a:xfrm>
            <a:off x="628650" y="18255"/>
            <a:ext cx="7886700" cy="1029495"/>
          </a:xfrm>
        </p:spPr>
        <p:txBody>
          <a:bodyPr>
            <a:normAutofit/>
          </a:bodyPr>
          <a:lstStyle/>
          <a:p>
            <a:pPr algn="ctr"/>
            <a:r>
              <a:rPr lang="en-US" sz="2400" dirty="0">
                <a:solidFill>
                  <a:schemeClr val="bg1"/>
                </a:solidFill>
                <a:latin typeface="Arial Black" panose="020B0A04020102020204" pitchFamily="34" charset="0"/>
              </a:rPr>
              <a:t>The </a:t>
            </a:r>
            <a:r>
              <a:rPr lang="en-US" sz="4000" dirty="0">
                <a:solidFill>
                  <a:schemeClr val="bg1"/>
                </a:solidFill>
                <a:latin typeface="Arial Black" panose="020B0A04020102020204" pitchFamily="34" charset="0"/>
              </a:rPr>
              <a:t>E</a:t>
            </a:r>
            <a:r>
              <a:rPr lang="en-US" sz="2400" dirty="0">
                <a:solidFill>
                  <a:schemeClr val="bg1"/>
                </a:solidFill>
                <a:latin typeface="Arial Black" panose="020B0A04020102020204" pitchFamily="34" charset="0"/>
              </a:rPr>
              <a:t> of RULER is for </a:t>
            </a:r>
            <a:r>
              <a:rPr lang="en-US" sz="4000" dirty="0">
                <a:solidFill>
                  <a:schemeClr val="bg1"/>
                </a:solidFill>
                <a:latin typeface="Arial Black" panose="020B0A04020102020204" pitchFamily="34" charset="0"/>
              </a:rPr>
              <a:t>E</a:t>
            </a:r>
            <a:r>
              <a:rPr lang="en-US" sz="2400" dirty="0">
                <a:solidFill>
                  <a:schemeClr val="bg1"/>
                </a:solidFill>
                <a:latin typeface="Arial Black" panose="020B0A04020102020204" pitchFamily="34" charset="0"/>
              </a:rPr>
              <a:t>xpressing emotion</a:t>
            </a:r>
          </a:p>
        </p:txBody>
      </p:sp>
      <p:sp>
        <p:nvSpPr>
          <p:cNvPr id="3" name="Content Placeholder 2">
            <a:extLst>
              <a:ext uri="{FF2B5EF4-FFF2-40B4-BE49-F238E27FC236}">
                <a16:creationId xmlns:a16="http://schemas.microsoft.com/office/drawing/2014/main" id="{1EC91610-AD38-4529-887F-92056F8285B4}"/>
              </a:ext>
            </a:extLst>
          </p:cNvPr>
          <p:cNvSpPr>
            <a:spLocks noGrp="1"/>
          </p:cNvSpPr>
          <p:nvPr>
            <p:ph idx="1"/>
          </p:nvPr>
        </p:nvSpPr>
        <p:spPr>
          <a:xfrm>
            <a:off x="493059" y="1819299"/>
            <a:ext cx="8157882" cy="4357735"/>
          </a:xfrm>
        </p:spPr>
        <p:txBody>
          <a:bodyPr>
            <a:noAutofit/>
          </a:bodyPr>
          <a:lstStyle/>
          <a:p>
            <a:pPr marL="0" indent="0">
              <a:buNone/>
            </a:pPr>
            <a:r>
              <a:rPr lang="en-US" dirty="0"/>
              <a:t>The skill of </a:t>
            </a:r>
            <a:r>
              <a:rPr lang="en-US" sz="2400" b="1" dirty="0">
                <a:solidFill>
                  <a:srgbClr val="D9531E"/>
                </a:solidFill>
              </a:rPr>
              <a:t>expressing</a:t>
            </a:r>
            <a:r>
              <a:rPr lang="en-US" dirty="0"/>
              <a:t> emotion involves knowing how to show our emotions in ways that take into consideration norms and context. In other words, it’s really about the “</a:t>
            </a:r>
            <a:r>
              <a:rPr lang="en-US" b="1" dirty="0">
                <a:solidFill>
                  <a:srgbClr val="01447B"/>
                </a:solidFill>
              </a:rPr>
              <a:t>how</a:t>
            </a:r>
            <a:r>
              <a:rPr lang="en-US" dirty="0"/>
              <a:t>” and the “</a:t>
            </a:r>
            <a:r>
              <a:rPr lang="en-US" b="1" dirty="0">
                <a:solidFill>
                  <a:srgbClr val="01447B"/>
                </a:solidFill>
              </a:rPr>
              <a:t>when</a:t>
            </a:r>
            <a:r>
              <a:rPr lang="en-US" dirty="0"/>
              <a:t>” we express our emotions.</a:t>
            </a:r>
          </a:p>
          <a:p>
            <a:pPr marL="0" indent="0">
              <a:buNone/>
            </a:pPr>
            <a:r>
              <a:rPr lang="en-US" dirty="0"/>
              <a:t>Three areas to consider when we think about </a:t>
            </a:r>
            <a:br>
              <a:rPr lang="en-US" dirty="0"/>
            </a:br>
            <a:r>
              <a:rPr lang="en-US" dirty="0"/>
              <a:t>expressing emotions are:</a:t>
            </a:r>
            <a:br>
              <a:rPr lang="en-US" dirty="0"/>
            </a:br>
            <a:br>
              <a:rPr lang="en-US" dirty="0"/>
            </a:br>
            <a:endParaRPr lang="en-US" dirty="0"/>
          </a:p>
          <a:p>
            <a:pPr marL="0" indent="0">
              <a:buNone/>
            </a:pPr>
            <a:endParaRPr lang="en-US" sz="800" dirty="0"/>
          </a:p>
          <a:p>
            <a:pPr lvl="1">
              <a:buFont typeface="Symbol" panose="05050102010706020507" pitchFamily="18" charset="2"/>
              <a:buChar char=""/>
            </a:pPr>
            <a:r>
              <a:rPr lang="en-US" sz="2100" b="1" dirty="0">
                <a:solidFill>
                  <a:srgbClr val="01447B"/>
                </a:solidFill>
              </a:rPr>
              <a:t>Individual differences</a:t>
            </a:r>
            <a:endParaRPr lang="en-US" sz="2100" dirty="0">
              <a:solidFill>
                <a:srgbClr val="01447B"/>
              </a:solidFill>
            </a:endParaRPr>
          </a:p>
          <a:p>
            <a:pPr lvl="1">
              <a:buFont typeface="Symbol" panose="05050102010706020507" pitchFamily="18" charset="2"/>
              <a:buChar char=""/>
            </a:pPr>
            <a:r>
              <a:rPr lang="en-US" sz="2100" b="1" dirty="0">
                <a:solidFill>
                  <a:srgbClr val="D9531E"/>
                </a:solidFill>
              </a:rPr>
              <a:t>Culture</a:t>
            </a:r>
            <a:endParaRPr lang="en-US" sz="2100" dirty="0">
              <a:solidFill>
                <a:srgbClr val="D9531E"/>
              </a:solidFill>
            </a:endParaRPr>
          </a:p>
          <a:p>
            <a:pPr lvl="1">
              <a:buFont typeface="Symbol" panose="05050102010706020507" pitchFamily="18" charset="2"/>
              <a:buChar char=""/>
            </a:pPr>
            <a:r>
              <a:rPr lang="en-US" sz="2100" b="1" dirty="0">
                <a:solidFill>
                  <a:srgbClr val="01447B"/>
                </a:solidFill>
              </a:rPr>
              <a:t>Social norms</a:t>
            </a:r>
            <a:br>
              <a:rPr lang="en-US" sz="2100" b="1" dirty="0"/>
            </a:br>
            <a:endParaRPr lang="en-US" sz="800" dirty="0"/>
          </a:p>
        </p:txBody>
      </p:sp>
      <p:pic>
        <p:nvPicPr>
          <p:cNvPr id="6146" name="Picture 2" descr="7 Strategies Emotionally Intelligent People Use to Keep Their Feelings  Under Control | Inc.com">
            <a:extLst>
              <a:ext uri="{FF2B5EF4-FFF2-40B4-BE49-F238E27FC236}">
                <a16:creationId xmlns:a16="http://schemas.microsoft.com/office/drawing/2014/main" id="{7557219B-AE9C-443E-A746-FD87689A3A4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145330" y="3907843"/>
            <a:ext cx="4034118" cy="226919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54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26870E-3DC4-0BE7-1328-DE9C1C742E2A}"/>
              </a:ext>
            </a:extLst>
          </p:cNvPr>
          <p:cNvSpPr/>
          <p:nvPr/>
        </p:nvSpPr>
        <p:spPr>
          <a:xfrm>
            <a:off x="628650" y="4029075"/>
            <a:ext cx="7974174" cy="809625"/>
          </a:xfrm>
          <a:prstGeom prst="rect">
            <a:avLst/>
          </a:prstGeom>
          <a:solidFill>
            <a:srgbClr val="F9D24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3290B7-69DD-4418-9311-EF69C2F23522}"/>
              </a:ext>
            </a:extLst>
          </p:cNvPr>
          <p:cNvSpPr>
            <a:spLocks noGrp="1"/>
          </p:cNvSpPr>
          <p:nvPr>
            <p:ph idx="1"/>
          </p:nvPr>
        </p:nvSpPr>
        <p:spPr>
          <a:xfrm>
            <a:off x="628650" y="1815306"/>
            <a:ext cx="7974174" cy="4351338"/>
          </a:xfrm>
        </p:spPr>
        <p:txBody>
          <a:bodyPr>
            <a:normAutofit fontScale="62500" lnSpcReduction="20000"/>
          </a:bodyPr>
          <a:lstStyle/>
          <a:p>
            <a:pPr marL="0" indent="0">
              <a:buNone/>
            </a:pPr>
            <a:r>
              <a:rPr lang="en-US" b="1" dirty="0"/>
              <a:t>Readiness &amp; Planning Phase | Winter 2021 (secondary), Spring 2022 (elementary)</a:t>
            </a:r>
            <a:endParaRPr lang="en-US" dirty="0"/>
          </a:p>
          <a:p>
            <a:r>
              <a:rPr lang="en-US" dirty="0"/>
              <a:t>During this phase, district and school leaders will be learning about the benefits of emotional intelligence and the time and resources RULER requires. </a:t>
            </a:r>
            <a:br>
              <a:rPr lang="en-US" dirty="0"/>
            </a:br>
            <a:r>
              <a:rPr lang="en-US" dirty="0"/>
              <a:t>A structured a plan for allocating resources helps meet these needs over time.</a:t>
            </a:r>
          </a:p>
          <a:p>
            <a:pPr marL="0" indent="0">
              <a:buNone/>
            </a:pPr>
            <a:r>
              <a:rPr lang="en-US" b="1" dirty="0"/>
              <a:t>Staff Personal &amp; Professional Learning | 2022-2023</a:t>
            </a:r>
          </a:p>
          <a:p>
            <a:r>
              <a:rPr lang="en-US" dirty="0"/>
              <a:t>School faculty and staff are introduced to RULER principles and tools. They have the opportunity to practice with skill-building activities in preparation for use with students. This way, the adults in the school are practicing the tools and skills before teaching them to students.</a:t>
            </a:r>
          </a:p>
          <a:p>
            <a:pPr marL="0" indent="0">
              <a:buNone/>
            </a:pPr>
            <a:r>
              <a:rPr lang="en-US" b="1" dirty="0"/>
              <a:t>Classroom Implementation &amp; Family Engagement | 2023-2024</a:t>
            </a:r>
          </a:p>
          <a:p>
            <a:r>
              <a:rPr lang="en-US" dirty="0"/>
              <a:t>Students and their families are formally introduced to RULER principles and tools, including skill-building activities for school and home.</a:t>
            </a:r>
          </a:p>
          <a:p>
            <a:pPr marL="0" indent="0">
              <a:buNone/>
            </a:pPr>
            <a:r>
              <a:rPr lang="en-US" b="1" dirty="0"/>
              <a:t>Sustainability &amp; Innovation | 2024 </a:t>
            </a:r>
            <a:r>
              <a:rPr lang="en-US" b="1" dirty="0">
                <a:sym typeface="Wingdings" panose="05000000000000000000" pitchFamily="2" charset="2"/>
              </a:rPr>
              <a:t></a:t>
            </a:r>
            <a:r>
              <a:rPr lang="en-US" b="1" dirty="0"/>
              <a:t> beyond</a:t>
            </a:r>
          </a:p>
          <a:p>
            <a:r>
              <a:rPr lang="en-US" dirty="0"/>
              <a:t>RULER principles and tools are embedded into school and district policies and practices, including mission statements, curricula, staff/faculty professional development, and behavioral support plans.</a:t>
            </a:r>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07BD1311-0C70-435F-B9BC-71A935E26BA7}"/>
              </a:ext>
            </a:extLst>
          </p:cNvPr>
          <p:cNvSpPr>
            <a:spLocks noGrp="1"/>
          </p:cNvSpPr>
          <p:nvPr>
            <p:ph type="title"/>
          </p:nvPr>
        </p:nvSpPr>
        <p:spPr>
          <a:xfrm>
            <a:off x="628650" y="18255"/>
            <a:ext cx="7886700" cy="1029495"/>
          </a:xfrm>
        </p:spPr>
        <p:txBody>
          <a:bodyPr>
            <a:normAutofit/>
          </a:bodyPr>
          <a:lstStyle/>
          <a:p>
            <a:pPr algn="ctr"/>
            <a:r>
              <a:rPr lang="en-US" sz="3600" dirty="0">
                <a:solidFill>
                  <a:schemeClr val="bg1"/>
                </a:solidFill>
                <a:latin typeface="Arial Black" panose="020B0A04020102020204" pitchFamily="34" charset="0"/>
              </a:rPr>
              <a:t>ROLL-OUT PHASES</a:t>
            </a:r>
          </a:p>
        </p:txBody>
      </p:sp>
    </p:spTree>
    <p:extLst>
      <p:ext uri="{BB962C8B-B14F-4D97-AF65-F5344CB8AC3E}">
        <p14:creationId xmlns:p14="http://schemas.microsoft.com/office/powerpoint/2010/main" val="2412313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C91610-AD38-4529-887F-92056F8285B4}"/>
              </a:ext>
            </a:extLst>
          </p:cNvPr>
          <p:cNvSpPr>
            <a:spLocks noGrp="1"/>
          </p:cNvSpPr>
          <p:nvPr>
            <p:ph idx="1"/>
          </p:nvPr>
        </p:nvSpPr>
        <p:spPr>
          <a:xfrm>
            <a:off x="1212977" y="1669647"/>
            <a:ext cx="6718041" cy="4357735"/>
          </a:xfrm>
        </p:spPr>
        <p:txBody>
          <a:bodyPr>
            <a:noAutofit/>
          </a:bodyPr>
          <a:lstStyle/>
          <a:p>
            <a:pPr marL="0" indent="0">
              <a:buNone/>
            </a:pPr>
            <a:endParaRPr lang="en-US" sz="800" dirty="0"/>
          </a:p>
          <a:p>
            <a:pPr marL="0" indent="0">
              <a:buNone/>
            </a:pPr>
            <a:r>
              <a:rPr lang="en-US" sz="2400" dirty="0"/>
              <a:t>We may mask our expressions to fit the “norms” of our environments. These norms are known as </a:t>
            </a:r>
            <a:r>
              <a:rPr lang="en-US" sz="2400" b="1" dirty="0">
                <a:solidFill>
                  <a:srgbClr val="D9531E"/>
                </a:solidFill>
              </a:rPr>
              <a:t>display rules</a:t>
            </a:r>
            <a:r>
              <a:rPr lang="en-US" sz="2400" dirty="0"/>
              <a:t>.</a:t>
            </a:r>
          </a:p>
        </p:txBody>
      </p:sp>
      <p:pic>
        <p:nvPicPr>
          <p:cNvPr id="5" name="Picture 4" descr="Text&#10;&#10;Description automatically generated">
            <a:extLst>
              <a:ext uri="{FF2B5EF4-FFF2-40B4-BE49-F238E27FC236}">
                <a16:creationId xmlns:a16="http://schemas.microsoft.com/office/drawing/2014/main" id="{352EF83B-EB35-4E48-8B28-2EAE5D46D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9144" y="3191801"/>
            <a:ext cx="2905708" cy="3161410"/>
          </a:xfrm>
          <a:prstGeom prst="rect">
            <a:avLst/>
          </a:prstGeom>
        </p:spPr>
      </p:pic>
      <p:sp>
        <p:nvSpPr>
          <p:cNvPr id="7" name="Title 1">
            <a:extLst>
              <a:ext uri="{FF2B5EF4-FFF2-40B4-BE49-F238E27FC236}">
                <a16:creationId xmlns:a16="http://schemas.microsoft.com/office/drawing/2014/main" id="{B54382F3-9E01-4105-AA89-B3922BA5D986}"/>
              </a:ext>
            </a:extLst>
          </p:cNvPr>
          <p:cNvSpPr>
            <a:spLocks noGrp="1"/>
          </p:cNvSpPr>
          <p:nvPr>
            <p:ph type="title"/>
          </p:nvPr>
        </p:nvSpPr>
        <p:spPr>
          <a:xfrm>
            <a:off x="628650" y="18255"/>
            <a:ext cx="7886700" cy="1029495"/>
          </a:xfrm>
        </p:spPr>
        <p:txBody>
          <a:bodyPr>
            <a:normAutofit/>
          </a:bodyPr>
          <a:lstStyle/>
          <a:p>
            <a:pPr algn="ctr"/>
            <a:r>
              <a:rPr lang="en-US" sz="2400" dirty="0">
                <a:solidFill>
                  <a:schemeClr val="bg1"/>
                </a:solidFill>
                <a:latin typeface="Arial Black" panose="020B0A04020102020204" pitchFamily="34" charset="0"/>
              </a:rPr>
              <a:t>The </a:t>
            </a:r>
            <a:r>
              <a:rPr lang="en-US" sz="4000" dirty="0">
                <a:solidFill>
                  <a:schemeClr val="bg1"/>
                </a:solidFill>
                <a:latin typeface="Arial Black" panose="020B0A04020102020204" pitchFamily="34" charset="0"/>
              </a:rPr>
              <a:t>E</a:t>
            </a:r>
            <a:r>
              <a:rPr lang="en-US" sz="2400" dirty="0">
                <a:solidFill>
                  <a:schemeClr val="bg1"/>
                </a:solidFill>
                <a:latin typeface="Arial Black" panose="020B0A04020102020204" pitchFamily="34" charset="0"/>
              </a:rPr>
              <a:t> of RULER is for </a:t>
            </a:r>
            <a:r>
              <a:rPr lang="en-US" sz="4000" dirty="0">
                <a:solidFill>
                  <a:schemeClr val="bg1"/>
                </a:solidFill>
                <a:latin typeface="Arial Black" panose="020B0A04020102020204" pitchFamily="34" charset="0"/>
              </a:rPr>
              <a:t>E</a:t>
            </a:r>
            <a:r>
              <a:rPr lang="en-US" sz="2400" dirty="0">
                <a:solidFill>
                  <a:schemeClr val="bg1"/>
                </a:solidFill>
                <a:latin typeface="Arial Black" panose="020B0A04020102020204" pitchFamily="34" charset="0"/>
              </a:rPr>
              <a:t>xpressing emotion</a:t>
            </a:r>
          </a:p>
        </p:txBody>
      </p:sp>
    </p:spTree>
    <p:extLst>
      <p:ext uri="{BB962C8B-B14F-4D97-AF65-F5344CB8AC3E}">
        <p14:creationId xmlns:p14="http://schemas.microsoft.com/office/powerpoint/2010/main" val="320654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C91610-AD38-4529-887F-92056F8285B4}"/>
              </a:ext>
            </a:extLst>
          </p:cNvPr>
          <p:cNvSpPr>
            <a:spLocks noGrp="1"/>
          </p:cNvSpPr>
          <p:nvPr>
            <p:ph idx="1"/>
          </p:nvPr>
        </p:nvSpPr>
        <p:spPr>
          <a:xfrm>
            <a:off x="493059" y="1343818"/>
            <a:ext cx="8157882" cy="4357735"/>
          </a:xfrm>
        </p:spPr>
        <p:txBody>
          <a:bodyPr>
            <a:noAutofit/>
          </a:bodyPr>
          <a:lstStyle/>
          <a:p>
            <a:pPr marL="0" indent="0">
              <a:buNone/>
            </a:pPr>
            <a:r>
              <a:rPr lang="en-US" dirty="0"/>
              <a:t>There often is a discrepancy between how we feel and what we display. </a:t>
            </a:r>
          </a:p>
          <a:p>
            <a:pPr marL="0" indent="0">
              <a:buNone/>
            </a:pPr>
            <a:r>
              <a:rPr lang="en-US" dirty="0"/>
              <a:t>The work we do to conform how we express our emotions to the norms of our environments is called </a:t>
            </a:r>
            <a:r>
              <a:rPr lang="en-US" sz="2400" b="1" dirty="0">
                <a:solidFill>
                  <a:srgbClr val="D9531E"/>
                </a:solidFill>
              </a:rPr>
              <a:t>emotional labor</a:t>
            </a:r>
            <a:r>
              <a:rPr lang="en-US" b="1" dirty="0"/>
              <a:t>.</a:t>
            </a:r>
            <a:r>
              <a:rPr lang="en-US" dirty="0"/>
              <a:t> </a:t>
            </a:r>
            <a:br>
              <a:rPr lang="en-US" dirty="0"/>
            </a:br>
            <a:endParaRPr lang="en-US" dirty="0"/>
          </a:p>
          <a:p>
            <a:pPr lvl="1"/>
            <a:r>
              <a:rPr lang="en-US" sz="2100" dirty="0"/>
              <a:t>Emotional labor is unavoidable. However, it </a:t>
            </a:r>
            <a:r>
              <a:rPr lang="en-US" sz="2100" b="1" dirty="0">
                <a:solidFill>
                  <a:srgbClr val="01447B"/>
                </a:solidFill>
              </a:rPr>
              <a:t>can be helpful </a:t>
            </a:r>
            <a:r>
              <a:rPr lang="en-US" sz="2100" dirty="0"/>
              <a:t>in many situations, like expending effort to remain calm and cooperative when speaking with someone who is angry.</a:t>
            </a:r>
            <a:br>
              <a:rPr lang="en-US" sz="2100" dirty="0"/>
            </a:br>
            <a:endParaRPr lang="en-US" sz="800" dirty="0"/>
          </a:p>
          <a:p>
            <a:pPr lvl="1"/>
            <a:r>
              <a:rPr lang="en-US" sz="2100" dirty="0"/>
              <a:t>Still, too much emotional labor </a:t>
            </a:r>
            <a:r>
              <a:rPr lang="en-US" sz="2100" b="1" dirty="0">
                <a:solidFill>
                  <a:srgbClr val="01447B"/>
                </a:solidFill>
              </a:rPr>
              <a:t>can result in burnout</a:t>
            </a:r>
            <a:r>
              <a:rPr lang="en-US" sz="2100" dirty="0"/>
              <a:t>, decreased job and life satisfaction, and health problems. This is why it’s important to keep it in check!</a:t>
            </a:r>
          </a:p>
        </p:txBody>
      </p:sp>
      <p:pic>
        <p:nvPicPr>
          <p:cNvPr id="7170" name="Picture 2" descr="GNM Emotional Labor Questionnaire (Adapted) Survey">
            <a:extLst>
              <a:ext uri="{FF2B5EF4-FFF2-40B4-BE49-F238E27FC236}">
                <a16:creationId xmlns:a16="http://schemas.microsoft.com/office/drawing/2014/main" id="{F69D6950-111F-41B5-BB91-0C30B2101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4129" y="4531474"/>
            <a:ext cx="3383056" cy="21426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12D1BFDE-E675-4D39-B490-4C9206C8632F}"/>
              </a:ext>
            </a:extLst>
          </p:cNvPr>
          <p:cNvSpPr>
            <a:spLocks noGrp="1"/>
          </p:cNvSpPr>
          <p:nvPr>
            <p:ph type="title"/>
          </p:nvPr>
        </p:nvSpPr>
        <p:spPr>
          <a:xfrm>
            <a:off x="628650" y="18255"/>
            <a:ext cx="7886700" cy="1010445"/>
          </a:xfrm>
        </p:spPr>
        <p:txBody>
          <a:bodyPr>
            <a:normAutofit/>
          </a:bodyPr>
          <a:lstStyle/>
          <a:p>
            <a:pPr algn="ctr"/>
            <a:r>
              <a:rPr lang="en-US" sz="2400" dirty="0">
                <a:solidFill>
                  <a:schemeClr val="bg1"/>
                </a:solidFill>
                <a:latin typeface="Arial Black" panose="020B0A04020102020204" pitchFamily="34" charset="0"/>
              </a:rPr>
              <a:t>The </a:t>
            </a:r>
            <a:r>
              <a:rPr lang="en-US" sz="4000" dirty="0">
                <a:solidFill>
                  <a:schemeClr val="bg1"/>
                </a:solidFill>
                <a:latin typeface="Arial Black" panose="020B0A04020102020204" pitchFamily="34" charset="0"/>
              </a:rPr>
              <a:t>E</a:t>
            </a:r>
            <a:r>
              <a:rPr lang="en-US" sz="2400" dirty="0">
                <a:solidFill>
                  <a:schemeClr val="bg1"/>
                </a:solidFill>
                <a:latin typeface="Arial Black" panose="020B0A04020102020204" pitchFamily="34" charset="0"/>
              </a:rPr>
              <a:t> of RULER is for </a:t>
            </a:r>
            <a:r>
              <a:rPr lang="en-US" sz="4000" dirty="0">
                <a:solidFill>
                  <a:schemeClr val="bg1"/>
                </a:solidFill>
                <a:latin typeface="Arial Black" panose="020B0A04020102020204" pitchFamily="34" charset="0"/>
              </a:rPr>
              <a:t>E</a:t>
            </a:r>
            <a:r>
              <a:rPr lang="en-US" sz="2400" dirty="0">
                <a:solidFill>
                  <a:schemeClr val="bg1"/>
                </a:solidFill>
                <a:latin typeface="Arial Black" panose="020B0A04020102020204" pitchFamily="34" charset="0"/>
              </a:rPr>
              <a:t>xpressing emotion</a:t>
            </a:r>
          </a:p>
        </p:txBody>
      </p:sp>
    </p:spTree>
    <p:extLst>
      <p:ext uri="{BB962C8B-B14F-4D97-AF65-F5344CB8AC3E}">
        <p14:creationId xmlns:p14="http://schemas.microsoft.com/office/powerpoint/2010/main" val="27804564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FA9863-724A-4A19-A698-54F17430CC9A}"/>
              </a:ext>
            </a:extLst>
          </p:cNvPr>
          <p:cNvSpPr>
            <a:spLocks noGrp="1"/>
          </p:cNvSpPr>
          <p:nvPr>
            <p:ph idx="1"/>
          </p:nvPr>
        </p:nvSpPr>
        <p:spPr>
          <a:xfrm>
            <a:off x="628649" y="1211542"/>
            <a:ext cx="7886700" cy="4130115"/>
          </a:xfrm>
        </p:spPr>
        <p:txBody>
          <a:bodyPr>
            <a:noAutofit/>
          </a:bodyPr>
          <a:lstStyle/>
          <a:p>
            <a:pPr marL="0" indent="0">
              <a:buNone/>
            </a:pPr>
            <a:r>
              <a:rPr lang="en-US" sz="2400" b="1" dirty="0">
                <a:solidFill>
                  <a:srgbClr val="D9531E"/>
                </a:solidFill>
              </a:rPr>
              <a:t>Regulating</a:t>
            </a:r>
            <a:r>
              <a:rPr lang="en-US" dirty="0"/>
              <a:t> emotion is </a:t>
            </a:r>
            <a:r>
              <a:rPr lang="en-US" sz="2400" b="1" dirty="0">
                <a:solidFill>
                  <a:srgbClr val="01447B"/>
                </a:solidFill>
              </a:rPr>
              <a:t>managing</a:t>
            </a:r>
            <a:r>
              <a:rPr lang="en-US" dirty="0"/>
              <a:t> our emotions</a:t>
            </a:r>
            <a:r>
              <a:rPr lang="en-US" b="1" dirty="0"/>
              <a:t>.</a:t>
            </a:r>
            <a:endParaRPr lang="en-US" dirty="0"/>
          </a:p>
          <a:p>
            <a:pPr marL="0" indent="0">
              <a:buNone/>
            </a:pPr>
            <a:r>
              <a:rPr lang="en-US" dirty="0"/>
              <a:t>Our emotional goals generally fall into the following areas, which we can remember with the acronym, </a:t>
            </a:r>
            <a:r>
              <a:rPr lang="en-US" b="1" dirty="0"/>
              <a:t>PRIME:</a:t>
            </a:r>
            <a:br>
              <a:rPr lang="en-US" b="1" dirty="0"/>
            </a:br>
            <a:endParaRPr lang="en-US" sz="800" dirty="0"/>
          </a:p>
          <a:p>
            <a:pPr lvl="1"/>
            <a:r>
              <a:rPr lang="en-US" sz="2100" b="1" dirty="0"/>
              <a:t>Prevent</a:t>
            </a:r>
            <a:r>
              <a:rPr lang="en-US" sz="2100" dirty="0"/>
              <a:t> an unwanted emotion–like anxiety before a test</a:t>
            </a:r>
          </a:p>
          <a:p>
            <a:pPr lvl="1"/>
            <a:r>
              <a:rPr lang="en-US" sz="2100" b="1" dirty="0"/>
              <a:t>Reduce </a:t>
            </a:r>
            <a:r>
              <a:rPr lang="en-US" sz="2100" dirty="0"/>
              <a:t>an unwanted emotion–like anger when we are interacting with others</a:t>
            </a:r>
          </a:p>
          <a:p>
            <a:pPr lvl="1"/>
            <a:r>
              <a:rPr lang="en-US" sz="2100" b="1" dirty="0"/>
              <a:t>Initiate</a:t>
            </a:r>
            <a:r>
              <a:rPr lang="en-US" sz="2100" dirty="0"/>
              <a:t> a new emotion–like inspiration to be creative</a:t>
            </a:r>
          </a:p>
          <a:p>
            <a:pPr lvl="1"/>
            <a:r>
              <a:rPr lang="en-US" sz="2100" b="1" dirty="0"/>
              <a:t>Maintain</a:t>
            </a:r>
            <a:r>
              <a:rPr lang="en-US" sz="2100" dirty="0"/>
              <a:t> an existing emotion–like remaining calm in a stressful situation</a:t>
            </a:r>
          </a:p>
          <a:p>
            <a:pPr lvl="1"/>
            <a:r>
              <a:rPr lang="en-US" sz="2100" b="1" dirty="0"/>
              <a:t>Enhance</a:t>
            </a:r>
            <a:r>
              <a:rPr lang="en-US" sz="2100" dirty="0"/>
              <a:t> or increase a desirable emotion–like joy while at a party</a:t>
            </a:r>
            <a:br>
              <a:rPr lang="en-US" sz="2100" dirty="0"/>
            </a:br>
            <a:endParaRPr lang="en-US" sz="800" dirty="0"/>
          </a:p>
        </p:txBody>
      </p:sp>
      <p:sp>
        <p:nvSpPr>
          <p:cNvPr id="8" name="Title 1">
            <a:extLst>
              <a:ext uri="{FF2B5EF4-FFF2-40B4-BE49-F238E27FC236}">
                <a16:creationId xmlns:a16="http://schemas.microsoft.com/office/drawing/2014/main" id="{98514777-31C5-43FE-8B60-A186581D3EFF}"/>
              </a:ext>
            </a:extLst>
          </p:cNvPr>
          <p:cNvSpPr>
            <a:spLocks noGrp="1"/>
          </p:cNvSpPr>
          <p:nvPr>
            <p:ph type="title"/>
          </p:nvPr>
        </p:nvSpPr>
        <p:spPr>
          <a:xfrm>
            <a:off x="0" y="18255"/>
            <a:ext cx="9144000" cy="1010445"/>
          </a:xfrm>
        </p:spPr>
        <p:txBody>
          <a:bodyPr>
            <a:normAutofit/>
          </a:bodyPr>
          <a:lstStyle/>
          <a:p>
            <a:pPr algn="ctr"/>
            <a:r>
              <a:rPr lang="en-US" sz="2400" dirty="0">
                <a:solidFill>
                  <a:schemeClr val="bg1"/>
                </a:solidFill>
                <a:latin typeface="Arial Black" panose="020B0A04020102020204" pitchFamily="34" charset="0"/>
              </a:rPr>
              <a:t>The last </a:t>
            </a:r>
            <a:r>
              <a:rPr lang="en-US" sz="4000" dirty="0">
                <a:solidFill>
                  <a:schemeClr val="bg1"/>
                </a:solidFill>
                <a:latin typeface="Arial Black" panose="020B0A04020102020204" pitchFamily="34" charset="0"/>
              </a:rPr>
              <a:t>R</a:t>
            </a:r>
            <a:r>
              <a:rPr lang="en-US" sz="2400" dirty="0">
                <a:solidFill>
                  <a:schemeClr val="bg1"/>
                </a:solidFill>
                <a:latin typeface="Arial Black" panose="020B0A04020102020204" pitchFamily="34" charset="0"/>
              </a:rPr>
              <a:t> of RULER is for </a:t>
            </a:r>
            <a:r>
              <a:rPr lang="en-US" sz="4000" dirty="0">
                <a:solidFill>
                  <a:schemeClr val="bg1"/>
                </a:solidFill>
                <a:latin typeface="Arial Black" panose="020B0A04020102020204" pitchFamily="34" charset="0"/>
              </a:rPr>
              <a:t>R</a:t>
            </a:r>
            <a:r>
              <a:rPr lang="en-US" sz="2400" dirty="0">
                <a:solidFill>
                  <a:schemeClr val="bg1"/>
                </a:solidFill>
                <a:latin typeface="Arial Black" panose="020B0A04020102020204" pitchFamily="34" charset="0"/>
              </a:rPr>
              <a:t>egulating emotion</a:t>
            </a:r>
          </a:p>
        </p:txBody>
      </p:sp>
      <p:pic>
        <p:nvPicPr>
          <p:cNvPr id="1026" name="Picture 2" descr="Changing Emotions By Doing The Opposite - JMU">
            <a:extLst>
              <a:ext uri="{FF2B5EF4-FFF2-40B4-BE49-F238E27FC236}">
                <a16:creationId xmlns:a16="http://schemas.microsoft.com/office/drawing/2014/main" id="{AB04A594-A2C4-F753-C38A-6FB96E527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0008" y="4806237"/>
            <a:ext cx="5183983" cy="19127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676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100" name="Picture 4" descr="Positive self talk phrases, including I can do this, I've got this, I believe in myself, I am worthy, I am confident, I am enough, I love myself.">
            <a:extLst>
              <a:ext uri="{FF2B5EF4-FFF2-40B4-BE49-F238E27FC236}">
                <a16:creationId xmlns:a16="http://schemas.microsoft.com/office/drawing/2014/main" id="{42FCC75E-EDDF-4488-AF1B-0A7D0CB9A6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7254" y="4129037"/>
            <a:ext cx="4529492" cy="25163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98514777-31C5-43FE-8B60-A186581D3EFF}"/>
              </a:ext>
            </a:extLst>
          </p:cNvPr>
          <p:cNvSpPr>
            <a:spLocks noGrp="1"/>
          </p:cNvSpPr>
          <p:nvPr>
            <p:ph type="title"/>
          </p:nvPr>
        </p:nvSpPr>
        <p:spPr>
          <a:xfrm>
            <a:off x="0" y="18255"/>
            <a:ext cx="9144000" cy="1010445"/>
          </a:xfrm>
        </p:spPr>
        <p:txBody>
          <a:bodyPr>
            <a:normAutofit/>
          </a:bodyPr>
          <a:lstStyle/>
          <a:p>
            <a:pPr algn="ctr"/>
            <a:r>
              <a:rPr lang="en-US" sz="2400" dirty="0">
                <a:solidFill>
                  <a:schemeClr val="bg1"/>
                </a:solidFill>
                <a:latin typeface="Arial Black" panose="020B0A04020102020204" pitchFamily="34" charset="0"/>
              </a:rPr>
              <a:t>The last </a:t>
            </a:r>
            <a:r>
              <a:rPr lang="en-US" sz="4000" dirty="0">
                <a:solidFill>
                  <a:schemeClr val="bg1"/>
                </a:solidFill>
                <a:latin typeface="Arial Black" panose="020B0A04020102020204" pitchFamily="34" charset="0"/>
              </a:rPr>
              <a:t>R</a:t>
            </a:r>
            <a:r>
              <a:rPr lang="en-US" sz="2400" dirty="0">
                <a:solidFill>
                  <a:schemeClr val="bg1"/>
                </a:solidFill>
                <a:latin typeface="Arial Black" panose="020B0A04020102020204" pitchFamily="34" charset="0"/>
              </a:rPr>
              <a:t> of RULER is for </a:t>
            </a:r>
            <a:r>
              <a:rPr lang="en-US" sz="4000" dirty="0">
                <a:solidFill>
                  <a:schemeClr val="bg1"/>
                </a:solidFill>
                <a:latin typeface="Arial Black" panose="020B0A04020102020204" pitchFamily="34" charset="0"/>
              </a:rPr>
              <a:t>R</a:t>
            </a:r>
            <a:r>
              <a:rPr lang="en-US" sz="2400" dirty="0">
                <a:solidFill>
                  <a:schemeClr val="bg1"/>
                </a:solidFill>
                <a:latin typeface="Arial Black" panose="020B0A04020102020204" pitchFamily="34" charset="0"/>
              </a:rPr>
              <a:t>egulating emotion</a:t>
            </a:r>
          </a:p>
        </p:txBody>
      </p:sp>
      <p:sp>
        <p:nvSpPr>
          <p:cNvPr id="4" name="Content Placeholder 3">
            <a:extLst>
              <a:ext uri="{FF2B5EF4-FFF2-40B4-BE49-F238E27FC236}">
                <a16:creationId xmlns:a16="http://schemas.microsoft.com/office/drawing/2014/main" id="{F089C565-9FBE-4301-BDF3-A81C6F88D16C}"/>
              </a:ext>
            </a:extLst>
          </p:cNvPr>
          <p:cNvSpPr>
            <a:spLocks noGrp="1"/>
          </p:cNvSpPr>
          <p:nvPr>
            <p:ph idx="1"/>
          </p:nvPr>
        </p:nvSpPr>
        <p:spPr>
          <a:xfrm>
            <a:off x="377078" y="1440142"/>
            <a:ext cx="8076640" cy="3051175"/>
          </a:xfrm>
        </p:spPr>
        <p:txBody>
          <a:bodyPr/>
          <a:lstStyle/>
          <a:p>
            <a:pPr marL="0" indent="0">
              <a:buNone/>
            </a:pPr>
            <a:r>
              <a:rPr lang="en-US" dirty="0"/>
              <a:t>Once we have selected a </a:t>
            </a:r>
            <a:r>
              <a:rPr lang="en-US" b="1" dirty="0">
                <a:solidFill>
                  <a:srgbClr val="01447B"/>
                </a:solidFill>
              </a:rPr>
              <a:t>PRIME</a:t>
            </a:r>
            <a:r>
              <a:rPr lang="en-US" dirty="0"/>
              <a:t> goal, we can choose strategies that will help us reach that goal.</a:t>
            </a:r>
          </a:p>
          <a:p>
            <a:r>
              <a:rPr lang="en-US" dirty="0"/>
              <a:t>Strategies include things we think about (</a:t>
            </a:r>
            <a:r>
              <a:rPr lang="en-US" b="1" dirty="0">
                <a:solidFill>
                  <a:srgbClr val="D9531E"/>
                </a:solidFill>
              </a:rPr>
              <a:t>thought strategies</a:t>
            </a:r>
            <a:r>
              <a:rPr lang="en-US" dirty="0"/>
              <a:t>) and things we can do (</a:t>
            </a:r>
            <a:r>
              <a:rPr lang="en-US" b="1" dirty="0">
                <a:solidFill>
                  <a:srgbClr val="D9531E"/>
                </a:solidFill>
              </a:rPr>
              <a:t>action strategies</a:t>
            </a:r>
            <a:r>
              <a:rPr lang="en-US" dirty="0"/>
              <a:t>) to regulate our emotions. </a:t>
            </a:r>
            <a:br>
              <a:rPr lang="en-US" dirty="0"/>
            </a:br>
            <a:endParaRPr lang="en-US" sz="800" dirty="0"/>
          </a:p>
          <a:p>
            <a:pPr lvl="1">
              <a:buFont typeface="Symbol" panose="05050102010706020507" pitchFamily="18" charset="2"/>
              <a:buChar char=""/>
            </a:pPr>
            <a:r>
              <a:rPr lang="en-US" sz="2100" dirty="0"/>
              <a:t>Reframing the situation by thinking about it from a new perspective</a:t>
            </a:r>
          </a:p>
          <a:p>
            <a:pPr lvl="1">
              <a:buFont typeface="Symbol" panose="05050102010706020507" pitchFamily="18" charset="2"/>
              <a:buChar char=""/>
            </a:pPr>
            <a:r>
              <a:rPr lang="en-US" sz="2100" dirty="0"/>
              <a:t>Breathing techniques</a:t>
            </a:r>
          </a:p>
          <a:p>
            <a:pPr lvl="1">
              <a:buFont typeface="Symbol" panose="05050102010706020507" pitchFamily="18" charset="2"/>
              <a:buChar char=""/>
            </a:pPr>
            <a:r>
              <a:rPr lang="en-US" sz="2100" dirty="0"/>
              <a:t>Engaging in positive self-talk</a:t>
            </a:r>
          </a:p>
          <a:p>
            <a:endParaRPr lang="en-US" dirty="0"/>
          </a:p>
        </p:txBody>
      </p:sp>
    </p:spTree>
    <p:extLst>
      <p:ext uri="{BB962C8B-B14F-4D97-AF65-F5344CB8AC3E}">
        <p14:creationId xmlns:p14="http://schemas.microsoft.com/office/powerpoint/2010/main" val="560819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ES Blog | August 3. 2018">
            <a:extLst>
              <a:ext uri="{FF2B5EF4-FFF2-40B4-BE49-F238E27FC236}">
                <a16:creationId xmlns:a16="http://schemas.microsoft.com/office/drawing/2014/main" id="{C273D521-D104-4608-A00D-087E8C213A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0275"/>
          <a:stretch/>
        </p:blipFill>
        <p:spPr bwMode="auto">
          <a:xfrm>
            <a:off x="0" y="809887"/>
            <a:ext cx="962341" cy="5238226"/>
          </a:xfrm>
          <a:prstGeom prst="rect">
            <a:avLst/>
          </a:prstGeom>
          <a:noFill/>
          <a:extLst>
            <a:ext uri="{909E8E84-426E-40DD-AFC4-6F175D3DCCD1}">
              <a14:hiddenFill xmlns:a14="http://schemas.microsoft.com/office/drawing/2010/main">
                <a:solidFill>
                  <a:srgbClr val="FFFFFF"/>
                </a:solidFill>
              </a14:hiddenFill>
            </a:ext>
          </a:extLst>
        </p:spPr>
      </p:pic>
      <p:pic>
        <p:nvPicPr>
          <p:cNvPr id="3" name="Online Media 2" title="Boy Calms Brother Down With Breathing Technique">
            <a:hlinkClick r:id="" action="ppaction://media"/>
            <a:extLst>
              <a:ext uri="{FF2B5EF4-FFF2-40B4-BE49-F238E27FC236}">
                <a16:creationId xmlns:a16="http://schemas.microsoft.com/office/drawing/2014/main" id="{E8D9B407-9D3E-8345-0AB2-45D1A7257FD1}"/>
              </a:ext>
            </a:extLst>
          </p:cNvPr>
          <p:cNvPicPr>
            <a:picLocks noRot="1" noChangeAspect="1"/>
          </p:cNvPicPr>
          <p:nvPr>
            <a:videoFile r:link="rId1"/>
          </p:nvPr>
        </p:nvPicPr>
        <p:blipFill>
          <a:blip r:embed="rId4"/>
          <a:stretch>
            <a:fillRect/>
          </a:stretch>
        </p:blipFill>
        <p:spPr>
          <a:xfrm>
            <a:off x="1510453" y="819674"/>
            <a:ext cx="6984302" cy="5238226"/>
          </a:xfrm>
          <a:prstGeom prst="rect">
            <a:avLst/>
          </a:prstGeom>
        </p:spPr>
      </p:pic>
    </p:spTree>
    <p:extLst>
      <p:ext uri="{BB962C8B-B14F-4D97-AF65-F5344CB8AC3E}">
        <p14:creationId xmlns:p14="http://schemas.microsoft.com/office/powerpoint/2010/main" val="10551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FFEC9F-BA3F-4711-B685-89ED63529C49}"/>
              </a:ext>
            </a:extLst>
          </p:cNvPr>
          <p:cNvPicPr>
            <a:picLocks noChangeAspect="1"/>
          </p:cNvPicPr>
          <p:nvPr/>
        </p:nvPicPr>
        <p:blipFill>
          <a:blip r:embed="rId2"/>
          <a:stretch>
            <a:fillRect/>
          </a:stretch>
        </p:blipFill>
        <p:spPr>
          <a:xfrm>
            <a:off x="0" y="795937"/>
            <a:ext cx="9144000" cy="5266126"/>
          </a:xfrm>
          <a:prstGeom prst="rect">
            <a:avLst/>
          </a:prstGeom>
        </p:spPr>
      </p:pic>
    </p:spTree>
    <p:extLst>
      <p:ext uri="{BB962C8B-B14F-4D97-AF65-F5344CB8AC3E}">
        <p14:creationId xmlns:p14="http://schemas.microsoft.com/office/powerpoint/2010/main" val="27491204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5A530-01F7-4A27-AF78-348786169CC1}"/>
              </a:ext>
            </a:extLst>
          </p:cNvPr>
          <p:cNvSpPr>
            <a:spLocks noGrp="1"/>
          </p:cNvSpPr>
          <p:nvPr>
            <p:ph type="title"/>
          </p:nvPr>
        </p:nvSpPr>
        <p:spPr>
          <a:xfrm>
            <a:off x="0" y="1"/>
            <a:ext cx="9144000" cy="1047750"/>
          </a:xfrm>
        </p:spPr>
        <p:txBody>
          <a:bodyPr>
            <a:normAutofit/>
          </a:bodyPr>
          <a:lstStyle/>
          <a:p>
            <a:pPr algn="ctr"/>
            <a:r>
              <a:rPr lang="en-US" sz="3000" dirty="0">
                <a:solidFill>
                  <a:schemeClr val="bg1"/>
                </a:solidFill>
                <a:latin typeface="Arial Black" panose="020B0A04020102020204" pitchFamily="34" charset="0"/>
              </a:rPr>
              <a:t>ADDRESSING MISCONCEPTIONS</a:t>
            </a:r>
          </a:p>
        </p:txBody>
      </p:sp>
      <p:graphicFrame>
        <p:nvGraphicFramePr>
          <p:cNvPr id="9" name="Table 9">
            <a:extLst>
              <a:ext uri="{FF2B5EF4-FFF2-40B4-BE49-F238E27FC236}">
                <a16:creationId xmlns:a16="http://schemas.microsoft.com/office/drawing/2014/main" id="{D19470FA-4FD1-4E5C-8D71-81C513B06611}"/>
              </a:ext>
            </a:extLst>
          </p:cNvPr>
          <p:cNvGraphicFramePr>
            <a:graphicFrameLocks noGrp="1"/>
          </p:cNvGraphicFramePr>
          <p:nvPr/>
        </p:nvGraphicFramePr>
        <p:xfrm>
          <a:off x="570271" y="1396999"/>
          <a:ext cx="8101782" cy="3066845"/>
        </p:xfrm>
        <a:graphic>
          <a:graphicData uri="http://schemas.openxmlformats.org/drawingml/2006/table">
            <a:tbl>
              <a:tblPr firstRow="1" bandRow="1">
                <a:tableStyleId>{5C22544A-7EE6-4342-B048-85BDC9FD1C3A}</a:tableStyleId>
              </a:tblPr>
              <a:tblGrid>
                <a:gridCol w="4050891">
                  <a:extLst>
                    <a:ext uri="{9D8B030D-6E8A-4147-A177-3AD203B41FA5}">
                      <a16:colId xmlns:a16="http://schemas.microsoft.com/office/drawing/2014/main" val="2648867514"/>
                    </a:ext>
                  </a:extLst>
                </a:gridCol>
                <a:gridCol w="4050891">
                  <a:extLst>
                    <a:ext uri="{9D8B030D-6E8A-4147-A177-3AD203B41FA5}">
                      <a16:colId xmlns:a16="http://schemas.microsoft.com/office/drawing/2014/main" val="366134159"/>
                    </a:ext>
                  </a:extLst>
                </a:gridCol>
              </a:tblGrid>
              <a:tr h="3066845">
                <a:tc>
                  <a:txBody>
                    <a:bodyPr/>
                    <a:lstStyle/>
                    <a:p>
                      <a:endParaRPr lang="en-US" sz="2400"/>
                    </a:p>
                  </a:txBody>
                  <a:tcPr>
                    <a:noFill/>
                  </a:tcPr>
                </a:tc>
                <a:tc>
                  <a:txBody>
                    <a:bodyPr/>
                    <a:lstStyle/>
                    <a:p>
                      <a:endParaRPr lang="en-US" sz="2400" dirty="0"/>
                    </a:p>
                  </a:txBody>
                  <a:tcPr>
                    <a:noFill/>
                  </a:tcPr>
                </a:tc>
                <a:extLst>
                  <a:ext uri="{0D108BD9-81ED-4DB2-BD59-A6C34878D82A}">
                    <a16:rowId xmlns:a16="http://schemas.microsoft.com/office/drawing/2014/main" val="1365943703"/>
                  </a:ext>
                </a:extLst>
              </a:tr>
            </a:tbl>
          </a:graphicData>
        </a:graphic>
      </p:graphicFrame>
      <p:pic>
        <p:nvPicPr>
          <p:cNvPr id="5" name="Picture 2" descr="Capturing Captain Phillips (Video 2014) - IMDb">
            <a:extLst>
              <a:ext uri="{FF2B5EF4-FFF2-40B4-BE49-F238E27FC236}">
                <a16:creationId xmlns:a16="http://schemas.microsoft.com/office/drawing/2014/main" id="{6BF699EB-CBAE-47C1-BD2F-7030A394EB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6947"/>
          <a:stretch/>
        </p:blipFill>
        <p:spPr bwMode="auto">
          <a:xfrm>
            <a:off x="1679713" y="1401415"/>
            <a:ext cx="2425148" cy="49761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 Captain's Duty: Somali Pirates, Navy SEALS, and Dangerous Days at Sea:  Phillips, Richard, Talty, Stephan: 9781401323806: Amazon.com: Books">
            <a:extLst>
              <a:ext uri="{FF2B5EF4-FFF2-40B4-BE49-F238E27FC236}">
                <a16:creationId xmlns:a16="http://schemas.microsoft.com/office/drawing/2014/main" id="{23AD72DC-1EF0-4A29-A80A-3E4B2A4389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9438" y="1401414"/>
            <a:ext cx="3244423" cy="4976109"/>
          </a:xfrm>
          <a:prstGeom prst="rect">
            <a:avLst/>
          </a:prstGeom>
          <a:noFill/>
          <a:extLst>
            <a:ext uri="{909E8E84-426E-40DD-AFC4-6F175D3DCCD1}">
              <a14:hiddenFill xmlns:a14="http://schemas.microsoft.com/office/drawing/2010/main">
                <a:solidFill>
                  <a:srgbClr val="FFFFFF"/>
                </a:solidFill>
              </a14:hiddenFill>
            </a:ext>
          </a:extLst>
        </p:spPr>
      </p:pic>
      <p:pic>
        <p:nvPicPr>
          <p:cNvPr id="7" name="Captain Phillips - Seals &amp; Emotions">
            <a:hlinkClick r:id="" action="ppaction://media"/>
            <a:extLst>
              <a:ext uri="{FF2B5EF4-FFF2-40B4-BE49-F238E27FC236}">
                <a16:creationId xmlns:a16="http://schemas.microsoft.com/office/drawing/2014/main" id="{305E894A-9AD6-4873-B66A-E66DB99E47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72143" y="6133841"/>
            <a:ext cx="487363" cy="487363"/>
          </a:xfrm>
          <a:prstGeom prst="rect">
            <a:avLst/>
          </a:prstGeom>
        </p:spPr>
      </p:pic>
    </p:spTree>
    <p:extLst>
      <p:ext uri="{BB962C8B-B14F-4D97-AF65-F5344CB8AC3E}">
        <p14:creationId xmlns:p14="http://schemas.microsoft.com/office/powerpoint/2010/main" val="218990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63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5A530-01F7-4A27-AF78-348786169CC1}"/>
              </a:ext>
            </a:extLst>
          </p:cNvPr>
          <p:cNvSpPr>
            <a:spLocks noGrp="1"/>
          </p:cNvSpPr>
          <p:nvPr>
            <p:ph type="title"/>
          </p:nvPr>
        </p:nvSpPr>
        <p:spPr>
          <a:xfrm>
            <a:off x="0" y="0"/>
            <a:ext cx="9144000" cy="1066800"/>
          </a:xfrm>
        </p:spPr>
        <p:txBody>
          <a:bodyPr>
            <a:normAutofit/>
          </a:bodyPr>
          <a:lstStyle/>
          <a:p>
            <a:pPr algn="ctr"/>
            <a:r>
              <a:rPr lang="en-US" sz="3200" dirty="0">
                <a:solidFill>
                  <a:schemeClr val="bg1"/>
                </a:solidFill>
                <a:latin typeface="Arial Black" panose="020B0A04020102020204" pitchFamily="34" charset="0"/>
              </a:rPr>
              <a:t>WHAT GETS IN THE WAY?</a:t>
            </a:r>
          </a:p>
        </p:txBody>
      </p:sp>
      <p:sp>
        <p:nvSpPr>
          <p:cNvPr id="6" name="TextBox 5">
            <a:extLst>
              <a:ext uri="{FF2B5EF4-FFF2-40B4-BE49-F238E27FC236}">
                <a16:creationId xmlns:a16="http://schemas.microsoft.com/office/drawing/2014/main" id="{B66A6869-9CB9-4F47-B9A4-B073650162A4}"/>
              </a:ext>
            </a:extLst>
          </p:cNvPr>
          <p:cNvSpPr txBox="1"/>
          <p:nvPr/>
        </p:nvSpPr>
        <p:spPr>
          <a:xfrm>
            <a:off x="456891" y="1573213"/>
            <a:ext cx="4572000" cy="2985433"/>
          </a:xfrm>
          <a:prstGeom prst="rect">
            <a:avLst/>
          </a:prstGeom>
          <a:noFill/>
        </p:spPr>
        <p:txBody>
          <a:bodyPr wrap="square">
            <a:spAutoFit/>
          </a:bodyPr>
          <a:lstStyle/>
          <a:p>
            <a:r>
              <a:rPr lang="en-US" sz="2800" b="1" i="1" dirty="0"/>
              <a:t>Personal</a:t>
            </a:r>
          </a:p>
          <a:p>
            <a:pPr marL="285750" indent="-285750">
              <a:buFont typeface="Arial" panose="020B0604020202020204" pitchFamily="34" charset="0"/>
              <a:buChar char="•"/>
            </a:pPr>
            <a:r>
              <a:rPr lang="en-US" sz="2000" dirty="0"/>
              <a:t>Fatigue (e.g., emotional labor)</a:t>
            </a:r>
          </a:p>
          <a:p>
            <a:pPr marL="285750" indent="-285750">
              <a:buFont typeface="Arial" panose="020B0604020202020204" pitchFamily="34" charset="0"/>
              <a:buChar char="•"/>
            </a:pPr>
            <a:r>
              <a:rPr lang="en-US" sz="2000" dirty="0"/>
              <a:t>Stress (about everything)</a:t>
            </a:r>
          </a:p>
          <a:p>
            <a:pPr marL="285750" indent="-285750">
              <a:buFont typeface="Arial" panose="020B0604020202020204" pitchFamily="34" charset="0"/>
              <a:buChar char="•"/>
            </a:pPr>
            <a:r>
              <a:rPr lang="en-US" sz="2000" dirty="0"/>
              <a:t>High expectations of others</a:t>
            </a:r>
          </a:p>
          <a:p>
            <a:pPr marL="285750" indent="-285750">
              <a:buFont typeface="Arial" panose="020B0604020202020204" pitchFamily="34" charset="0"/>
              <a:buChar char="•"/>
            </a:pPr>
            <a:r>
              <a:rPr lang="en-US" sz="2000" dirty="0"/>
              <a:t>A lack of trust</a:t>
            </a:r>
          </a:p>
          <a:p>
            <a:pPr marL="285750" indent="-285750">
              <a:buFont typeface="Arial" panose="020B0604020202020204" pitchFamily="34" charset="0"/>
              <a:buChar char="•"/>
            </a:pPr>
            <a:r>
              <a:rPr lang="en-US" sz="2000" dirty="0"/>
              <a:t>Need for control</a:t>
            </a:r>
          </a:p>
          <a:p>
            <a:pPr marL="285750" indent="-285750">
              <a:buFont typeface="Arial" panose="020B0604020202020204" pitchFamily="34" charset="0"/>
              <a:buChar char="•"/>
            </a:pPr>
            <a:r>
              <a:rPr lang="en-US" sz="2000" dirty="0"/>
              <a:t>Prior baggage</a:t>
            </a:r>
          </a:p>
          <a:p>
            <a:pPr marL="285750" indent="-285750">
              <a:buFont typeface="Arial" panose="020B0604020202020204" pitchFamily="34" charset="0"/>
              <a:buChar char="•"/>
            </a:pPr>
            <a:r>
              <a:rPr lang="en-US" sz="2000" dirty="0"/>
              <a:t>No education in </a:t>
            </a:r>
            <a:br>
              <a:rPr lang="en-US" sz="2000" dirty="0"/>
            </a:br>
            <a:r>
              <a:rPr lang="en-US" sz="2000" dirty="0"/>
              <a:t>emotional intelligence</a:t>
            </a:r>
            <a:endParaRPr lang="en-US" dirty="0"/>
          </a:p>
        </p:txBody>
      </p:sp>
      <p:sp>
        <p:nvSpPr>
          <p:cNvPr id="8" name="TextBox 7">
            <a:extLst>
              <a:ext uri="{FF2B5EF4-FFF2-40B4-BE49-F238E27FC236}">
                <a16:creationId xmlns:a16="http://schemas.microsoft.com/office/drawing/2014/main" id="{697BC185-C19F-4B2F-9F00-075524D15252}"/>
              </a:ext>
            </a:extLst>
          </p:cNvPr>
          <p:cNvSpPr txBox="1"/>
          <p:nvPr/>
        </p:nvSpPr>
        <p:spPr>
          <a:xfrm>
            <a:off x="4381500" y="1290697"/>
            <a:ext cx="3347885" cy="2062103"/>
          </a:xfrm>
          <a:prstGeom prst="rect">
            <a:avLst/>
          </a:prstGeom>
          <a:noFill/>
        </p:spPr>
        <p:txBody>
          <a:bodyPr wrap="square">
            <a:spAutoFit/>
          </a:bodyPr>
          <a:lstStyle/>
          <a:p>
            <a:r>
              <a:rPr lang="en-US" sz="2800" b="1" i="1" dirty="0"/>
              <a:t>Relational</a:t>
            </a:r>
          </a:p>
          <a:p>
            <a:pPr marL="285750" indent="-285750">
              <a:buFont typeface="Arial" panose="020B0604020202020204" pitchFamily="34" charset="0"/>
              <a:buChar char="•"/>
            </a:pPr>
            <a:r>
              <a:rPr lang="en-US" sz="2000" dirty="0"/>
              <a:t>Other's impatience (with me) </a:t>
            </a:r>
          </a:p>
          <a:p>
            <a:pPr marL="285750" indent="-285750">
              <a:buFont typeface="Arial" panose="020B0604020202020204" pitchFamily="34" charset="0"/>
              <a:buChar char="•"/>
            </a:pPr>
            <a:r>
              <a:rPr lang="en-US" sz="2000" dirty="0"/>
              <a:t>Other's negativity </a:t>
            </a:r>
          </a:p>
          <a:p>
            <a:pPr marL="285750" indent="-285750">
              <a:buFont typeface="Arial" panose="020B0604020202020204" pitchFamily="34" charset="0"/>
              <a:buChar char="•"/>
            </a:pPr>
            <a:r>
              <a:rPr lang="en-US" sz="2000" dirty="0"/>
              <a:t>Lack of support from others </a:t>
            </a:r>
          </a:p>
          <a:p>
            <a:pPr marL="285750" indent="-285750">
              <a:buFont typeface="Arial" panose="020B0604020202020204" pitchFamily="34" charset="0"/>
              <a:buChar char="•"/>
            </a:pPr>
            <a:r>
              <a:rPr lang="en-US" sz="2000" dirty="0"/>
              <a:t>Feeling disrespected </a:t>
            </a:r>
          </a:p>
        </p:txBody>
      </p:sp>
      <p:sp>
        <p:nvSpPr>
          <p:cNvPr id="11" name="TextBox 10">
            <a:extLst>
              <a:ext uri="{FF2B5EF4-FFF2-40B4-BE49-F238E27FC236}">
                <a16:creationId xmlns:a16="http://schemas.microsoft.com/office/drawing/2014/main" id="{544ED984-1F1E-491F-8537-A1E459BBBA40}"/>
              </a:ext>
            </a:extLst>
          </p:cNvPr>
          <p:cNvSpPr txBox="1"/>
          <p:nvPr/>
        </p:nvSpPr>
        <p:spPr>
          <a:xfrm>
            <a:off x="4812276" y="3505201"/>
            <a:ext cx="4055807" cy="2369880"/>
          </a:xfrm>
          <a:prstGeom prst="rect">
            <a:avLst/>
          </a:prstGeom>
          <a:noFill/>
        </p:spPr>
        <p:txBody>
          <a:bodyPr wrap="square">
            <a:spAutoFit/>
          </a:bodyPr>
          <a:lstStyle/>
          <a:p>
            <a:r>
              <a:rPr lang="en-US" sz="2800" b="1" i="1" dirty="0"/>
              <a:t>Environmental	</a:t>
            </a:r>
          </a:p>
          <a:p>
            <a:pPr marL="285750" indent="-285750">
              <a:buFont typeface="Arial" panose="020B0604020202020204" pitchFamily="34" charset="0"/>
              <a:buChar char="•"/>
            </a:pPr>
            <a:r>
              <a:rPr lang="en-US" sz="2000" dirty="0"/>
              <a:t>Work/home demands &amp; struggles</a:t>
            </a:r>
          </a:p>
          <a:p>
            <a:pPr marL="285750" indent="-285750">
              <a:buFont typeface="Arial" panose="020B0604020202020204" pitchFamily="34" charset="0"/>
              <a:buChar char="•"/>
            </a:pPr>
            <a:r>
              <a:rPr lang="en-US" sz="2000" dirty="0"/>
              <a:t>Economics</a:t>
            </a:r>
          </a:p>
          <a:p>
            <a:pPr marL="285750" indent="-285750">
              <a:buFont typeface="Arial" panose="020B0604020202020204" pitchFamily="34" charset="0"/>
              <a:buChar char="•"/>
            </a:pPr>
            <a:r>
              <a:rPr lang="en-US" sz="2000" dirty="0"/>
              <a:t>Unpredictability (COVID)</a:t>
            </a:r>
          </a:p>
          <a:p>
            <a:pPr marL="285750" indent="-285750">
              <a:buFont typeface="Arial" panose="020B0604020202020204" pitchFamily="34" charset="0"/>
              <a:buChar char="•"/>
            </a:pPr>
            <a:r>
              <a:rPr lang="en-US" sz="2000" dirty="0"/>
              <a:t>Societal division/War</a:t>
            </a:r>
          </a:p>
          <a:p>
            <a:pPr marL="285750" indent="-285750">
              <a:buFont typeface="Arial" panose="020B0604020202020204" pitchFamily="34" charset="0"/>
              <a:buChar char="•"/>
            </a:pPr>
            <a:r>
              <a:rPr lang="en-US" sz="2000" dirty="0"/>
              <a:t>Feeling confined</a:t>
            </a:r>
          </a:p>
          <a:p>
            <a:pPr marL="285750" indent="-285750">
              <a:buFont typeface="Arial" panose="020B0604020202020204" pitchFamily="34" charset="0"/>
              <a:buChar char="•"/>
            </a:pPr>
            <a:r>
              <a:rPr lang="en-US" sz="2000" dirty="0"/>
              <a:t>Time in the day</a:t>
            </a:r>
          </a:p>
        </p:txBody>
      </p:sp>
      <p:sp>
        <p:nvSpPr>
          <p:cNvPr id="3" name="TextBox 2">
            <a:extLst>
              <a:ext uri="{FF2B5EF4-FFF2-40B4-BE49-F238E27FC236}">
                <a16:creationId xmlns:a16="http://schemas.microsoft.com/office/drawing/2014/main" id="{618BA97B-873D-0718-7D02-891EBD46F344}"/>
              </a:ext>
            </a:extLst>
          </p:cNvPr>
          <p:cNvSpPr txBox="1"/>
          <p:nvPr/>
        </p:nvSpPr>
        <p:spPr>
          <a:xfrm>
            <a:off x="907023" y="4707599"/>
            <a:ext cx="3671735" cy="2062103"/>
          </a:xfrm>
          <a:prstGeom prst="rect">
            <a:avLst/>
          </a:prstGeom>
          <a:noFill/>
        </p:spPr>
        <p:txBody>
          <a:bodyPr wrap="square">
            <a:spAutoFit/>
          </a:bodyPr>
          <a:lstStyle/>
          <a:p>
            <a:r>
              <a:rPr lang="en-US" sz="2800" b="1" i="1" dirty="0"/>
              <a:t>Cultural</a:t>
            </a:r>
          </a:p>
          <a:p>
            <a:pPr marL="285750" indent="-285750">
              <a:buFont typeface="Arial" panose="020B0604020202020204" pitchFamily="34" charset="0"/>
              <a:buChar char="•"/>
            </a:pPr>
            <a:r>
              <a:rPr lang="en-US" sz="2000" dirty="0"/>
              <a:t>Differences in display rules </a:t>
            </a:r>
          </a:p>
          <a:p>
            <a:pPr marL="285750" indent="-285750">
              <a:buFont typeface="Arial" panose="020B0604020202020204" pitchFamily="34" charset="0"/>
              <a:buChar char="•"/>
            </a:pPr>
            <a:r>
              <a:rPr lang="en-US" sz="2000" dirty="0"/>
              <a:t>Family expectations</a:t>
            </a:r>
          </a:p>
          <a:p>
            <a:pPr marL="285750" indent="-285750">
              <a:buFont typeface="Arial" panose="020B0604020202020204" pitchFamily="34" charset="0"/>
              <a:buChar char="•"/>
            </a:pPr>
            <a:r>
              <a:rPr lang="en-US" sz="2000" dirty="0"/>
              <a:t>Unwritten rules for expression</a:t>
            </a:r>
          </a:p>
          <a:p>
            <a:pPr marL="285750" indent="-285750">
              <a:buFont typeface="Arial" panose="020B0604020202020204" pitchFamily="34" charset="0"/>
              <a:buChar char="•"/>
            </a:pPr>
            <a:r>
              <a:rPr lang="en-US" sz="2000" dirty="0"/>
              <a:t>The values connected to certain emotions</a:t>
            </a:r>
          </a:p>
        </p:txBody>
      </p:sp>
    </p:spTree>
    <p:extLst>
      <p:ext uri="{BB962C8B-B14F-4D97-AF65-F5344CB8AC3E}">
        <p14:creationId xmlns:p14="http://schemas.microsoft.com/office/powerpoint/2010/main" val="4244725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5A530-01F7-4A27-AF78-348786169CC1}"/>
              </a:ext>
            </a:extLst>
          </p:cNvPr>
          <p:cNvSpPr>
            <a:spLocks noGrp="1"/>
          </p:cNvSpPr>
          <p:nvPr>
            <p:ph type="title"/>
          </p:nvPr>
        </p:nvSpPr>
        <p:spPr>
          <a:xfrm>
            <a:off x="0" y="1"/>
            <a:ext cx="9144000" cy="1047750"/>
          </a:xfrm>
        </p:spPr>
        <p:txBody>
          <a:bodyPr>
            <a:normAutofit/>
          </a:bodyPr>
          <a:lstStyle/>
          <a:p>
            <a:pPr algn="ctr"/>
            <a:r>
              <a:rPr lang="en-US" sz="3000" dirty="0">
                <a:solidFill>
                  <a:schemeClr val="bg1"/>
                </a:solidFill>
                <a:latin typeface="Arial Black" panose="020B0A04020102020204" pitchFamily="34" charset="0"/>
              </a:rPr>
              <a:t>UNHEALTHY EMOTIONAL REGULATION</a:t>
            </a:r>
          </a:p>
        </p:txBody>
      </p:sp>
      <p:graphicFrame>
        <p:nvGraphicFramePr>
          <p:cNvPr id="9" name="Table 9">
            <a:extLst>
              <a:ext uri="{FF2B5EF4-FFF2-40B4-BE49-F238E27FC236}">
                <a16:creationId xmlns:a16="http://schemas.microsoft.com/office/drawing/2014/main" id="{D19470FA-4FD1-4E5C-8D71-81C513B06611}"/>
              </a:ext>
            </a:extLst>
          </p:cNvPr>
          <p:cNvGraphicFramePr>
            <a:graphicFrameLocks noGrp="1"/>
          </p:cNvGraphicFramePr>
          <p:nvPr/>
        </p:nvGraphicFramePr>
        <p:xfrm>
          <a:off x="570271" y="1396999"/>
          <a:ext cx="8101782" cy="3066845"/>
        </p:xfrm>
        <a:graphic>
          <a:graphicData uri="http://schemas.openxmlformats.org/drawingml/2006/table">
            <a:tbl>
              <a:tblPr firstRow="1" bandRow="1">
                <a:tableStyleId>{5C22544A-7EE6-4342-B048-85BDC9FD1C3A}</a:tableStyleId>
              </a:tblPr>
              <a:tblGrid>
                <a:gridCol w="4050891">
                  <a:extLst>
                    <a:ext uri="{9D8B030D-6E8A-4147-A177-3AD203B41FA5}">
                      <a16:colId xmlns:a16="http://schemas.microsoft.com/office/drawing/2014/main" val="2648867514"/>
                    </a:ext>
                  </a:extLst>
                </a:gridCol>
                <a:gridCol w="4050891">
                  <a:extLst>
                    <a:ext uri="{9D8B030D-6E8A-4147-A177-3AD203B41FA5}">
                      <a16:colId xmlns:a16="http://schemas.microsoft.com/office/drawing/2014/main" val="366134159"/>
                    </a:ext>
                  </a:extLst>
                </a:gridCol>
              </a:tblGrid>
              <a:tr h="3066845">
                <a:tc>
                  <a:txBody>
                    <a:bodyPr/>
                    <a:lstStyle/>
                    <a:p>
                      <a:endParaRPr lang="en-US" sz="2400"/>
                    </a:p>
                  </a:txBody>
                  <a:tcPr>
                    <a:noFill/>
                  </a:tcPr>
                </a:tc>
                <a:tc>
                  <a:txBody>
                    <a:bodyPr/>
                    <a:lstStyle/>
                    <a:p>
                      <a:endParaRPr lang="en-US" sz="2400"/>
                    </a:p>
                  </a:txBody>
                  <a:tcPr>
                    <a:noFill/>
                  </a:tcPr>
                </a:tc>
                <a:extLst>
                  <a:ext uri="{0D108BD9-81ED-4DB2-BD59-A6C34878D82A}">
                    <a16:rowId xmlns:a16="http://schemas.microsoft.com/office/drawing/2014/main" val="1365943703"/>
                  </a:ext>
                </a:extLst>
              </a:tr>
            </a:tbl>
          </a:graphicData>
        </a:graphic>
      </p:graphicFrame>
      <p:pic>
        <p:nvPicPr>
          <p:cNvPr id="4" name="Picture 3" descr="A white board with writing on it&#10;&#10;Description automatically generated with medium confidence">
            <a:extLst>
              <a:ext uri="{FF2B5EF4-FFF2-40B4-BE49-F238E27FC236}">
                <a16:creationId xmlns:a16="http://schemas.microsoft.com/office/drawing/2014/main" id="{4DEC25CF-107B-44E5-BC89-D499ED71F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782" y="1142037"/>
            <a:ext cx="4174435" cy="56319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41883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5A530-01F7-4A27-AF78-348786169CC1}"/>
              </a:ext>
            </a:extLst>
          </p:cNvPr>
          <p:cNvSpPr>
            <a:spLocks noGrp="1"/>
          </p:cNvSpPr>
          <p:nvPr>
            <p:ph type="title"/>
          </p:nvPr>
        </p:nvSpPr>
        <p:spPr>
          <a:xfrm>
            <a:off x="0" y="0"/>
            <a:ext cx="9144000" cy="1038225"/>
          </a:xfrm>
        </p:spPr>
        <p:txBody>
          <a:bodyPr>
            <a:normAutofit/>
          </a:bodyPr>
          <a:lstStyle/>
          <a:p>
            <a:pPr algn="ctr"/>
            <a:r>
              <a:rPr lang="en-US" sz="3000" dirty="0">
                <a:solidFill>
                  <a:schemeClr val="bg1"/>
                </a:solidFill>
                <a:latin typeface="Arial Black" panose="020B0A04020102020204" pitchFamily="34" charset="0"/>
              </a:rPr>
              <a:t>HEALTHY EMOTIONAL REGULATION</a:t>
            </a:r>
          </a:p>
        </p:txBody>
      </p:sp>
      <p:graphicFrame>
        <p:nvGraphicFramePr>
          <p:cNvPr id="9" name="Table 9">
            <a:extLst>
              <a:ext uri="{FF2B5EF4-FFF2-40B4-BE49-F238E27FC236}">
                <a16:creationId xmlns:a16="http://schemas.microsoft.com/office/drawing/2014/main" id="{D19470FA-4FD1-4E5C-8D71-81C513B06611}"/>
              </a:ext>
            </a:extLst>
          </p:cNvPr>
          <p:cNvGraphicFramePr>
            <a:graphicFrameLocks noGrp="1"/>
          </p:cNvGraphicFramePr>
          <p:nvPr/>
        </p:nvGraphicFramePr>
        <p:xfrm>
          <a:off x="570271" y="1396999"/>
          <a:ext cx="8101782" cy="3066845"/>
        </p:xfrm>
        <a:graphic>
          <a:graphicData uri="http://schemas.openxmlformats.org/drawingml/2006/table">
            <a:tbl>
              <a:tblPr firstRow="1" bandRow="1">
                <a:tableStyleId>{5C22544A-7EE6-4342-B048-85BDC9FD1C3A}</a:tableStyleId>
              </a:tblPr>
              <a:tblGrid>
                <a:gridCol w="4050891">
                  <a:extLst>
                    <a:ext uri="{9D8B030D-6E8A-4147-A177-3AD203B41FA5}">
                      <a16:colId xmlns:a16="http://schemas.microsoft.com/office/drawing/2014/main" val="2648867514"/>
                    </a:ext>
                  </a:extLst>
                </a:gridCol>
                <a:gridCol w="4050891">
                  <a:extLst>
                    <a:ext uri="{9D8B030D-6E8A-4147-A177-3AD203B41FA5}">
                      <a16:colId xmlns:a16="http://schemas.microsoft.com/office/drawing/2014/main" val="366134159"/>
                    </a:ext>
                  </a:extLst>
                </a:gridCol>
              </a:tblGrid>
              <a:tr h="3066845">
                <a:tc>
                  <a:txBody>
                    <a:bodyPr/>
                    <a:lstStyle/>
                    <a:p>
                      <a:endParaRPr lang="en-US" sz="2400"/>
                    </a:p>
                  </a:txBody>
                  <a:tcPr>
                    <a:noFill/>
                  </a:tcPr>
                </a:tc>
                <a:tc>
                  <a:txBody>
                    <a:bodyPr/>
                    <a:lstStyle/>
                    <a:p>
                      <a:endParaRPr lang="en-US" sz="2400"/>
                    </a:p>
                  </a:txBody>
                  <a:tcPr>
                    <a:noFill/>
                  </a:tcPr>
                </a:tc>
                <a:extLst>
                  <a:ext uri="{0D108BD9-81ED-4DB2-BD59-A6C34878D82A}">
                    <a16:rowId xmlns:a16="http://schemas.microsoft.com/office/drawing/2014/main" val="1365943703"/>
                  </a:ext>
                </a:extLst>
              </a:tr>
            </a:tbl>
          </a:graphicData>
        </a:graphic>
      </p:graphicFrame>
      <p:sp>
        <p:nvSpPr>
          <p:cNvPr id="6" name="TextBox 5">
            <a:extLst>
              <a:ext uri="{FF2B5EF4-FFF2-40B4-BE49-F238E27FC236}">
                <a16:creationId xmlns:a16="http://schemas.microsoft.com/office/drawing/2014/main" id="{5889AA34-EE61-422D-9F37-42E1A9B52AF7}"/>
              </a:ext>
            </a:extLst>
          </p:cNvPr>
          <p:cNvSpPr txBox="1"/>
          <p:nvPr/>
        </p:nvSpPr>
        <p:spPr>
          <a:xfrm>
            <a:off x="471947" y="1161025"/>
            <a:ext cx="8406581" cy="2185214"/>
          </a:xfrm>
          <a:prstGeom prst="rect">
            <a:avLst/>
          </a:prstGeom>
          <a:noFill/>
        </p:spPr>
        <p:txBody>
          <a:bodyPr wrap="square">
            <a:spAutoFit/>
          </a:bodyPr>
          <a:lstStyle/>
          <a:p>
            <a:r>
              <a:rPr lang="en-US" sz="2800" b="1" dirty="0">
                <a:solidFill>
                  <a:srgbClr val="01447B"/>
                </a:solidFill>
              </a:rPr>
              <a:t>Positive Self-Talk: </a:t>
            </a:r>
            <a:r>
              <a:rPr lang="en-US" sz="2400" dirty="0"/>
              <a:t>Saying encouraging words in your head about yourself &amp; the world around you. It helps to refer to yourself in the 3rd person. </a:t>
            </a:r>
          </a:p>
          <a:p>
            <a:endParaRPr lang="en-US" sz="1100" dirty="0"/>
          </a:p>
          <a:p>
            <a:pPr lvl="1"/>
            <a:r>
              <a:rPr lang="en-US" sz="2200" dirty="0">
                <a:solidFill>
                  <a:srgbClr val="D9531E"/>
                </a:solidFill>
              </a:rPr>
              <a:t>From ... "</a:t>
            </a:r>
            <a:r>
              <a:rPr lang="en-US" sz="2200" dirty="0" err="1">
                <a:solidFill>
                  <a:srgbClr val="D9531E"/>
                </a:solidFill>
              </a:rPr>
              <a:t>l'm</a:t>
            </a:r>
            <a:r>
              <a:rPr lang="en-US" sz="2200" dirty="0">
                <a:solidFill>
                  <a:srgbClr val="D9531E"/>
                </a:solidFill>
              </a:rPr>
              <a:t> going to lose it." To ... “Dave, you’ve done hard things before. You can get through this."</a:t>
            </a:r>
          </a:p>
        </p:txBody>
      </p:sp>
      <p:sp>
        <p:nvSpPr>
          <p:cNvPr id="8" name="TextBox 7">
            <a:extLst>
              <a:ext uri="{FF2B5EF4-FFF2-40B4-BE49-F238E27FC236}">
                <a16:creationId xmlns:a16="http://schemas.microsoft.com/office/drawing/2014/main" id="{E01C5DA6-8FB7-42E6-BCC3-87C3182577E4}"/>
              </a:ext>
            </a:extLst>
          </p:cNvPr>
          <p:cNvSpPr txBox="1"/>
          <p:nvPr/>
        </p:nvSpPr>
        <p:spPr>
          <a:xfrm>
            <a:off x="471947" y="3351305"/>
            <a:ext cx="7629832" cy="1738938"/>
          </a:xfrm>
          <a:prstGeom prst="rect">
            <a:avLst/>
          </a:prstGeom>
          <a:noFill/>
        </p:spPr>
        <p:txBody>
          <a:bodyPr wrap="square">
            <a:spAutoFit/>
          </a:bodyPr>
          <a:lstStyle/>
          <a:p>
            <a:r>
              <a:rPr lang="en-US" sz="2800" b="1" dirty="0">
                <a:solidFill>
                  <a:srgbClr val="01447B"/>
                </a:solidFill>
              </a:rPr>
              <a:t>Positive Re-appraisal: </a:t>
            </a:r>
            <a:r>
              <a:rPr lang="en-US" sz="2400" dirty="0"/>
              <a:t>Looking at the situation through a different lens; a new spin.</a:t>
            </a:r>
          </a:p>
          <a:p>
            <a:endParaRPr lang="en-US" sz="1100" dirty="0"/>
          </a:p>
          <a:p>
            <a:pPr lvl="1"/>
            <a:r>
              <a:rPr lang="en-US" sz="2200" dirty="0">
                <a:solidFill>
                  <a:srgbClr val="D9531E"/>
                </a:solidFill>
              </a:rPr>
              <a:t>From ... "</a:t>
            </a:r>
            <a:r>
              <a:rPr lang="en-US" sz="2200" dirty="0" err="1">
                <a:solidFill>
                  <a:srgbClr val="D9531E"/>
                </a:solidFill>
              </a:rPr>
              <a:t>l'm</a:t>
            </a:r>
            <a:r>
              <a:rPr lang="en-US" sz="2200" dirty="0">
                <a:solidFill>
                  <a:srgbClr val="D9531E"/>
                </a:solidFill>
              </a:rPr>
              <a:t> never going to make it through this." </a:t>
            </a:r>
          </a:p>
          <a:p>
            <a:pPr lvl="1"/>
            <a:r>
              <a:rPr lang="en-US" sz="2200" dirty="0">
                <a:solidFill>
                  <a:srgbClr val="D9531E"/>
                </a:solidFill>
              </a:rPr>
              <a:t>To ... “Dave, this is an opportunity to learn and grow."</a:t>
            </a:r>
          </a:p>
        </p:txBody>
      </p:sp>
      <p:sp>
        <p:nvSpPr>
          <p:cNvPr id="11" name="TextBox 10">
            <a:extLst>
              <a:ext uri="{FF2B5EF4-FFF2-40B4-BE49-F238E27FC236}">
                <a16:creationId xmlns:a16="http://schemas.microsoft.com/office/drawing/2014/main" id="{358E12C9-99E1-4EBA-8973-A587089A447A}"/>
              </a:ext>
            </a:extLst>
          </p:cNvPr>
          <p:cNvSpPr txBox="1"/>
          <p:nvPr/>
        </p:nvSpPr>
        <p:spPr>
          <a:xfrm>
            <a:off x="471947" y="5142540"/>
            <a:ext cx="7944464" cy="1800493"/>
          </a:xfrm>
          <a:prstGeom prst="rect">
            <a:avLst/>
          </a:prstGeom>
          <a:noFill/>
        </p:spPr>
        <p:txBody>
          <a:bodyPr wrap="square">
            <a:spAutoFit/>
          </a:bodyPr>
          <a:lstStyle/>
          <a:p>
            <a:r>
              <a:rPr lang="en-US" sz="2800" b="1" dirty="0">
                <a:solidFill>
                  <a:srgbClr val="01447B"/>
                </a:solidFill>
              </a:rPr>
              <a:t>Psychological Distance: </a:t>
            </a:r>
            <a:r>
              <a:rPr lang="en-US" sz="2400" dirty="0"/>
              <a:t>Jump in the hot air balloon! Will this matter in a month?</a:t>
            </a:r>
          </a:p>
          <a:p>
            <a:endParaRPr lang="en-US" sz="1100" dirty="0"/>
          </a:p>
          <a:p>
            <a:pPr lvl="1"/>
            <a:r>
              <a:rPr lang="en-US" sz="2200" dirty="0">
                <a:solidFill>
                  <a:srgbClr val="D9531E"/>
                </a:solidFill>
              </a:rPr>
              <a:t>From ... "My life is a mess." To ... “Dave, will this really matter in a month from now?"</a:t>
            </a:r>
          </a:p>
        </p:txBody>
      </p:sp>
    </p:spTree>
    <p:extLst>
      <p:ext uri="{BB962C8B-B14F-4D97-AF65-F5344CB8AC3E}">
        <p14:creationId xmlns:p14="http://schemas.microsoft.com/office/powerpoint/2010/main" val="3950418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98763-34F8-40F5-8DB3-4C7862C4FC4E}"/>
              </a:ext>
            </a:extLst>
          </p:cNvPr>
          <p:cNvSpPr>
            <a:spLocks noGrp="1"/>
          </p:cNvSpPr>
          <p:nvPr>
            <p:ph type="title"/>
          </p:nvPr>
        </p:nvSpPr>
        <p:spPr>
          <a:xfrm>
            <a:off x="628650" y="1"/>
            <a:ext cx="7886700" cy="1047750"/>
          </a:xfrm>
        </p:spPr>
        <p:txBody>
          <a:bodyPr/>
          <a:lstStyle/>
          <a:p>
            <a:pPr algn="ctr"/>
            <a:r>
              <a:rPr lang="en-US" cap="all" dirty="0">
                <a:solidFill>
                  <a:schemeClr val="bg1"/>
                </a:solidFill>
                <a:latin typeface="Arial Black" panose="020B0A04020102020204" pitchFamily="34" charset="0"/>
              </a:rPr>
              <a:t>Eps Strategic plan</a:t>
            </a:r>
            <a:endParaRPr lang="en-US" dirty="0">
              <a:solidFill>
                <a:schemeClr val="bg1"/>
              </a:solidFill>
              <a:latin typeface="Arial Black" panose="020B0A04020102020204" pitchFamily="34" charset="0"/>
            </a:endParaRPr>
          </a:p>
        </p:txBody>
      </p:sp>
      <p:pic>
        <p:nvPicPr>
          <p:cNvPr id="6" name="Content Placeholder 5">
            <a:extLst>
              <a:ext uri="{FF2B5EF4-FFF2-40B4-BE49-F238E27FC236}">
                <a16:creationId xmlns:a16="http://schemas.microsoft.com/office/drawing/2014/main" id="{D98387C0-39D8-4E53-8F92-B50328A2C471}"/>
              </a:ext>
            </a:extLst>
          </p:cNvPr>
          <p:cNvPicPr>
            <a:picLocks noGrp="1" noChangeAspect="1"/>
          </p:cNvPicPr>
          <p:nvPr>
            <p:ph idx="1"/>
          </p:nvPr>
        </p:nvPicPr>
        <p:blipFill>
          <a:blip r:embed="rId3"/>
          <a:stretch>
            <a:fillRect/>
          </a:stretch>
        </p:blipFill>
        <p:spPr>
          <a:xfrm>
            <a:off x="1508455" y="1488141"/>
            <a:ext cx="6127089" cy="4752691"/>
          </a:xfrm>
          <a:prstGeom prst="rect">
            <a:avLst/>
          </a:prstGeom>
        </p:spPr>
      </p:pic>
      <p:sp>
        <p:nvSpPr>
          <p:cNvPr id="3" name="Rectangle 2">
            <a:extLst>
              <a:ext uri="{FF2B5EF4-FFF2-40B4-BE49-F238E27FC236}">
                <a16:creationId xmlns:a16="http://schemas.microsoft.com/office/drawing/2014/main" id="{169F03F3-9343-788D-5404-080D650E4415}"/>
              </a:ext>
            </a:extLst>
          </p:cNvPr>
          <p:cNvSpPr/>
          <p:nvPr/>
        </p:nvSpPr>
        <p:spPr>
          <a:xfrm>
            <a:off x="628650" y="5143500"/>
            <a:ext cx="7974174" cy="962025"/>
          </a:xfrm>
          <a:prstGeom prst="rect">
            <a:avLst/>
          </a:prstGeom>
          <a:noFill/>
          <a:ln w="76200">
            <a:solidFill>
              <a:srgbClr val="F9D2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BE58FEF9-7F67-E426-3864-B8485F847012}"/>
                  </a:ext>
                </a:extLst>
              </p14:cNvPr>
              <p14:cNvContentPartPr/>
              <p14:nvPr/>
            </p14:nvContentPartPr>
            <p14:xfrm>
              <a:off x="887040" y="3841920"/>
              <a:ext cx="360" cy="360"/>
            </p14:xfrm>
          </p:contentPart>
        </mc:Choice>
        <mc:Fallback xmlns="">
          <p:pic>
            <p:nvPicPr>
              <p:cNvPr id="4" name="Ink 3">
                <a:extLst>
                  <a:ext uri="{FF2B5EF4-FFF2-40B4-BE49-F238E27FC236}">
                    <a16:creationId xmlns:a16="http://schemas.microsoft.com/office/drawing/2014/main" id="{BE58FEF9-7F67-E426-3864-B8485F847012}"/>
                  </a:ext>
                </a:extLst>
              </p:cNvPr>
              <p:cNvPicPr/>
              <p:nvPr/>
            </p:nvPicPr>
            <p:blipFill>
              <a:blip r:embed="rId5"/>
              <a:stretch>
                <a:fillRect/>
              </a:stretch>
            </p:blipFill>
            <p:spPr>
              <a:xfrm>
                <a:off x="877680" y="3832560"/>
                <a:ext cx="19080" cy="19080"/>
              </a:xfrm>
              <a:prstGeom prst="rect">
                <a:avLst/>
              </a:prstGeom>
            </p:spPr>
          </p:pic>
        </mc:Fallback>
      </mc:AlternateContent>
    </p:spTree>
    <p:extLst>
      <p:ext uri="{BB962C8B-B14F-4D97-AF65-F5344CB8AC3E}">
        <p14:creationId xmlns:p14="http://schemas.microsoft.com/office/powerpoint/2010/main" val="760671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5A530-01F7-4A27-AF78-348786169CC1}"/>
              </a:ext>
            </a:extLst>
          </p:cNvPr>
          <p:cNvSpPr>
            <a:spLocks noGrp="1"/>
          </p:cNvSpPr>
          <p:nvPr>
            <p:ph type="title"/>
          </p:nvPr>
        </p:nvSpPr>
        <p:spPr>
          <a:xfrm>
            <a:off x="0" y="0"/>
            <a:ext cx="9144000" cy="1019175"/>
          </a:xfrm>
        </p:spPr>
        <p:txBody>
          <a:bodyPr>
            <a:normAutofit/>
          </a:bodyPr>
          <a:lstStyle/>
          <a:p>
            <a:pPr algn="ctr"/>
            <a:r>
              <a:rPr lang="en-US" sz="3000" dirty="0">
                <a:solidFill>
                  <a:schemeClr val="bg1"/>
                </a:solidFill>
                <a:latin typeface="Arial Black" panose="020B0A04020102020204" pitchFamily="34" charset="0"/>
              </a:rPr>
              <a:t>MANAGING YOUR BODY’S BUDGET</a:t>
            </a:r>
          </a:p>
        </p:txBody>
      </p:sp>
      <p:graphicFrame>
        <p:nvGraphicFramePr>
          <p:cNvPr id="9" name="Table 9">
            <a:extLst>
              <a:ext uri="{FF2B5EF4-FFF2-40B4-BE49-F238E27FC236}">
                <a16:creationId xmlns:a16="http://schemas.microsoft.com/office/drawing/2014/main" id="{D19470FA-4FD1-4E5C-8D71-81C513B06611}"/>
              </a:ext>
            </a:extLst>
          </p:cNvPr>
          <p:cNvGraphicFramePr>
            <a:graphicFrameLocks noGrp="1"/>
          </p:cNvGraphicFramePr>
          <p:nvPr>
            <p:extLst>
              <p:ext uri="{D42A27DB-BD31-4B8C-83A1-F6EECF244321}">
                <p14:modId xmlns:p14="http://schemas.microsoft.com/office/powerpoint/2010/main" val="2879401205"/>
              </p:ext>
            </p:extLst>
          </p:nvPr>
        </p:nvGraphicFramePr>
        <p:xfrm>
          <a:off x="570271" y="1396999"/>
          <a:ext cx="8101782" cy="3066845"/>
        </p:xfrm>
        <a:graphic>
          <a:graphicData uri="http://schemas.openxmlformats.org/drawingml/2006/table">
            <a:tbl>
              <a:tblPr firstRow="1" bandRow="1">
                <a:tableStyleId>{5C22544A-7EE6-4342-B048-85BDC9FD1C3A}</a:tableStyleId>
              </a:tblPr>
              <a:tblGrid>
                <a:gridCol w="4050891">
                  <a:extLst>
                    <a:ext uri="{9D8B030D-6E8A-4147-A177-3AD203B41FA5}">
                      <a16:colId xmlns:a16="http://schemas.microsoft.com/office/drawing/2014/main" val="2648867514"/>
                    </a:ext>
                  </a:extLst>
                </a:gridCol>
                <a:gridCol w="4050891">
                  <a:extLst>
                    <a:ext uri="{9D8B030D-6E8A-4147-A177-3AD203B41FA5}">
                      <a16:colId xmlns:a16="http://schemas.microsoft.com/office/drawing/2014/main" val="366134159"/>
                    </a:ext>
                  </a:extLst>
                </a:gridCol>
              </a:tblGrid>
              <a:tr h="3066845">
                <a:tc>
                  <a:txBody>
                    <a:bodyPr/>
                    <a:lstStyle/>
                    <a:p>
                      <a:endParaRPr lang="en-US" sz="2400"/>
                    </a:p>
                  </a:txBody>
                  <a:tcPr>
                    <a:noFill/>
                  </a:tcPr>
                </a:tc>
                <a:tc>
                  <a:txBody>
                    <a:bodyPr/>
                    <a:lstStyle/>
                    <a:p>
                      <a:endParaRPr lang="en-US" sz="2400" dirty="0"/>
                    </a:p>
                  </a:txBody>
                  <a:tcPr>
                    <a:noFill/>
                  </a:tcPr>
                </a:tc>
                <a:extLst>
                  <a:ext uri="{0D108BD9-81ED-4DB2-BD59-A6C34878D82A}">
                    <a16:rowId xmlns:a16="http://schemas.microsoft.com/office/drawing/2014/main" val="1365943703"/>
                  </a:ext>
                </a:extLst>
              </a:tr>
            </a:tbl>
          </a:graphicData>
        </a:graphic>
      </p:graphicFrame>
      <p:sp>
        <p:nvSpPr>
          <p:cNvPr id="6" name="TextBox 5">
            <a:extLst>
              <a:ext uri="{FF2B5EF4-FFF2-40B4-BE49-F238E27FC236}">
                <a16:creationId xmlns:a16="http://schemas.microsoft.com/office/drawing/2014/main" id="{D8342C86-D30A-415A-AEBF-5253747E1A84}"/>
              </a:ext>
            </a:extLst>
          </p:cNvPr>
          <p:cNvSpPr txBox="1"/>
          <p:nvPr/>
        </p:nvSpPr>
        <p:spPr>
          <a:xfrm>
            <a:off x="186813" y="1305899"/>
            <a:ext cx="8770373" cy="1692771"/>
          </a:xfrm>
          <a:prstGeom prst="rect">
            <a:avLst/>
          </a:prstGeom>
          <a:noFill/>
        </p:spPr>
        <p:txBody>
          <a:bodyPr wrap="square">
            <a:spAutoFit/>
          </a:bodyPr>
          <a:lstStyle/>
          <a:p>
            <a:pPr algn="l"/>
            <a:r>
              <a:rPr lang="en-US" sz="2400" b="1" i="0" u="none" strike="noStrike" baseline="0" dirty="0">
                <a:solidFill>
                  <a:srgbClr val="D9531E"/>
                </a:solidFill>
                <a:latin typeface="*Verdana-Bold-3996-Identity-H"/>
              </a:rPr>
              <a:t>Nutrition</a:t>
            </a:r>
            <a:endParaRPr lang="en-US" sz="1800" b="1" i="0" u="none" strike="noStrike" baseline="0" dirty="0">
              <a:solidFill>
                <a:srgbClr val="D9531E"/>
              </a:solidFill>
              <a:latin typeface="*Verdana-Bold-3996-Identity-H"/>
            </a:endParaRPr>
          </a:p>
          <a:p>
            <a:pPr algn="l"/>
            <a:r>
              <a:rPr lang="en-US" sz="2000" b="0" i="0" u="none" strike="noStrike" baseline="0" dirty="0">
                <a:solidFill>
                  <a:srgbClr val="121212"/>
                </a:solidFill>
              </a:rPr>
              <a:t>Dehydration causes headaches, concentration problems, anxiety, and irritability</a:t>
            </a:r>
          </a:p>
          <a:p>
            <a:pPr algn="l"/>
            <a:r>
              <a:rPr lang="en-US" sz="2000" b="0" i="0" u="none" strike="noStrike" baseline="0" dirty="0">
                <a:solidFill>
                  <a:srgbClr val="181818"/>
                </a:solidFill>
              </a:rPr>
              <a:t>• Glucose (from carbs/sugar) is the only fuel used by brain (but not produced by it)</a:t>
            </a:r>
          </a:p>
          <a:p>
            <a:pPr lvl="1"/>
            <a:r>
              <a:rPr lang="en-US" sz="2000" dirty="0">
                <a:solidFill>
                  <a:srgbClr val="181818"/>
                </a:solidFill>
              </a:rPr>
              <a:t>−</a:t>
            </a:r>
            <a:r>
              <a:rPr lang="en-US" sz="2000" b="0" i="0" u="none" strike="noStrike" baseline="0" dirty="0">
                <a:solidFill>
                  <a:srgbClr val="181818"/>
                </a:solidFill>
              </a:rPr>
              <a:t>Drink water and eat healthy snacks</a:t>
            </a:r>
          </a:p>
          <a:p>
            <a:pPr algn="l"/>
            <a:r>
              <a:rPr lang="en-US" sz="2000" b="0" i="0" u="none" strike="noStrike" baseline="0" dirty="0">
                <a:solidFill>
                  <a:srgbClr val="101111"/>
                </a:solidFill>
              </a:rPr>
              <a:t>• When stressed, we are more likely to turn to high-fat, high-sugar foods</a:t>
            </a:r>
            <a:endParaRPr lang="en-US" sz="2000" dirty="0"/>
          </a:p>
        </p:txBody>
      </p:sp>
      <p:sp>
        <p:nvSpPr>
          <p:cNvPr id="8" name="TextBox 7">
            <a:extLst>
              <a:ext uri="{FF2B5EF4-FFF2-40B4-BE49-F238E27FC236}">
                <a16:creationId xmlns:a16="http://schemas.microsoft.com/office/drawing/2014/main" id="{8D5152DC-4068-4C1A-BA16-02B0DF4054E1}"/>
              </a:ext>
            </a:extLst>
          </p:cNvPr>
          <p:cNvSpPr txBox="1"/>
          <p:nvPr/>
        </p:nvSpPr>
        <p:spPr>
          <a:xfrm>
            <a:off x="167147" y="3209510"/>
            <a:ext cx="8770372" cy="1384995"/>
          </a:xfrm>
          <a:prstGeom prst="rect">
            <a:avLst/>
          </a:prstGeom>
          <a:noFill/>
        </p:spPr>
        <p:txBody>
          <a:bodyPr wrap="square">
            <a:spAutoFit/>
          </a:bodyPr>
          <a:lstStyle/>
          <a:p>
            <a:pPr algn="l"/>
            <a:r>
              <a:rPr lang="en-US" sz="2400" b="1" i="0" u="none" strike="noStrike" baseline="0" dirty="0">
                <a:solidFill>
                  <a:srgbClr val="D9531E"/>
                </a:solidFill>
              </a:rPr>
              <a:t>Sleep</a:t>
            </a:r>
            <a:endParaRPr lang="en-US" sz="2800" b="1" i="0" u="none" strike="noStrike" baseline="0" dirty="0">
              <a:solidFill>
                <a:srgbClr val="D9531E"/>
              </a:solidFill>
            </a:endParaRPr>
          </a:p>
          <a:p>
            <a:pPr algn="l"/>
            <a:r>
              <a:rPr lang="en-US" sz="2000" b="0" i="0" u="none" strike="noStrike" baseline="0" dirty="0">
                <a:solidFill>
                  <a:srgbClr val="101111"/>
                </a:solidFill>
              </a:rPr>
              <a:t>• </a:t>
            </a:r>
            <a:r>
              <a:rPr lang="en-US" sz="2000" b="0" i="0" u="none" strike="noStrike" baseline="0" dirty="0">
                <a:solidFill>
                  <a:srgbClr val="121313"/>
                </a:solidFill>
              </a:rPr>
              <a:t>Poor sleep= poor restoration = poor cognitive functioning, anxiety, hostility</a:t>
            </a:r>
          </a:p>
          <a:p>
            <a:pPr lvl="1"/>
            <a:r>
              <a:rPr lang="en-US" sz="2000" b="0" i="0" u="none" strike="noStrike" baseline="0" dirty="0">
                <a:solidFill>
                  <a:srgbClr val="1D1D1D"/>
                </a:solidFill>
              </a:rPr>
              <a:t>− Try no devices 1-hour before sleep</a:t>
            </a:r>
          </a:p>
          <a:p>
            <a:pPr lvl="1"/>
            <a:r>
              <a:rPr lang="en-US" sz="2000" b="0" i="0" u="none" strike="noStrike" baseline="0" dirty="0">
                <a:solidFill>
                  <a:srgbClr val="1D1D1D"/>
                </a:solidFill>
              </a:rPr>
              <a:t>− </a:t>
            </a:r>
            <a:r>
              <a:rPr lang="en-US" sz="2000" b="0" i="0" u="none" strike="noStrike" baseline="0" dirty="0">
                <a:solidFill>
                  <a:srgbClr val="1B1B1C"/>
                </a:solidFill>
              </a:rPr>
              <a:t>Try some light stretching or take a shower/bath before bed</a:t>
            </a:r>
            <a:endParaRPr lang="en-US" sz="2200" dirty="0"/>
          </a:p>
        </p:txBody>
      </p:sp>
      <p:sp>
        <p:nvSpPr>
          <p:cNvPr id="11" name="TextBox 10">
            <a:extLst>
              <a:ext uri="{FF2B5EF4-FFF2-40B4-BE49-F238E27FC236}">
                <a16:creationId xmlns:a16="http://schemas.microsoft.com/office/drawing/2014/main" id="{724F5C0D-A564-4DA9-8C7F-FFD4FB11B402}"/>
              </a:ext>
            </a:extLst>
          </p:cNvPr>
          <p:cNvSpPr txBox="1"/>
          <p:nvPr/>
        </p:nvSpPr>
        <p:spPr>
          <a:xfrm>
            <a:off x="186813" y="4813655"/>
            <a:ext cx="8770372" cy="1846659"/>
          </a:xfrm>
          <a:prstGeom prst="rect">
            <a:avLst/>
          </a:prstGeom>
          <a:noFill/>
        </p:spPr>
        <p:txBody>
          <a:bodyPr wrap="square">
            <a:spAutoFit/>
          </a:bodyPr>
          <a:lstStyle/>
          <a:p>
            <a:pPr algn="l"/>
            <a:r>
              <a:rPr lang="en-US" sz="2400" b="1" i="0" u="none" strike="noStrike" baseline="0" dirty="0">
                <a:solidFill>
                  <a:srgbClr val="D9531E"/>
                </a:solidFill>
              </a:rPr>
              <a:t>Physical Exercise</a:t>
            </a:r>
          </a:p>
          <a:p>
            <a:pPr algn="l"/>
            <a:r>
              <a:rPr lang="en-US" sz="2400" b="0" i="0" u="none" strike="noStrike" baseline="0" dirty="0">
                <a:solidFill>
                  <a:srgbClr val="101111"/>
                </a:solidFill>
              </a:rPr>
              <a:t>• </a:t>
            </a:r>
            <a:r>
              <a:rPr lang="en-US" sz="2200" b="0" i="0" u="none" strike="noStrike" baseline="0" dirty="0">
                <a:solidFill>
                  <a:srgbClr val="111111"/>
                </a:solidFill>
              </a:rPr>
              <a:t>Regular exercises leads to less anxiety, stress, and depression and greater concentration</a:t>
            </a:r>
          </a:p>
          <a:p>
            <a:pPr lvl="1"/>
            <a:r>
              <a:rPr lang="en-US" sz="2200" dirty="0">
                <a:solidFill>
                  <a:srgbClr val="131313"/>
                </a:solidFill>
              </a:rPr>
              <a:t>− </a:t>
            </a:r>
            <a:r>
              <a:rPr lang="en-US" sz="2200" b="0" i="0" u="none" strike="noStrike" baseline="0" dirty="0">
                <a:solidFill>
                  <a:srgbClr val="131313"/>
                </a:solidFill>
              </a:rPr>
              <a:t>It also leads to less negative emotions during difficult interactions</a:t>
            </a:r>
          </a:p>
          <a:p>
            <a:pPr lvl="1"/>
            <a:r>
              <a:rPr lang="en-US" sz="2200" dirty="0">
                <a:solidFill>
                  <a:srgbClr val="131313"/>
                </a:solidFill>
              </a:rPr>
              <a:t>− </a:t>
            </a:r>
            <a:r>
              <a:rPr lang="en-US" sz="2200" b="0" i="0" u="none" strike="noStrike" baseline="0" dirty="0">
                <a:solidFill>
                  <a:srgbClr val="444545"/>
                </a:solidFill>
              </a:rPr>
              <a:t>Build in some kind of movement throughout the day</a:t>
            </a:r>
            <a:endParaRPr lang="en-US" sz="2200" dirty="0"/>
          </a:p>
        </p:txBody>
      </p:sp>
    </p:spTree>
    <p:extLst>
      <p:ext uri="{BB962C8B-B14F-4D97-AF65-F5344CB8AC3E}">
        <p14:creationId xmlns:p14="http://schemas.microsoft.com/office/powerpoint/2010/main" val="16145029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5A530-01F7-4A27-AF78-348786169CC1}"/>
              </a:ext>
            </a:extLst>
          </p:cNvPr>
          <p:cNvSpPr>
            <a:spLocks noGrp="1"/>
          </p:cNvSpPr>
          <p:nvPr>
            <p:ph type="title"/>
          </p:nvPr>
        </p:nvSpPr>
        <p:spPr>
          <a:xfrm>
            <a:off x="0" y="1"/>
            <a:ext cx="9144000" cy="1047750"/>
          </a:xfrm>
        </p:spPr>
        <p:txBody>
          <a:bodyPr>
            <a:normAutofit/>
          </a:bodyPr>
          <a:lstStyle/>
          <a:p>
            <a:pPr algn="ctr"/>
            <a:r>
              <a:rPr lang="en-US" sz="3000" dirty="0">
                <a:solidFill>
                  <a:schemeClr val="bg1"/>
                </a:solidFill>
                <a:latin typeface="Arial Black" panose="020B0A04020102020204" pitchFamily="34" charset="0"/>
              </a:rPr>
              <a:t>EMOTION SCIENTIST vs EMOTION JUDGE</a:t>
            </a:r>
          </a:p>
        </p:txBody>
      </p:sp>
      <p:sp>
        <p:nvSpPr>
          <p:cNvPr id="3" name="Content Placeholder 2">
            <a:extLst>
              <a:ext uri="{FF2B5EF4-FFF2-40B4-BE49-F238E27FC236}">
                <a16:creationId xmlns:a16="http://schemas.microsoft.com/office/drawing/2014/main" id="{441247C4-D697-461C-94A9-870E8CD81302}"/>
              </a:ext>
            </a:extLst>
          </p:cNvPr>
          <p:cNvSpPr>
            <a:spLocks noGrp="1"/>
          </p:cNvSpPr>
          <p:nvPr>
            <p:ph idx="1"/>
          </p:nvPr>
        </p:nvSpPr>
        <p:spPr>
          <a:xfrm>
            <a:off x="628650" y="1253331"/>
            <a:ext cx="7886700" cy="5174363"/>
          </a:xfrm>
        </p:spPr>
        <p:txBody>
          <a:bodyPr>
            <a:noAutofit/>
          </a:bodyPr>
          <a:lstStyle/>
          <a:p>
            <a:pPr marL="0" indent="0">
              <a:buNone/>
            </a:pPr>
            <a:r>
              <a:rPr lang="en-US" b="1" dirty="0">
                <a:solidFill>
                  <a:srgbClr val="D9531E"/>
                </a:solidFill>
              </a:rPr>
              <a:t>Emotion scientists </a:t>
            </a:r>
            <a:r>
              <a:rPr lang="en-US" dirty="0"/>
              <a:t>are empathic, inquisitive, active listeners, contemplative, and focus on the facts.</a:t>
            </a:r>
          </a:p>
          <a:p>
            <a:pPr marL="0" indent="0">
              <a:buNone/>
            </a:pPr>
            <a:r>
              <a:rPr lang="en-US" b="1" dirty="0">
                <a:solidFill>
                  <a:srgbClr val="D9531E"/>
                </a:solidFill>
              </a:rPr>
              <a:t>Emotion judges </a:t>
            </a:r>
            <a:r>
              <a:rPr lang="en-US" dirty="0"/>
              <a:t>are critical, reactionary, inflexible, and make assumptions.</a:t>
            </a:r>
            <a:br>
              <a:rPr lang="en-US" dirty="0"/>
            </a:br>
            <a:endParaRPr lang="en-US" sz="800" dirty="0"/>
          </a:p>
          <a:p>
            <a:pPr marL="0" indent="0">
              <a:buNone/>
            </a:pPr>
            <a:r>
              <a:rPr lang="en-US" dirty="0"/>
              <a:t>How does this play into:</a:t>
            </a:r>
          </a:p>
          <a:p>
            <a:r>
              <a:rPr lang="en-US" sz="1800" b="1" dirty="0">
                <a:solidFill>
                  <a:srgbClr val="01447B"/>
                </a:solidFill>
              </a:rPr>
              <a:t>Recognizing</a:t>
            </a:r>
            <a:r>
              <a:rPr lang="en-US" sz="1800" b="1" dirty="0"/>
              <a:t>?</a:t>
            </a:r>
            <a:r>
              <a:rPr lang="en-US" sz="1800" dirty="0"/>
              <a:t> (The emotion judge makes quicks assumptions and may misdiagnose emotion by observing behavior)</a:t>
            </a:r>
          </a:p>
          <a:p>
            <a:r>
              <a:rPr lang="en-US" sz="1800" b="1" dirty="0">
                <a:solidFill>
                  <a:srgbClr val="01447B"/>
                </a:solidFill>
              </a:rPr>
              <a:t>Understanding</a:t>
            </a:r>
            <a:r>
              <a:rPr lang="en-US" sz="1800" b="1" dirty="0"/>
              <a:t>?</a:t>
            </a:r>
            <a:r>
              <a:rPr lang="en-US" sz="1800" dirty="0"/>
              <a:t> (The emotion scientist asks good questions)</a:t>
            </a:r>
          </a:p>
          <a:p>
            <a:r>
              <a:rPr lang="en-US" sz="1800" b="1" dirty="0">
                <a:solidFill>
                  <a:srgbClr val="01447B"/>
                </a:solidFill>
              </a:rPr>
              <a:t>Labeling</a:t>
            </a:r>
            <a:r>
              <a:rPr lang="en-US" sz="1800" b="1" dirty="0"/>
              <a:t>?</a:t>
            </a:r>
            <a:r>
              <a:rPr lang="en-US" sz="1800" dirty="0"/>
              <a:t> (The emotion judge just labels what others are feeling or even attributes emotions to people’s personalities)</a:t>
            </a:r>
          </a:p>
          <a:p>
            <a:r>
              <a:rPr lang="en-US" sz="1800" b="1" dirty="0">
                <a:solidFill>
                  <a:srgbClr val="01447B"/>
                </a:solidFill>
              </a:rPr>
              <a:t>Expressing</a:t>
            </a:r>
            <a:r>
              <a:rPr lang="en-US" sz="1800" b="1" dirty="0"/>
              <a:t>?</a:t>
            </a:r>
            <a:r>
              <a:rPr lang="en-US" sz="1800" dirty="0"/>
              <a:t> (The emotion judge makes assumptions</a:t>
            </a:r>
            <a:br>
              <a:rPr lang="en-US" sz="1800" dirty="0"/>
            </a:br>
            <a:r>
              <a:rPr lang="en-US" sz="1800" dirty="0"/>
              <a:t>about why people are expressing emotions the way </a:t>
            </a:r>
            <a:br>
              <a:rPr lang="en-US" sz="1800" dirty="0"/>
            </a:br>
            <a:r>
              <a:rPr lang="en-US" sz="1800" dirty="0"/>
              <a:t>they do, e.g., “She’s not sharing because she’s </a:t>
            </a:r>
            <a:br>
              <a:rPr lang="en-US" sz="1800" dirty="0"/>
            </a:br>
            <a:r>
              <a:rPr lang="en-US" sz="1800" dirty="0"/>
              <a:t>antagonistic”)</a:t>
            </a:r>
          </a:p>
          <a:p>
            <a:r>
              <a:rPr lang="en-US" sz="1800" b="1" dirty="0">
                <a:solidFill>
                  <a:srgbClr val="01447B"/>
                </a:solidFill>
              </a:rPr>
              <a:t>Regulating</a:t>
            </a:r>
            <a:r>
              <a:rPr lang="en-US" sz="1800" b="1" dirty="0"/>
              <a:t>?</a:t>
            </a:r>
            <a:r>
              <a:rPr lang="en-US" sz="1800" dirty="0"/>
              <a:t> (The emotion scientist explores new </a:t>
            </a:r>
            <a:br>
              <a:rPr lang="en-US" sz="1800" dirty="0"/>
            </a:br>
            <a:r>
              <a:rPr lang="en-US" sz="1800" dirty="0"/>
              <a:t>regulation strategies through trial and error)</a:t>
            </a:r>
          </a:p>
        </p:txBody>
      </p:sp>
      <p:pic>
        <p:nvPicPr>
          <p:cNvPr id="5" name="Picture 4" descr="A picture containing electronics, clipart&#10;&#10;Description automatically generated">
            <a:extLst>
              <a:ext uri="{FF2B5EF4-FFF2-40B4-BE49-F238E27FC236}">
                <a16:creationId xmlns:a16="http://schemas.microsoft.com/office/drawing/2014/main" id="{2F89769A-FBF7-476F-A2BC-3EB6579222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2383" y="5318449"/>
            <a:ext cx="3485006" cy="1446464"/>
          </a:xfrm>
          <a:prstGeom prst="rect">
            <a:avLst/>
          </a:prstGeom>
        </p:spPr>
      </p:pic>
    </p:spTree>
    <p:extLst>
      <p:ext uri="{BB962C8B-B14F-4D97-AF65-F5344CB8AC3E}">
        <p14:creationId xmlns:p14="http://schemas.microsoft.com/office/powerpoint/2010/main" val="251566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6ABC8F-6FBC-04B4-775B-FC4DA89D3629}"/>
              </a:ext>
            </a:extLst>
          </p:cNvPr>
          <p:cNvPicPr>
            <a:picLocks noChangeAspect="1"/>
          </p:cNvPicPr>
          <p:nvPr/>
        </p:nvPicPr>
        <p:blipFill>
          <a:blip r:embed="rId3"/>
          <a:stretch>
            <a:fillRect/>
          </a:stretch>
        </p:blipFill>
        <p:spPr>
          <a:xfrm>
            <a:off x="901203" y="1325562"/>
            <a:ext cx="1315326" cy="5238226"/>
          </a:xfrm>
          <a:prstGeom prst="rect">
            <a:avLst/>
          </a:prstGeom>
        </p:spPr>
      </p:pic>
      <p:sp>
        <p:nvSpPr>
          <p:cNvPr id="2" name="TextBox 1">
            <a:extLst>
              <a:ext uri="{FF2B5EF4-FFF2-40B4-BE49-F238E27FC236}">
                <a16:creationId xmlns:a16="http://schemas.microsoft.com/office/drawing/2014/main" id="{C9C491C2-B190-4AFA-85BF-020623AE0323}"/>
              </a:ext>
            </a:extLst>
          </p:cNvPr>
          <p:cNvSpPr txBox="1"/>
          <p:nvPr/>
        </p:nvSpPr>
        <p:spPr>
          <a:xfrm>
            <a:off x="2432304" y="1558369"/>
            <a:ext cx="6099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Recognizing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emotions in ourselves and others</a:t>
            </a:r>
          </a:p>
        </p:txBody>
      </p:sp>
      <p:sp>
        <p:nvSpPr>
          <p:cNvPr id="6" name="TextBox 5">
            <a:extLst>
              <a:ext uri="{FF2B5EF4-FFF2-40B4-BE49-F238E27FC236}">
                <a16:creationId xmlns:a16="http://schemas.microsoft.com/office/drawing/2014/main" id="{A5D9B2F9-DDDF-4499-B7E5-D03D71E18C29}"/>
              </a:ext>
            </a:extLst>
          </p:cNvPr>
          <p:cNvSpPr txBox="1"/>
          <p:nvPr/>
        </p:nvSpPr>
        <p:spPr>
          <a:xfrm>
            <a:off x="2432304" y="2643457"/>
            <a:ext cx="6099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Understanding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the causes and consequences of emotions</a:t>
            </a:r>
          </a:p>
        </p:txBody>
      </p:sp>
      <p:sp>
        <p:nvSpPr>
          <p:cNvPr id="9" name="TextBox 8">
            <a:extLst>
              <a:ext uri="{FF2B5EF4-FFF2-40B4-BE49-F238E27FC236}">
                <a16:creationId xmlns:a16="http://schemas.microsoft.com/office/drawing/2014/main" id="{88F53817-F614-4560-B62D-158E2B03E6FB}"/>
              </a:ext>
            </a:extLst>
          </p:cNvPr>
          <p:cNvSpPr txBox="1"/>
          <p:nvPr/>
        </p:nvSpPr>
        <p:spPr>
          <a:xfrm>
            <a:off x="2432304" y="3713843"/>
            <a:ext cx="6099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Labeling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emotions accurately</a:t>
            </a:r>
          </a:p>
        </p:txBody>
      </p:sp>
      <p:sp>
        <p:nvSpPr>
          <p:cNvPr id="10" name="TextBox 9">
            <a:extLst>
              <a:ext uri="{FF2B5EF4-FFF2-40B4-BE49-F238E27FC236}">
                <a16:creationId xmlns:a16="http://schemas.microsoft.com/office/drawing/2014/main" id="{E744C6E2-A64C-4BA2-8B1A-09C5ACCE8297}"/>
              </a:ext>
            </a:extLst>
          </p:cNvPr>
          <p:cNvSpPr txBox="1"/>
          <p:nvPr/>
        </p:nvSpPr>
        <p:spPr>
          <a:xfrm>
            <a:off x="2432304" y="4784229"/>
            <a:ext cx="6099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Expressing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emotions appropriately</a:t>
            </a:r>
          </a:p>
        </p:txBody>
      </p:sp>
      <p:sp>
        <p:nvSpPr>
          <p:cNvPr id="11" name="TextBox 10">
            <a:extLst>
              <a:ext uri="{FF2B5EF4-FFF2-40B4-BE49-F238E27FC236}">
                <a16:creationId xmlns:a16="http://schemas.microsoft.com/office/drawing/2014/main" id="{921154F5-83A5-4088-AAD7-286BCE755A8C}"/>
              </a:ext>
            </a:extLst>
          </p:cNvPr>
          <p:cNvSpPr txBox="1"/>
          <p:nvPr/>
        </p:nvSpPr>
        <p:spPr>
          <a:xfrm>
            <a:off x="2432304" y="5854615"/>
            <a:ext cx="6099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Regulating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emotions effectively</a:t>
            </a:r>
          </a:p>
        </p:txBody>
      </p:sp>
      <p:sp>
        <p:nvSpPr>
          <p:cNvPr id="12" name="Title 1">
            <a:extLst>
              <a:ext uri="{FF2B5EF4-FFF2-40B4-BE49-F238E27FC236}">
                <a16:creationId xmlns:a16="http://schemas.microsoft.com/office/drawing/2014/main" id="{A4F857E8-41B6-44E6-8EEC-580EE7C412A7}"/>
              </a:ext>
            </a:extLst>
          </p:cNvPr>
          <p:cNvSpPr>
            <a:spLocks noGrp="1"/>
          </p:cNvSpPr>
          <p:nvPr>
            <p:ph type="title"/>
          </p:nvPr>
        </p:nvSpPr>
        <p:spPr>
          <a:xfrm>
            <a:off x="558846" y="1"/>
            <a:ext cx="7886700" cy="1028700"/>
          </a:xfrm>
        </p:spPr>
        <p:txBody>
          <a:bodyPr/>
          <a:lstStyle/>
          <a:p>
            <a:pPr algn="ctr"/>
            <a:r>
              <a:rPr lang="en-US" dirty="0">
                <a:solidFill>
                  <a:schemeClr val="bg1"/>
                </a:solidFill>
                <a:latin typeface="Arial Black" panose="020B0A04020102020204" pitchFamily="34" charset="0"/>
              </a:rPr>
              <a:t>The RULER Skills</a:t>
            </a:r>
          </a:p>
        </p:txBody>
      </p:sp>
    </p:spTree>
    <p:extLst>
      <p:ext uri="{BB962C8B-B14F-4D97-AF65-F5344CB8AC3E}">
        <p14:creationId xmlns:p14="http://schemas.microsoft.com/office/powerpoint/2010/main" val="407358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15033-0107-4455-B85A-1D8B7DFEDF60}"/>
              </a:ext>
            </a:extLst>
          </p:cNvPr>
          <p:cNvSpPr>
            <a:spLocks noGrp="1"/>
          </p:cNvSpPr>
          <p:nvPr>
            <p:ph type="title"/>
          </p:nvPr>
        </p:nvSpPr>
        <p:spPr>
          <a:xfrm>
            <a:off x="628650" y="18256"/>
            <a:ext cx="7886700" cy="1039020"/>
          </a:xfrm>
        </p:spPr>
        <p:txBody>
          <a:bodyPr/>
          <a:lstStyle/>
          <a:p>
            <a:pPr algn="ctr"/>
            <a:r>
              <a:rPr lang="en-US" cap="all" dirty="0">
                <a:solidFill>
                  <a:schemeClr val="bg1"/>
                </a:solidFill>
                <a:latin typeface="Arial Black" panose="020B0A04020102020204" pitchFamily="34" charset="0"/>
              </a:rPr>
              <a:t>THE RULER ANCHOR TOOLS</a:t>
            </a:r>
            <a:endParaRPr lang="en-US" dirty="0">
              <a:solidFill>
                <a:schemeClr val="bg1"/>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77285C97-8FE9-46EA-BE2F-96BB16C8D3A9}"/>
              </a:ext>
            </a:extLst>
          </p:cNvPr>
          <p:cNvSpPr>
            <a:spLocks noGrp="1"/>
          </p:cNvSpPr>
          <p:nvPr>
            <p:ph idx="1"/>
          </p:nvPr>
        </p:nvSpPr>
        <p:spPr>
          <a:xfrm>
            <a:off x="336176" y="1343818"/>
            <a:ext cx="8471646" cy="971363"/>
          </a:xfrm>
        </p:spPr>
        <p:txBody>
          <a:bodyPr>
            <a:normAutofit lnSpcReduction="10000"/>
          </a:bodyPr>
          <a:lstStyle/>
          <a:p>
            <a:pPr marL="0" indent="0">
              <a:buNone/>
            </a:pPr>
            <a:r>
              <a:rPr lang="en-US" dirty="0"/>
              <a:t>The RULER approach can be put into practice by using the four foundational </a:t>
            </a:r>
            <a:r>
              <a:rPr lang="en-US" sz="2400" b="1" dirty="0">
                <a:solidFill>
                  <a:srgbClr val="D9531E"/>
                </a:solidFill>
              </a:rPr>
              <a:t>RULER anchor tools</a:t>
            </a:r>
            <a:r>
              <a:rPr lang="en-US" dirty="0"/>
              <a:t>, which focus on developing emotional intelligence and creating positive emotional climates at home and at school.</a:t>
            </a:r>
          </a:p>
        </p:txBody>
      </p:sp>
      <p:pic>
        <p:nvPicPr>
          <p:cNvPr id="10242" name="Picture 2" descr="Neatly Arranged Metal Right Angle Squares Stock Photo (Edit Now) 514084609">
            <a:extLst>
              <a:ext uri="{FF2B5EF4-FFF2-40B4-BE49-F238E27FC236}">
                <a16:creationId xmlns:a16="http://schemas.microsoft.com/office/drawing/2014/main" id="{D877DA6D-8AD5-409A-A5C2-642C474EC1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815"/>
          <a:stretch/>
        </p:blipFill>
        <p:spPr bwMode="auto">
          <a:xfrm>
            <a:off x="1937568" y="2669381"/>
            <a:ext cx="5268864" cy="35508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86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15033-0107-4455-B85A-1D8B7DFEDF60}"/>
              </a:ext>
            </a:extLst>
          </p:cNvPr>
          <p:cNvSpPr>
            <a:spLocks noGrp="1"/>
          </p:cNvSpPr>
          <p:nvPr>
            <p:ph type="title"/>
          </p:nvPr>
        </p:nvSpPr>
        <p:spPr>
          <a:xfrm>
            <a:off x="628650" y="18256"/>
            <a:ext cx="7886700" cy="974432"/>
          </a:xfrm>
        </p:spPr>
        <p:txBody>
          <a:bodyPr/>
          <a:lstStyle/>
          <a:p>
            <a:pPr algn="ctr"/>
            <a:r>
              <a:rPr lang="en-US" cap="all" dirty="0">
                <a:solidFill>
                  <a:schemeClr val="bg1"/>
                </a:solidFill>
                <a:latin typeface="Arial Black" panose="020B0A04020102020204" pitchFamily="34" charset="0"/>
              </a:rPr>
              <a:t>THE RULER ANCHOR TOOLS</a:t>
            </a:r>
            <a:endParaRPr lang="en-US" dirty="0">
              <a:solidFill>
                <a:schemeClr val="bg1"/>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77285C97-8FE9-46EA-BE2F-96BB16C8D3A9}"/>
              </a:ext>
            </a:extLst>
          </p:cNvPr>
          <p:cNvSpPr>
            <a:spLocks noGrp="1"/>
          </p:cNvSpPr>
          <p:nvPr>
            <p:ph idx="1"/>
          </p:nvPr>
        </p:nvSpPr>
        <p:spPr>
          <a:xfrm>
            <a:off x="1099291" y="1405718"/>
            <a:ext cx="7886700" cy="5235388"/>
          </a:xfrm>
        </p:spPr>
        <p:txBody>
          <a:bodyPr>
            <a:normAutofit lnSpcReduction="10000"/>
          </a:bodyPr>
          <a:lstStyle/>
          <a:p>
            <a:r>
              <a:rPr lang="en-US" b="1" dirty="0"/>
              <a:t>The Charter</a:t>
            </a:r>
            <a:r>
              <a:rPr lang="en-US" dirty="0"/>
              <a:t> represents agreed-upon norms for how everyone in a school, classroom, or other environment wants to feel. The Charter also explains what needs to happen or change to build and sustain positive emotional climates.</a:t>
            </a:r>
            <a:br>
              <a:rPr lang="en-US" dirty="0"/>
            </a:br>
            <a:endParaRPr lang="en-US" dirty="0"/>
          </a:p>
          <a:p>
            <a:r>
              <a:rPr lang="en-US" b="1" dirty="0"/>
              <a:t>The Mood Meter </a:t>
            </a:r>
            <a:r>
              <a:rPr lang="en-US" dirty="0"/>
              <a:t>is a visual guide to help individuals accurately analyze and “plot” their feelings. The Mood Meter develops skills in recognizing and labeling emotions, which can be further developed into understanding, expressing, and regulating emotions.</a:t>
            </a:r>
            <a:br>
              <a:rPr lang="en-US" dirty="0"/>
            </a:br>
            <a:endParaRPr lang="en-US" dirty="0"/>
          </a:p>
          <a:p>
            <a:r>
              <a:rPr lang="en-US" b="1" dirty="0"/>
              <a:t>The Meta-Moment</a:t>
            </a:r>
            <a:r>
              <a:rPr lang="en-US" dirty="0"/>
              <a:t> is a process for responding to emotional triggers in ways that align with one’s best self. The goal is to shift from automatic, unhelpful reactions to strategic, effective responses.</a:t>
            </a:r>
            <a:br>
              <a:rPr lang="en-US" dirty="0"/>
            </a:br>
            <a:endParaRPr lang="en-US" dirty="0"/>
          </a:p>
          <a:p>
            <a:r>
              <a:rPr lang="en-US" b="1" dirty="0"/>
              <a:t>The Blueprint</a:t>
            </a:r>
            <a:r>
              <a:rPr lang="en-US" dirty="0"/>
              <a:t> is a problem-solving tool for working with interpersonal conflicts. The Blueprint can be used independently or collaboratively to enhance empathy and identify effective solutions for past, real-time, or anticipated conflicts.</a:t>
            </a:r>
          </a:p>
        </p:txBody>
      </p:sp>
      <p:grpSp>
        <p:nvGrpSpPr>
          <p:cNvPr id="10" name="Group 9">
            <a:extLst>
              <a:ext uri="{FF2B5EF4-FFF2-40B4-BE49-F238E27FC236}">
                <a16:creationId xmlns:a16="http://schemas.microsoft.com/office/drawing/2014/main" id="{A480370D-1E83-B6E6-24BD-21F090189660}"/>
              </a:ext>
            </a:extLst>
          </p:cNvPr>
          <p:cNvGrpSpPr/>
          <p:nvPr/>
        </p:nvGrpSpPr>
        <p:grpSpPr>
          <a:xfrm>
            <a:off x="-209" y="1632905"/>
            <a:ext cx="1174218" cy="4774686"/>
            <a:chOff x="-209" y="1632905"/>
            <a:chExt cx="1174218" cy="4774686"/>
          </a:xfrm>
        </p:grpSpPr>
        <p:pic>
          <p:nvPicPr>
            <p:cNvPr id="4" name="Picture 3">
              <a:extLst>
                <a:ext uri="{FF2B5EF4-FFF2-40B4-BE49-F238E27FC236}">
                  <a16:creationId xmlns:a16="http://schemas.microsoft.com/office/drawing/2014/main" id="{A89758C4-205C-48E7-94BA-41D53D897EAF}"/>
                </a:ext>
              </a:extLst>
            </p:cNvPr>
            <p:cNvPicPr>
              <a:picLocks noChangeAspect="1"/>
            </p:cNvPicPr>
            <p:nvPr/>
          </p:nvPicPr>
          <p:blipFill>
            <a:blip r:embed="rId3"/>
            <a:stretch>
              <a:fillRect/>
            </a:stretch>
          </p:blipFill>
          <p:spPr>
            <a:xfrm>
              <a:off x="185441" y="1632905"/>
              <a:ext cx="886418" cy="810167"/>
            </a:xfrm>
            <a:prstGeom prst="rect">
              <a:avLst/>
            </a:prstGeom>
          </p:spPr>
        </p:pic>
        <p:pic>
          <p:nvPicPr>
            <p:cNvPr id="5" name="Picture 4">
              <a:extLst>
                <a:ext uri="{FF2B5EF4-FFF2-40B4-BE49-F238E27FC236}">
                  <a16:creationId xmlns:a16="http://schemas.microsoft.com/office/drawing/2014/main" id="{55F15153-66BF-47E2-B890-177ADC50451C}"/>
                </a:ext>
              </a:extLst>
            </p:cNvPr>
            <p:cNvPicPr>
              <a:picLocks noChangeAspect="1"/>
            </p:cNvPicPr>
            <p:nvPr/>
          </p:nvPicPr>
          <p:blipFill>
            <a:blip r:embed="rId4"/>
            <a:stretch>
              <a:fillRect/>
            </a:stretch>
          </p:blipFill>
          <p:spPr>
            <a:xfrm>
              <a:off x="158008" y="2877778"/>
              <a:ext cx="914400" cy="91440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91E5EBC4-F0E2-48E3-8556-81B6EBED17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 y="5380941"/>
              <a:ext cx="1174218" cy="1026650"/>
            </a:xfrm>
            <a:prstGeom prst="rect">
              <a:avLst/>
            </a:prstGeom>
          </p:spPr>
        </p:pic>
        <p:pic>
          <p:nvPicPr>
            <p:cNvPr id="9" name="Picture 8" descr="Cartoon toast with arms and legs&#10;&#10;Description automatically generated">
              <a:extLst>
                <a:ext uri="{FF2B5EF4-FFF2-40B4-BE49-F238E27FC236}">
                  <a16:creationId xmlns:a16="http://schemas.microsoft.com/office/drawing/2014/main" id="{4D4860C4-3F1A-6E3B-7DD8-9875F05FD2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730" y="4090087"/>
              <a:ext cx="1005840" cy="974431"/>
            </a:xfrm>
            <a:prstGeom prst="rect">
              <a:avLst/>
            </a:prstGeom>
          </p:spPr>
        </p:pic>
      </p:grpSp>
    </p:spTree>
    <p:extLst>
      <p:ext uri="{BB962C8B-B14F-4D97-AF65-F5344CB8AC3E}">
        <p14:creationId xmlns:p14="http://schemas.microsoft.com/office/powerpoint/2010/main" val="349825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16C806-D738-480A-B30A-52C50F7730CF}"/>
              </a:ext>
            </a:extLst>
          </p:cNvPr>
          <p:cNvSpPr>
            <a:spLocks noGrp="1"/>
          </p:cNvSpPr>
          <p:nvPr>
            <p:ph idx="1"/>
          </p:nvPr>
        </p:nvSpPr>
        <p:spPr>
          <a:xfrm>
            <a:off x="628650" y="1601506"/>
            <a:ext cx="7886700" cy="4655859"/>
          </a:xfrm>
        </p:spPr>
        <p:txBody>
          <a:bodyPr>
            <a:normAutofit lnSpcReduction="10000"/>
          </a:bodyPr>
          <a:lstStyle/>
          <a:p>
            <a:pPr marL="0" indent="0">
              <a:buNone/>
            </a:pPr>
            <a:r>
              <a:rPr lang="en-US" dirty="0"/>
              <a:t>There is a clear gap between how school community members feel and how they want to feel. This presents us with an opportunity–a call to action to develop plans for </a:t>
            </a:r>
            <a:r>
              <a:rPr lang="en-US" b="1" dirty="0">
                <a:solidFill>
                  <a:srgbClr val="01447B"/>
                </a:solidFill>
              </a:rPr>
              <a:t>enhancing emotional climates</a:t>
            </a:r>
            <a:r>
              <a:rPr lang="en-US" dirty="0"/>
              <a:t>.</a:t>
            </a:r>
          </a:p>
          <a:p>
            <a:r>
              <a:rPr lang="en-US" dirty="0"/>
              <a:t>This is where the </a:t>
            </a:r>
            <a:r>
              <a:rPr lang="en-US" sz="2400" b="1" dirty="0">
                <a:solidFill>
                  <a:srgbClr val="D9531E"/>
                </a:solidFill>
              </a:rPr>
              <a:t>Charter</a:t>
            </a:r>
            <a:r>
              <a:rPr lang="en-US" dirty="0"/>
              <a:t> comes in. The Charter allows everyone in a school community the chance to articulate how they want to feel at school, then work together to agree upon behaviors that support those feelings. As a group, the school community members decide on what needs to happen or change for those feelings to be consistently present.</a:t>
            </a:r>
            <a:br>
              <a:rPr lang="en-US" dirty="0"/>
            </a:br>
            <a:endParaRPr lang="en-US" sz="800" dirty="0"/>
          </a:p>
          <a:p>
            <a:pPr marL="0" indent="0">
              <a:buNone/>
            </a:pPr>
            <a:r>
              <a:rPr lang="en-US" dirty="0"/>
              <a:t>All Charters are structured around two primary </a:t>
            </a:r>
            <a:br>
              <a:rPr lang="en-US" dirty="0"/>
            </a:br>
            <a:r>
              <a:rPr lang="en-US" dirty="0"/>
              <a:t>questions:</a:t>
            </a:r>
            <a:br>
              <a:rPr lang="en-US" dirty="0"/>
            </a:br>
            <a:endParaRPr lang="en-US" sz="800" dirty="0"/>
          </a:p>
          <a:p>
            <a:pPr lvl="1">
              <a:buFont typeface="Symbol" panose="05050102010706020507" pitchFamily="18" charset="2"/>
              <a:buChar char=""/>
            </a:pPr>
            <a:r>
              <a:rPr lang="en-US" sz="2100" b="1" dirty="0">
                <a:solidFill>
                  <a:srgbClr val="D9531E"/>
                </a:solidFill>
              </a:rPr>
              <a:t>How do we want to feel?</a:t>
            </a:r>
            <a:endParaRPr lang="en-US" sz="2100" dirty="0">
              <a:solidFill>
                <a:srgbClr val="D9531E"/>
              </a:solidFill>
            </a:endParaRPr>
          </a:p>
          <a:p>
            <a:pPr lvl="1">
              <a:buFont typeface="Symbol" panose="05050102010706020507" pitchFamily="18" charset="2"/>
              <a:buChar char=""/>
            </a:pPr>
            <a:r>
              <a:rPr lang="en-US" sz="2100" b="1" dirty="0">
                <a:solidFill>
                  <a:srgbClr val="01447B"/>
                </a:solidFill>
              </a:rPr>
              <a:t>How will we help each other to </a:t>
            </a:r>
            <a:br>
              <a:rPr lang="en-US" sz="2100" b="1" dirty="0">
                <a:solidFill>
                  <a:srgbClr val="01447B"/>
                </a:solidFill>
              </a:rPr>
            </a:br>
            <a:r>
              <a:rPr lang="en-US" sz="2100" b="1" dirty="0">
                <a:solidFill>
                  <a:srgbClr val="01447B"/>
                </a:solidFill>
              </a:rPr>
              <a:t>experience these feelings?</a:t>
            </a:r>
            <a:endParaRPr lang="en-US" sz="2100" dirty="0">
              <a:solidFill>
                <a:srgbClr val="01447B"/>
              </a:solidFill>
            </a:endParaRPr>
          </a:p>
          <a:p>
            <a:pPr marL="0" indent="0">
              <a:buNone/>
            </a:pPr>
            <a:endParaRPr lang="en-US" dirty="0"/>
          </a:p>
          <a:p>
            <a:endParaRPr lang="en-US" dirty="0"/>
          </a:p>
        </p:txBody>
      </p:sp>
      <p:sp>
        <p:nvSpPr>
          <p:cNvPr id="4" name="Title 1">
            <a:extLst>
              <a:ext uri="{FF2B5EF4-FFF2-40B4-BE49-F238E27FC236}">
                <a16:creationId xmlns:a16="http://schemas.microsoft.com/office/drawing/2014/main" id="{326A244A-475B-43D4-BA4B-01538C9DF4BC}"/>
              </a:ext>
            </a:extLst>
          </p:cNvPr>
          <p:cNvSpPr>
            <a:spLocks noGrp="1"/>
          </p:cNvSpPr>
          <p:nvPr>
            <p:ph type="title"/>
          </p:nvPr>
        </p:nvSpPr>
        <p:spPr>
          <a:xfrm>
            <a:off x="628650" y="18256"/>
            <a:ext cx="7886700" cy="1019970"/>
          </a:xfrm>
        </p:spPr>
        <p:txBody>
          <a:bodyPr/>
          <a:lstStyle/>
          <a:p>
            <a:pPr algn="ctr"/>
            <a:r>
              <a:rPr lang="en-US" cap="all" dirty="0">
                <a:solidFill>
                  <a:schemeClr val="bg1"/>
                </a:solidFill>
                <a:latin typeface="Arial Black" panose="020B0A04020102020204" pitchFamily="34" charset="0"/>
              </a:rPr>
              <a:t>THE CHARTER</a:t>
            </a:r>
            <a:endParaRPr lang="en-US" dirty="0">
              <a:solidFill>
                <a:schemeClr val="bg1"/>
              </a:solidFill>
              <a:latin typeface="Arial Black" panose="020B0A04020102020204" pitchFamily="34" charset="0"/>
            </a:endParaRPr>
          </a:p>
        </p:txBody>
      </p:sp>
      <p:pic>
        <p:nvPicPr>
          <p:cNvPr id="11266" name="Picture 2" descr="Teachers at a training session hold their team Charter">
            <a:extLst>
              <a:ext uri="{FF2B5EF4-FFF2-40B4-BE49-F238E27FC236}">
                <a16:creationId xmlns:a16="http://schemas.microsoft.com/office/drawing/2014/main" id="{8CE81D14-3A51-4EC6-B931-84AC8861F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665" y="4210845"/>
            <a:ext cx="2386853" cy="238685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936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6A244A-475B-43D4-BA4B-01538C9DF4BC}"/>
              </a:ext>
            </a:extLst>
          </p:cNvPr>
          <p:cNvSpPr>
            <a:spLocks noGrp="1"/>
          </p:cNvSpPr>
          <p:nvPr>
            <p:ph type="title"/>
          </p:nvPr>
        </p:nvSpPr>
        <p:spPr>
          <a:xfrm>
            <a:off x="628650" y="18255"/>
            <a:ext cx="7886700" cy="1029495"/>
          </a:xfrm>
        </p:spPr>
        <p:txBody>
          <a:bodyPr/>
          <a:lstStyle/>
          <a:p>
            <a:pPr algn="ctr"/>
            <a:r>
              <a:rPr lang="en-US" cap="all" dirty="0">
                <a:solidFill>
                  <a:schemeClr val="bg1"/>
                </a:solidFill>
                <a:latin typeface="Arial Black" panose="020B0A04020102020204" pitchFamily="34" charset="0"/>
              </a:rPr>
              <a:t>CHARTER vs rules</a:t>
            </a:r>
            <a:endParaRPr lang="en-US" dirty="0">
              <a:solidFill>
                <a:schemeClr val="bg1"/>
              </a:solidFill>
              <a:latin typeface="Arial Black" panose="020B0A04020102020204" pitchFamily="34" charset="0"/>
            </a:endParaRPr>
          </a:p>
        </p:txBody>
      </p:sp>
      <p:pic>
        <p:nvPicPr>
          <p:cNvPr id="1026" name="Picture 2" descr="Elementary classroom rules High Resolution Stock Photography and Images -  Alamy">
            <a:extLst>
              <a:ext uri="{FF2B5EF4-FFF2-40B4-BE49-F238E27FC236}">
                <a16:creationId xmlns:a16="http://schemas.microsoft.com/office/drawing/2014/main" id="{107C5713-5FDE-4539-BDCD-E7A94CFA6C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381"/>
          <a:stretch/>
        </p:blipFill>
        <p:spPr bwMode="auto">
          <a:xfrm>
            <a:off x="270393" y="958051"/>
            <a:ext cx="2617252" cy="31449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Pin on Teaching">
            <a:extLst>
              <a:ext uri="{FF2B5EF4-FFF2-40B4-BE49-F238E27FC236}">
                <a16:creationId xmlns:a16="http://schemas.microsoft.com/office/drawing/2014/main" id="{F0C9FE01-0540-4C63-A22A-EAEE8D2FBE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76" t="4490" r="4438" b="7991"/>
          <a:stretch/>
        </p:blipFill>
        <p:spPr bwMode="auto">
          <a:xfrm>
            <a:off x="3316132" y="958052"/>
            <a:ext cx="2511733" cy="31449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descr="Soriano, Fe / Classroom Rules &amp; Policies">
            <a:extLst>
              <a:ext uri="{FF2B5EF4-FFF2-40B4-BE49-F238E27FC236}">
                <a16:creationId xmlns:a16="http://schemas.microsoft.com/office/drawing/2014/main" id="{C10C6F89-10DE-4D8F-A2B4-1B15BD2E0B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6352" y="958052"/>
            <a:ext cx="2397061" cy="31449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4" name="Picture 10" descr="Hadas has her rules. Look how neat her handwriting is! | Flickr">
            <a:extLst>
              <a:ext uri="{FF2B5EF4-FFF2-40B4-BE49-F238E27FC236}">
                <a16:creationId xmlns:a16="http://schemas.microsoft.com/office/drawing/2014/main" id="{727431A1-F899-4309-9A78-065244575D1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276" b="35084"/>
          <a:stretch/>
        </p:blipFill>
        <p:spPr bwMode="auto">
          <a:xfrm>
            <a:off x="1325419" y="4262821"/>
            <a:ext cx="6493161" cy="2466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958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16C806-D738-480A-B30A-52C50F7730CF}"/>
              </a:ext>
            </a:extLst>
          </p:cNvPr>
          <p:cNvSpPr>
            <a:spLocks noGrp="1"/>
          </p:cNvSpPr>
          <p:nvPr>
            <p:ph idx="1"/>
          </p:nvPr>
        </p:nvSpPr>
        <p:spPr>
          <a:xfrm>
            <a:off x="3010384" y="1810599"/>
            <a:ext cx="4304815" cy="3090566"/>
          </a:xfrm>
        </p:spPr>
        <p:txBody>
          <a:bodyPr>
            <a:normAutofit fontScale="92500" lnSpcReduction="20000"/>
          </a:bodyPr>
          <a:lstStyle/>
          <a:p>
            <a:pPr marL="0" indent="0">
              <a:buNone/>
            </a:pPr>
            <a:r>
              <a:rPr lang="en-US" sz="2800" dirty="0"/>
              <a:t>The Charter creates the </a:t>
            </a:r>
            <a:r>
              <a:rPr lang="en-US" sz="2800" b="1" dirty="0">
                <a:solidFill>
                  <a:srgbClr val="D9531E"/>
                </a:solidFill>
              </a:rPr>
              <a:t>WHY</a:t>
            </a:r>
            <a:r>
              <a:rPr lang="en-US" sz="2800" dirty="0"/>
              <a:t> for the classroom rules or social contract.  How we want to feel will lead into strategies that will foster and maintain them.</a:t>
            </a:r>
            <a:r>
              <a:rPr lang="en-US" sz="2800" b="1" dirty="0"/>
              <a:t>  </a:t>
            </a:r>
            <a:r>
              <a:rPr lang="en-US" sz="2800" b="1" dirty="0">
                <a:solidFill>
                  <a:srgbClr val="01447B"/>
                </a:solidFill>
              </a:rPr>
              <a:t>The “rules” naturally follow </a:t>
            </a:r>
            <a:r>
              <a:rPr lang="en-US" sz="2800" dirty="0"/>
              <a:t>– but rather than for basic compliance, they will have a deeper level of meaning and purpose.</a:t>
            </a:r>
          </a:p>
          <a:p>
            <a:pPr marL="0" indent="0">
              <a:buNone/>
            </a:pPr>
            <a:endParaRPr lang="en-US" dirty="0"/>
          </a:p>
          <a:p>
            <a:endParaRPr lang="en-US" dirty="0"/>
          </a:p>
        </p:txBody>
      </p:sp>
      <p:sp>
        <p:nvSpPr>
          <p:cNvPr id="4" name="Title 1">
            <a:extLst>
              <a:ext uri="{FF2B5EF4-FFF2-40B4-BE49-F238E27FC236}">
                <a16:creationId xmlns:a16="http://schemas.microsoft.com/office/drawing/2014/main" id="{326A244A-475B-43D4-BA4B-01538C9DF4BC}"/>
              </a:ext>
            </a:extLst>
          </p:cNvPr>
          <p:cNvSpPr>
            <a:spLocks noGrp="1"/>
          </p:cNvSpPr>
          <p:nvPr>
            <p:ph type="title"/>
          </p:nvPr>
        </p:nvSpPr>
        <p:spPr>
          <a:xfrm>
            <a:off x="628650" y="18255"/>
            <a:ext cx="7886700" cy="1029495"/>
          </a:xfrm>
        </p:spPr>
        <p:txBody>
          <a:bodyPr/>
          <a:lstStyle/>
          <a:p>
            <a:pPr algn="ctr"/>
            <a:r>
              <a:rPr lang="en-US" cap="all" dirty="0">
                <a:solidFill>
                  <a:schemeClr val="bg1"/>
                </a:solidFill>
                <a:latin typeface="Arial Black" panose="020B0A04020102020204" pitchFamily="34" charset="0"/>
              </a:rPr>
              <a:t>THE VALUE OF A CHARTER</a:t>
            </a:r>
            <a:endParaRPr lang="en-US" dirty="0">
              <a:solidFill>
                <a:schemeClr val="bg1"/>
              </a:solidFill>
              <a:latin typeface="Arial Black" panose="020B0A04020102020204" pitchFamily="34" charset="0"/>
            </a:endParaRPr>
          </a:p>
        </p:txBody>
      </p:sp>
      <p:pic>
        <p:nvPicPr>
          <p:cNvPr id="5" name="Picture 2" descr="Elementary classroom rules High Resolution Stock Photography and Images -  Alamy">
            <a:extLst>
              <a:ext uri="{FF2B5EF4-FFF2-40B4-BE49-F238E27FC236}">
                <a16:creationId xmlns:a16="http://schemas.microsoft.com/office/drawing/2014/main" id="{81543D73-F8A7-4DC8-85E5-5589B65968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381"/>
          <a:stretch/>
        </p:blipFill>
        <p:spPr bwMode="auto">
          <a:xfrm>
            <a:off x="999564" y="1293463"/>
            <a:ext cx="1354946" cy="16281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6" descr="Pin on Teaching">
            <a:extLst>
              <a:ext uri="{FF2B5EF4-FFF2-40B4-BE49-F238E27FC236}">
                <a16:creationId xmlns:a16="http://schemas.microsoft.com/office/drawing/2014/main" id="{986F0EE5-A4A3-4AAE-9AE0-2704160CB0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76" t="4490" r="4438" b="7991"/>
          <a:stretch/>
        </p:blipFill>
        <p:spPr bwMode="auto">
          <a:xfrm>
            <a:off x="1026647" y="3097314"/>
            <a:ext cx="1300319" cy="16281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8" descr="Soriano, Fe / Classroom Rules &amp; Policies">
            <a:extLst>
              <a:ext uri="{FF2B5EF4-FFF2-40B4-BE49-F238E27FC236}">
                <a16:creationId xmlns:a16="http://schemas.microsoft.com/office/drawing/2014/main" id="{48352660-7FA2-4DC0-9CD3-1FF06613D8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6331" y="4901165"/>
            <a:ext cx="1240953" cy="16281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10" descr="Hadas has her rules. Look how neat her handwriting is! | Flickr">
            <a:extLst>
              <a:ext uri="{FF2B5EF4-FFF2-40B4-BE49-F238E27FC236}">
                <a16:creationId xmlns:a16="http://schemas.microsoft.com/office/drawing/2014/main" id="{294B7942-0A61-4AAF-ADDB-A0D9D407B0E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276" b="35084"/>
          <a:stretch/>
        </p:blipFill>
        <p:spPr bwMode="auto">
          <a:xfrm>
            <a:off x="2627748" y="5252607"/>
            <a:ext cx="3361494" cy="12766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9C21AD6-AB43-4CE2-874F-FB492FD8EB37}"/>
              </a:ext>
            </a:extLst>
          </p:cNvPr>
          <p:cNvPicPr>
            <a:picLocks noChangeAspect="1"/>
          </p:cNvPicPr>
          <p:nvPr/>
        </p:nvPicPr>
        <p:blipFill>
          <a:blip r:embed="rId7"/>
          <a:stretch>
            <a:fillRect/>
          </a:stretch>
        </p:blipFill>
        <p:spPr>
          <a:xfrm>
            <a:off x="7804818" y="2692230"/>
            <a:ext cx="886418" cy="810167"/>
          </a:xfrm>
          <a:prstGeom prst="rect">
            <a:avLst/>
          </a:prstGeom>
        </p:spPr>
      </p:pic>
    </p:spTree>
    <p:extLst>
      <p:ext uri="{BB962C8B-B14F-4D97-AF65-F5344CB8AC3E}">
        <p14:creationId xmlns:p14="http://schemas.microsoft.com/office/powerpoint/2010/main" val="25507807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038FE-35A1-4E85-AAA4-2C854D84C4EA}"/>
              </a:ext>
            </a:extLst>
          </p:cNvPr>
          <p:cNvSpPr>
            <a:spLocks noGrp="1"/>
          </p:cNvSpPr>
          <p:nvPr>
            <p:ph type="title"/>
          </p:nvPr>
        </p:nvSpPr>
        <p:spPr>
          <a:xfrm>
            <a:off x="628650" y="1"/>
            <a:ext cx="7886700" cy="1028700"/>
          </a:xfrm>
        </p:spPr>
        <p:txBody>
          <a:bodyPr/>
          <a:lstStyle/>
          <a:p>
            <a:pPr algn="ctr"/>
            <a:r>
              <a:rPr lang="en-US" dirty="0">
                <a:solidFill>
                  <a:schemeClr val="bg1"/>
                </a:solidFill>
                <a:latin typeface="Arial Black" panose="020B0A04020102020204" pitchFamily="34" charset="0"/>
              </a:rPr>
              <a:t>META-MOMENT</a:t>
            </a:r>
          </a:p>
        </p:txBody>
      </p:sp>
      <p:pic>
        <p:nvPicPr>
          <p:cNvPr id="3074" name="Picture 2" descr="Between stimulus and response, there is a space. In that space lies our power to choose our response. In that space lies our freedom and our growth. - Viktor Frankl">
            <a:extLst>
              <a:ext uri="{FF2B5EF4-FFF2-40B4-BE49-F238E27FC236}">
                <a16:creationId xmlns:a16="http://schemas.microsoft.com/office/drawing/2014/main" id="{9356B728-E7E2-4CE4-B8E2-CD7D696B5F7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28650" y="2029619"/>
            <a:ext cx="7886700" cy="39433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9639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12B1DC-07A2-4E9D-862D-5FBF07CACF66}"/>
              </a:ext>
            </a:extLst>
          </p:cNvPr>
          <p:cNvSpPr>
            <a:spLocks noGrp="1"/>
          </p:cNvSpPr>
          <p:nvPr>
            <p:ph idx="1"/>
          </p:nvPr>
        </p:nvSpPr>
        <p:spPr>
          <a:xfrm>
            <a:off x="480296" y="1260950"/>
            <a:ext cx="8183656" cy="4351338"/>
          </a:xfrm>
        </p:spPr>
        <p:txBody>
          <a:bodyPr>
            <a:normAutofit/>
          </a:bodyPr>
          <a:lstStyle/>
          <a:p>
            <a:pPr marL="0" indent="0">
              <a:buNone/>
            </a:pPr>
            <a:r>
              <a:rPr lang="en-US" dirty="0"/>
              <a:t>The </a:t>
            </a:r>
            <a:r>
              <a:rPr lang="en-US" b="1" dirty="0"/>
              <a:t>Meta-Moment</a:t>
            </a:r>
            <a:r>
              <a:rPr lang="en-US" dirty="0"/>
              <a:t> is a tool for building the space between stimulus and response, allowing us to leverage our </a:t>
            </a:r>
            <a:r>
              <a:rPr lang="en-US" i="1" dirty="0"/>
              <a:t>best self</a:t>
            </a:r>
            <a:r>
              <a:rPr lang="en-US" dirty="0"/>
              <a:t> to move from automatic, unhelpful reactions to thoughtful, helpful responses.</a:t>
            </a:r>
            <a:br>
              <a:rPr lang="en-US" dirty="0"/>
            </a:br>
            <a:endParaRPr lang="en-US" dirty="0"/>
          </a:p>
          <a:p>
            <a:r>
              <a:rPr lang="en-US" dirty="0"/>
              <a:t>The Meta-Moment consists of four steps:</a:t>
            </a:r>
            <a:br>
              <a:rPr lang="en-US" dirty="0"/>
            </a:br>
            <a:endParaRPr lang="en-US" dirty="0"/>
          </a:p>
          <a:p>
            <a:pPr lvl="1">
              <a:buFont typeface="Symbol" panose="05050102010706020507" pitchFamily="18" charset="2"/>
              <a:buChar char=""/>
            </a:pPr>
            <a:r>
              <a:rPr lang="en-US" sz="2100" b="1" dirty="0"/>
              <a:t>Sense</a:t>
            </a:r>
            <a:r>
              <a:rPr lang="en-US" sz="2100" dirty="0"/>
              <a:t> that something has happened or changed in your environment</a:t>
            </a:r>
          </a:p>
          <a:p>
            <a:pPr lvl="1">
              <a:buFont typeface="Symbol" panose="05050102010706020507" pitchFamily="18" charset="2"/>
              <a:buChar char=""/>
            </a:pPr>
            <a:r>
              <a:rPr lang="en-US" sz="2100" b="1" dirty="0"/>
              <a:t>Pause</a:t>
            </a:r>
            <a:r>
              <a:rPr lang="en-US" sz="2100" dirty="0"/>
              <a:t> to de-escalate and avoid responding in an unhelpful manner</a:t>
            </a:r>
          </a:p>
          <a:p>
            <a:pPr lvl="1">
              <a:buFont typeface="Symbol" panose="05050102010706020507" pitchFamily="18" charset="2"/>
              <a:buChar char=""/>
            </a:pPr>
            <a:r>
              <a:rPr lang="en-US" sz="2100" b="1" dirty="0"/>
              <a:t>See your </a:t>
            </a:r>
            <a:r>
              <a:rPr lang="en-US" sz="2100" b="1" i="1" dirty="0"/>
              <a:t>best self</a:t>
            </a:r>
            <a:r>
              <a:rPr lang="en-US" sz="2100" b="1" dirty="0"/>
              <a:t>, </a:t>
            </a:r>
            <a:r>
              <a:rPr lang="en-US" sz="2100" dirty="0"/>
              <a:t>or visualize a positive image of yourself</a:t>
            </a:r>
          </a:p>
          <a:p>
            <a:pPr lvl="1">
              <a:buFont typeface="Symbol" panose="05050102010706020507" pitchFamily="18" charset="2"/>
              <a:buChar char=""/>
            </a:pPr>
            <a:r>
              <a:rPr lang="en-US" sz="2100" b="1" dirty="0"/>
              <a:t>Strategize and act</a:t>
            </a:r>
            <a:r>
              <a:rPr lang="en-US" sz="2100" dirty="0"/>
              <a:t> in a more helpful manner</a:t>
            </a:r>
          </a:p>
        </p:txBody>
      </p:sp>
      <p:sp>
        <p:nvSpPr>
          <p:cNvPr id="4" name="Title 1">
            <a:extLst>
              <a:ext uri="{FF2B5EF4-FFF2-40B4-BE49-F238E27FC236}">
                <a16:creationId xmlns:a16="http://schemas.microsoft.com/office/drawing/2014/main" id="{6C5A2764-A0FD-4585-9D42-A42AF6199E62}"/>
              </a:ext>
            </a:extLst>
          </p:cNvPr>
          <p:cNvSpPr>
            <a:spLocks noGrp="1"/>
          </p:cNvSpPr>
          <p:nvPr>
            <p:ph type="title"/>
          </p:nvPr>
        </p:nvSpPr>
        <p:spPr>
          <a:xfrm>
            <a:off x="628650" y="1"/>
            <a:ext cx="7886700" cy="1047750"/>
          </a:xfrm>
        </p:spPr>
        <p:txBody>
          <a:bodyPr/>
          <a:lstStyle/>
          <a:p>
            <a:pPr algn="ctr"/>
            <a:r>
              <a:rPr lang="en-US" dirty="0">
                <a:solidFill>
                  <a:schemeClr val="bg1"/>
                </a:solidFill>
                <a:latin typeface="Arial Black" panose="020B0A04020102020204" pitchFamily="34" charset="0"/>
              </a:rPr>
              <a:t>META-MOMENT</a:t>
            </a:r>
          </a:p>
        </p:txBody>
      </p:sp>
      <p:grpSp>
        <p:nvGrpSpPr>
          <p:cNvPr id="13" name="Group 12">
            <a:extLst>
              <a:ext uri="{FF2B5EF4-FFF2-40B4-BE49-F238E27FC236}">
                <a16:creationId xmlns:a16="http://schemas.microsoft.com/office/drawing/2014/main" id="{8C6918DC-A4EB-3F29-F35F-0747F7506AC5}"/>
              </a:ext>
            </a:extLst>
          </p:cNvPr>
          <p:cNvGrpSpPr/>
          <p:nvPr/>
        </p:nvGrpSpPr>
        <p:grpSpPr>
          <a:xfrm>
            <a:off x="541697" y="4748695"/>
            <a:ext cx="8060606" cy="1997622"/>
            <a:chOff x="541697" y="4615345"/>
            <a:chExt cx="8060606" cy="1997622"/>
          </a:xfrm>
        </p:grpSpPr>
        <p:pic>
          <p:nvPicPr>
            <p:cNvPr id="6" name="Picture 5" descr="A cartoon of a piece of bread with a brain on it&#10;&#10;Description automatically generated">
              <a:extLst>
                <a:ext uri="{FF2B5EF4-FFF2-40B4-BE49-F238E27FC236}">
                  <a16:creationId xmlns:a16="http://schemas.microsoft.com/office/drawing/2014/main" id="{1E1CFE6C-008F-00FE-297B-242B936879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697" y="5034155"/>
              <a:ext cx="1604718" cy="1411864"/>
            </a:xfrm>
            <a:prstGeom prst="rect">
              <a:avLst/>
            </a:prstGeom>
          </p:spPr>
        </p:pic>
        <p:pic>
          <p:nvPicPr>
            <p:cNvPr id="8" name="Picture 7" descr="A cartoon of a piece of bread holding a sign&#10;&#10;Description automatically generated">
              <a:extLst>
                <a:ext uri="{FF2B5EF4-FFF2-40B4-BE49-F238E27FC236}">
                  <a16:creationId xmlns:a16="http://schemas.microsoft.com/office/drawing/2014/main" id="{FAB61F55-38F4-6AF8-42B3-8A30F6C1D0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0222" y="5002492"/>
              <a:ext cx="1973156" cy="1443527"/>
            </a:xfrm>
            <a:prstGeom prst="rect">
              <a:avLst/>
            </a:prstGeom>
          </p:spPr>
        </p:pic>
        <p:pic>
          <p:nvPicPr>
            <p:cNvPr id="10" name="Picture 9" descr="Cartoon toast with arms and legs&#10;&#10;Description automatically generated">
              <a:extLst>
                <a:ext uri="{FF2B5EF4-FFF2-40B4-BE49-F238E27FC236}">
                  <a16:creationId xmlns:a16="http://schemas.microsoft.com/office/drawing/2014/main" id="{0FA06F98-C9D6-37BF-E558-3891DF9E70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4615345"/>
              <a:ext cx="1889681" cy="1830674"/>
            </a:xfrm>
            <a:prstGeom prst="rect">
              <a:avLst/>
            </a:prstGeom>
          </p:spPr>
        </p:pic>
        <p:pic>
          <p:nvPicPr>
            <p:cNvPr id="12" name="Picture 11" descr="A cartoon of a piece of bread holding a toolbox&#10;&#10;Description automatically generated">
              <a:extLst>
                <a:ext uri="{FF2B5EF4-FFF2-40B4-BE49-F238E27FC236}">
                  <a16:creationId xmlns:a16="http://schemas.microsoft.com/office/drawing/2014/main" id="{217E83B9-E7CE-9F78-4671-627B6F0A49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99024" y="5002492"/>
              <a:ext cx="1603279" cy="1610475"/>
            </a:xfrm>
            <a:prstGeom prst="rect">
              <a:avLst/>
            </a:prstGeom>
          </p:spPr>
        </p:pic>
      </p:grpSp>
    </p:spTree>
    <p:extLst>
      <p:ext uri="{BB962C8B-B14F-4D97-AF65-F5344CB8AC3E}">
        <p14:creationId xmlns:p14="http://schemas.microsoft.com/office/powerpoint/2010/main" val="4175547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8326A-14E0-4922-99B2-252D4456091F}"/>
              </a:ext>
            </a:extLst>
          </p:cNvPr>
          <p:cNvSpPr>
            <a:spLocks noGrp="1"/>
          </p:cNvSpPr>
          <p:nvPr>
            <p:ph type="title"/>
          </p:nvPr>
        </p:nvSpPr>
        <p:spPr>
          <a:xfrm>
            <a:off x="65314" y="94455"/>
            <a:ext cx="8994710" cy="953295"/>
          </a:xfrm>
        </p:spPr>
        <p:txBody>
          <a:bodyPr>
            <a:normAutofit/>
          </a:bodyPr>
          <a:lstStyle/>
          <a:p>
            <a:pPr algn="ctr"/>
            <a:r>
              <a:rPr lang="en-US" sz="3600" dirty="0">
                <a:solidFill>
                  <a:schemeClr val="bg1"/>
                </a:solidFill>
                <a:latin typeface="Arial Black" panose="020B0A04020102020204" pitchFamily="34" charset="0"/>
              </a:rPr>
              <a:t>EMOTIONS MATTER MINDSET</a:t>
            </a:r>
          </a:p>
        </p:txBody>
      </p:sp>
      <p:pic>
        <p:nvPicPr>
          <p:cNvPr id="1026" name="Picture 2" descr="Math Strategy-Turn and Talk – Murphy&amp;#39;s Methods">
            <a:extLst>
              <a:ext uri="{FF2B5EF4-FFF2-40B4-BE49-F238E27FC236}">
                <a16:creationId xmlns:a16="http://schemas.microsoft.com/office/drawing/2014/main" id="{412DF3E2-73FC-49E0-A883-C77E9AC63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737" y="4690491"/>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lesOptimize: Business Processes Are Critical for Startups">
            <a:extLst>
              <a:ext uri="{FF2B5EF4-FFF2-40B4-BE49-F238E27FC236}">
                <a16:creationId xmlns:a16="http://schemas.microsoft.com/office/drawing/2014/main" id="{B38E2909-B600-430F-93F9-ACDD1EA8DB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993" r="17951"/>
          <a:stretch/>
        </p:blipFill>
        <p:spPr bwMode="auto">
          <a:xfrm>
            <a:off x="493776" y="2618718"/>
            <a:ext cx="1161288" cy="152433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55B3E76-0E08-4009-81BA-C5BE08FAF4CA}"/>
              </a:ext>
            </a:extLst>
          </p:cNvPr>
          <p:cNvSpPr txBox="1"/>
          <p:nvPr/>
        </p:nvSpPr>
        <p:spPr>
          <a:xfrm>
            <a:off x="493775" y="1343818"/>
            <a:ext cx="8091487" cy="1384995"/>
          </a:xfrm>
          <a:prstGeom prst="rect">
            <a:avLst/>
          </a:prstGeom>
          <a:noFill/>
        </p:spPr>
        <p:txBody>
          <a:bodyPr wrap="square" rtlCol="0">
            <a:spAutoFit/>
          </a:bodyPr>
          <a:lstStyle/>
          <a:p>
            <a:pPr algn="ctr"/>
            <a:r>
              <a:rPr lang="en-US" sz="2800" b="1" dirty="0"/>
              <a:t>How have your emotions influenced your performance or relationships at work</a:t>
            </a:r>
            <a:br>
              <a:rPr lang="en-US" sz="2800" b="1" dirty="0"/>
            </a:br>
            <a:r>
              <a:rPr lang="en-US" sz="2800" b="1" dirty="0"/>
              <a:t>(positively or negatively)?</a:t>
            </a:r>
          </a:p>
        </p:txBody>
      </p:sp>
      <p:sp>
        <p:nvSpPr>
          <p:cNvPr id="7" name="TextBox 6">
            <a:extLst>
              <a:ext uri="{FF2B5EF4-FFF2-40B4-BE49-F238E27FC236}">
                <a16:creationId xmlns:a16="http://schemas.microsoft.com/office/drawing/2014/main" id="{4F308592-572B-4DFE-8899-B1463D4FE7B4}"/>
              </a:ext>
            </a:extLst>
          </p:cNvPr>
          <p:cNvSpPr txBox="1"/>
          <p:nvPr/>
        </p:nvSpPr>
        <p:spPr>
          <a:xfrm>
            <a:off x="1792224" y="3163044"/>
            <a:ext cx="7215269" cy="523220"/>
          </a:xfrm>
          <a:prstGeom prst="rect">
            <a:avLst/>
          </a:prstGeom>
          <a:noFill/>
        </p:spPr>
        <p:txBody>
          <a:bodyPr wrap="square" rtlCol="0">
            <a:spAutoFit/>
          </a:bodyPr>
          <a:lstStyle/>
          <a:p>
            <a:pPr algn="ctr"/>
            <a:r>
              <a:rPr lang="en-US" sz="2800"/>
              <a:t>Take 30 seconds to think of an example</a:t>
            </a:r>
          </a:p>
        </p:txBody>
      </p:sp>
      <p:sp>
        <p:nvSpPr>
          <p:cNvPr id="8" name="TextBox 7">
            <a:extLst>
              <a:ext uri="{FF2B5EF4-FFF2-40B4-BE49-F238E27FC236}">
                <a16:creationId xmlns:a16="http://schemas.microsoft.com/office/drawing/2014/main" id="{E1A6E119-44EC-40D9-A81F-4826819528ED}"/>
              </a:ext>
            </a:extLst>
          </p:cNvPr>
          <p:cNvSpPr txBox="1"/>
          <p:nvPr/>
        </p:nvSpPr>
        <p:spPr>
          <a:xfrm>
            <a:off x="3813168" y="5056629"/>
            <a:ext cx="4610244" cy="1384995"/>
          </a:xfrm>
          <a:prstGeom prst="rect">
            <a:avLst/>
          </a:prstGeom>
          <a:noFill/>
        </p:spPr>
        <p:txBody>
          <a:bodyPr wrap="square" rtlCol="0">
            <a:spAutoFit/>
          </a:bodyPr>
          <a:lstStyle/>
          <a:p>
            <a:pPr algn="ctr"/>
            <a:r>
              <a:rPr lang="en-US" sz="2800"/>
              <a:t>Share briefly with those in your breakout group if/as you feel comfortable </a:t>
            </a:r>
          </a:p>
        </p:txBody>
      </p:sp>
      <p:sp>
        <p:nvSpPr>
          <p:cNvPr id="9" name="TextBox 8">
            <a:extLst>
              <a:ext uri="{FF2B5EF4-FFF2-40B4-BE49-F238E27FC236}">
                <a16:creationId xmlns:a16="http://schemas.microsoft.com/office/drawing/2014/main" id="{8BED0039-0220-4572-8507-AC52F8340773}"/>
              </a:ext>
            </a:extLst>
          </p:cNvPr>
          <p:cNvSpPr txBox="1"/>
          <p:nvPr/>
        </p:nvSpPr>
        <p:spPr>
          <a:xfrm>
            <a:off x="2753106" y="4143052"/>
            <a:ext cx="5311140" cy="523220"/>
          </a:xfrm>
          <a:prstGeom prst="rect">
            <a:avLst/>
          </a:prstGeom>
          <a:noFill/>
        </p:spPr>
        <p:txBody>
          <a:bodyPr wrap="square" rtlCol="0">
            <a:spAutoFit/>
          </a:bodyPr>
          <a:lstStyle/>
          <a:p>
            <a:pPr algn="ctr"/>
            <a:r>
              <a:rPr lang="en-US" sz="2800" i="1"/>
              <a:t>… then…</a:t>
            </a:r>
          </a:p>
        </p:txBody>
      </p:sp>
    </p:spTree>
    <p:extLst>
      <p:ext uri="{BB962C8B-B14F-4D97-AF65-F5344CB8AC3E}">
        <p14:creationId xmlns:p14="http://schemas.microsoft.com/office/powerpoint/2010/main" val="38031758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B5F50315-B298-4290-B39B-EE1E237795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100" y="1515035"/>
            <a:ext cx="8471799" cy="4742075"/>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E2DC002A-5717-41F3-82E6-422775056703}"/>
              </a:ext>
            </a:extLst>
          </p:cNvPr>
          <p:cNvSpPr txBox="1"/>
          <p:nvPr/>
        </p:nvSpPr>
        <p:spPr>
          <a:xfrm>
            <a:off x="2285999" y="6343954"/>
            <a:ext cx="4572000" cy="369332"/>
          </a:xfrm>
          <a:prstGeom prst="rect">
            <a:avLst/>
          </a:prstGeom>
          <a:noFill/>
        </p:spPr>
        <p:txBody>
          <a:bodyPr wrap="square">
            <a:spAutoFit/>
          </a:bodyPr>
          <a:lstStyle/>
          <a:p>
            <a:pPr algn="ctr"/>
            <a:r>
              <a:rPr lang="en-US" dirty="0">
                <a:hlinkClick r:id="rId3"/>
              </a:rPr>
              <a:t>https://youtu.be/L12b5JoRT6I</a:t>
            </a:r>
            <a:endParaRPr lang="en-US" dirty="0"/>
          </a:p>
        </p:txBody>
      </p:sp>
      <p:sp>
        <p:nvSpPr>
          <p:cNvPr id="7" name="Title 1">
            <a:extLst>
              <a:ext uri="{FF2B5EF4-FFF2-40B4-BE49-F238E27FC236}">
                <a16:creationId xmlns:a16="http://schemas.microsoft.com/office/drawing/2014/main" id="{9EAD4CCD-2CB3-8C8D-2ECF-EDA4ECE9FDF1}"/>
              </a:ext>
            </a:extLst>
          </p:cNvPr>
          <p:cNvSpPr>
            <a:spLocks noGrp="1"/>
          </p:cNvSpPr>
          <p:nvPr>
            <p:ph type="title"/>
          </p:nvPr>
        </p:nvSpPr>
        <p:spPr>
          <a:xfrm>
            <a:off x="628650" y="1"/>
            <a:ext cx="7886700" cy="1047750"/>
          </a:xfrm>
        </p:spPr>
        <p:txBody>
          <a:bodyPr/>
          <a:lstStyle/>
          <a:p>
            <a:pPr algn="ctr"/>
            <a:r>
              <a:rPr lang="en-US" dirty="0">
                <a:solidFill>
                  <a:schemeClr val="bg1"/>
                </a:solidFill>
                <a:latin typeface="Arial Black" panose="020B0A04020102020204" pitchFamily="34" charset="0"/>
              </a:rPr>
              <a:t>META-MOMENT</a:t>
            </a:r>
          </a:p>
        </p:txBody>
      </p:sp>
    </p:spTree>
    <p:extLst>
      <p:ext uri="{BB962C8B-B14F-4D97-AF65-F5344CB8AC3E}">
        <p14:creationId xmlns:p14="http://schemas.microsoft.com/office/powerpoint/2010/main" val="938779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BCC4D-54B2-4625-AF6A-5BBCF894E19F}"/>
              </a:ext>
            </a:extLst>
          </p:cNvPr>
          <p:cNvSpPr>
            <a:spLocks noGrp="1"/>
          </p:cNvSpPr>
          <p:nvPr>
            <p:ph type="title"/>
          </p:nvPr>
        </p:nvSpPr>
        <p:spPr>
          <a:xfrm>
            <a:off x="628650" y="18256"/>
            <a:ext cx="7886700" cy="1019970"/>
          </a:xfrm>
        </p:spPr>
        <p:txBody>
          <a:bodyPr/>
          <a:lstStyle/>
          <a:p>
            <a:pPr algn="ctr"/>
            <a:r>
              <a:rPr lang="en-US" dirty="0">
                <a:solidFill>
                  <a:schemeClr val="bg1"/>
                </a:solidFill>
                <a:latin typeface="Arial Black" panose="020B0A04020102020204" pitchFamily="34" charset="0"/>
              </a:rPr>
              <a:t>THE BLUEPRINT</a:t>
            </a:r>
          </a:p>
        </p:txBody>
      </p:sp>
      <p:sp>
        <p:nvSpPr>
          <p:cNvPr id="3" name="Content Placeholder 2">
            <a:extLst>
              <a:ext uri="{FF2B5EF4-FFF2-40B4-BE49-F238E27FC236}">
                <a16:creationId xmlns:a16="http://schemas.microsoft.com/office/drawing/2014/main" id="{FFD0C870-5C47-49C1-A8CC-3260B2A2A01F}"/>
              </a:ext>
            </a:extLst>
          </p:cNvPr>
          <p:cNvSpPr>
            <a:spLocks noGrp="1"/>
          </p:cNvSpPr>
          <p:nvPr>
            <p:ph idx="1"/>
          </p:nvPr>
        </p:nvSpPr>
        <p:spPr>
          <a:xfrm>
            <a:off x="628650" y="1249083"/>
            <a:ext cx="7886700" cy="3153428"/>
          </a:xfrm>
        </p:spPr>
        <p:txBody>
          <a:bodyPr>
            <a:normAutofit/>
          </a:bodyPr>
          <a:lstStyle/>
          <a:p>
            <a:pPr marL="0" indent="0">
              <a:buNone/>
            </a:pPr>
            <a:r>
              <a:rPr lang="en-US" dirty="0"/>
              <a:t>We can tap into the restorative potential of conflict by using the fourth RULER tool: the </a:t>
            </a:r>
            <a:r>
              <a:rPr lang="en-US" sz="2400" b="1" dirty="0">
                <a:solidFill>
                  <a:srgbClr val="01447B"/>
                </a:solidFill>
              </a:rPr>
              <a:t>Blueprint</a:t>
            </a:r>
            <a:r>
              <a:rPr lang="en-US" dirty="0"/>
              <a:t>.</a:t>
            </a:r>
          </a:p>
          <a:p>
            <a:r>
              <a:rPr lang="en-US" dirty="0"/>
              <a:t>The Blueprint as a tool for reflecting on conflict and guiding conferences to resolve conflict and help to restore communities</a:t>
            </a:r>
          </a:p>
          <a:p>
            <a:r>
              <a:rPr lang="en-US" dirty="0"/>
              <a:t>Through answering questions about the conflict, we learn to empathize and consider the situation from the other person’s perspective.</a:t>
            </a:r>
          </a:p>
          <a:p>
            <a:r>
              <a:rPr lang="en-US" dirty="0"/>
              <a:t>The benefits of empathy and strategies for cultivating empathy, including active listening and paraphrasing</a:t>
            </a:r>
          </a:p>
          <a:p>
            <a:endParaRPr lang="en-US" dirty="0"/>
          </a:p>
        </p:txBody>
      </p:sp>
      <p:pic>
        <p:nvPicPr>
          <p:cNvPr id="15362" name="Picture 2" descr="How to Create a Blueprint for Operational Success | Inc.com">
            <a:extLst>
              <a:ext uri="{FF2B5EF4-FFF2-40B4-BE49-F238E27FC236}">
                <a16:creationId xmlns:a16="http://schemas.microsoft.com/office/drawing/2014/main" id="{AC79686A-6626-4F2A-94E1-91A2A1A0970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489947" y="4402511"/>
            <a:ext cx="4164106" cy="234231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9282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122" name="Picture 2" descr="Agree behavioural expectations and agree fair consequences | Inclusive  Education">
            <a:extLst>
              <a:ext uri="{FF2B5EF4-FFF2-40B4-BE49-F238E27FC236}">
                <a16:creationId xmlns:a16="http://schemas.microsoft.com/office/drawing/2014/main" id="{44AA3364-8254-4FFD-BE14-1B45866AA1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4892" b="6994"/>
          <a:stretch/>
        </p:blipFill>
        <p:spPr bwMode="auto">
          <a:xfrm>
            <a:off x="1690078" y="1007041"/>
            <a:ext cx="5763844" cy="57010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425C1D-3248-45AB-A13A-439DB2378EED}"/>
              </a:ext>
            </a:extLst>
          </p:cNvPr>
          <p:cNvSpPr txBox="1"/>
          <p:nvPr/>
        </p:nvSpPr>
        <p:spPr>
          <a:xfrm>
            <a:off x="0" y="1499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457C"/>
                </a:solidFill>
                <a:effectLst/>
                <a:uLnTx/>
                <a:uFillTx/>
                <a:latin typeface="Arial" panose="020B0604020202020204" pitchFamily="34" charset="0"/>
                <a:ea typeface="+mn-ea"/>
                <a:cs typeface="Arial" panose="020B0604020202020204" pitchFamily="34" charset="0"/>
              </a:rPr>
              <a:t>Restorative Practices</a:t>
            </a:r>
          </a:p>
        </p:txBody>
      </p:sp>
    </p:spTree>
    <p:extLst>
      <p:ext uri="{BB962C8B-B14F-4D97-AF65-F5344CB8AC3E}">
        <p14:creationId xmlns:p14="http://schemas.microsoft.com/office/powerpoint/2010/main" val="741891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098" name="Picture 2" descr="Conflict Resolution Styles adapted from Thomas and Killman">
            <a:extLst>
              <a:ext uri="{FF2B5EF4-FFF2-40B4-BE49-F238E27FC236}">
                <a16:creationId xmlns:a16="http://schemas.microsoft.com/office/drawing/2014/main" id="{09E4ABB2-D5F9-4962-AC5B-F6D65BBECDD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000760" y="1195224"/>
            <a:ext cx="7142480" cy="5528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0E0C1B1-2875-4054-9210-E828398162DE}"/>
              </a:ext>
            </a:extLst>
          </p:cNvPr>
          <p:cNvSpPr>
            <a:spLocks noGrp="1"/>
          </p:cNvSpPr>
          <p:nvPr>
            <p:ph type="title"/>
          </p:nvPr>
        </p:nvSpPr>
        <p:spPr>
          <a:xfrm>
            <a:off x="628650" y="18255"/>
            <a:ext cx="7886700" cy="1010445"/>
          </a:xfrm>
        </p:spPr>
        <p:txBody>
          <a:bodyPr/>
          <a:lstStyle/>
          <a:p>
            <a:pPr algn="ctr"/>
            <a:r>
              <a:rPr lang="en-US" dirty="0">
                <a:solidFill>
                  <a:schemeClr val="bg1"/>
                </a:solidFill>
                <a:latin typeface="Arial Black" panose="020B0A04020102020204" pitchFamily="34" charset="0"/>
              </a:rPr>
              <a:t>THE BLUEPRINT</a:t>
            </a:r>
          </a:p>
        </p:txBody>
      </p:sp>
    </p:spTree>
    <p:extLst>
      <p:ext uri="{BB962C8B-B14F-4D97-AF65-F5344CB8AC3E}">
        <p14:creationId xmlns:p14="http://schemas.microsoft.com/office/powerpoint/2010/main" val="29675634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122" name="Picture 2" descr="Blueprint questions for past conflicts">
            <a:extLst>
              <a:ext uri="{FF2B5EF4-FFF2-40B4-BE49-F238E27FC236}">
                <a16:creationId xmlns:a16="http://schemas.microsoft.com/office/drawing/2014/main" id="{6708664A-CF7B-4DCA-895F-8797D4AEE7B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08780" y="1168400"/>
            <a:ext cx="7526439" cy="55168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B94958A-6713-4089-87F6-966811D7C97B}"/>
              </a:ext>
            </a:extLst>
          </p:cNvPr>
          <p:cNvSpPr>
            <a:spLocks noGrp="1"/>
          </p:cNvSpPr>
          <p:nvPr>
            <p:ph type="title"/>
          </p:nvPr>
        </p:nvSpPr>
        <p:spPr>
          <a:xfrm>
            <a:off x="628650" y="18256"/>
            <a:ext cx="7886700" cy="1019970"/>
          </a:xfrm>
        </p:spPr>
        <p:txBody>
          <a:bodyPr/>
          <a:lstStyle/>
          <a:p>
            <a:pPr algn="ctr"/>
            <a:r>
              <a:rPr lang="en-US" dirty="0">
                <a:solidFill>
                  <a:schemeClr val="bg1"/>
                </a:solidFill>
                <a:latin typeface="Arial Black" panose="020B0A04020102020204" pitchFamily="34" charset="0"/>
              </a:rPr>
              <a:t>THE BLUEPRINT</a:t>
            </a:r>
          </a:p>
        </p:txBody>
      </p:sp>
    </p:spTree>
    <p:extLst>
      <p:ext uri="{BB962C8B-B14F-4D97-AF65-F5344CB8AC3E}">
        <p14:creationId xmlns:p14="http://schemas.microsoft.com/office/powerpoint/2010/main" val="11681969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Chart, line chart&#10;&#10;Description automatically generated">
            <a:extLst>
              <a:ext uri="{FF2B5EF4-FFF2-40B4-BE49-F238E27FC236}">
                <a16:creationId xmlns:a16="http://schemas.microsoft.com/office/drawing/2014/main" id="{38CE6CD9-C696-4E50-8712-5C920BA99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724" y="1799527"/>
            <a:ext cx="6330551" cy="4154423"/>
          </a:xfrm>
          <a:prstGeom prst="rect">
            <a:avLst/>
          </a:prstGeom>
          <a:ln>
            <a:noFill/>
          </a:ln>
          <a:effectLst>
            <a:outerShdw blurRad="190500" algn="tl" rotWithShape="0">
              <a:srgbClr val="000000">
                <a:alpha val="70000"/>
              </a:srgbClr>
            </a:outerShdw>
          </a:effectLst>
        </p:spPr>
      </p:pic>
      <p:sp>
        <p:nvSpPr>
          <p:cNvPr id="7" name="Title 1">
            <a:extLst>
              <a:ext uri="{FF2B5EF4-FFF2-40B4-BE49-F238E27FC236}">
                <a16:creationId xmlns:a16="http://schemas.microsoft.com/office/drawing/2014/main" id="{D11EF78F-1693-4F3F-90C6-57F1365ECD9B}"/>
              </a:ext>
            </a:extLst>
          </p:cNvPr>
          <p:cNvSpPr txBox="1">
            <a:spLocks/>
          </p:cNvSpPr>
          <p:nvPr/>
        </p:nvSpPr>
        <p:spPr>
          <a:xfrm>
            <a:off x="628650" y="1"/>
            <a:ext cx="7886700" cy="104775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Black" panose="020B0A04020102020204" pitchFamily="34" charset="0"/>
              </a:rPr>
              <a:t>RULER | </a:t>
            </a:r>
            <a:r>
              <a:rPr lang="en-US" sz="3600" dirty="0">
                <a:solidFill>
                  <a:prstClr val="white"/>
                </a:solidFill>
                <a:latin typeface="Arial Black" panose="020B0A04020102020204" pitchFamily="34" charset="0"/>
              </a:rPr>
              <a:t>Staff Implementation</a:t>
            </a:r>
            <a:endParaRPr kumimoji="0" lang="en-US" sz="3600" b="0" i="0" u="none" strike="noStrike" kern="1200" cap="none" spc="0" normalizeH="0" baseline="0" noProof="0" dirty="0">
              <a:ln>
                <a:noFill/>
              </a:ln>
              <a:solidFill>
                <a:prstClr val="white"/>
              </a:solidFill>
              <a:effectLst/>
              <a:uLnTx/>
              <a:uFillTx/>
              <a:latin typeface="Arial Black" panose="020B0A04020102020204" pitchFamily="34" charset="0"/>
            </a:endParaRPr>
          </a:p>
        </p:txBody>
      </p:sp>
    </p:spTree>
    <p:extLst>
      <p:ext uri="{BB962C8B-B14F-4D97-AF65-F5344CB8AC3E}">
        <p14:creationId xmlns:p14="http://schemas.microsoft.com/office/powerpoint/2010/main" val="10044936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ULER Program: Better Behavior and Achievement | Education World">
            <a:extLst>
              <a:ext uri="{FF2B5EF4-FFF2-40B4-BE49-F238E27FC236}">
                <a16:creationId xmlns:a16="http://schemas.microsoft.com/office/drawing/2014/main" id="{D01F0866-0833-46A0-A6F5-2E783176B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066" y="2555687"/>
            <a:ext cx="3758758" cy="1334631"/>
          </a:xfrm>
          <a:prstGeom prst="rect">
            <a:avLst/>
          </a:prstGeom>
          <a:noFill/>
          <a:extLst>
            <a:ext uri="{909E8E84-426E-40DD-AFC4-6F175D3DCCD1}">
              <a14:hiddenFill xmlns:a14="http://schemas.microsoft.com/office/drawing/2010/main">
                <a:solidFill>
                  <a:srgbClr val="FFFFFF"/>
                </a:solidFill>
              </a14:hiddenFill>
            </a:ext>
          </a:extLst>
        </p:spPr>
      </p:pic>
      <p:sp>
        <p:nvSpPr>
          <p:cNvPr id="22" name="Freeform 21">
            <a:extLst>
              <a:ext uri="{FF2B5EF4-FFF2-40B4-BE49-F238E27FC236}">
                <a16:creationId xmlns:a16="http://schemas.microsoft.com/office/drawing/2014/main" id="{58C274DC-CCF8-A142-BBCB-B87298BCCAC2}"/>
              </a:ext>
            </a:extLst>
          </p:cNvPr>
          <p:cNvSpPr/>
          <p:nvPr/>
        </p:nvSpPr>
        <p:spPr>
          <a:xfrm flipH="1">
            <a:off x="-3" y="857250"/>
            <a:ext cx="5683911" cy="4744122"/>
          </a:xfrm>
          <a:custGeom>
            <a:avLst/>
            <a:gdLst>
              <a:gd name="connsiteX0" fmla="*/ 0 w 5288889"/>
              <a:gd name="connsiteY0" fmla="*/ 5142586 h 5157216"/>
              <a:gd name="connsiteX1" fmla="*/ 1221638 w 5288889"/>
              <a:gd name="connsiteY1" fmla="*/ 0 h 5157216"/>
              <a:gd name="connsiteX2" fmla="*/ 5281574 w 5288889"/>
              <a:gd name="connsiteY2" fmla="*/ 7315 h 5157216"/>
              <a:gd name="connsiteX3" fmla="*/ 5288889 w 5288889"/>
              <a:gd name="connsiteY3" fmla="*/ 5157216 h 5157216"/>
              <a:gd name="connsiteX4" fmla="*/ 0 w 5288889"/>
              <a:gd name="connsiteY4" fmla="*/ 5142586 h 515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8889" h="5157216">
                <a:moveTo>
                  <a:pt x="0" y="5142586"/>
                </a:moveTo>
                <a:lnTo>
                  <a:pt x="1221638" y="0"/>
                </a:lnTo>
                <a:lnTo>
                  <a:pt x="5281574" y="7315"/>
                </a:lnTo>
                <a:cubicBezTo>
                  <a:pt x="5284012" y="1723949"/>
                  <a:pt x="5286451" y="3440582"/>
                  <a:pt x="5288889" y="5157216"/>
                </a:cubicBezTo>
                <a:lnTo>
                  <a:pt x="0" y="5142586"/>
                </a:lnTo>
                <a:close/>
              </a:path>
            </a:pathLst>
          </a:custGeom>
          <a:solidFill>
            <a:srgbClr val="0A4E7F">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E90E8974-3A19-1546-82CF-8AE92C3E5F57}"/>
              </a:ext>
            </a:extLst>
          </p:cNvPr>
          <p:cNvSpPr/>
          <p:nvPr/>
        </p:nvSpPr>
        <p:spPr>
          <a:xfrm>
            <a:off x="-3" y="1038226"/>
            <a:ext cx="5486400" cy="4744121"/>
          </a:xfrm>
          <a:custGeom>
            <a:avLst/>
            <a:gdLst>
              <a:gd name="connsiteX0" fmla="*/ 4209393 w 5486400"/>
              <a:gd name="connsiteY0" fmla="*/ 0 h 4753303"/>
              <a:gd name="connsiteX1" fmla="*/ 0 w 5486400"/>
              <a:gd name="connsiteY1" fmla="*/ 0 h 4753303"/>
              <a:gd name="connsiteX2" fmla="*/ 0 w 5486400"/>
              <a:gd name="connsiteY2" fmla="*/ 4753303 h 4753303"/>
              <a:gd name="connsiteX3" fmla="*/ 197069 w 5486400"/>
              <a:gd name="connsiteY3" fmla="*/ 4753303 h 4753303"/>
              <a:gd name="connsiteX4" fmla="*/ 5486400 w 5486400"/>
              <a:gd name="connsiteY4" fmla="*/ 4753303 h 4753303"/>
              <a:gd name="connsiteX5" fmla="*/ 4209393 w 5486400"/>
              <a:gd name="connsiteY5" fmla="*/ 0 h 475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6400" h="4753303">
                <a:moveTo>
                  <a:pt x="4209393" y="0"/>
                </a:moveTo>
                <a:lnTo>
                  <a:pt x="0" y="0"/>
                </a:lnTo>
                <a:lnTo>
                  <a:pt x="0" y="4753303"/>
                </a:lnTo>
                <a:lnTo>
                  <a:pt x="197069" y="4753303"/>
                </a:lnTo>
                <a:lnTo>
                  <a:pt x="5486400" y="4753303"/>
                </a:lnTo>
                <a:lnTo>
                  <a:pt x="4209393"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89875A6-9B94-C747-ADC2-91F6D12986DD}"/>
              </a:ext>
            </a:extLst>
          </p:cNvPr>
          <p:cNvSpPr txBox="1"/>
          <p:nvPr/>
        </p:nvSpPr>
        <p:spPr>
          <a:xfrm>
            <a:off x="438209" y="1740797"/>
            <a:ext cx="3738770" cy="3021596"/>
          </a:xfrm>
          <a:prstGeom prst="rect">
            <a:avLst/>
          </a:prstGeom>
          <a:noFill/>
        </p:spPr>
        <p:txBody>
          <a:bodyPr wrap="square" rtlCol="0">
            <a:spAutoFit/>
          </a:bodyPr>
          <a:lstStyle/>
          <a:p>
            <a:pPr>
              <a:lnSpc>
                <a:spcPct val="90000"/>
              </a:lnSpc>
            </a:pPr>
            <a:r>
              <a:rPr lang="en-US" sz="3600" b="1" dirty="0">
                <a:solidFill>
                  <a:srgbClr val="F39034"/>
                </a:solidFill>
                <a:latin typeface="Arial" panose="020B0604020202020204" pitchFamily="34" charset="0"/>
                <a:cs typeface="Arial" panose="020B0604020202020204" pitchFamily="34" charset="0"/>
              </a:rPr>
              <a:t>RULER</a:t>
            </a:r>
            <a:br>
              <a:rPr lang="en-US" sz="3600" b="1" dirty="0">
                <a:solidFill>
                  <a:srgbClr val="F39034"/>
                </a:solidFill>
                <a:latin typeface="Arial" panose="020B0604020202020204" pitchFamily="34" charset="0"/>
                <a:cs typeface="Arial" panose="020B0604020202020204" pitchFamily="34" charset="0"/>
              </a:rPr>
            </a:br>
            <a:r>
              <a:rPr lang="en-US" sz="3600" b="1" dirty="0">
                <a:solidFill>
                  <a:srgbClr val="F39034"/>
                </a:solidFill>
                <a:latin typeface="Arial" panose="020B0604020202020204" pitchFamily="34" charset="0"/>
                <a:cs typeface="Arial" panose="020B0604020202020204" pitchFamily="34" charset="0"/>
              </a:rPr>
              <a:t>Dashboard</a:t>
            </a:r>
          </a:p>
          <a:p>
            <a:pPr>
              <a:lnSpc>
                <a:spcPct val="90000"/>
              </a:lnSpc>
            </a:pPr>
            <a:r>
              <a:rPr lang="en-US" sz="3600" b="1" dirty="0">
                <a:solidFill>
                  <a:srgbClr val="0A4E7F"/>
                </a:solidFill>
                <a:latin typeface="Arial" panose="020B0604020202020204" pitchFamily="34" charset="0"/>
                <a:cs typeface="Arial" panose="020B0604020202020204" pitchFamily="34" charset="0"/>
              </a:rPr>
              <a:t>Staff Training Clock Hours</a:t>
            </a:r>
            <a:endParaRPr lang="en-US" sz="1400" dirty="0">
              <a:solidFill>
                <a:srgbClr val="0A4E7F"/>
              </a:solidFill>
              <a:latin typeface="Arial" panose="020B0604020202020204" pitchFamily="34" charset="0"/>
              <a:cs typeface="Arial" panose="020B0604020202020204" pitchFamily="34" charset="0"/>
            </a:endParaRPr>
          </a:p>
          <a:p>
            <a:pPr>
              <a:lnSpc>
                <a:spcPct val="90000"/>
              </a:lnSpc>
            </a:pPr>
            <a:endParaRPr lang="en-US" sz="3375" b="1" dirty="0">
              <a:solidFill>
                <a:schemeClr val="bg1"/>
              </a:solidFill>
              <a:latin typeface="Myriad Pro"/>
              <a:cs typeface="Myriad Pro"/>
            </a:endParaRPr>
          </a:p>
          <a:p>
            <a:pPr>
              <a:lnSpc>
                <a:spcPct val="90000"/>
              </a:lnSpc>
            </a:pPr>
            <a:endParaRPr lang="en-US" sz="3375" b="1" dirty="0">
              <a:solidFill>
                <a:schemeClr val="bg1"/>
              </a:solidFill>
              <a:latin typeface="Myriad Pro"/>
              <a:cs typeface="Myriad Pro"/>
            </a:endParaRPr>
          </a:p>
        </p:txBody>
      </p:sp>
      <p:cxnSp>
        <p:nvCxnSpPr>
          <p:cNvPr id="19" name="Straight Connector 18">
            <a:extLst>
              <a:ext uri="{FF2B5EF4-FFF2-40B4-BE49-F238E27FC236}">
                <a16:creationId xmlns:a16="http://schemas.microsoft.com/office/drawing/2014/main" id="{2E7990BC-BD7B-F44E-ABE3-B9DC3F89D6F2}"/>
              </a:ext>
            </a:extLst>
          </p:cNvPr>
          <p:cNvCxnSpPr>
            <a:cxnSpLocks/>
          </p:cNvCxnSpPr>
          <p:nvPr/>
        </p:nvCxnSpPr>
        <p:spPr>
          <a:xfrm>
            <a:off x="438210" y="3890317"/>
            <a:ext cx="4082585" cy="0"/>
          </a:xfrm>
          <a:prstGeom prst="line">
            <a:avLst/>
          </a:prstGeom>
          <a:ln w="25400"/>
        </p:spPr>
        <p:style>
          <a:lnRef idx="1">
            <a:schemeClr val="accent6"/>
          </a:lnRef>
          <a:fillRef idx="0">
            <a:schemeClr val="accent6"/>
          </a:fillRef>
          <a:effectRef idx="0">
            <a:schemeClr val="accent6"/>
          </a:effectRef>
          <a:fontRef idx="minor">
            <a:schemeClr val="tx1"/>
          </a:fontRef>
        </p:style>
      </p:cxnSp>
      <p:pic>
        <p:nvPicPr>
          <p:cNvPr id="4" name="Picture 3" descr="Logo&#10;&#10;Description automatically generated">
            <a:extLst>
              <a:ext uri="{FF2B5EF4-FFF2-40B4-BE49-F238E27FC236}">
                <a16:creationId xmlns:a16="http://schemas.microsoft.com/office/drawing/2014/main" id="{A12EB00B-F5A0-D743-876C-CC69082808EE}"/>
              </a:ext>
            </a:extLst>
          </p:cNvPr>
          <p:cNvPicPr>
            <a:picLocks noChangeAspect="1"/>
          </p:cNvPicPr>
          <p:nvPr/>
        </p:nvPicPr>
        <p:blipFill>
          <a:blip r:embed="rId4"/>
          <a:stretch>
            <a:fillRect/>
          </a:stretch>
        </p:blipFill>
        <p:spPr>
          <a:xfrm>
            <a:off x="438210" y="4005230"/>
            <a:ext cx="3126973" cy="1292482"/>
          </a:xfrm>
          <a:prstGeom prst="rect">
            <a:avLst/>
          </a:prstGeom>
        </p:spPr>
      </p:pic>
      <p:sp>
        <p:nvSpPr>
          <p:cNvPr id="3" name="AutoShape 2" descr="Login | RULER">
            <a:extLst>
              <a:ext uri="{FF2B5EF4-FFF2-40B4-BE49-F238E27FC236}">
                <a16:creationId xmlns:a16="http://schemas.microsoft.com/office/drawing/2014/main" id="{EB6CFF7B-8AF6-41B0-860D-6385481F472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676455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11EF78F-1693-4F3F-90C6-57F1365ECD9B}"/>
              </a:ext>
            </a:extLst>
          </p:cNvPr>
          <p:cNvSpPr txBox="1">
            <a:spLocks/>
          </p:cNvSpPr>
          <p:nvPr/>
        </p:nvSpPr>
        <p:spPr>
          <a:xfrm>
            <a:off x="628650" y="1"/>
            <a:ext cx="7886700" cy="104775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Black" panose="020B0A04020102020204" pitchFamily="34" charset="0"/>
              </a:rPr>
              <a:t>STAFF TRAINING MODULES</a:t>
            </a:r>
          </a:p>
        </p:txBody>
      </p:sp>
      <p:pic>
        <p:nvPicPr>
          <p:cNvPr id="4" name="Picture 3">
            <a:extLst>
              <a:ext uri="{FF2B5EF4-FFF2-40B4-BE49-F238E27FC236}">
                <a16:creationId xmlns:a16="http://schemas.microsoft.com/office/drawing/2014/main" id="{8B62F0AC-103E-4E04-B80B-568A94307457}"/>
              </a:ext>
            </a:extLst>
          </p:cNvPr>
          <p:cNvPicPr>
            <a:picLocks noChangeAspect="1"/>
          </p:cNvPicPr>
          <p:nvPr/>
        </p:nvPicPr>
        <p:blipFill rotWithShape="1">
          <a:blip r:embed="rId3"/>
          <a:srcRect b="56401"/>
          <a:stretch/>
        </p:blipFill>
        <p:spPr>
          <a:xfrm>
            <a:off x="143251" y="1387161"/>
            <a:ext cx="8796757" cy="2466976"/>
          </a:xfrm>
          <a:prstGeom prst="rect">
            <a:avLst/>
          </a:prstGeom>
        </p:spPr>
      </p:pic>
      <p:pic>
        <p:nvPicPr>
          <p:cNvPr id="2" name="Picture 1">
            <a:extLst>
              <a:ext uri="{FF2B5EF4-FFF2-40B4-BE49-F238E27FC236}">
                <a16:creationId xmlns:a16="http://schemas.microsoft.com/office/drawing/2014/main" id="{78007921-7222-52FC-1BFD-41456605EE5B}"/>
              </a:ext>
            </a:extLst>
          </p:cNvPr>
          <p:cNvPicPr>
            <a:picLocks noChangeAspect="1"/>
          </p:cNvPicPr>
          <p:nvPr/>
        </p:nvPicPr>
        <p:blipFill rotWithShape="1">
          <a:blip r:embed="rId3"/>
          <a:srcRect t="56401"/>
          <a:stretch/>
        </p:blipFill>
        <p:spPr>
          <a:xfrm>
            <a:off x="143250" y="3809999"/>
            <a:ext cx="8796757" cy="2466976"/>
          </a:xfrm>
          <a:prstGeom prst="rect">
            <a:avLst/>
          </a:prstGeom>
        </p:spPr>
      </p:pic>
      <p:sp>
        <p:nvSpPr>
          <p:cNvPr id="3" name="Oval 2">
            <a:extLst>
              <a:ext uri="{FF2B5EF4-FFF2-40B4-BE49-F238E27FC236}">
                <a16:creationId xmlns:a16="http://schemas.microsoft.com/office/drawing/2014/main" id="{F1D8504E-15B3-5E41-DE99-B3C955162388}"/>
              </a:ext>
            </a:extLst>
          </p:cNvPr>
          <p:cNvSpPr/>
          <p:nvPr/>
        </p:nvSpPr>
        <p:spPr>
          <a:xfrm>
            <a:off x="143250" y="5334000"/>
            <a:ext cx="2666625" cy="1028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5BC069F5-05B4-0151-854A-265DF4F31B35}"/>
              </a:ext>
            </a:extLst>
          </p:cNvPr>
          <p:cNvSpPr/>
          <p:nvPr/>
        </p:nvSpPr>
        <p:spPr>
          <a:xfrm>
            <a:off x="4617828" y="5343525"/>
            <a:ext cx="2666625" cy="1028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534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47A4DD-ABAC-4B5F-BC0B-C9726D75DD93}"/>
              </a:ext>
            </a:extLst>
          </p:cNvPr>
          <p:cNvSpPr txBox="1"/>
          <p:nvPr/>
        </p:nvSpPr>
        <p:spPr>
          <a:xfrm>
            <a:off x="738187" y="1428159"/>
            <a:ext cx="7758113" cy="441659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E690F"/>
                </a:solidFill>
                <a:effectLst/>
                <a:uLnTx/>
                <a:uFillTx/>
                <a:latin typeface="Calibri" panose="020F0502020204030204"/>
                <a:ea typeface="+mn-ea"/>
                <a:cs typeface="+mn-cs"/>
              </a:rPr>
              <a:t>Activity</a:t>
            </a:r>
            <a:endParaRPr kumimoji="0" lang="en-US" sz="2400" b="1" i="0" u="none" strike="noStrike" kern="1200" cap="none" spc="0" normalizeH="0" baseline="0" noProof="0" dirty="0">
              <a:ln>
                <a:noFill/>
              </a:ln>
              <a:solidFill>
                <a:srgbClr val="EE690F"/>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457C"/>
                </a:solidFill>
                <a:effectLst/>
                <a:uLnTx/>
                <a:uFillTx/>
                <a:latin typeface="Calibri" panose="020F0502020204030204"/>
                <a:ea typeface="+mn-ea"/>
                <a:cs typeface="+mn-cs"/>
              </a:rPr>
              <a:t>LAYUP DRILL: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With your table teams in a “line,” the 1</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2</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person will face each other.  1</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person will ask the question, 2</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person will respond (30 seconds).  Next, the 2</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person will ask the question and the 3</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person will respond.  Continue until everyone has been in both roles.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E690F"/>
                </a:solidFill>
                <a:effectLst/>
                <a:uLnTx/>
                <a:uFillTx/>
                <a:latin typeface="Calibri" panose="020F0502020204030204"/>
                <a:ea typeface="+mn-ea"/>
                <a:cs typeface="+mn-cs"/>
              </a:rPr>
              <a:t>What would you say to someone who says,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 don’t have time to teach both SEL and [content type].</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survive in this world, kids need to learn toughness.  Teaching them SEL will just make them soft.</a:t>
            </a:r>
          </a:p>
        </p:txBody>
      </p:sp>
      <p:sp>
        <p:nvSpPr>
          <p:cNvPr id="3" name="TextBox 2">
            <a:extLst>
              <a:ext uri="{FF2B5EF4-FFF2-40B4-BE49-F238E27FC236}">
                <a16:creationId xmlns:a16="http://schemas.microsoft.com/office/drawing/2014/main" id="{340A8C20-0ECE-4DF6-9E92-0952C02AB391}"/>
              </a:ext>
            </a:extLst>
          </p:cNvPr>
          <p:cNvSpPr txBox="1"/>
          <p:nvPr/>
        </p:nvSpPr>
        <p:spPr>
          <a:xfrm>
            <a:off x="0" y="1499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457C"/>
                </a:solidFill>
                <a:effectLst/>
                <a:uLnTx/>
                <a:uFillTx/>
                <a:latin typeface="Arial" panose="020B0604020202020204" pitchFamily="34" charset="0"/>
                <a:ea typeface="+mn-ea"/>
                <a:cs typeface="Arial" panose="020B0604020202020204" pitchFamily="34" charset="0"/>
              </a:rPr>
              <a:t>Addressing Misconceptions</a:t>
            </a:r>
          </a:p>
        </p:txBody>
      </p:sp>
      <p:cxnSp>
        <p:nvCxnSpPr>
          <p:cNvPr id="5" name="Straight Connector 4">
            <a:extLst>
              <a:ext uri="{FF2B5EF4-FFF2-40B4-BE49-F238E27FC236}">
                <a16:creationId xmlns:a16="http://schemas.microsoft.com/office/drawing/2014/main" id="{3C7FC873-CAC4-4FAB-A0EB-C2CD596DBDBB}"/>
              </a:ext>
            </a:extLst>
          </p:cNvPr>
          <p:cNvCxnSpPr>
            <a:cxnSpLocks/>
          </p:cNvCxnSpPr>
          <p:nvPr/>
        </p:nvCxnSpPr>
        <p:spPr>
          <a:xfrm>
            <a:off x="838200" y="3800475"/>
            <a:ext cx="7429500" cy="0"/>
          </a:xfrm>
          <a:prstGeom prst="line">
            <a:avLst/>
          </a:prstGeom>
          <a:ln>
            <a:solidFill>
              <a:srgbClr val="EE69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02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A6171283-F42D-41B2-A947-30C84D40BE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000" t="36403" r="20165" b="6055"/>
          <a:stretch/>
        </p:blipFill>
        <p:spPr bwMode="auto">
          <a:xfrm>
            <a:off x="1836353" y="2201599"/>
            <a:ext cx="5471292" cy="3946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4EC90A9-DE0B-40D9-AB48-6FB8D39CAB3A}"/>
              </a:ext>
            </a:extLst>
          </p:cNvPr>
          <p:cNvSpPr txBox="1"/>
          <p:nvPr/>
        </p:nvSpPr>
        <p:spPr>
          <a:xfrm>
            <a:off x="807475" y="1326850"/>
            <a:ext cx="7529049" cy="492443"/>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yriad Pro"/>
                <a:ea typeface="+mn-ea"/>
                <a:cs typeface="+mn-cs"/>
              </a:rPr>
              <a:t>This is important, you can do it, I will help you!</a:t>
            </a:r>
          </a:p>
        </p:txBody>
      </p:sp>
      <p:sp>
        <p:nvSpPr>
          <p:cNvPr id="4" name="TextBox 3">
            <a:extLst>
              <a:ext uri="{FF2B5EF4-FFF2-40B4-BE49-F238E27FC236}">
                <a16:creationId xmlns:a16="http://schemas.microsoft.com/office/drawing/2014/main" id="{14A05A57-34D1-48FF-A0E0-616F87DB9D95}"/>
              </a:ext>
            </a:extLst>
          </p:cNvPr>
          <p:cNvSpPr txBox="1"/>
          <p:nvPr/>
        </p:nvSpPr>
        <p:spPr>
          <a:xfrm>
            <a:off x="-1" y="149955"/>
            <a:ext cx="914399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457C"/>
                </a:solidFill>
                <a:effectLst/>
                <a:uLnTx/>
                <a:uFillTx/>
                <a:latin typeface="Arial" panose="020B0604020202020204" pitchFamily="34" charset="0"/>
                <a:ea typeface="+mn-ea"/>
                <a:cs typeface="Arial" panose="020B0604020202020204" pitchFamily="34" charset="0"/>
              </a:rPr>
              <a:t>Emotions Matter Mindset</a:t>
            </a:r>
          </a:p>
        </p:txBody>
      </p:sp>
    </p:spTree>
    <p:extLst>
      <p:ext uri="{BB962C8B-B14F-4D97-AF65-F5344CB8AC3E}">
        <p14:creationId xmlns:p14="http://schemas.microsoft.com/office/powerpoint/2010/main" val="2980118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8326A-14E0-4922-99B2-252D4456091F}"/>
              </a:ext>
            </a:extLst>
          </p:cNvPr>
          <p:cNvSpPr>
            <a:spLocks noGrp="1"/>
          </p:cNvSpPr>
          <p:nvPr>
            <p:ph type="title"/>
          </p:nvPr>
        </p:nvSpPr>
        <p:spPr>
          <a:xfrm>
            <a:off x="74645" y="0"/>
            <a:ext cx="8994710" cy="1061128"/>
          </a:xfrm>
        </p:spPr>
        <p:txBody>
          <a:bodyPr>
            <a:normAutofit/>
          </a:bodyPr>
          <a:lstStyle/>
          <a:p>
            <a:pPr algn="ctr"/>
            <a:r>
              <a:rPr lang="en-US" sz="3600" dirty="0">
                <a:solidFill>
                  <a:schemeClr val="bg1"/>
                </a:solidFill>
                <a:latin typeface="Arial Black" panose="020B0A04020102020204" pitchFamily="34" charset="0"/>
              </a:rPr>
              <a:t>EMOTIONS MATTER MINDSET</a:t>
            </a:r>
          </a:p>
        </p:txBody>
      </p:sp>
      <p:sp>
        <p:nvSpPr>
          <p:cNvPr id="8" name="TextBox 7">
            <a:extLst>
              <a:ext uri="{FF2B5EF4-FFF2-40B4-BE49-F238E27FC236}">
                <a16:creationId xmlns:a16="http://schemas.microsoft.com/office/drawing/2014/main" id="{E1A6E119-44EC-40D9-A81F-4826819528ED}"/>
              </a:ext>
            </a:extLst>
          </p:cNvPr>
          <p:cNvSpPr txBox="1"/>
          <p:nvPr/>
        </p:nvSpPr>
        <p:spPr>
          <a:xfrm>
            <a:off x="343706" y="3407847"/>
            <a:ext cx="8456588" cy="523220"/>
          </a:xfrm>
          <a:prstGeom prst="rect">
            <a:avLst/>
          </a:prstGeom>
          <a:noFill/>
        </p:spPr>
        <p:txBody>
          <a:bodyPr wrap="square" rtlCol="0">
            <a:spAutoFit/>
          </a:bodyPr>
          <a:lstStyle/>
          <a:p>
            <a:pPr algn="ctr"/>
            <a:r>
              <a:rPr lang="en-US" sz="2800"/>
              <a:t>After they answer, ask layers of...</a:t>
            </a:r>
          </a:p>
        </p:txBody>
      </p:sp>
      <p:pic>
        <p:nvPicPr>
          <p:cNvPr id="4" name="Picture 2" descr="What Do You Want to be When You Grow Up? - Noomii Career Blog">
            <a:extLst>
              <a:ext uri="{FF2B5EF4-FFF2-40B4-BE49-F238E27FC236}">
                <a16:creationId xmlns:a16="http://schemas.microsoft.com/office/drawing/2014/main" id="{C50E82F5-D6F7-4B11-A4AA-33DEB60A2C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8663" y="1145107"/>
            <a:ext cx="3768012" cy="21195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WHY | dan4kent">
            <a:extLst>
              <a:ext uri="{FF2B5EF4-FFF2-40B4-BE49-F238E27FC236}">
                <a16:creationId xmlns:a16="http://schemas.microsoft.com/office/drawing/2014/main" id="{EFCA2803-6E9A-4BD7-8E78-7650E1A9A6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382" b="10399"/>
          <a:stretch/>
        </p:blipFill>
        <p:spPr bwMode="auto">
          <a:xfrm>
            <a:off x="2733869" y="4126217"/>
            <a:ext cx="3657600" cy="16706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4C2768F-8393-46D5-BB8D-F7A24A923E09}"/>
              </a:ext>
            </a:extLst>
          </p:cNvPr>
          <p:cNvSpPr txBox="1"/>
          <p:nvPr/>
        </p:nvSpPr>
        <p:spPr>
          <a:xfrm>
            <a:off x="0" y="6075201"/>
            <a:ext cx="9144000" cy="523220"/>
          </a:xfrm>
          <a:prstGeom prst="rect">
            <a:avLst/>
          </a:prstGeom>
          <a:noFill/>
        </p:spPr>
        <p:txBody>
          <a:bodyPr wrap="square" rtlCol="0">
            <a:spAutoFit/>
          </a:bodyPr>
          <a:lstStyle/>
          <a:p>
            <a:pPr algn="ctr"/>
            <a:r>
              <a:rPr lang="en-US" sz="2800" dirty="0"/>
              <a:t>...and you’ll likely drill down to an emotion they’re  seeking</a:t>
            </a:r>
          </a:p>
        </p:txBody>
      </p:sp>
    </p:spTree>
    <p:extLst>
      <p:ext uri="{BB962C8B-B14F-4D97-AF65-F5344CB8AC3E}">
        <p14:creationId xmlns:p14="http://schemas.microsoft.com/office/powerpoint/2010/main" val="408829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BCC4D-54B2-4625-AF6A-5BBCF894E19F}"/>
              </a:ext>
            </a:extLst>
          </p:cNvPr>
          <p:cNvSpPr>
            <a:spLocks noGrp="1"/>
          </p:cNvSpPr>
          <p:nvPr>
            <p:ph type="title"/>
          </p:nvPr>
        </p:nvSpPr>
        <p:spPr>
          <a:xfrm>
            <a:off x="628650" y="18255"/>
            <a:ext cx="7886700" cy="1029495"/>
          </a:xfrm>
        </p:spPr>
        <p:txBody>
          <a:bodyPr>
            <a:normAutofit/>
          </a:bodyPr>
          <a:lstStyle/>
          <a:p>
            <a:pPr algn="ctr"/>
            <a:r>
              <a:rPr lang="en-US" sz="3600" dirty="0">
                <a:solidFill>
                  <a:schemeClr val="bg1"/>
                </a:solidFill>
                <a:latin typeface="Arial Black" panose="020B0A04020102020204" pitchFamily="34" charset="0"/>
              </a:rPr>
              <a:t>ARE YOU FEELING IT?</a:t>
            </a:r>
          </a:p>
        </p:txBody>
      </p:sp>
      <p:pic>
        <p:nvPicPr>
          <p:cNvPr id="16386" name="Picture 2" descr="questions to light bulbs - The IllumiLab">
            <a:extLst>
              <a:ext uri="{FF2B5EF4-FFF2-40B4-BE49-F238E27FC236}">
                <a16:creationId xmlns:a16="http://schemas.microsoft.com/office/drawing/2014/main" id="{0E33F3D5-0D9D-45D4-B1A4-C24A4F995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487" y="1397934"/>
            <a:ext cx="7439025" cy="47339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0D5E37F-4155-4B2A-8124-E1BB3B62AC22}"/>
              </a:ext>
            </a:extLst>
          </p:cNvPr>
          <p:cNvSpPr txBox="1"/>
          <p:nvPr/>
        </p:nvSpPr>
        <p:spPr>
          <a:xfrm>
            <a:off x="2411506" y="6221507"/>
            <a:ext cx="437477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Calibri" panose="020F0502020204030204"/>
                <a:ea typeface="+mn-ea"/>
                <a:cs typeface="+mn-cs"/>
              </a:rPr>
              <a:t>...Thank you!</a:t>
            </a:r>
          </a:p>
        </p:txBody>
      </p:sp>
    </p:spTree>
    <p:extLst>
      <p:ext uri="{BB962C8B-B14F-4D97-AF65-F5344CB8AC3E}">
        <p14:creationId xmlns:p14="http://schemas.microsoft.com/office/powerpoint/2010/main" val="222477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2" descr="Do You Have High Emotional Intelligence?">
            <a:extLst>
              <a:ext uri="{FF2B5EF4-FFF2-40B4-BE49-F238E27FC236}">
                <a16:creationId xmlns:a16="http://schemas.microsoft.com/office/drawing/2014/main" id="{08CB46C2-3980-1195-CB82-6C4075956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3220" y="2625023"/>
            <a:ext cx="4105275" cy="250983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763159BF-D5DE-4B65-B424-FF9640931AC7}"/>
              </a:ext>
            </a:extLst>
          </p:cNvPr>
          <p:cNvSpPr txBox="1">
            <a:spLocks/>
          </p:cNvSpPr>
          <p:nvPr/>
        </p:nvSpPr>
        <p:spPr>
          <a:xfrm>
            <a:off x="0" y="0"/>
            <a:ext cx="9144000" cy="10301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all" spc="0" normalizeH="0" baseline="0" noProof="0" dirty="0">
                <a:ln>
                  <a:noFill/>
                </a:ln>
                <a:solidFill>
                  <a:prstClr val="white"/>
                </a:solidFill>
                <a:effectLst/>
                <a:uLnTx/>
                <a:uFillTx/>
                <a:latin typeface="Arial Black" panose="020B0A04020102020204" pitchFamily="34" charset="0"/>
                <a:ea typeface="+mj-ea"/>
                <a:cs typeface="+mj-cs"/>
              </a:rPr>
              <a:t>WHAT do emotions IMPACT?</a:t>
            </a:r>
            <a:endParaRPr kumimoji="0" lang="en-US" sz="3600" b="0"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endParaRPr>
          </a:p>
        </p:txBody>
      </p:sp>
      <p:sp>
        <p:nvSpPr>
          <p:cNvPr id="2" name="TextBox 1">
            <a:extLst>
              <a:ext uri="{FF2B5EF4-FFF2-40B4-BE49-F238E27FC236}">
                <a16:creationId xmlns:a16="http://schemas.microsoft.com/office/drawing/2014/main" id="{A54AE74D-09E5-3B89-7B29-A7F423BCA8E5}"/>
              </a:ext>
            </a:extLst>
          </p:cNvPr>
          <p:cNvSpPr txBox="1"/>
          <p:nvPr/>
        </p:nvSpPr>
        <p:spPr>
          <a:xfrm rot="618388">
            <a:off x="3063800" y="4988977"/>
            <a:ext cx="284623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170C3"/>
                </a:solidFill>
                <a:effectLst/>
                <a:uLnTx/>
                <a:uFillTx/>
                <a:latin typeface="Calibri" panose="020F0502020204030204"/>
                <a:ea typeface="+mn-ea"/>
                <a:cs typeface="+mn-cs"/>
              </a:rPr>
              <a:t>Physical &amp; Mental Health</a:t>
            </a:r>
          </a:p>
        </p:txBody>
      </p:sp>
      <p:sp>
        <p:nvSpPr>
          <p:cNvPr id="3" name="TextBox 2">
            <a:extLst>
              <a:ext uri="{FF2B5EF4-FFF2-40B4-BE49-F238E27FC236}">
                <a16:creationId xmlns:a16="http://schemas.microsoft.com/office/drawing/2014/main" id="{A5D12AB5-FC68-628C-2DE5-E83F970F8B3F}"/>
              </a:ext>
            </a:extLst>
          </p:cNvPr>
          <p:cNvSpPr txBox="1"/>
          <p:nvPr/>
        </p:nvSpPr>
        <p:spPr>
          <a:xfrm rot="20713598">
            <a:off x="166452" y="1651500"/>
            <a:ext cx="348625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9531E"/>
                </a:solidFill>
                <a:effectLst/>
                <a:uLnTx/>
                <a:uFillTx/>
                <a:latin typeface="Calibri" panose="020F0502020204030204"/>
                <a:ea typeface="+mn-ea"/>
                <a:cs typeface="+mn-cs"/>
              </a:rPr>
              <a:t>Social Interactions</a:t>
            </a:r>
          </a:p>
        </p:txBody>
      </p:sp>
      <p:sp>
        <p:nvSpPr>
          <p:cNvPr id="5" name="TextBox 4">
            <a:extLst>
              <a:ext uri="{FF2B5EF4-FFF2-40B4-BE49-F238E27FC236}">
                <a16:creationId xmlns:a16="http://schemas.microsoft.com/office/drawing/2014/main" id="{75DA1D2F-AAEE-DC86-5ED9-40401485322A}"/>
              </a:ext>
            </a:extLst>
          </p:cNvPr>
          <p:cNvSpPr txBox="1"/>
          <p:nvPr/>
        </p:nvSpPr>
        <p:spPr>
          <a:xfrm>
            <a:off x="141587" y="2951265"/>
            <a:ext cx="186237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170C3"/>
                </a:solidFill>
                <a:effectLst/>
                <a:uLnTx/>
                <a:uFillTx/>
                <a:latin typeface="Calibri" panose="020F0502020204030204"/>
                <a:ea typeface="+mn-ea"/>
                <a:cs typeface="+mn-cs"/>
              </a:rPr>
              <a:t>Attention</a:t>
            </a:r>
          </a:p>
        </p:txBody>
      </p:sp>
      <p:sp>
        <p:nvSpPr>
          <p:cNvPr id="7" name="TextBox 6">
            <a:extLst>
              <a:ext uri="{FF2B5EF4-FFF2-40B4-BE49-F238E27FC236}">
                <a16:creationId xmlns:a16="http://schemas.microsoft.com/office/drawing/2014/main" id="{7FF9206A-C308-6028-E221-6E6F8BB216A2}"/>
              </a:ext>
            </a:extLst>
          </p:cNvPr>
          <p:cNvSpPr txBox="1"/>
          <p:nvPr/>
        </p:nvSpPr>
        <p:spPr>
          <a:xfrm rot="20489920">
            <a:off x="136351" y="5135454"/>
            <a:ext cx="310923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447B"/>
                </a:solidFill>
                <a:effectLst/>
                <a:uLnTx/>
                <a:uFillTx/>
                <a:latin typeface="Calibri" panose="020F0502020204030204"/>
                <a:ea typeface="+mn-ea"/>
                <a:cs typeface="+mn-cs"/>
              </a:rPr>
              <a:t>Critical Thinking</a:t>
            </a:r>
          </a:p>
        </p:txBody>
      </p:sp>
      <p:sp>
        <p:nvSpPr>
          <p:cNvPr id="8" name="TextBox 7">
            <a:extLst>
              <a:ext uri="{FF2B5EF4-FFF2-40B4-BE49-F238E27FC236}">
                <a16:creationId xmlns:a16="http://schemas.microsoft.com/office/drawing/2014/main" id="{224F34C2-4B1B-6ADB-4780-50524A258E4C}"/>
              </a:ext>
            </a:extLst>
          </p:cNvPr>
          <p:cNvSpPr txBox="1"/>
          <p:nvPr/>
        </p:nvSpPr>
        <p:spPr>
          <a:xfrm>
            <a:off x="4315857" y="1900091"/>
            <a:ext cx="190595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170C3"/>
                </a:solidFill>
                <a:effectLst/>
                <a:uLnTx/>
                <a:uFillTx/>
                <a:latin typeface="Calibri" panose="020F0502020204030204"/>
                <a:ea typeface="+mn-ea"/>
                <a:cs typeface="+mn-cs"/>
              </a:rPr>
              <a:t>Creativity</a:t>
            </a:r>
          </a:p>
        </p:txBody>
      </p:sp>
      <p:sp>
        <p:nvSpPr>
          <p:cNvPr id="9" name="TextBox 8">
            <a:extLst>
              <a:ext uri="{FF2B5EF4-FFF2-40B4-BE49-F238E27FC236}">
                <a16:creationId xmlns:a16="http://schemas.microsoft.com/office/drawing/2014/main" id="{842DAB8C-ED0A-A47F-4461-0733587DF623}"/>
              </a:ext>
            </a:extLst>
          </p:cNvPr>
          <p:cNvSpPr txBox="1"/>
          <p:nvPr/>
        </p:nvSpPr>
        <p:spPr>
          <a:xfrm rot="20683960">
            <a:off x="-116981" y="4104113"/>
            <a:ext cx="25662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9531E"/>
                </a:solidFill>
                <a:effectLst/>
                <a:uLnTx/>
                <a:uFillTx/>
                <a:latin typeface="Calibri" panose="020F0502020204030204"/>
                <a:ea typeface="+mn-ea"/>
                <a:cs typeface="+mn-cs"/>
              </a:rPr>
              <a:t>Engagement</a:t>
            </a:r>
          </a:p>
        </p:txBody>
      </p:sp>
      <p:sp>
        <p:nvSpPr>
          <p:cNvPr id="10" name="TextBox 9">
            <a:extLst>
              <a:ext uri="{FF2B5EF4-FFF2-40B4-BE49-F238E27FC236}">
                <a16:creationId xmlns:a16="http://schemas.microsoft.com/office/drawing/2014/main" id="{3BFB7FAA-2B72-DF38-CAD8-BD4149B2D3AB}"/>
              </a:ext>
            </a:extLst>
          </p:cNvPr>
          <p:cNvSpPr txBox="1"/>
          <p:nvPr/>
        </p:nvSpPr>
        <p:spPr>
          <a:xfrm>
            <a:off x="1783082" y="6071212"/>
            <a:ext cx="159087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9531E"/>
                </a:solidFill>
                <a:effectLst/>
                <a:uLnTx/>
                <a:uFillTx/>
                <a:latin typeface="Calibri" panose="020F0502020204030204"/>
                <a:ea typeface="+mn-ea"/>
                <a:cs typeface="+mn-cs"/>
              </a:rPr>
              <a:t>Interest</a:t>
            </a:r>
          </a:p>
        </p:txBody>
      </p:sp>
      <p:sp>
        <p:nvSpPr>
          <p:cNvPr id="11" name="TextBox 10">
            <a:extLst>
              <a:ext uri="{FF2B5EF4-FFF2-40B4-BE49-F238E27FC236}">
                <a16:creationId xmlns:a16="http://schemas.microsoft.com/office/drawing/2014/main" id="{73F94551-6837-0AA0-5E64-0B0371859263}"/>
              </a:ext>
            </a:extLst>
          </p:cNvPr>
          <p:cNvSpPr txBox="1"/>
          <p:nvPr/>
        </p:nvSpPr>
        <p:spPr>
          <a:xfrm rot="677252">
            <a:off x="5896313" y="5035507"/>
            <a:ext cx="305925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9531E"/>
                </a:solidFill>
                <a:effectLst/>
                <a:uLnTx/>
                <a:uFillTx/>
                <a:latin typeface="Calibri" panose="020F0502020204030204"/>
                <a:ea typeface="+mn-ea"/>
                <a:cs typeface="+mn-cs"/>
              </a:rPr>
              <a:t>Decision Making</a:t>
            </a:r>
          </a:p>
        </p:txBody>
      </p:sp>
      <p:sp>
        <p:nvSpPr>
          <p:cNvPr id="12" name="TextBox 11">
            <a:extLst>
              <a:ext uri="{FF2B5EF4-FFF2-40B4-BE49-F238E27FC236}">
                <a16:creationId xmlns:a16="http://schemas.microsoft.com/office/drawing/2014/main" id="{E1F05709-2650-EE19-4EA7-903F05166BDA}"/>
              </a:ext>
            </a:extLst>
          </p:cNvPr>
          <p:cNvSpPr txBox="1"/>
          <p:nvPr/>
        </p:nvSpPr>
        <p:spPr>
          <a:xfrm rot="642501">
            <a:off x="6051953" y="2741276"/>
            <a:ext cx="208820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447B"/>
                </a:solidFill>
                <a:effectLst/>
                <a:uLnTx/>
                <a:uFillTx/>
                <a:latin typeface="Calibri" panose="020F0502020204030204"/>
                <a:ea typeface="+mn-ea"/>
                <a:cs typeface="+mn-cs"/>
              </a:rPr>
              <a:t>Motivation</a:t>
            </a:r>
          </a:p>
        </p:txBody>
      </p:sp>
      <p:sp>
        <p:nvSpPr>
          <p:cNvPr id="13" name="TextBox 12">
            <a:extLst>
              <a:ext uri="{FF2B5EF4-FFF2-40B4-BE49-F238E27FC236}">
                <a16:creationId xmlns:a16="http://schemas.microsoft.com/office/drawing/2014/main" id="{3D064917-5382-1F7F-8EB5-F5945F85059A}"/>
              </a:ext>
            </a:extLst>
          </p:cNvPr>
          <p:cNvSpPr txBox="1"/>
          <p:nvPr/>
        </p:nvSpPr>
        <p:spPr>
          <a:xfrm rot="921994">
            <a:off x="5467558" y="1601951"/>
            <a:ext cx="3500749"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9531E"/>
                </a:solidFill>
                <a:effectLst/>
                <a:uLnTx/>
                <a:uFillTx/>
                <a:latin typeface="Calibri" panose="020F0502020204030204"/>
                <a:ea typeface="+mn-ea"/>
                <a:cs typeface="+mn-cs"/>
              </a:rPr>
              <a:t>Memory Formation</a:t>
            </a:r>
          </a:p>
        </p:txBody>
      </p:sp>
      <p:sp>
        <p:nvSpPr>
          <p:cNvPr id="14" name="TextBox 13">
            <a:extLst>
              <a:ext uri="{FF2B5EF4-FFF2-40B4-BE49-F238E27FC236}">
                <a16:creationId xmlns:a16="http://schemas.microsoft.com/office/drawing/2014/main" id="{757D7CDE-4DA7-2D57-3BB6-3EA5861E92ED}"/>
              </a:ext>
            </a:extLst>
          </p:cNvPr>
          <p:cNvSpPr txBox="1"/>
          <p:nvPr/>
        </p:nvSpPr>
        <p:spPr>
          <a:xfrm>
            <a:off x="5905540" y="6132876"/>
            <a:ext cx="138132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447B"/>
                </a:solidFill>
                <a:effectLst/>
                <a:uLnTx/>
                <a:uFillTx/>
                <a:latin typeface="Calibri" panose="020F0502020204030204"/>
                <a:ea typeface="+mn-ea"/>
                <a:cs typeface="+mn-cs"/>
              </a:rPr>
              <a:t>Focus</a:t>
            </a:r>
          </a:p>
        </p:txBody>
      </p:sp>
      <p:sp>
        <p:nvSpPr>
          <p:cNvPr id="15" name="TextBox 14">
            <a:extLst>
              <a:ext uri="{FF2B5EF4-FFF2-40B4-BE49-F238E27FC236}">
                <a16:creationId xmlns:a16="http://schemas.microsoft.com/office/drawing/2014/main" id="{E52C1138-AA2D-4365-E437-ED4CB0D52A47}"/>
              </a:ext>
            </a:extLst>
          </p:cNvPr>
          <p:cNvSpPr txBox="1"/>
          <p:nvPr/>
        </p:nvSpPr>
        <p:spPr>
          <a:xfrm>
            <a:off x="6492105" y="4130633"/>
            <a:ext cx="25662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170C3"/>
                </a:solidFill>
                <a:effectLst/>
                <a:uLnTx/>
                <a:uFillTx/>
                <a:latin typeface="Calibri" panose="020F0502020204030204"/>
                <a:ea typeface="+mn-ea"/>
                <a:cs typeface="+mn-cs"/>
              </a:rPr>
              <a:t>Relationships</a:t>
            </a:r>
          </a:p>
        </p:txBody>
      </p:sp>
      <p:sp>
        <p:nvSpPr>
          <p:cNvPr id="16" name="TextBox 15">
            <a:extLst>
              <a:ext uri="{FF2B5EF4-FFF2-40B4-BE49-F238E27FC236}">
                <a16:creationId xmlns:a16="http://schemas.microsoft.com/office/drawing/2014/main" id="{5474DC08-7F70-4450-D007-D176F1828231}"/>
              </a:ext>
            </a:extLst>
          </p:cNvPr>
          <p:cNvSpPr txBox="1"/>
          <p:nvPr/>
        </p:nvSpPr>
        <p:spPr>
          <a:xfrm rot="20811725">
            <a:off x="1617470" y="2315009"/>
            <a:ext cx="244092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447B"/>
                </a:solidFill>
                <a:effectLst/>
                <a:uLnTx/>
                <a:uFillTx/>
                <a:latin typeface="Calibri" panose="020F0502020204030204"/>
                <a:ea typeface="+mn-ea"/>
                <a:cs typeface="+mn-cs"/>
              </a:rPr>
              <a:t>Performance</a:t>
            </a:r>
          </a:p>
        </p:txBody>
      </p:sp>
    </p:spTree>
    <p:extLst>
      <p:ext uri="{BB962C8B-B14F-4D97-AF65-F5344CB8AC3E}">
        <p14:creationId xmlns:p14="http://schemas.microsoft.com/office/powerpoint/2010/main" val="83443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8" grpId="0"/>
      <p:bldP spid="9" grpId="0"/>
      <p:bldP spid="10" grpId="0"/>
      <p:bldP spid="11" grpId="0"/>
      <p:bldP spid="12" grpId="0"/>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C41E6-784A-4BA1-8BCB-083419EC1274}"/>
              </a:ext>
            </a:extLst>
          </p:cNvPr>
          <p:cNvSpPr>
            <a:spLocks noGrp="1"/>
          </p:cNvSpPr>
          <p:nvPr>
            <p:ph idx="1"/>
          </p:nvPr>
        </p:nvSpPr>
        <p:spPr>
          <a:xfrm>
            <a:off x="684104" y="1343919"/>
            <a:ext cx="7132811" cy="4808257"/>
          </a:xfrm>
        </p:spPr>
        <p:txBody>
          <a:bodyPr>
            <a:noAutofit/>
          </a:bodyPr>
          <a:lstStyle/>
          <a:p>
            <a:pPr marL="0" indent="0">
              <a:buNone/>
            </a:pPr>
            <a:r>
              <a:rPr lang="en-US" sz="2400" b="1" dirty="0">
                <a:solidFill>
                  <a:srgbClr val="D9531E"/>
                </a:solidFill>
              </a:rPr>
              <a:t>Educators</a:t>
            </a:r>
            <a:r>
              <a:rPr lang="en-US" sz="2200" dirty="0"/>
              <a:t> and </a:t>
            </a:r>
            <a:r>
              <a:rPr lang="en-US" sz="2400" b="1" dirty="0">
                <a:solidFill>
                  <a:srgbClr val="D9531E"/>
                </a:solidFill>
              </a:rPr>
              <a:t>leaders</a:t>
            </a:r>
            <a:r>
              <a:rPr lang="en-US" sz="2200" dirty="0"/>
              <a:t> with higher emotional intelligence:</a:t>
            </a:r>
          </a:p>
          <a:p>
            <a:r>
              <a:rPr lang="en-US" sz="2200" dirty="0"/>
              <a:t>Demonstrate more empathy and greater sensitivity to others’ needs</a:t>
            </a:r>
          </a:p>
          <a:p>
            <a:r>
              <a:rPr lang="en-US" sz="2200" dirty="0"/>
              <a:t>Develop higher performing teams and build a warmer and more supportive emotional school climate</a:t>
            </a:r>
          </a:p>
          <a:p>
            <a:r>
              <a:rPr lang="en-US" sz="2200" dirty="0"/>
              <a:t>Receive higher performance </a:t>
            </a:r>
            <a:br>
              <a:rPr lang="en-US" sz="2200" dirty="0"/>
            </a:br>
            <a:r>
              <a:rPr lang="en-US" sz="2200" dirty="0"/>
              <a:t>ratings and experience less </a:t>
            </a:r>
            <a:br>
              <a:rPr lang="en-US" sz="2200" dirty="0"/>
            </a:br>
            <a:r>
              <a:rPr lang="en-US" sz="2200" dirty="0"/>
              <a:t>stress and burnout</a:t>
            </a:r>
          </a:p>
        </p:txBody>
      </p:sp>
      <p:pic>
        <p:nvPicPr>
          <p:cNvPr id="5122" name="Picture 2" descr="Five professional individuals (three women and two men) smile down into the camera">
            <a:extLst>
              <a:ext uri="{FF2B5EF4-FFF2-40B4-BE49-F238E27FC236}">
                <a16:creationId xmlns:a16="http://schemas.microsoft.com/office/drawing/2014/main" id="{CE31FEA2-3F0F-4FE7-A059-3D60A06F4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7949" y="3530108"/>
            <a:ext cx="2823898" cy="29247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96D185D4-93F4-4D66-9A33-190CA0E1C3BB}"/>
              </a:ext>
            </a:extLst>
          </p:cNvPr>
          <p:cNvSpPr txBox="1">
            <a:spLocks/>
          </p:cNvSpPr>
          <p:nvPr/>
        </p:nvSpPr>
        <p:spPr>
          <a:xfrm>
            <a:off x="0" y="1"/>
            <a:ext cx="9144000" cy="10221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cap="all">
                <a:solidFill>
                  <a:schemeClr val="bg1"/>
                </a:solidFill>
                <a:latin typeface="Arial Black" panose="020B0A04020102020204" pitchFamily="34" charset="0"/>
              </a:rPr>
              <a:t>EMOTIONAL INTELLIGENCE: </a:t>
            </a:r>
            <a:r>
              <a:rPr lang="en-US" sz="3200">
                <a:solidFill>
                  <a:schemeClr val="bg1"/>
                </a:solidFill>
                <a:latin typeface="Arial Black" panose="020B0A04020102020204" pitchFamily="34" charset="0"/>
              </a:rPr>
              <a:t>Why</a:t>
            </a:r>
            <a:r>
              <a:rPr lang="en-US" sz="3200" cap="all">
                <a:solidFill>
                  <a:schemeClr val="bg1"/>
                </a:solidFill>
                <a:latin typeface="Arial Black" panose="020B0A04020102020204" pitchFamily="34" charset="0"/>
              </a:rPr>
              <a:t>?</a:t>
            </a:r>
            <a:endParaRPr lang="en-US" sz="3200">
              <a:solidFill>
                <a:schemeClr val="bg1"/>
              </a:solidFill>
              <a:latin typeface="Arial Black" panose="020B0A04020102020204" pitchFamily="34" charset="0"/>
            </a:endParaRPr>
          </a:p>
        </p:txBody>
      </p:sp>
    </p:spTree>
    <p:extLst>
      <p:ext uri="{BB962C8B-B14F-4D97-AF65-F5344CB8AC3E}">
        <p14:creationId xmlns:p14="http://schemas.microsoft.com/office/powerpoint/2010/main" val="1290613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73E174-63EE-4B92-A2C5-80C299D5AA77}"/>
              </a:ext>
            </a:extLst>
          </p:cNvPr>
          <p:cNvSpPr>
            <a:spLocks noGrp="1"/>
          </p:cNvSpPr>
          <p:nvPr>
            <p:ph idx="1"/>
          </p:nvPr>
        </p:nvSpPr>
        <p:spPr>
          <a:xfrm>
            <a:off x="339401" y="1690640"/>
            <a:ext cx="7886700" cy="4107330"/>
          </a:xfrm>
        </p:spPr>
        <p:txBody>
          <a:bodyPr>
            <a:normAutofit/>
          </a:bodyPr>
          <a:lstStyle/>
          <a:p>
            <a:pPr marL="0" indent="0">
              <a:buNone/>
            </a:pPr>
            <a:r>
              <a:rPr lang="en-US" sz="2400" b="1" dirty="0">
                <a:solidFill>
                  <a:srgbClr val="D9531E"/>
                </a:solidFill>
              </a:rPr>
              <a:t>Students</a:t>
            </a:r>
            <a:r>
              <a:rPr lang="en-US" sz="2200" dirty="0"/>
              <a:t> who are skilled in emotional intelligence:</a:t>
            </a:r>
          </a:p>
          <a:p>
            <a:r>
              <a:rPr lang="en-US" sz="2200" dirty="0"/>
              <a:t>Experience fewer problems with attention, hyperactivity, substance abuse, anxiety, and depression</a:t>
            </a:r>
          </a:p>
          <a:p>
            <a:r>
              <a:rPr lang="en-US" sz="2200" dirty="0"/>
              <a:t>Engage less in aggressive or socially deviant behavior</a:t>
            </a:r>
          </a:p>
          <a:p>
            <a:r>
              <a:rPr lang="en-US" sz="2200" dirty="0"/>
              <a:t>Achieve more academically, and experience better relationships, more satisfaction with school, and better wellbeing overall</a:t>
            </a:r>
          </a:p>
          <a:p>
            <a:r>
              <a:rPr lang="en-US" sz="2200" dirty="0"/>
              <a:t>Participate frequently in classroom </a:t>
            </a:r>
            <a:br>
              <a:rPr lang="en-US" sz="2200" dirty="0"/>
            </a:br>
            <a:r>
              <a:rPr lang="en-US" sz="2200" dirty="0"/>
              <a:t>activities, cope in healthier ways </a:t>
            </a:r>
            <a:br>
              <a:rPr lang="en-US" sz="2200" dirty="0"/>
            </a:br>
            <a:r>
              <a:rPr lang="en-US" sz="2200" dirty="0"/>
              <a:t>with stress, and behave in more </a:t>
            </a:r>
            <a:br>
              <a:rPr lang="en-US" sz="2200" dirty="0"/>
            </a:br>
            <a:r>
              <a:rPr lang="en-US" sz="2200" dirty="0"/>
              <a:t>empathic and prosocial ways</a:t>
            </a:r>
          </a:p>
        </p:txBody>
      </p:sp>
      <p:pic>
        <p:nvPicPr>
          <p:cNvPr id="1028" name="Picture 4" descr="How to expose your kids to different cultures – SheKnows">
            <a:extLst>
              <a:ext uri="{FF2B5EF4-FFF2-40B4-BE49-F238E27FC236}">
                <a16:creationId xmlns:a16="http://schemas.microsoft.com/office/drawing/2014/main" id="{8633C734-CB79-420A-8A7D-A863C5221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5943" y="4264283"/>
            <a:ext cx="3425756" cy="22781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74CA22EF-5FC4-4A35-8484-656CFFA0F86E}"/>
              </a:ext>
            </a:extLst>
          </p:cNvPr>
          <p:cNvSpPr txBox="1">
            <a:spLocks/>
          </p:cNvSpPr>
          <p:nvPr/>
        </p:nvSpPr>
        <p:spPr>
          <a:xfrm>
            <a:off x="0" y="1"/>
            <a:ext cx="9144000" cy="10221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cap="all">
                <a:solidFill>
                  <a:schemeClr val="bg1"/>
                </a:solidFill>
                <a:latin typeface="Arial Black" panose="020B0A04020102020204" pitchFamily="34" charset="0"/>
              </a:rPr>
              <a:t>EMOTIONAL INTELLIGENCE: </a:t>
            </a:r>
            <a:r>
              <a:rPr lang="en-US" sz="3200">
                <a:solidFill>
                  <a:schemeClr val="bg1"/>
                </a:solidFill>
                <a:latin typeface="Arial Black" panose="020B0A04020102020204" pitchFamily="34" charset="0"/>
              </a:rPr>
              <a:t>Why</a:t>
            </a:r>
            <a:r>
              <a:rPr lang="en-US" sz="3200" cap="all">
                <a:solidFill>
                  <a:schemeClr val="bg1"/>
                </a:solidFill>
                <a:latin typeface="Arial Black" panose="020B0A04020102020204" pitchFamily="34" charset="0"/>
              </a:rPr>
              <a:t>?</a:t>
            </a:r>
            <a:endParaRPr lang="en-US" sz="3200">
              <a:solidFill>
                <a:schemeClr val="bg1"/>
              </a:solidFill>
              <a:latin typeface="Arial Black" panose="020B0A04020102020204" pitchFamily="34" charset="0"/>
            </a:endParaRPr>
          </a:p>
        </p:txBody>
      </p:sp>
    </p:spTree>
    <p:extLst>
      <p:ext uri="{BB962C8B-B14F-4D97-AF65-F5344CB8AC3E}">
        <p14:creationId xmlns:p14="http://schemas.microsoft.com/office/powerpoint/2010/main" val="399249591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3874</TotalTime>
  <Words>4281</Words>
  <Application>Microsoft Office PowerPoint</Application>
  <PresentationFormat>On-screen Show (4:3)</PresentationFormat>
  <Paragraphs>385</Paragraphs>
  <Slides>60</Slides>
  <Notes>12</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60</vt:i4>
      </vt:variant>
    </vt:vector>
  </HeadingPairs>
  <TitlesOfParts>
    <vt:vector size="75" baseType="lpstr">
      <vt:lpstr>*Verdana-Bold-3996-Identity-H</vt:lpstr>
      <vt:lpstr>Arial</vt:lpstr>
      <vt:lpstr>Arial Black</vt:lpstr>
      <vt:lpstr>Calibri</vt:lpstr>
      <vt:lpstr>Calibri Light</vt:lpstr>
      <vt:lpstr>FreightText Pro</vt:lpstr>
      <vt:lpstr>Myriad Pro</vt:lpstr>
      <vt:lpstr>proxima-nova</vt:lpstr>
      <vt:lpstr>Roboto</vt:lpstr>
      <vt:lpstr>Söhne</vt:lpstr>
      <vt:lpstr>Symbol</vt:lpstr>
      <vt:lpstr>Tenorite</vt:lpstr>
      <vt:lpstr>Wingdings</vt:lpstr>
      <vt:lpstr>Office Theme</vt:lpstr>
      <vt:lpstr>1_Office Theme</vt:lpstr>
      <vt:lpstr>PowerPoint Presentation</vt:lpstr>
      <vt:lpstr>PowerPoint Presentation</vt:lpstr>
      <vt:lpstr>ROLL-OUT PHASES</vt:lpstr>
      <vt:lpstr>Eps Strategic plan</vt:lpstr>
      <vt:lpstr>EMOTIONS MATTER MINDSET</vt:lpstr>
      <vt:lpstr>EMOTIONS MATTER MINDSET</vt:lpstr>
      <vt:lpstr>PowerPoint Presentation</vt:lpstr>
      <vt:lpstr>PowerPoint Presentation</vt:lpstr>
      <vt:lpstr>PowerPoint Presentation</vt:lpstr>
      <vt:lpstr>PowerPoint Presentation</vt:lpstr>
      <vt:lpstr>THE RULER APPROACH</vt:lpstr>
      <vt:lpstr>THE MOOD METER</vt:lpstr>
      <vt:lpstr>PLOTTING YOUR EMOTION</vt:lpstr>
      <vt:lpstr>THE MOOD METER: Quadrants</vt:lpstr>
      <vt:lpstr>HOW ARE YOU FEELING?</vt:lpstr>
      <vt:lpstr>HOW ARE YOU FEELING?</vt:lpstr>
      <vt:lpstr>The RULER Skills</vt:lpstr>
      <vt:lpstr>PowerPoint Presentation</vt:lpstr>
      <vt:lpstr>PowerPoint Presentation</vt:lpstr>
      <vt:lpstr>The first R of RULER is for Recognizing emotion</vt:lpstr>
      <vt:lpstr>The U of RULER is understanding emotions</vt:lpstr>
      <vt:lpstr>The L in RULER is for Labeling emotion</vt:lpstr>
      <vt:lpstr>Nuances of Labeling</vt:lpstr>
      <vt:lpstr>Nuances of Labeling</vt:lpstr>
      <vt:lpstr>Nuances of Labeling</vt:lpstr>
      <vt:lpstr>Nuances of Labeling</vt:lpstr>
      <vt:lpstr>Nuances of Labeling</vt:lpstr>
      <vt:lpstr>The Power of Labeling</vt:lpstr>
      <vt:lpstr>The E of RULER is for Expressing emotion</vt:lpstr>
      <vt:lpstr>The E of RULER is for Expressing emotion</vt:lpstr>
      <vt:lpstr>The E of RULER is for Expressing emotion</vt:lpstr>
      <vt:lpstr>The last R of RULER is for Regulating emotion</vt:lpstr>
      <vt:lpstr>The last R of RULER is for Regulating emotion</vt:lpstr>
      <vt:lpstr>PowerPoint Presentation</vt:lpstr>
      <vt:lpstr>PowerPoint Presentation</vt:lpstr>
      <vt:lpstr>ADDRESSING MISCONCEPTIONS</vt:lpstr>
      <vt:lpstr>WHAT GETS IN THE WAY?</vt:lpstr>
      <vt:lpstr>UNHEALTHY EMOTIONAL REGULATION</vt:lpstr>
      <vt:lpstr>HEALTHY EMOTIONAL REGULATION</vt:lpstr>
      <vt:lpstr>MANAGING YOUR BODY’S BUDGET</vt:lpstr>
      <vt:lpstr>EMOTION SCIENTIST vs EMOTION JUDGE</vt:lpstr>
      <vt:lpstr>The RULER Skills</vt:lpstr>
      <vt:lpstr>THE RULER ANCHOR TOOLS</vt:lpstr>
      <vt:lpstr>THE RULER ANCHOR TOOLS</vt:lpstr>
      <vt:lpstr>THE CHARTER</vt:lpstr>
      <vt:lpstr>CHARTER vs rules</vt:lpstr>
      <vt:lpstr>THE VALUE OF A CHARTER</vt:lpstr>
      <vt:lpstr>META-MOMENT</vt:lpstr>
      <vt:lpstr>META-MOMENT</vt:lpstr>
      <vt:lpstr>META-MOMENT</vt:lpstr>
      <vt:lpstr>THE BLUEPRINT</vt:lpstr>
      <vt:lpstr>PowerPoint Presentation</vt:lpstr>
      <vt:lpstr>THE BLUEPRINT</vt:lpstr>
      <vt:lpstr>THE BLUEPRINT</vt:lpstr>
      <vt:lpstr>PowerPoint Presentation</vt:lpstr>
      <vt:lpstr>PowerPoint Presentation</vt:lpstr>
      <vt:lpstr>PowerPoint Presentation</vt:lpstr>
      <vt:lpstr>PowerPoint Presentation</vt:lpstr>
      <vt:lpstr>PowerPoint Presentation</vt:lpstr>
      <vt:lpstr>ARE YOU FEELING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Peters, David S.</dc:creator>
  <cp:lastModifiedBy>Peters, David S.</cp:lastModifiedBy>
  <cp:revision>6</cp:revision>
  <cp:lastPrinted>2022-06-01T01:16:02Z</cp:lastPrinted>
  <dcterms:created xsi:type="dcterms:W3CDTF">2021-06-21T21:48:42Z</dcterms:created>
  <dcterms:modified xsi:type="dcterms:W3CDTF">2023-08-25T15:07:40Z</dcterms:modified>
</cp:coreProperties>
</file>