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26"/>
  </p:notesMasterIdLst>
  <p:sldIdLst>
    <p:sldId id="311" r:id="rId3"/>
    <p:sldId id="293" r:id="rId4"/>
    <p:sldId id="535" r:id="rId5"/>
    <p:sldId id="536" r:id="rId6"/>
    <p:sldId id="359" r:id="rId7"/>
    <p:sldId id="544" r:id="rId8"/>
    <p:sldId id="545" r:id="rId9"/>
    <p:sldId id="550" r:id="rId10"/>
    <p:sldId id="546" r:id="rId11"/>
    <p:sldId id="547" r:id="rId12"/>
    <p:sldId id="548" r:id="rId13"/>
    <p:sldId id="549" r:id="rId14"/>
    <p:sldId id="543" r:id="rId15"/>
    <p:sldId id="437" r:id="rId16"/>
    <p:sldId id="438" r:id="rId17"/>
    <p:sldId id="537" r:id="rId18"/>
    <p:sldId id="540" r:id="rId19"/>
    <p:sldId id="538" r:id="rId20"/>
    <p:sldId id="539" r:id="rId21"/>
    <p:sldId id="541" r:id="rId22"/>
    <p:sldId id="542" r:id="rId23"/>
    <p:sldId id="551" r:id="rId24"/>
    <p:sldId id="375" r:id="rId2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 David S." initials="PDS" lastIdx="1" clrIdx="0">
    <p:extLst>
      <p:ext uri="{19B8F6BF-5375-455C-9EA6-DF929625EA0E}">
        <p15:presenceInfo xmlns:p15="http://schemas.microsoft.com/office/powerpoint/2012/main" userId="S::05554@apps.everettsd.org::89b4e851-90dd-44f4-a02f-c1f7ca487c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447B"/>
    <a:srgbClr val="D9531E"/>
    <a:srgbClr val="008000"/>
    <a:srgbClr val="F9D248"/>
    <a:srgbClr val="4170C3"/>
    <a:srgbClr val="86C8FE"/>
    <a:srgbClr val="BCC7D3"/>
    <a:srgbClr val="4472C4"/>
    <a:srgbClr val="E572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1A538-A795-403E-8995-ADA6D3B7784B}" v="5" dt="2023-08-24T18:01:13.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73" autoAdjust="0"/>
  </p:normalViewPr>
  <p:slideViewPr>
    <p:cSldViewPr snapToGrid="0">
      <p:cViewPr varScale="1">
        <p:scale>
          <a:sx n="57" d="100"/>
          <a:sy n="57" d="100"/>
        </p:scale>
        <p:origin x="146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vid S." userId="89b4e851-90dd-44f4-a02f-c1f7ca487ce8" providerId="ADAL" clId="{48CF902A-C280-461C-996E-6E8A54E2D74B}"/>
    <pc:docChg chg="undo redo custSel addSld delSld modSld">
      <pc:chgData name="Peters, David S." userId="89b4e851-90dd-44f4-a02f-c1f7ca487ce8" providerId="ADAL" clId="{48CF902A-C280-461C-996E-6E8A54E2D74B}" dt="2023-08-23T03:46:54.356" v="805" actId="20577"/>
      <pc:docMkLst>
        <pc:docMk/>
      </pc:docMkLst>
      <pc:sldChg chg="del">
        <pc:chgData name="Peters, David S." userId="89b4e851-90dd-44f4-a02f-c1f7ca487ce8" providerId="ADAL" clId="{48CF902A-C280-461C-996E-6E8A54E2D74B}" dt="2023-08-18T23:34:43.651" v="79" actId="47"/>
        <pc:sldMkLst>
          <pc:docMk/>
          <pc:sldMk cId="74189111" sldId="271"/>
        </pc:sldMkLst>
      </pc:sldChg>
      <pc:sldChg chg="del">
        <pc:chgData name="Peters, David S." userId="89b4e851-90dd-44f4-a02f-c1f7ca487ce8" providerId="ADAL" clId="{48CF902A-C280-461C-996E-6E8A54E2D74B}" dt="2023-08-18T23:34:28.107" v="78" actId="47"/>
        <pc:sldMkLst>
          <pc:docMk/>
          <pc:sldMk cId="1660166382" sldId="274"/>
        </pc:sldMkLst>
      </pc:sldChg>
      <pc:sldChg chg="del">
        <pc:chgData name="Peters, David S." userId="89b4e851-90dd-44f4-a02f-c1f7ca487ce8" providerId="ADAL" clId="{48CF902A-C280-461C-996E-6E8A54E2D74B}" dt="2023-08-18T23:34:06.381" v="76" actId="47"/>
        <pc:sldMkLst>
          <pc:docMk/>
          <pc:sldMk cId="3992495911" sldId="275"/>
        </pc:sldMkLst>
      </pc:sldChg>
      <pc:sldChg chg="del">
        <pc:chgData name="Peters, David S." userId="89b4e851-90dd-44f4-a02f-c1f7ca487ce8" providerId="ADAL" clId="{48CF902A-C280-461C-996E-6E8A54E2D74B}" dt="2023-08-18T23:34:06.381" v="76" actId="47"/>
        <pc:sldMkLst>
          <pc:docMk/>
          <pc:sldMk cId="1290613486" sldId="276"/>
        </pc:sldMkLst>
      </pc:sldChg>
      <pc:sldChg chg="del">
        <pc:chgData name="Peters, David S." userId="89b4e851-90dd-44f4-a02f-c1f7ca487ce8" providerId="ADAL" clId="{48CF902A-C280-461C-996E-6E8A54E2D74B}" dt="2023-08-18T23:34:43.651" v="79" actId="47"/>
        <pc:sldMkLst>
          <pc:docMk/>
          <pc:sldMk cId="2980118994" sldId="283"/>
        </pc:sldMkLst>
      </pc:sldChg>
      <pc:sldChg chg="del">
        <pc:chgData name="Peters, David S." userId="89b4e851-90dd-44f4-a02f-c1f7ca487ce8" providerId="ADAL" clId="{48CF902A-C280-461C-996E-6E8A54E2D74B}" dt="2023-08-18T23:34:43.651" v="79" actId="47"/>
        <pc:sldMkLst>
          <pc:docMk/>
          <pc:sldMk cId="281022744" sldId="303"/>
        </pc:sldMkLst>
      </pc:sldChg>
      <pc:sldChg chg="modSp mod">
        <pc:chgData name="Peters, David S." userId="89b4e851-90dd-44f4-a02f-c1f7ca487ce8" providerId="ADAL" clId="{48CF902A-C280-461C-996E-6E8A54E2D74B}" dt="2023-08-18T23:33:01.067" v="12" actId="20577"/>
        <pc:sldMkLst>
          <pc:docMk/>
          <pc:sldMk cId="3160685433" sldId="311"/>
        </pc:sldMkLst>
        <pc:spChg chg="mod">
          <ac:chgData name="Peters, David S." userId="89b4e851-90dd-44f4-a02f-c1f7ca487ce8" providerId="ADAL" clId="{48CF902A-C280-461C-996E-6E8A54E2D74B}" dt="2023-08-18T23:33:01.067" v="12" actId="20577"/>
          <ac:spMkLst>
            <pc:docMk/>
            <pc:sldMk cId="3160685433" sldId="311"/>
            <ac:spMk id="3" creationId="{4298A109-7E40-407A-88A3-7DAF600402E4}"/>
          </ac:spMkLst>
        </pc:spChg>
      </pc:sldChg>
      <pc:sldChg chg="del">
        <pc:chgData name="Peters, David S." userId="89b4e851-90dd-44f4-a02f-c1f7ca487ce8" providerId="ADAL" clId="{48CF902A-C280-461C-996E-6E8A54E2D74B}" dt="2023-08-18T23:34:06.381" v="76" actId="47"/>
        <pc:sldMkLst>
          <pc:docMk/>
          <pc:sldMk cId="1019195821" sldId="312"/>
        </pc:sldMkLst>
      </pc:sldChg>
      <pc:sldChg chg="del">
        <pc:chgData name="Peters, David S." userId="89b4e851-90dd-44f4-a02f-c1f7ca487ce8" providerId="ADAL" clId="{48CF902A-C280-461C-996E-6E8A54E2D74B}" dt="2023-08-18T23:34:28.107" v="78" actId="47"/>
        <pc:sldMkLst>
          <pc:docMk/>
          <pc:sldMk cId="2157341373" sldId="315"/>
        </pc:sldMkLst>
      </pc:sldChg>
      <pc:sldChg chg="del">
        <pc:chgData name="Peters, David S." userId="89b4e851-90dd-44f4-a02f-c1f7ca487ce8" providerId="ADAL" clId="{48CF902A-C280-461C-996E-6E8A54E2D74B}" dt="2023-08-18T23:34:06.381" v="76" actId="47"/>
        <pc:sldMkLst>
          <pc:docMk/>
          <pc:sldMk cId="79578565" sldId="321"/>
        </pc:sldMkLst>
      </pc:sldChg>
      <pc:sldChg chg="del">
        <pc:chgData name="Peters, David S." userId="89b4e851-90dd-44f4-a02f-c1f7ca487ce8" providerId="ADAL" clId="{48CF902A-C280-461C-996E-6E8A54E2D74B}" dt="2023-08-18T23:34:11.480" v="77" actId="47"/>
        <pc:sldMkLst>
          <pc:docMk/>
          <pc:sldMk cId="560164416" sldId="342"/>
        </pc:sldMkLst>
      </pc:sldChg>
      <pc:sldChg chg="del">
        <pc:chgData name="Peters, David S." userId="89b4e851-90dd-44f4-a02f-c1f7ca487ce8" providerId="ADAL" clId="{48CF902A-C280-461C-996E-6E8A54E2D74B}" dt="2023-08-18T23:34:28.107" v="78" actId="47"/>
        <pc:sldMkLst>
          <pc:docMk/>
          <pc:sldMk cId="2841904678" sldId="346"/>
        </pc:sldMkLst>
      </pc:sldChg>
      <pc:sldChg chg="del">
        <pc:chgData name="Peters, David S." userId="89b4e851-90dd-44f4-a02f-c1f7ca487ce8" providerId="ADAL" clId="{48CF902A-C280-461C-996E-6E8A54E2D74B}" dt="2023-08-18T23:34:28.107" v="78" actId="47"/>
        <pc:sldMkLst>
          <pc:docMk/>
          <pc:sldMk cId="586670620" sldId="347"/>
        </pc:sldMkLst>
      </pc:sldChg>
      <pc:sldChg chg="del">
        <pc:chgData name="Peters, David S." userId="89b4e851-90dd-44f4-a02f-c1f7ca487ce8" providerId="ADAL" clId="{48CF902A-C280-461C-996E-6E8A54E2D74B}" dt="2023-08-18T23:34:28.107" v="78" actId="47"/>
        <pc:sldMkLst>
          <pc:docMk/>
          <pc:sldMk cId="378894623" sldId="348"/>
        </pc:sldMkLst>
      </pc:sldChg>
      <pc:sldChg chg="del">
        <pc:chgData name="Peters, David S." userId="89b4e851-90dd-44f4-a02f-c1f7ca487ce8" providerId="ADAL" clId="{48CF902A-C280-461C-996E-6E8A54E2D74B}" dt="2023-08-18T23:34:28.107" v="78" actId="47"/>
        <pc:sldMkLst>
          <pc:docMk/>
          <pc:sldMk cId="3206546187" sldId="349"/>
        </pc:sldMkLst>
      </pc:sldChg>
      <pc:sldChg chg="del">
        <pc:chgData name="Peters, David S." userId="89b4e851-90dd-44f4-a02f-c1f7ca487ce8" providerId="ADAL" clId="{48CF902A-C280-461C-996E-6E8A54E2D74B}" dt="2023-08-18T23:34:28.107" v="78" actId="47"/>
        <pc:sldMkLst>
          <pc:docMk/>
          <pc:sldMk cId="2780456440" sldId="350"/>
        </pc:sldMkLst>
      </pc:sldChg>
      <pc:sldChg chg="del">
        <pc:chgData name="Peters, David S." userId="89b4e851-90dd-44f4-a02f-c1f7ca487ce8" providerId="ADAL" clId="{48CF902A-C280-461C-996E-6E8A54E2D74B}" dt="2023-08-18T23:34:28.107" v="78" actId="47"/>
        <pc:sldMkLst>
          <pc:docMk/>
          <pc:sldMk cId="228167635" sldId="351"/>
        </pc:sldMkLst>
      </pc:sldChg>
      <pc:sldChg chg="del">
        <pc:chgData name="Peters, David S." userId="89b4e851-90dd-44f4-a02f-c1f7ca487ce8" providerId="ADAL" clId="{48CF902A-C280-461C-996E-6E8A54E2D74B}" dt="2023-08-18T23:34:28.107" v="78" actId="47"/>
        <pc:sldMkLst>
          <pc:docMk/>
          <pc:sldMk cId="560819661" sldId="352"/>
        </pc:sldMkLst>
      </pc:sldChg>
      <pc:sldChg chg="del">
        <pc:chgData name="Peters, David S." userId="89b4e851-90dd-44f4-a02f-c1f7ca487ce8" providerId="ADAL" clId="{48CF902A-C280-461C-996E-6E8A54E2D74B}" dt="2023-08-18T23:34:28.107" v="78" actId="47"/>
        <pc:sldMkLst>
          <pc:docMk/>
          <pc:sldMk cId="179086492" sldId="355"/>
        </pc:sldMkLst>
      </pc:sldChg>
      <pc:sldChg chg="del">
        <pc:chgData name="Peters, David S." userId="89b4e851-90dd-44f4-a02f-c1f7ca487ce8" providerId="ADAL" clId="{48CF902A-C280-461C-996E-6E8A54E2D74B}" dt="2023-08-18T23:34:28.107" v="78" actId="47"/>
        <pc:sldMkLst>
          <pc:docMk/>
          <pc:sldMk cId="3498255824" sldId="356"/>
        </pc:sldMkLst>
      </pc:sldChg>
      <pc:sldChg chg="addSp delSp modSp mod">
        <pc:chgData name="Peters, David S." userId="89b4e851-90dd-44f4-a02f-c1f7ca487ce8" providerId="ADAL" clId="{48CF902A-C280-461C-996E-6E8A54E2D74B}" dt="2023-08-23T03:03:18.859" v="318" actId="20577"/>
        <pc:sldMkLst>
          <pc:docMk/>
          <pc:sldMk cId="4280936212" sldId="359"/>
        </pc:sldMkLst>
        <pc:spChg chg="mod">
          <ac:chgData name="Peters, David S." userId="89b4e851-90dd-44f4-a02f-c1f7ca487ce8" providerId="ADAL" clId="{48CF902A-C280-461C-996E-6E8A54E2D74B}" dt="2023-08-23T03:03:18.859" v="318" actId="20577"/>
          <ac:spMkLst>
            <pc:docMk/>
            <pc:sldMk cId="4280936212" sldId="359"/>
            <ac:spMk id="3" creationId="{7E16C806-D738-480A-B30A-52C50F7730CF}"/>
          </ac:spMkLst>
        </pc:spChg>
        <pc:spChg chg="mod">
          <ac:chgData name="Peters, David S." userId="89b4e851-90dd-44f4-a02f-c1f7ca487ce8" providerId="ADAL" clId="{48CF902A-C280-461C-996E-6E8A54E2D74B}" dt="2023-08-23T02:50:45.559" v="187" actId="20577"/>
          <ac:spMkLst>
            <pc:docMk/>
            <pc:sldMk cId="4280936212" sldId="359"/>
            <ac:spMk id="4" creationId="{326A244A-475B-43D4-BA4B-01538C9DF4BC}"/>
          </ac:spMkLst>
        </pc:spChg>
        <pc:picChg chg="add mod modCrop">
          <ac:chgData name="Peters, David S." userId="89b4e851-90dd-44f4-a02f-c1f7ca487ce8" providerId="ADAL" clId="{48CF902A-C280-461C-996E-6E8A54E2D74B}" dt="2023-08-23T03:02:42.943" v="307" actId="1440"/>
          <ac:picMkLst>
            <pc:docMk/>
            <pc:sldMk cId="4280936212" sldId="359"/>
            <ac:picMk id="5" creationId="{E61BB343-5DB5-47ED-F93F-69E2D780E473}"/>
          </ac:picMkLst>
        </pc:picChg>
        <pc:picChg chg="add mod">
          <ac:chgData name="Peters, David S." userId="89b4e851-90dd-44f4-a02f-c1f7ca487ce8" providerId="ADAL" clId="{48CF902A-C280-461C-996E-6E8A54E2D74B}" dt="2023-08-23T03:02:55.045" v="309" actId="1076"/>
          <ac:picMkLst>
            <pc:docMk/>
            <pc:sldMk cId="4280936212" sldId="359"/>
            <ac:picMk id="1026" creationId="{80993B02-4DB0-8145-09B7-399BCA50B3C4}"/>
          </ac:picMkLst>
        </pc:picChg>
        <pc:picChg chg="add del mod">
          <ac:chgData name="Peters, David S." userId="89b4e851-90dd-44f4-a02f-c1f7ca487ce8" providerId="ADAL" clId="{48CF902A-C280-461C-996E-6E8A54E2D74B}" dt="2023-08-23T03:00:14.617" v="279" actId="478"/>
          <ac:picMkLst>
            <pc:docMk/>
            <pc:sldMk cId="4280936212" sldId="359"/>
            <ac:picMk id="1028" creationId="{75937798-F737-3E26-3E27-143356B55C2C}"/>
          </ac:picMkLst>
        </pc:picChg>
        <pc:picChg chg="del">
          <ac:chgData name="Peters, David S." userId="89b4e851-90dd-44f4-a02f-c1f7ca487ce8" providerId="ADAL" clId="{48CF902A-C280-461C-996E-6E8A54E2D74B}" dt="2023-08-23T02:51:51.135" v="253" actId="478"/>
          <ac:picMkLst>
            <pc:docMk/>
            <pc:sldMk cId="4280936212" sldId="359"/>
            <ac:picMk id="11266" creationId="{8CE81D14-3A51-4EC6-B931-84AC8861FE98}"/>
          </ac:picMkLst>
        </pc:picChg>
      </pc:sldChg>
      <pc:sldChg chg="del">
        <pc:chgData name="Peters, David S." userId="89b4e851-90dd-44f4-a02f-c1f7ca487ce8" providerId="ADAL" clId="{48CF902A-C280-461C-996E-6E8A54E2D74B}" dt="2023-08-18T23:34:43.651" v="79" actId="47"/>
        <pc:sldMkLst>
          <pc:docMk/>
          <pc:sldMk cId="476554863" sldId="360"/>
        </pc:sldMkLst>
      </pc:sldChg>
      <pc:sldChg chg="del">
        <pc:chgData name="Peters, David S." userId="89b4e851-90dd-44f4-a02f-c1f7ca487ce8" providerId="ADAL" clId="{48CF902A-C280-461C-996E-6E8A54E2D74B}" dt="2023-08-18T23:34:43.651" v="79" actId="47"/>
        <pc:sldMkLst>
          <pc:docMk/>
          <pc:sldMk cId="1244987008" sldId="361"/>
        </pc:sldMkLst>
      </pc:sldChg>
      <pc:sldChg chg="del">
        <pc:chgData name="Peters, David S." userId="89b4e851-90dd-44f4-a02f-c1f7ca487ce8" providerId="ADAL" clId="{48CF902A-C280-461C-996E-6E8A54E2D74B}" dt="2023-08-18T23:34:43.651" v="79" actId="47"/>
        <pc:sldMkLst>
          <pc:docMk/>
          <pc:sldMk cId="3140200078" sldId="362"/>
        </pc:sldMkLst>
      </pc:sldChg>
      <pc:sldChg chg="del">
        <pc:chgData name="Peters, David S." userId="89b4e851-90dd-44f4-a02f-c1f7ca487ce8" providerId="ADAL" clId="{48CF902A-C280-461C-996E-6E8A54E2D74B}" dt="2023-08-18T23:34:43.651" v="79" actId="47"/>
        <pc:sldMkLst>
          <pc:docMk/>
          <pc:sldMk cId="1864963984" sldId="365"/>
        </pc:sldMkLst>
      </pc:sldChg>
      <pc:sldChg chg="del">
        <pc:chgData name="Peters, David S." userId="89b4e851-90dd-44f4-a02f-c1f7ca487ce8" providerId="ADAL" clId="{48CF902A-C280-461C-996E-6E8A54E2D74B}" dt="2023-08-18T23:34:43.651" v="79" actId="47"/>
        <pc:sldMkLst>
          <pc:docMk/>
          <pc:sldMk cId="4175547957" sldId="366"/>
        </pc:sldMkLst>
      </pc:sldChg>
      <pc:sldChg chg="del">
        <pc:chgData name="Peters, David S." userId="89b4e851-90dd-44f4-a02f-c1f7ca487ce8" providerId="ADAL" clId="{48CF902A-C280-461C-996E-6E8A54E2D74B}" dt="2023-08-18T23:34:43.651" v="79" actId="47"/>
        <pc:sldMkLst>
          <pc:docMk/>
          <pc:sldMk cId="93877914" sldId="368"/>
        </pc:sldMkLst>
      </pc:sldChg>
      <pc:sldChg chg="del">
        <pc:chgData name="Peters, David S." userId="89b4e851-90dd-44f4-a02f-c1f7ca487ce8" providerId="ADAL" clId="{48CF902A-C280-461C-996E-6E8A54E2D74B}" dt="2023-08-18T23:34:43.651" v="79" actId="47"/>
        <pc:sldMkLst>
          <pc:docMk/>
          <pc:sldMk cId="1983928262" sldId="369"/>
        </pc:sldMkLst>
      </pc:sldChg>
      <pc:sldChg chg="del">
        <pc:chgData name="Peters, David S." userId="89b4e851-90dd-44f4-a02f-c1f7ca487ce8" providerId="ADAL" clId="{48CF902A-C280-461C-996E-6E8A54E2D74B}" dt="2023-08-18T23:34:43.651" v="79" actId="47"/>
        <pc:sldMkLst>
          <pc:docMk/>
          <pc:sldMk cId="2967563402" sldId="370"/>
        </pc:sldMkLst>
      </pc:sldChg>
      <pc:sldChg chg="del">
        <pc:chgData name="Peters, David S." userId="89b4e851-90dd-44f4-a02f-c1f7ca487ce8" providerId="ADAL" clId="{48CF902A-C280-461C-996E-6E8A54E2D74B}" dt="2023-08-18T23:34:43.651" v="79" actId="47"/>
        <pc:sldMkLst>
          <pc:docMk/>
          <pc:sldMk cId="1168196939" sldId="371"/>
        </pc:sldMkLst>
      </pc:sldChg>
      <pc:sldChg chg="del">
        <pc:chgData name="Peters, David S." userId="89b4e851-90dd-44f4-a02f-c1f7ca487ce8" providerId="ADAL" clId="{48CF902A-C280-461C-996E-6E8A54E2D74B}" dt="2023-08-18T23:34:43.651" v="79" actId="47"/>
        <pc:sldMkLst>
          <pc:docMk/>
          <pc:sldMk cId="625582590" sldId="372"/>
        </pc:sldMkLst>
      </pc:sldChg>
      <pc:sldChg chg="del">
        <pc:chgData name="Peters, David S." userId="89b4e851-90dd-44f4-a02f-c1f7ca487ce8" providerId="ADAL" clId="{48CF902A-C280-461C-996E-6E8A54E2D74B}" dt="2023-08-18T23:34:43.651" v="79" actId="47"/>
        <pc:sldMkLst>
          <pc:docMk/>
          <pc:sldMk cId="1004493672" sldId="374"/>
        </pc:sldMkLst>
      </pc:sldChg>
      <pc:sldChg chg="modSp mod">
        <pc:chgData name="Peters, David S." userId="89b4e851-90dd-44f4-a02f-c1f7ca487ce8" providerId="ADAL" clId="{48CF902A-C280-461C-996E-6E8A54E2D74B}" dt="2023-08-23T03:46:54.356" v="805" actId="20577"/>
        <pc:sldMkLst>
          <pc:docMk/>
          <pc:sldMk cId="222477743" sldId="375"/>
        </pc:sldMkLst>
        <pc:spChg chg="mod">
          <ac:chgData name="Peters, David S." userId="89b4e851-90dd-44f4-a02f-c1f7ca487ce8" providerId="ADAL" clId="{48CF902A-C280-461C-996E-6E8A54E2D74B}" dt="2023-08-23T03:46:54.356" v="805" actId="20577"/>
          <ac:spMkLst>
            <pc:docMk/>
            <pc:sldMk cId="222477743" sldId="375"/>
            <ac:spMk id="7" creationId="{00D5E37F-4155-4B2A-8124-E1BB3B62AC22}"/>
          </ac:spMkLst>
        </pc:spChg>
      </pc:sldChg>
      <pc:sldChg chg="del">
        <pc:chgData name="Peters, David S." userId="89b4e851-90dd-44f4-a02f-c1f7ca487ce8" providerId="ADAL" clId="{48CF902A-C280-461C-996E-6E8A54E2D74B}" dt="2023-08-18T23:34:28.107" v="78" actId="47"/>
        <pc:sldMkLst>
          <pc:docMk/>
          <pc:sldMk cId="3972509690" sldId="377"/>
        </pc:sldMkLst>
      </pc:sldChg>
      <pc:sldChg chg="del">
        <pc:chgData name="Peters, David S." userId="89b4e851-90dd-44f4-a02f-c1f7ca487ce8" providerId="ADAL" clId="{48CF902A-C280-461C-996E-6E8A54E2D74B}" dt="2023-08-18T23:34:06.381" v="76" actId="47"/>
        <pc:sldMkLst>
          <pc:docMk/>
          <pc:sldMk cId="834431773" sldId="380"/>
        </pc:sldMkLst>
      </pc:sldChg>
      <pc:sldChg chg="del">
        <pc:chgData name="Peters, David S." userId="89b4e851-90dd-44f4-a02f-c1f7ca487ce8" providerId="ADAL" clId="{48CF902A-C280-461C-996E-6E8A54E2D74B}" dt="2023-08-18T23:34:06.381" v="76" actId="47"/>
        <pc:sldMkLst>
          <pc:docMk/>
          <pc:sldMk cId="760671716" sldId="385"/>
        </pc:sldMkLst>
      </pc:sldChg>
      <pc:sldChg chg="del">
        <pc:chgData name="Peters, David S." userId="89b4e851-90dd-44f4-a02f-c1f7ca487ce8" providerId="ADAL" clId="{48CF902A-C280-461C-996E-6E8A54E2D74B}" dt="2023-08-18T23:34:28.107" v="78" actId="47"/>
        <pc:sldMkLst>
          <pc:docMk/>
          <pc:sldMk cId="2515665025" sldId="386"/>
        </pc:sldMkLst>
      </pc:sldChg>
      <pc:sldChg chg="del">
        <pc:chgData name="Peters, David S." userId="89b4e851-90dd-44f4-a02f-c1f7ca487ce8" providerId="ADAL" clId="{48CF902A-C280-461C-996E-6E8A54E2D74B}" dt="2023-08-18T23:34:28.107" v="78" actId="47"/>
        <pc:sldMkLst>
          <pc:docMk/>
          <pc:sldMk cId="4244725967" sldId="387"/>
        </pc:sldMkLst>
      </pc:sldChg>
      <pc:sldChg chg="del">
        <pc:chgData name="Peters, David S." userId="89b4e851-90dd-44f4-a02f-c1f7ca487ce8" providerId="ADAL" clId="{48CF902A-C280-461C-996E-6E8A54E2D74B}" dt="2023-08-18T23:34:28.107" v="78" actId="47"/>
        <pc:sldMkLst>
          <pc:docMk/>
          <pc:sldMk cId="3950418103" sldId="388"/>
        </pc:sldMkLst>
      </pc:sldChg>
      <pc:sldChg chg="del">
        <pc:chgData name="Peters, David S." userId="89b4e851-90dd-44f4-a02f-c1f7ca487ce8" providerId="ADAL" clId="{48CF902A-C280-461C-996E-6E8A54E2D74B}" dt="2023-08-18T23:34:28.107" v="78" actId="47"/>
        <pc:sldMkLst>
          <pc:docMk/>
          <pc:sldMk cId="1614502993" sldId="389"/>
        </pc:sldMkLst>
      </pc:sldChg>
      <pc:sldChg chg="del">
        <pc:chgData name="Peters, David S." userId="89b4e851-90dd-44f4-a02f-c1f7ca487ce8" providerId="ADAL" clId="{48CF902A-C280-461C-996E-6E8A54E2D74B}" dt="2023-08-18T23:34:43.651" v="79" actId="47"/>
        <pc:sldMkLst>
          <pc:docMk/>
          <pc:sldMk cId="3467645560" sldId="390"/>
        </pc:sldMkLst>
      </pc:sldChg>
      <pc:sldChg chg="del">
        <pc:chgData name="Peters, David S." userId="89b4e851-90dd-44f4-a02f-c1f7ca487ce8" providerId="ADAL" clId="{48CF902A-C280-461C-996E-6E8A54E2D74B}" dt="2023-08-18T23:34:06.381" v="76" actId="47"/>
        <pc:sldMkLst>
          <pc:docMk/>
          <pc:sldMk cId="3803175824" sldId="392"/>
        </pc:sldMkLst>
      </pc:sldChg>
      <pc:sldChg chg="del">
        <pc:chgData name="Peters, David S." userId="89b4e851-90dd-44f4-a02f-c1f7ca487ce8" providerId="ADAL" clId="{48CF902A-C280-461C-996E-6E8A54E2D74B}" dt="2023-08-18T23:34:28.107" v="78" actId="47"/>
        <pc:sldMkLst>
          <pc:docMk/>
          <pc:sldMk cId="2749120454" sldId="394"/>
        </pc:sldMkLst>
      </pc:sldChg>
      <pc:sldChg chg="del">
        <pc:chgData name="Peters, David S." userId="89b4e851-90dd-44f4-a02f-c1f7ca487ce8" providerId="ADAL" clId="{48CF902A-C280-461C-996E-6E8A54E2D74B}" dt="2023-08-18T23:34:28.107" v="78" actId="47"/>
        <pc:sldMkLst>
          <pc:docMk/>
          <pc:sldMk cId="3742544621" sldId="395"/>
        </pc:sldMkLst>
      </pc:sldChg>
      <pc:sldChg chg="del">
        <pc:chgData name="Peters, David S." userId="89b4e851-90dd-44f4-a02f-c1f7ca487ce8" providerId="ADAL" clId="{48CF902A-C280-461C-996E-6E8A54E2D74B}" dt="2023-08-18T23:34:28.107" v="78" actId="47"/>
        <pc:sldMkLst>
          <pc:docMk/>
          <pc:sldMk cId="741883132" sldId="396"/>
        </pc:sldMkLst>
      </pc:sldChg>
      <pc:sldChg chg="del">
        <pc:chgData name="Peters, David S." userId="89b4e851-90dd-44f4-a02f-c1f7ca487ce8" providerId="ADAL" clId="{48CF902A-C280-461C-996E-6E8A54E2D74B}" dt="2023-08-18T23:34:28.107" v="78" actId="47"/>
        <pc:sldMkLst>
          <pc:docMk/>
          <pc:sldMk cId="3501671007" sldId="397"/>
        </pc:sldMkLst>
      </pc:sldChg>
      <pc:sldChg chg="del">
        <pc:chgData name="Peters, David S." userId="89b4e851-90dd-44f4-a02f-c1f7ca487ce8" providerId="ADAL" clId="{48CF902A-C280-461C-996E-6E8A54E2D74B}" dt="2023-08-18T23:34:28.107" v="78" actId="47"/>
        <pc:sldMkLst>
          <pc:docMk/>
          <pc:sldMk cId="434409919" sldId="398"/>
        </pc:sldMkLst>
      </pc:sldChg>
      <pc:sldChg chg="del">
        <pc:chgData name="Peters, David S." userId="89b4e851-90dd-44f4-a02f-c1f7ca487ce8" providerId="ADAL" clId="{48CF902A-C280-461C-996E-6E8A54E2D74B}" dt="2023-08-18T23:34:28.107" v="78" actId="47"/>
        <pc:sldMkLst>
          <pc:docMk/>
          <pc:sldMk cId="1676075560" sldId="399"/>
        </pc:sldMkLst>
      </pc:sldChg>
      <pc:sldChg chg="del">
        <pc:chgData name="Peters, David S." userId="89b4e851-90dd-44f4-a02f-c1f7ca487ce8" providerId="ADAL" clId="{48CF902A-C280-461C-996E-6E8A54E2D74B}" dt="2023-08-18T23:34:06.381" v="76" actId="47"/>
        <pc:sldMkLst>
          <pc:docMk/>
          <pc:sldMk cId="4088292058" sldId="400"/>
        </pc:sldMkLst>
      </pc:sldChg>
      <pc:sldChg chg="del">
        <pc:chgData name="Peters, David S." userId="89b4e851-90dd-44f4-a02f-c1f7ca487ce8" providerId="ADAL" clId="{48CF902A-C280-461C-996E-6E8A54E2D74B}" dt="2023-08-18T23:34:28.107" v="78" actId="47"/>
        <pc:sldMkLst>
          <pc:docMk/>
          <pc:sldMk cId="3676865766" sldId="403"/>
        </pc:sldMkLst>
      </pc:sldChg>
      <pc:sldChg chg="del">
        <pc:chgData name="Peters, David S." userId="89b4e851-90dd-44f4-a02f-c1f7ca487ce8" providerId="ADAL" clId="{48CF902A-C280-461C-996E-6E8A54E2D74B}" dt="2023-08-18T23:34:28.107" v="78" actId="47"/>
        <pc:sldMkLst>
          <pc:docMk/>
          <pc:sldMk cId="2973697011" sldId="406"/>
        </pc:sldMkLst>
      </pc:sldChg>
      <pc:sldChg chg="del">
        <pc:chgData name="Peters, David S." userId="89b4e851-90dd-44f4-a02f-c1f7ca487ce8" providerId="ADAL" clId="{48CF902A-C280-461C-996E-6E8A54E2D74B}" dt="2023-08-18T23:34:06.381" v="76" actId="47"/>
        <pc:sldMkLst>
          <pc:docMk/>
          <pc:sldMk cId="2412313217" sldId="408"/>
        </pc:sldMkLst>
      </pc:sldChg>
      <pc:sldChg chg="del">
        <pc:chgData name="Peters, David S." userId="89b4e851-90dd-44f4-a02f-c1f7ca487ce8" providerId="ADAL" clId="{48CF902A-C280-461C-996E-6E8A54E2D74B}" dt="2023-08-18T23:34:43.651" v="79" actId="47"/>
        <pc:sldMkLst>
          <pc:docMk/>
          <pc:sldMk cId="3345340804" sldId="431"/>
        </pc:sldMkLst>
      </pc:sldChg>
      <pc:sldChg chg="del">
        <pc:chgData name="Peters, David S." userId="89b4e851-90dd-44f4-a02f-c1f7ca487ce8" providerId="ADAL" clId="{48CF902A-C280-461C-996E-6E8A54E2D74B}" dt="2023-08-18T23:34:28.107" v="78" actId="47"/>
        <pc:sldMkLst>
          <pc:docMk/>
          <pc:sldMk cId="1012214021" sldId="445"/>
        </pc:sldMkLst>
      </pc:sldChg>
      <pc:sldChg chg="del">
        <pc:chgData name="Peters, David S." userId="89b4e851-90dd-44f4-a02f-c1f7ca487ce8" providerId="ADAL" clId="{48CF902A-C280-461C-996E-6E8A54E2D74B}" dt="2023-08-18T23:34:28.107" v="78" actId="47"/>
        <pc:sldMkLst>
          <pc:docMk/>
          <pc:sldMk cId="2189905531" sldId="448"/>
        </pc:sldMkLst>
      </pc:sldChg>
      <pc:sldChg chg="del">
        <pc:chgData name="Peters, David S." userId="89b4e851-90dd-44f4-a02f-c1f7ca487ce8" providerId="ADAL" clId="{48CF902A-C280-461C-996E-6E8A54E2D74B}" dt="2023-08-18T23:34:28.107" v="78" actId="47"/>
        <pc:sldMkLst>
          <pc:docMk/>
          <pc:sldMk cId="2193211962" sldId="449"/>
        </pc:sldMkLst>
      </pc:sldChg>
      <pc:sldChg chg="del">
        <pc:chgData name="Peters, David S." userId="89b4e851-90dd-44f4-a02f-c1f7ca487ce8" providerId="ADAL" clId="{48CF902A-C280-461C-996E-6E8A54E2D74B}" dt="2023-08-18T23:34:28.107" v="78" actId="47"/>
        <pc:sldMkLst>
          <pc:docMk/>
          <pc:sldMk cId="4073588011" sldId="450"/>
        </pc:sldMkLst>
      </pc:sldChg>
      <pc:sldChg chg="del">
        <pc:chgData name="Peters, David S." userId="89b4e851-90dd-44f4-a02f-c1f7ca487ce8" providerId="ADAL" clId="{48CF902A-C280-461C-996E-6E8A54E2D74B}" dt="2023-08-18T23:34:43.651" v="79" actId="47"/>
        <pc:sldMkLst>
          <pc:docMk/>
          <pc:sldMk cId="642570590" sldId="451"/>
        </pc:sldMkLst>
      </pc:sldChg>
      <pc:sldChg chg="del">
        <pc:chgData name="Peters, David S." userId="89b4e851-90dd-44f4-a02f-c1f7ca487ce8" providerId="ADAL" clId="{48CF902A-C280-461C-996E-6E8A54E2D74B}" dt="2023-08-18T23:34:28.107" v="78" actId="47"/>
        <pc:sldMkLst>
          <pc:docMk/>
          <pc:sldMk cId="4218624855" sldId="530"/>
        </pc:sldMkLst>
      </pc:sldChg>
      <pc:sldChg chg="del">
        <pc:chgData name="Peters, David S." userId="89b4e851-90dd-44f4-a02f-c1f7ca487ce8" providerId="ADAL" clId="{48CF902A-C280-461C-996E-6E8A54E2D74B}" dt="2023-08-18T23:34:43.651" v="79" actId="47"/>
        <pc:sldMkLst>
          <pc:docMk/>
          <pc:sldMk cId="2993715694" sldId="533"/>
        </pc:sldMkLst>
      </pc:sldChg>
      <pc:sldChg chg="del">
        <pc:chgData name="Peters, David S." userId="89b4e851-90dd-44f4-a02f-c1f7ca487ce8" providerId="ADAL" clId="{48CF902A-C280-461C-996E-6E8A54E2D74B}" dt="2023-08-18T23:34:43.651" v="79" actId="47"/>
        <pc:sldMkLst>
          <pc:docMk/>
          <pc:sldMk cId="1735701402" sldId="534"/>
        </pc:sldMkLst>
      </pc:sldChg>
      <pc:sldChg chg="modSp mod modAnim">
        <pc:chgData name="Peters, David S." userId="89b4e851-90dd-44f4-a02f-c1f7ca487ce8" providerId="ADAL" clId="{48CF902A-C280-461C-996E-6E8A54E2D74B}" dt="2023-08-22T19:36:48.735" v="82"/>
        <pc:sldMkLst>
          <pc:docMk/>
          <pc:sldMk cId="4232988201" sldId="536"/>
        </pc:sldMkLst>
        <pc:spChg chg="mod">
          <ac:chgData name="Peters, David S." userId="89b4e851-90dd-44f4-a02f-c1f7ca487ce8" providerId="ADAL" clId="{48CF902A-C280-461C-996E-6E8A54E2D74B}" dt="2023-08-18T23:33:51.957" v="75" actId="1036"/>
          <ac:spMkLst>
            <pc:docMk/>
            <pc:sldMk cId="4232988201" sldId="536"/>
            <ac:spMk id="6" creationId="{EA834450-0A45-771D-0E13-659B77C24759}"/>
          </ac:spMkLst>
        </pc:spChg>
      </pc:sldChg>
      <pc:sldChg chg="modSp mod">
        <pc:chgData name="Peters, David S." userId="89b4e851-90dd-44f4-a02f-c1f7ca487ce8" providerId="ADAL" clId="{48CF902A-C280-461C-996E-6E8A54E2D74B}" dt="2023-08-23T02:46:37.329" v="160" actId="1076"/>
        <pc:sldMkLst>
          <pc:docMk/>
          <pc:sldMk cId="1816407533" sldId="537"/>
        </pc:sldMkLst>
        <pc:picChg chg="mod">
          <ac:chgData name="Peters, David S." userId="89b4e851-90dd-44f4-a02f-c1f7ca487ce8" providerId="ADAL" clId="{48CF902A-C280-461C-996E-6E8A54E2D74B}" dt="2023-08-23T02:46:24.920" v="157" actId="1076"/>
          <ac:picMkLst>
            <pc:docMk/>
            <pc:sldMk cId="1816407533" sldId="537"/>
            <ac:picMk id="9" creationId="{F9C21AD6-AB43-4CE2-874F-FB492FD8EB37}"/>
          </ac:picMkLst>
        </pc:picChg>
        <pc:picChg chg="mod">
          <ac:chgData name="Peters, David S." userId="89b4e851-90dd-44f4-a02f-c1f7ca487ce8" providerId="ADAL" clId="{48CF902A-C280-461C-996E-6E8A54E2D74B}" dt="2023-08-23T02:46:37.329" v="160" actId="1076"/>
          <ac:picMkLst>
            <pc:docMk/>
            <pc:sldMk cId="1816407533" sldId="537"/>
            <ac:picMk id="10" creationId="{698D49C8-F888-E110-DF8C-624596BA9806}"/>
          </ac:picMkLst>
        </pc:picChg>
      </pc:sldChg>
      <pc:sldChg chg="modSp mod">
        <pc:chgData name="Peters, David S." userId="89b4e851-90dd-44f4-a02f-c1f7ca487ce8" providerId="ADAL" clId="{48CF902A-C280-461C-996E-6E8A54E2D74B}" dt="2023-08-23T02:46:57.667" v="164" actId="1076"/>
        <pc:sldMkLst>
          <pc:docMk/>
          <pc:sldMk cId="1755667632" sldId="538"/>
        </pc:sldMkLst>
        <pc:picChg chg="mod">
          <ac:chgData name="Peters, David S." userId="89b4e851-90dd-44f4-a02f-c1f7ca487ce8" providerId="ADAL" clId="{48CF902A-C280-461C-996E-6E8A54E2D74B}" dt="2023-08-23T02:46:57.667" v="164" actId="1076"/>
          <ac:picMkLst>
            <pc:docMk/>
            <pc:sldMk cId="1755667632" sldId="538"/>
            <ac:picMk id="6" creationId="{5432269A-05DF-6539-CF33-AC1FAD69F239}"/>
          </ac:picMkLst>
        </pc:picChg>
      </pc:sldChg>
      <pc:sldChg chg="modSp mod">
        <pc:chgData name="Peters, David S." userId="89b4e851-90dd-44f4-a02f-c1f7ca487ce8" providerId="ADAL" clId="{48CF902A-C280-461C-996E-6E8A54E2D74B}" dt="2023-08-23T02:47:09.164" v="167" actId="1076"/>
        <pc:sldMkLst>
          <pc:docMk/>
          <pc:sldMk cId="1901656608" sldId="539"/>
        </pc:sldMkLst>
        <pc:picChg chg="mod">
          <ac:chgData name="Peters, David S." userId="89b4e851-90dd-44f4-a02f-c1f7ca487ce8" providerId="ADAL" clId="{48CF902A-C280-461C-996E-6E8A54E2D74B}" dt="2023-08-23T02:47:09.164" v="167" actId="1076"/>
          <ac:picMkLst>
            <pc:docMk/>
            <pc:sldMk cId="1901656608" sldId="539"/>
            <ac:picMk id="7" creationId="{F92572C9-B881-7E01-2BFC-4A8157A6B937}"/>
          </ac:picMkLst>
        </pc:picChg>
      </pc:sldChg>
      <pc:sldChg chg="modSp mod">
        <pc:chgData name="Peters, David S." userId="89b4e851-90dd-44f4-a02f-c1f7ca487ce8" providerId="ADAL" clId="{48CF902A-C280-461C-996E-6E8A54E2D74B}" dt="2023-08-23T02:46:13.605" v="155" actId="1076"/>
        <pc:sldMkLst>
          <pc:docMk/>
          <pc:sldMk cId="2384904755" sldId="540"/>
        </pc:sldMkLst>
        <pc:picChg chg="mod">
          <ac:chgData name="Peters, David S." userId="89b4e851-90dd-44f4-a02f-c1f7ca487ce8" providerId="ADAL" clId="{48CF902A-C280-461C-996E-6E8A54E2D74B}" dt="2023-08-23T02:46:13.605" v="155" actId="1076"/>
          <ac:picMkLst>
            <pc:docMk/>
            <pc:sldMk cId="2384904755" sldId="540"/>
            <ac:picMk id="3" creationId="{79B412AA-D6C2-9FFA-7899-C238E338D25E}"/>
          </ac:picMkLst>
        </pc:picChg>
      </pc:sldChg>
      <pc:sldChg chg="addSp delSp modSp add mod">
        <pc:chgData name="Peters, David S." userId="89b4e851-90dd-44f4-a02f-c1f7ca487ce8" providerId="ADAL" clId="{48CF902A-C280-461C-996E-6E8A54E2D74B}" dt="2023-08-23T02:47:18.741" v="168" actId="1076"/>
        <pc:sldMkLst>
          <pc:docMk/>
          <pc:sldMk cId="2666179677" sldId="541"/>
        </pc:sldMkLst>
        <pc:picChg chg="add mod modCrop">
          <ac:chgData name="Peters, David S." userId="89b4e851-90dd-44f4-a02f-c1f7ca487ce8" providerId="ADAL" clId="{48CF902A-C280-461C-996E-6E8A54E2D74B}" dt="2023-08-23T02:47:18.741" v="168" actId="1076"/>
          <ac:picMkLst>
            <pc:docMk/>
            <pc:sldMk cId="2666179677" sldId="541"/>
            <ac:picMk id="3" creationId="{2381D236-F254-C4E8-72DD-99B65D2B778B}"/>
          </ac:picMkLst>
        </pc:picChg>
        <pc:picChg chg="del">
          <ac:chgData name="Peters, David S." userId="89b4e851-90dd-44f4-a02f-c1f7ca487ce8" providerId="ADAL" clId="{48CF902A-C280-461C-996E-6E8A54E2D74B}" dt="2023-08-23T02:41:57.201" v="116" actId="478"/>
          <ac:picMkLst>
            <pc:docMk/>
            <pc:sldMk cId="2666179677" sldId="541"/>
            <ac:picMk id="7" creationId="{F92572C9-B881-7E01-2BFC-4A8157A6B937}"/>
          </ac:picMkLst>
        </pc:picChg>
      </pc:sldChg>
      <pc:sldChg chg="addSp delSp modSp add mod">
        <pc:chgData name="Peters, David S." userId="89b4e851-90dd-44f4-a02f-c1f7ca487ce8" providerId="ADAL" clId="{48CF902A-C280-461C-996E-6E8A54E2D74B}" dt="2023-08-23T02:45:32.519" v="152" actId="1076"/>
        <pc:sldMkLst>
          <pc:docMk/>
          <pc:sldMk cId="1105993167" sldId="542"/>
        </pc:sldMkLst>
        <pc:picChg chg="del">
          <ac:chgData name="Peters, David S." userId="89b4e851-90dd-44f4-a02f-c1f7ca487ce8" providerId="ADAL" clId="{48CF902A-C280-461C-996E-6E8A54E2D74B}" dt="2023-08-23T02:43:31.200" v="124" actId="478"/>
          <ac:picMkLst>
            <pc:docMk/>
            <pc:sldMk cId="1105993167" sldId="542"/>
            <ac:picMk id="3" creationId="{2381D236-F254-C4E8-72DD-99B65D2B778B}"/>
          </ac:picMkLst>
        </pc:picChg>
        <pc:picChg chg="add mod modCrop">
          <ac:chgData name="Peters, David S." userId="89b4e851-90dd-44f4-a02f-c1f7ca487ce8" providerId="ADAL" clId="{48CF902A-C280-461C-996E-6E8A54E2D74B}" dt="2023-08-23T02:45:26.457" v="151" actId="1076"/>
          <ac:picMkLst>
            <pc:docMk/>
            <pc:sldMk cId="1105993167" sldId="542"/>
            <ac:picMk id="5" creationId="{F5352719-7697-4131-C422-ACEE3F003F95}"/>
          </ac:picMkLst>
        </pc:picChg>
        <pc:picChg chg="add mod">
          <ac:chgData name="Peters, David S." userId="89b4e851-90dd-44f4-a02f-c1f7ca487ce8" providerId="ADAL" clId="{48CF902A-C280-461C-996E-6E8A54E2D74B}" dt="2023-08-23T02:45:32.519" v="152" actId="1076"/>
          <ac:picMkLst>
            <pc:docMk/>
            <pc:sldMk cId="1105993167" sldId="542"/>
            <ac:picMk id="7" creationId="{6123079D-D83D-DE8A-9DBC-1F191A872901}"/>
          </ac:picMkLst>
        </pc:picChg>
      </pc:sldChg>
      <pc:sldChg chg="add">
        <pc:chgData name="Peters, David S." userId="89b4e851-90dd-44f4-a02f-c1f7ca487ce8" providerId="ADAL" clId="{48CF902A-C280-461C-996E-6E8A54E2D74B}" dt="2023-08-23T02:50:37.628" v="169" actId="2890"/>
        <pc:sldMkLst>
          <pc:docMk/>
          <pc:sldMk cId="1018398038" sldId="543"/>
        </pc:sldMkLst>
      </pc:sldChg>
      <pc:sldChg chg="addSp delSp modSp add mod setBg">
        <pc:chgData name="Peters, David S." userId="89b4e851-90dd-44f4-a02f-c1f7ca487ce8" providerId="ADAL" clId="{48CF902A-C280-461C-996E-6E8A54E2D74B}" dt="2023-08-23T03:08:53.618" v="387" actId="26606"/>
        <pc:sldMkLst>
          <pc:docMk/>
          <pc:sldMk cId="3848410918" sldId="544"/>
        </pc:sldMkLst>
        <pc:spChg chg="add del">
          <ac:chgData name="Peters, David S." userId="89b4e851-90dd-44f4-a02f-c1f7ca487ce8" providerId="ADAL" clId="{48CF902A-C280-461C-996E-6E8A54E2D74B}" dt="2023-08-23T03:05:47.278" v="337" actId="478"/>
          <ac:spMkLst>
            <pc:docMk/>
            <pc:sldMk cId="3848410918" sldId="544"/>
            <ac:spMk id="2" creationId="{3242C269-2F24-FFCB-5AC4-291641E76DD0}"/>
          </ac:spMkLst>
        </pc:spChg>
        <pc:spChg chg="mod ord">
          <ac:chgData name="Peters, David S." userId="89b4e851-90dd-44f4-a02f-c1f7ca487ce8" providerId="ADAL" clId="{48CF902A-C280-461C-996E-6E8A54E2D74B}" dt="2023-08-23T03:08:53.618" v="387" actId="26606"/>
          <ac:spMkLst>
            <pc:docMk/>
            <pc:sldMk cId="3848410918" sldId="544"/>
            <ac:spMk id="3" creationId="{7E16C806-D738-480A-B30A-52C50F7730CF}"/>
          </ac:spMkLst>
        </pc:spChg>
        <pc:spChg chg="mod">
          <ac:chgData name="Peters, David S." userId="89b4e851-90dd-44f4-a02f-c1f7ca487ce8" providerId="ADAL" clId="{48CF902A-C280-461C-996E-6E8A54E2D74B}" dt="2023-08-23T03:08:53.618" v="387" actId="26606"/>
          <ac:spMkLst>
            <pc:docMk/>
            <pc:sldMk cId="3848410918" sldId="544"/>
            <ac:spMk id="4" creationId="{326A244A-475B-43D4-BA4B-01538C9DF4BC}"/>
          </ac:spMkLst>
        </pc:spChg>
        <pc:grpChg chg="add del">
          <ac:chgData name="Peters, David S." userId="89b4e851-90dd-44f4-a02f-c1f7ca487ce8" providerId="ADAL" clId="{48CF902A-C280-461C-996E-6E8A54E2D74B}" dt="2023-08-23T03:08:53.618" v="387" actId="26606"/>
          <ac:grpSpMkLst>
            <pc:docMk/>
            <pc:sldMk cId="3848410918" sldId="544"/>
            <ac:grpSpMk id="2057" creationId="{114ED94A-C85D-4CD3-4205-438D21CE6B38}"/>
          </ac:grpSpMkLst>
        </pc:grpChg>
        <pc:picChg chg="del">
          <ac:chgData name="Peters, David S." userId="89b4e851-90dd-44f4-a02f-c1f7ca487ce8" providerId="ADAL" clId="{48CF902A-C280-461C-996E-6E8A54E2D74B}" dt="2023-08-23T03:05:58.805" v="340" actId="478"/>
          <ac:picMkLst>
            <pc:docMk/>
            <pc:sldMk cId="3848410918" sldId="544"/>
            <ac:picMk id="5" creationId="{E61BB343-5DB5-47ED-F93F-69E2D780E473}"/>
          </ac:picMkLst>
        </pc:picChg>
        <pc:picChg chg="del">
          <ac:chgData name="Peters, David S." userId="89b4e851-90dd-44f4-a02f-c1f7ca487ce8" providerId="ADAL" clId="{48CF902A-C280-461C-996E-6E8A54E2D74B}" dt="2023-08-23T03:05:59.777" v="341" actId="478"/>
          <ac:picMkLst>
            <pc:docMk/>
            <pc:sldMk cId="3848410918" sldId="544"/>
            <ac:picMk id="1026" creationId="{80993B02-4DB0-8145-09B7-399BCA50B3C4}"/>
          </ac:picMkLst>
        </pc:picChg>
        <pc:picChg chg="add mod">
          <ac:chgData name="Peters, David S." userId="89b4e851-90dd-44f4-a02f-c1f7ca487ce8" providerId="ADAL" clId="{48CF902A-C280-461C-996E-6E8A54E2D74B}" dt="2023-08-23T03:08:53.618" v="387" actId="26606"/>
          <ac:picMkLst>
            <pc:docMk/>
            <pc:sldMk cId="3848410918" sldId="544"/>
            <ac:picMk id="2052" creationId="{C2C07618-49B6-A3CB-E143-9D7148503AF9}"/>
          </ac:picMkLst>
        </pc:picChg>
      </pc:sldChg>
      <pc:sldChg chg="addSp modSp add mod">
        <pc:chgData name="Peters, David S." userId="89b4e851-90dd-44f4-a02f-c1f7ca487ce8" providerId="ADAL" clId="{48CF902A-C280-461C-996E-6E8A54E2D74B}" dt="2023-08-23T03:13:14.081" v="456" actId="1076"/>
        <pc:sldMkLst>
          <pc:docMk/>
          <pc:sldMk cId="2092310619" sldId="545"/>
        </pc:sldMkLst>
        <pc:spChg chg="mod">
          <ac:chgData name="Peters, David S." userId="89b4e851-90dd-44f4-a02f-c1f7ca487ce8" providerId="ADAL" clId="{48CF902A-C280-461C-996E-6E8A54E2D74B}" dt="2023-08-23T03:13:14.081" v="456" actId="1076"/>
          <ac:spMkLst>
            <pc:docMk/>
            <pc:sldMk cId="2092310619" sldId="545"/>
            <ac:spMk id="3" creationId="{7E16C806-D738-480A-B30A-52C50F7730CF}"/>
          </ac:spMkLst>
        </pc:spChg>
        <pc:spChg chg="mod">
          <ac:chgData name="Peters, David S." userId="89b4e851-90dd-44f4-a02f-c1f7ca487ce8" providerId="ADAL" clId="{48CF902A-C280-461C-996E-6E8A54E2D74B}" dt="2023-08-23T03:09:40.222" v="398" actId="20577"/>
          <ac:spMkLst>
            <pc:docMk/>
            <pc:sldMk cId="2092310619" sldId="545"/>
            <ac:spMk id="4" creationId="{326A244A-475B-43D4-BA4B-01538C9DF4BC}"/>
          </ac:spMkLst>
        </pc:spChg>
        <pc:picChg chg="add mod">
          <ac:chgData name="Peters, David S." userId="89b4e851-90dd-44f4-a02f-c1f7ca487ce8" providerId="ADAL" clId="{48CF902A-C280-461C-996E-6E8A54E2D74B}" dt="2023-08-23T03:10:14.282" v="405" actId="1440"/>
          <ac:picMkLst>
            <pc:docMk/>
            <pc:sldMk cId="2092310619" sldId="545"/>
            <ac:picMk id="2" creationId="{E7506BAD-30E5-4118-E7E4-9465F4440656}"/>
          </ac:picMkLst>
        </pc:picChg>
        <pc:picChg chg="add mod">
          <ac:chgData name="Peters, David S." userId="89b4e851-90dd-44f4-a02f-c1f7ca487ce8" providerId="ADAL" clId="{48CF902A-C280-461C-996E-6E8A54E2D74B}" dt="2023-08-23T03:10:30.214" v="410" actId="1076"/>
          <ac:picMkLst>
            <pc:docMk/>
            <pc:sldMk cId="2092310619" sldId="545"/>
            <ac:picMk id="5" creationId="{C6944A89-B891-44F8-188C-7EF0055D014F}"/>
          </ac:picMkLst>
        </pc:picChg>
        <pc:picChg chg="mod">
          <ac:chgData name="Peters, David S." userId="89b4e851-90dd-44f4-a02f-c1f7ca487ce8" providerId="ADAL" clId="{48CF902A-C280-461C-996E-6E8A54E2D74B}" dt="2023-08-23T03:10:41.768" v="412" actId="14861"/>
          <ac:picMkLst>
            <pc:docMk/>
            <pc:sldMk cId="2092310619" sldId="545"/>
            <ac:picMk id="2052" creationId="{C2C07618-49B6-A3CB-E143-9D7148503AF9}"/>
          </ac:picMkLst>
        </pc:picChg>
      </pc:sldChg>
      <pc:sldChg chg="addSp delSp modSp add mod">
        <pc:chgData name="Peters, David S." userId="89b4e851-90dd-44f4-a02f-c1f7ca487ce8" providerId="ADAL" clId="{48CF902A-C280-461C-996E-6E8A54E2D74B}" dt="2023-08-23T03:34:00.051" v="693" actId="1440"/>
        <pc:sldMkLst>
          <pc:docMk/>
          <pc:sldMk cId="1004769990" sldId="546"/>
        </pc:sldMkLst>
        <pc:spChg chg="del mod">
          <ac:chgData name="Peters, David S." userId="89b4e851-90dd-44f4-a02f-c1f7ca487ce8" providerId="ADAL" clId="{48CF902A-C280-461C-996E-6E8A54E2D74B}" dt="2023-08-23T03:15:37.900" v="485" actId="478"/>
          <ac:spMkLst>
            <pc:docMk/>
            <pc:sldMk cId="1004769990" sldId="546"/>
            <ac:spMk id="3" creationId="{7E16C806-D738-480A-B30A-52C50F7730CF}"/>
          </ac:spMkLst>
        </pc:spChg>
        <pc:spChg chg="mod">
          <ac:chgData name="Peters, David S." userId="89b4e851-90dd-44f4-a02f-c1f7ca487ce8" providerId="ADAL" clId="{48CF902A-C280-461C-996E-6E8A54E2D74B}" dt="2023-08-23T03:15:07.520" v="478" actId="20577"/>
          <ac:spMkLst>
            <pc:docMk/>
            <pc:sldMk cId="1004769990" sldId="546"/>
            <ac:spMk id="4" creationId="{326A244A-475B-43D4-BA4B-01538C9DF4BC}"/>
          </ac:spMkLst>
        </pc:spChg>
        <pc:spChg chg="add mod">
          <ac:chgData name="Peters, David S." userId="89b4e851-90dd-44f4-a02f-c1f7ca487ce8" providerId="ADAL" clId="{48CF902A-C280-461C-996E-6E8A54E2D74B}" dt="2023-08-23T03:33:45.009" v="690" actId="20577"/>
          <ac:spMkLst>
            <pc:docMk/>
            <pc:sldMk cId="1004769990" sldId="546"/>
            <ac:spMk id="6" creationId="{6B4306D5-9330-44EE-4ADC-9F47962D3A45}"/>
          </ac:spMkLst>
        </pc:spChg>
        <pc:spChg chg="add del mod">
          <ac:chgData name="Peters, David S." userId="89b4e851-90dd-44f4-a02f-c1f7ca487ce8" providerId="ADAL" clId="{48CF902A-C280-461C-996E-6E8A54E2D74B}" dt="2023-08-23T03:15:47.291" v="487" actId="478"/>
          <ac:spMkLst>
            <pc:docMk/>
            <pc:sldMk cId="1004769990" sldId="546"/>
            <ac:spMk id="7" creationId="{4B95375D-0FB7-FA4D-98DF-6D6DFB0969AD}"/>
          </ac:spMkLst>
        </pc:spChg>
        <pc:spChg chg="add del mod">
          <ac:chgData name="Peters, David S." userId="89b4e851-90dd-44f4-a02f-c1f7ca487ce8" providerId="ADAL" clId="{48CF902A-C280-461C-996E-6E8A54E2D74B}" dt="2023-08-23T03:15:43.298" v="486" actId="478"/>
          <ac:spMkLst>
            <pc:docMk/>
            <pc:sldMk cId="1004769990" sldId="546"/>
            <ac:spMk id="9" creationId="{AF7B34B4-ACE4-E4A8-BF08-79D800B3D2F7}"/>
          </ac:spMkLst>
        </pc:spChg>
        <pc:spChg chg="add del">
          <ac:chgData name="Peters, David S." userId="89b4e851-90dd-44f4-a02f-c1f7ca487ce8" providerId="ADAL" clId="{48CF902A-C280-461C-996E-6E8A54E2D74B}" dt="2023-08-23T03:32:43.698" v="676" actId="478"/>
          <ac:spMkLst>
            <pc:docMk/>
            <pc:sldMk cId="1004769990" sldId="546"/>
            <ac:spMk id="10" creationId="{6714F12A-447B-BE89-265D-175416588782}"/>
          </ac:spMkLst>
        </pc:spChg>
        <pc:picChg chg="del">
          <ac:chgData name="Peters, David S." userId="89b4e851-90dd-44f4-a02f-c1f7ca487ce8" providerId="ADAL" clId="{48CF902A-C280-461C-996E-6E8A54E2D74B}" dt="2023-08-23T03:15:10.457" v="479" actId="478"/>
          <ac:picMkLst>
            <pc:docMk/>
            <pc:sldMk cId="1004769990" sldId="546"/>
            <ac:picMk id="2" creationId="{E7506BAD-30E5-4118-E7E4-9465F4440656}"/>
          </ac:picMkLst>
        </pc:picChg>
        <pc:picChg chg="del">
          <ac:chgData name="Peters, David S." userId="89b4e851-90dd-44f4-a02f-c1f7ca487ce8" providerId="ADAL" clId="{48CF902A-C280-461C-996E-6E8A54E2D74B}" dt="2023-08-23T03:15:11.020" v="480" actId="478"/>
          <ac:picMkLst>
            <pc:docMk/>
            <pc:sldMk cId="1004769990" sldId="546"/>
            <ac:picMk id="5" creationId="{C6944A89-B891-44F8-188C-7EF0055D014F}"/>
          </ac:picMkLst>
        </pc:picChg>
        <pc:picChg chg="del">
          <ac:chgData name="Peters, David S." userId="89b4e851-90dd-44f4-a02f-c1f7ca487ce8" providerId="ADAL" clId="{48CF902A-C280-461C-996E-6E8A54E2D74B}" dt="2023-08-23T03:15:11.866" v="481" actId="478"/>
          <ac:picMkLst>
            <pc:docMk/>
            <pc:sldMk cId="1004769990" sldId="546"/>
            <ac:picMk id="2052" creationId="{C2C07618-49B6-A3CB-E143-9D7148503AF9}"/>
          </ac:picMkLst>
        </pc:picChg>
        <pc:picChg chg="add mod">
          <ac:chgData name="Peters, David S." userId="89b4e851-90dd-44f4-a02f-c1f7ca487ce8" providerId="ADAL" clId="{48CF902A-C280-461C-996E-6E8A54E2D74B}" dt="2023-08-23T03:34:00.051" v="693" actId="1440"/>
          <ac:picMkLst>
            <pc:docMk/>
            <pc:sldMk cId="1004769990" sldId="546"/>
            <ac:picMk id="3076" creationId="{318FD1CE-3DC5-73F5-8143-D5E64711C4BB}"/>
          </ac:picMkLst>
        </pc:picChg>
      </pc:sldChg>
      <pc:sldChg chg="addSp delSp modSp add mod">
        <pc:chgData name="Peters, David S." userId="89b4e851-90dd-44f4-a02f-c1f7ca487ce8" providerId="ADAL" clId="{48CF902A-C280-461C-996E-6E8A54E2D74B}" dt="2023-08-23T03:20:27.953" v="544" actId="1076"/>
        <pc:sldMkLst>
          <pc:docMk/>
          <pc:sldMk cId="2009725338" sldId="547"/>
        </pc:sldMkLst>
        <pc:spChg chg="add mod">
          <ac:chgData name="Peters, David S." userId="89b4e851-90dd-44f4-a02f-c1f7ca487ce8" providerId="ADAL" clId="{48CF902A-C280-461C-996E-6E8A54E2D74B}" dt="2023-08-23T03:20:08.183" v="536" actId="1076"/>
          <ac:spMkLst>
            <pc:docMk/>
            <pc:sldMk cId="2009725338" sldId="547"/>
            <ac:spMk id="2" creationId="{8EEC5BCD-1F82-8F43-83EF-0E4B542E2F82}"/>
          </ac:spMkLst>
        </pc:spChg>
        <pc:spChg chg="del">
          <ac:chgData name="Peters, David S." userId="89b4e851-90dd-44f4-a02f-c1f7ca487ce8" providerId="ADAL" clId="{48CF902A-C280-461C-996E-6E8A54E2D74B}" dt="2023-08-23T03:18:38.227" v="501" actId="478"/>
          <ac:spMkLst>
            <pc:docMk/>
            <pc:sldMk cId="2009725338" sldId="547"/>
            <ac:spMk id="6" creationId="{6B4306D5-9330-44EE-4ADC-9F47962D3A45}"/>
          </ac:spMkLst>
        </pc:spChg>
        <pc:picChg chg="add mod">
          <ac:chgData name="Peters, David S." userId="89b4e851-90dd-44f4-a02f-c1f7ca487ce8" providerId="ADAL" clId="{48CF902A-C280-461C-996E-6E8A54E2D74B}" dt="2023-08-23T03:20:27.953" v="544" actId="1076"/>
          <ac:picMkLst>
            <pc:docMk/>
            <pc:sldMk cId="2009725338" sldId="547"/>
            <ac:picMk id="3" creationId="{AD8F48FC-5871-BC32-22AD-CE00809DAFDF}"/>
          </ac:picMkLst>
        </pc:picChg>
      </pc:sldChg>
      <pc:sldChg chg="addSp delSp modSp add mod modShow">
        <pc:chgData name="Peters, David S." userId="89b4e851-90dd-44f4-a02f-c1f7ca487ce8" providerId="ADAL" clId="{48CF902A-C280-461C-996E-6E8A54E2D74B}" dt="2023-08-23T03:26:30.093" v="624" actId="729"/>
        <pc:sldMkLst>
          <pc:docMk/>
          <pc:sldMk cId="2481387778" sldId="548"/>
        </pc:sldMkLst>
        <pc:spChg chg="del">
          <ac:chgData name="Peters, David S." userId="89b4e851-90dd-44f4-a02f-c1f7ca487ce8" providerId="ADAL" clId="{48CF902A-C280-461C-996E-6E8A54E2D74B}" dt="2023-08-23T03:21:58.913" v="570" actId="478"/>
          <ac:spMkLst>
            <pc:docMk/>
            <pc:sldMk cId="2481387778" sldId="548"/>
            <ac:spMk id="2" creationId="{8EEC5BCD-1F82-8F43-83EF-0E4B542E2F82}"/>
          </ac:spMkLst>
        </pc:spChg>
        <pc:spChg chg="add mod">
          <ac:chgData name="Peters, David S." userId="89b4e851-90dd-44f4-a02f-c1f7ca487ce8" providerId="ADAL" clId="{48CF902A-C280-461C-996E-6E8A54E2D74B}" dt="2023-08-23T03:25:43.697" v="621" actId="20577"/>
          <ac:spMkLst>
            <pc:docMk/>
            <pc:sldMk cId="2481387778" sldId="548"/>
            <ac:spMk id="5" creationId="{C446C2F0-BD72-891E-7DFF-7BC94FF70435}"/>
          </ac:spMkLst>
        </pc:spChg>
        <pc:picChg chg="del">
          <ac:chgData name="Peters, David S." userId="89b4e851-90dd-44f4-a02f-c1f7ca487ce8" providerId="ADAL" clId="{48CF902A-C280-461C-996E-6E8A54E2D74B}" dt="2023-08-23T03:22:03.847" v="571" actId="478"/>
          <ac:picMkLst>
            <pc:docMk/>
            <pc:sldMk cId="2481387778" sldId="548"/>
            <ac:picMk id="3" creationId="{AD8F48FC-5871-BC32-22AD-CE00809DAFDF}"/>
          </ac:picMkLst>
        </pc:picChg>
        <pc:cxnChg chg="add mod">
          <ac:chgData name="Peters, David S." userId="89b4e851-90dd-44f4-a02f-c1f7ca487ce8" providerId="ADAL" clId="{48CF902A-C280-461C-996E-6E8A54E2D74B}" dt="2023-08-23T03:26:04.315" v="622" actId="692"/>
          <ac:cxnSpMkLst>
            <pc:docMk/>
            <pc:sldMk cId="2481387778" sldId="548"/>
            <ac:cxnSpMk id="7" creationId="{8146734F-D8B0-06E9-6F2F-87288F89AB71}"/>
          </ac:cxnSpMkLst>
        </pc:cxnChg>
      </pc:sldChg>
      <pc:sldChg chg="addSp delSp modSp add mod modShow">
        <pc:chgData name="Peters, David S." userId="89b4e851-90dd-44f4-a02f-c1f7ca487ce8" providerId="ADAL" clId="{48CF902A-C280-461C-996E-6E8A54E2D74B}" dt="2023-08-23T03:40:22.798" v="726" actId="5793"/>
        <pc:sldMkLst>
          <pc:docMk/>
          <pc:sldMk cId="1130473805" sldId="549"/>
        </pc:sldMkLst>
        <pc:spChg chg="add mod">
          <ac:chgData name="Peters, David S." userId="89b4e851-90dd-44f4-a02f-c1f7ca487ce8" providerId="ADAL" clId="{48CF902A-C280-461C-996E-6E8A54E2D74B}" dt="2023-08-23T03:28:00.713" v="647" actId="5793"/>
          <ac:spMkLst>
            <pc:docMk/>
            <pc:sldMk cId="1130473805" sldId="549"/>
            <ac:spMk id="2" creationId="{30FB9F0F-5181-A20C-698C-BB9C4C0D0D32}"/>
          </ac:spMkLst>
        </pc:spChg>
        <pc:spChg chg="add mod">
          <ac:chgData name="Peters, David S." userId="89b4e851-90dd-44f4-a02f-c1f7ca487ce8" providerId="ADAL" clId="{48CF902A-C280-461C-996E-6E8A54E2D74B}" dt="2023-08-23T03:40:22.798" v="726" actId="5793"/>
          <ac:spMkLst>
            <pc:docMk/>
            <pc:sldMk cId="1130473805" sldId="549"/>
            <ac:spMk id="3" creationId="{F22DABD1-9612-6D91-228C-4EDCBF66D407}"/>
          </ac:spMkLst>
        </pc:spChg>
        <pc:spChg chg="del">
          <ac:chgData name="Peters, David S." userId="89b4e851-90dd-44f4-a02f-c1f7ca487ce8" providerId="ADAL" clId="{48CF902A-C280-461C-996E-6E8A54E2D74B}" dt="2023-08-23T03:26:40.387" v="626" actId="478"/>
          <ac:spMkLst>
            <pc:docMk/>
            <pc:sldMk cId="1130473805" sldId="549"/>
            <ac:spMk id="5" creationId="{C446C2F0-BD72-891E-7DFF-7BC94FF70435}"/>
          </ac:spMkLst>
        </pc:spChg>
        <pc:cxnChg chg="del">
          <ac:chgData name="Peters, David S." userId="89b4e851-90dd-44f4-a02f-c1f7ca487ce8" providerId="ADAL" clId="{48CF902A-C280-461C-996E-6E8A54E2D74B}" dt="2023-08-23T03:27:02.497" v="632" actId="478"/>
          <ac:cxnSpMkLst>
            <pc:docMk/>
            <pc:sldMk cId="1130473805" sldId="549"/>
            <ac:cxnSpMk id="7" creationId="{8146734F-D8B0-06E9-6F2F-87288F89AB71}"/>
          </ac:cxnSpMkLst>
        </pc:cxnChg>
      </pc:sldChg>
      <pc:sldChg chg="addSp delSp modSp new del mod">
        <pc:chgData name="Peters, David S." userId="89b4e851-90dd-44f4-a02f-c1f7ca487ce8" providerId="ADAL" clId="{48CF902A-C280-461C-996E-6E8A54E2D74B}" dt="2023-08-23T03:23:53.091" v="599" actId="47"/>
        <pc:sldMkLst>
          <pc:docMk/>
          <pc:sldMk cId="3045313428" sldId="549"/>
        </pc:sldMkLst>
        <pc:spChg chg="del">
          <ac:chgData name="Peters, David S." userId="89b4e851-90dd-44f4-a02f-c1f7ca487ce8" providerId="ADAL" clId="{48CF902A-C280-461C-996E-6E8A54E2D74B}" dt="2023-08-23T03:20:56.664" v="547" actId="478"/>
          <ac:spMkLst>
            <pc:docMk/>
            <pc:sldMk cId="3045313428" sldId="549"/>
            <ac:spMk id="2" creationId="{1ADB378D-CEC6-68BC-3088-EF8C56223ED3}"/>
          </ac:spMkLst>
        </pc:spChg>
        <pc:spChg chg="del">
          <ac:chgData name="Peters, David S." userId="89b4e851-90dd-44f4-a02f-c1f7ca487ce8" providerId="ADAL" clId="{48CF902A-C280-461C-996E-6E8A54E2D74B}" dt="2023-08-23T03:20:58.795" v="548" actId="478"/>
          <ac:spMkLst>
            <pc:docMk/>
            <pc:sldMk cId="3045313428" sldId="549"/>
            <ac:spMk id="3" creationId="{46FE9F8C-10DD-003F-17EF-A0830B358EE4}"/>
          </ac:spMkLst>
        </pc:spChg>
        <pc:spChg chg="add mod">
          <ac:chgData name="Peters, David S." userId="89b4e851-90dd-44f4-a02f-c1f7ca487ce8" providerId="ADAL" clId="{48CF902A-C280-461C-996E-6E8A54E2D74B}" dt="2023-08-23T03:21:45.019" v="569" actId="1076"/>
          <ac:spMkLst>
            <pc:docMk/>
            <pc:sldMk cId="3045313428" sldId="549"/>
            <ac:spMk id="4" creationId="{AD69F141-0F87-CBE2-E56F-966E0101B569}"/>
          </ac:spMkLst>
        </pc:spChg>
      </pc:sldChg>
      <pc:sldChg chg="addSp delSp modSp add mod modAnim">
        <pc:chgData name="Peters, David S." userId="89b4e851-90dd-44f4-a02f-c1f7ca487ce8" providerId="ADAL" clId="{48CF902A-C280-461C-996E-6E8A54E2D74B}" dt="2023-08-23T03:46:06.907" v="763" actId="1440"/>
        <pc:sldMkLst>
          <pc:docMk/>
          <pc:sldMk cId="3760219647" sldId="550"/>
        </pc:sldMkLst>
        <pc:spChg chg="del">
          <ac:chgData name="Peters, David S." userId="89b4e851-90dd-44f4-a02f-c1f7ca487ce8" providerId="ADAL" clId="{48CF902A-C280-461C-996E-6E8A54E2D74B}" dt="2023-08-23T03:34:58.572" v="697" actId="478"/>
          <ac:spMkLst>
            <pc:docMk/>
            <pc:sldMk cId="3760219647" sldId="550"/>
            <ac:spMk id="3" creationId="{7E16C806-D738-480A-B30A-52C50F7730CF}"/>
          </ac:spMkLst>
        </pc:spChg>
        <pc:spChg chg="del">
          <ac:chgData name="Peters, David S." userId="89b4e851-90dd-44f4-a02f-c1f7ca487ce8" providerId="ADAL" clId="{48CF902A-C280-461C-996E-6E8A54E2D74B}" dt="2023-08-23T03:35:15.430" v="700" actId="478"/>
          <ac:spMkLst>
            <pc:docMk/>
            <pc:sldMk cId="3760219647" sldId="550"/>
            <ac:spMk id="4" creationId="{326A244A-475B-43D4-BA4B-01538C9DF4BC}"/>
          </ac:spMkLst>
        </pc:spChg>
        <pc:spChg chg="add del mod">
          <ac:chgData name="Peters, David S." userId="89b4e851-90dd-44f4-a02f-c1f7ca487ce8" providerId="ADAL" clId="{48CF902A-C280-461C-996E-6E8A54E2D74B}" dt="2023-08-23T03:35:01.206" v="699" actId="478"/>
          <ac:spMkLst>
            <pc:docMk/>
            <pc:sldMk cId="3760219647" sldId="550"/>
            <ac:spMk id="7" creationId="{21FBF21C-C871-49D2-2E7F-20102DDDCF25}"/>
          </ac:spMkLst>
        </pc:spChg>
        <pc:spChg chg="add del mod">
          <ac:chgData name="Peters, David S." userId="89b4e851-90dd-44f4-a02f-c1f7ca487ce8" providerId="ADAL" clId="{48CF902A-C280-461C-996E-6E8A54E2D74B}" dt="2023-08-23T03:35:17.859" v="701" actId="478"/>
          <ac:spMkLst>
            <pc:docMk/>
            <pc:sldMk cId="3760219647" sldId="550"/>
            <ac:spMk id="9" creationId="{2161F7C4-9A21-3AA6-21AB-1C05380D0A76}"/>
          </ac:spMkLst>
        </pc:spChg>
        <pc:spChg chg="add mod">
          <ac:chgData name="Peters, David S." userId="89b4e851-90dd-44f4-a02f-c1f7ca487ce8" providerId="ADAL" clId="{48CF902A-C280-461C-996E-6E8A54E2D74B}" dt="2023-08-23T03:35:18.142" v="702"/>
          <ac:spMkLst>
            <pc:docMk/>
            <pc:sldMk cId="3760219647" sldId="550"/>
            <ac:spMk id="10" creationId="{CCB48AD9-DA99-FD57-E1BA-EDDB64B6B678}"/>
          </ac:spMkLst>
        </pc:spChg>
        <pc:spChg chg="add mod">
          <ac:chgData name="Peters, David S." userId="89b4e851-90dd-44f4-a02f-c1f7ca487ce8" providerId="ADAL" clId="{48CF902A-C280-461C-996E-6E8A54E2D74B}" dt="2023-08-23T03:39:49.741" v="722" actId="14100"/>
          <ac:spMkLst>
            <pc:docMk/>
            <pc:sldMk cId="3760219647" sldId="550"/>
            <ac:spMk id="13" creationId="{E0AF8104-7F9B-0D23-F092-C343387C1771}"/>
          </ac:spMkLst>
        </pc:spChg>
        <pc:picChg chg="del">
          <ac:chgData name="Peters, David S." userId="89b4e851-90dd-44f4-a02f-c1f7ca487ce8" providerId="ADAL" clId="{48CF902A-C280-461C-996E-6E8A54E2D74B}" dt="2023-08-23T03:34:56.605" v="695" actId="478"/>
          <ac:picMkLst>
            <pc:docMk/>
            <pc:sldMk cId="3760219647" sldId="550"/>
            <ac:picMk id="2" creationId="{E7506BAD-30E5-4118-E7E4-9465F4440656}"/>
          </ac:picMkLst>
        </pc:picChg>
        <pc:picChg chg="del">
          <ac:chgData name="Peters, David S." userId="89b4e851-90dd-44f4-a02f-c1f7ca487ce8" providerId="ADAL" clId="{48CF902A-C280-461C-996E-6E8A54E2D74B}" dt="2023-08-23T03:34:57.274" v="696" actId="478"/>
          <ac:picMkLst>
            <pc:docMk/>
            <pc:sldMk cId="3760219647" sldId="550"/>
            <ac:picMk id="5" creationId="{C6944A89-B891-44F8-188C-7EF0055D014F}"/>
          </ac:picMkLst>
        </pc:picChg>
        <pc:picChg chg="add mod">
          <ac:chgData name="Peters, David S." userId="89b4e851-90dd-44f4-a02f-c1f7ca487ce8" providerId="ADAL" clId="{48CF902A-C280-461C-996E-6E8A54E2D74B}" dt="2023-08-23T03:46:06.907" v="763" actId="1440"/>
          <ac:picMkLst>
            <pc:docMk/>
            <pc:sldMk cId="3760219647" sldId="550"/>
            <ac:picMk id="11" creationId="{C34CF7B2-244D-DF4F-A9A2-09B6F088267B}"/>
          </ac:picMkLst>
        </pc:picChg>
        <pc:picChg chg="del">
          <ac:chgData name="Peters, David S." userId="89b4e851-90dd-44f4-a02f-c1f7ca487ce8" providerId="ADAL" clId="{48CF902A-C280-461C-996E-6E8A54E2D74B}" dt="2023-08-23T03:34:59.923" v="698" actId="478"/>
          <ac:picMkLst>
            <pc:docMk/>
            <pc:sldMk cId="3760219647" sldId="550"/>
            <ac:picMk id="2052" creationId="{C2C07618-49B6-A3CB-E143-9D7148503AF9}"/>
          </ac:picMkLst>
        </pc:picChg>
      </pc:sldChg>
      <pc:sldChg chg="addSp delSp modSp add mod modAnim">
        <pc:chgData name="Peters, David S." userId="89b4e851-90dd-44f4-a02f-c1f7ca487ce8" providerId="ADAL" clId="{48CF902A-C280-461C-996E-6E8A54E2D74B}" dt="2023-08-23T03:45:53.384" v="761" actId="1440"/>
        <pc:sldMkLst>
          <pc:docMk/>
          <pc:sldMk cId="2226574343" sldId="551"/>
        </pc:sldMkLst>
        <pc:spChg chg="mod">
          <ac:chgData name="Peters, David S." userId="89b4e851-90dd-44f4-a02f-c1f7ca487ce8" providerId="ADAL" clId="{48CF902A-C280-461C-996E-6E8A54E2D74B}" dt="2023-08-23T03:44:52.670" v="753" actId="20577"/>
          <ac:spMkLst>
            <pc:docMk/>
            <pc:sldMk cId="2226574343" sldId="551"/>
            <ac:spMk id="4" creationId="{326A244A-475B-43D4-BA4B-01538C9DF4BC}"/>
          </ac:spMkLst>
        </pc:spChg>
        <pc:picChg chg="add mod">
          <ac:chgData name="Peters, David S." userId="89b4e851-90dd-44f4-a02f-c1f7ca487ce8" providerId="ADAL" clId="{48CF902A-C280-461C-996E-6E8A54E2D74B}" dt="2023-08-23T03:45:53.384" v="761" actId="1440"/>
          <ac:picMkLst>
            <pc:docMk/>
            <pc:sldMk cId="2226574343" sldId="551"/>
            <ac:picMk id="2" creationId="{E4265B82-6EF5-F5C9-840F-6BBC46EA3DD9}"/>
          </ac:picMkLst>
        </pc:picChg>
        <pc:picChg chg="del">
          <ac:chgData name="Peters, David S." userId="89b4e851-90dd-44f4-a02f-c1f7ca487ce8" providerId="ADAL" clId="{48CF902A-C280-461C-996E-6E8A54E2D74B}" dt="2023-08-23T03:44:56.203" v="754" actId="478"/>
          <ac:picMkLst>
            <pc:docMk/>
            <pc:sldMk cId="2226574343" sldId="551"/>
            <ac:picMk id="5" creationId="{F5352719-7697-4131-C422-ACEE3F003F95}"/>
          </ac:picMkLst>
        </pc:picChg>
        <pc:picChg chg="del">
          <ac:chgData name="Peters, David S." userId="89b4e851-90dd-44f4-a02f-c1f7ca487ce8" providerId="ADAL" clId="{48CF902A-C280-461C-996E-6E8A54E2D74B}" dt="2023-08-23T03:44:58.005" v="755" actId="478"/>
          <ac:picMkLst>
            <pc:docMk/>
            <pc:sldMk cId="2226574343" sldId="551"/>
            <ac:picMk id="7" creationId="{6123079D-D83D-DE8A-9DBC-1F191A872901}"/>
          </ac:picMkLst>
        </pc:picChg>
        <pc:picChg chg="del">
          <ac:chgData name="Peters, David S." userId="89b4e851-90dd-44f4-a02f-c1f7ca487ce8" providerId="ADAL" clId="{48CF902A-C280-461C-996E-6E8A54E2D74B}" dt="2023-08-23T03:45:44.358" v="760" actId="478"/>
          <ac:picMkLst>
            <pc:docMk/>
            <pc:sldMk cId="2226574343" sldId="551"/>
            <ac:picMk id="9" creationId="{F9C21AD6-AB43-4CE2-874F-FB492FD8EB37}"/>
          </ac:picMkLst>
        </pc:picChg>
      </pc:sldChg>
      <pc:sldMasterChg chg="delSldLayout">
        <pc:chgData name="Peters, David S." userId="89b4e851-90dd-44f4-a02f-c1f7ca487ce8" providerId="ADAL" clId="{48CF902A-C280-461C-996E-6E8A54E2D74B}" dt="2023-08-18T23:34:43.651" v="79" actId="47"/>
        <pc:sldMasterMkLst>
          <pc:docMk/>
          <pc:sldMasterMk cId="917883725" sldId="2147483768"/>
        </pc:sldMasterMkLst>
        <pc:sldLayoutChg chg="del">
          <pc:chgData name="Peters, David S." userId="89b4e851-90dd-44f4-a02f-c1f7ca487ce8" providerId="ADAL" clId="{48CF902A-C280-461C-996E-6E8A54E2D74B}" dt="2023-08-18T23:34:43.651" v="79" actId="47"/>
          <pc:sldLayoutMkLst>
            <pc:docMk/>
            <pc:sldMasterMk cId="917883725" sldId="2147483768"/>
            <pc:sldLayoutMk cId="3618983996" sldId="2147483792"/>
          </pc:sldLayoutMkLst>
        </pc:sldLayoutChg>
      </pc:sldMasterChg>
    </pc:docChg>
  </pc:docChgLst>
  <pc:docChgLst>
    <pc:chgData name="Peters, David S." userId="89b4e851-90dd-44f4-a02f-c1f7ca487ce8" providerId="ADAL" clId="{3C21A538-A795-403E-8995-ADA6D3B7784B}"/>
    <pc:docChg chg="custSel addSld modSld sldOrd">
      <pc:chgData name="Peters, David S." userId="89b4e851-90dd-44f4-a02f-c1f7ca487ce8" providerId="ADAL" clId="{3C21A538-A795-403E-8995-ADA6D3B7784B}" dt="2023-08-24T18:01:13.612" v="221"/>
      <pc:docMkLst>
        <pc:docMk/>
      </pc:docMkLst>
      <pc:sldChg chg="modSp mod">
        <pc:chgData name="Peters, David S." userId="89b4e851-90dd-44f4-a02f-c1f7ca487ce8" providerId="ADAL" clId="{3C21A538-A795-403E-8995-ADA6D3B7784B}" dt="2023-08-20T20:43:38.163" v="135" actId="1037"/>
        <pc:sldMkLst>
          <pc:docMk/>
          <pc:sldMk cId="2299133019" sldId="293"/>
        </pc:sldMkLst>
        <pc:spChg chg="mod">
          <ac:chgData name="Peters, David S." userId="89b4e851-90dd-44f4-a02f-c1f7ca487ce8" providerId="ADAL" clId="{3C21A538-A795-403E-8995-ADA6D3B7784B}" dt="2023-08-20T20:43:38.163" v="135" actId="1037"/>
          <ac:spMkLst>
            <pc:docMk/>
            <pc:sldMk cId="2299133019" sldId="293"/>
            <ac:spMk id="6" creationId="{8BF8CC78-4CBD-4F16-8B64-8349D9D2DBE5}"/>
          </ac:spMkLst>
        </pc:spChg>
        <pc:picChg chg="mod">
          <ac:chgData name="Peters, David S." userId="89b4e851-90dd-44f4-a02f-c1f7ca487ce8" providerId="ADAL" clId="{3C21A538-A795-403E-8995-ADA6D3B7784B}" dt="2023-08-20T20:43:24.120" v="119" actId="1035"/>
          <ac:picMkLst>
            <pc:docMk/>
            <pc:sldMk cId="2299133019" sldId="293"/>
            <ac:picMk id="3" creationId="{4DDB17DF-22D0-BD81-680F-A953B66D566E}"/>
          </ac:picMkLst>
        </pc:picChg>
      </pc:sldChg>
      <pc:sldChg chg="addSp">
        <pc:chgData name="Peters, David S." userId="89b4e851-90dd-44f4-a02f-c1f7ca487ce8" providerId="ADAL" clId="{3C21A538-A795-403E-8995-ADA6D3B7784B}" dt="2023-08-24T18:01:13.612" v="221"/>
        <pc:sldMkLst>
          <pc:docMk/>
          <pc:sldMk cId="300695838" sldId="437"/>
        </pc:sldMkLst>
        <pc:inkChg chg="add">
          <ac:chgData name="Peters, David S." userId="89b4e851-90dd-44f4-a02f-c1f7ca487ce8" providerId="ADAL" clId="{3C21A538-A795-403E-8995-ADA6D3B7784B}" dt="2023-08-24T18:01:13.612" v="221"/>
          <ac:inkMkLst>
            <pc:docMk/>
            <pc:sldMk cId="300695838" sldId="437"/>
            <ac:inkMk id="2" creationId="{89211CFD-15CA-77C2-1009-AFBDC8333ABE}"/>
          </ac:inkMkLst>
        </pc:inkChg>
      </pc:sldChg>
      <pc:sldChg chg="addSp delSp modSp add mod">
        <pc:chgData name="Peters, David S." userId="89b4e851-90dd-44f4-a02f-c1f7ca487ce8" providerId="ADAL" clId="{3C21A538-A795-403E-8995-ADA6D3B7784B}" dt="2023-08-20T21:01:24.256" v="195" actId="478"/>
        <pc:sldMkLst>
          <pc:docMk/>
          <pc:sldMk cId="1816407533" sldId="537"/>
        </pc:sldMkLst>
        <pc:spChg chg="del mod">
          <ac:chgData name="Peters, David S." userId="89b4e851-90dd-44f4-a02f-c1f7ca487ce8" providerId="ADAL" clId="{3C21A538-A795-403E-8995-ADA6D3B7784B}" dt="2023-08-20T21:01:21.835" v="194" actId="478"/>
          <ac:spMkLst>
            <pc:docMk/>
            <pc:sldMk cId="1816407533" sldId="537"/>
            <ac:spMk id="3" creationId="{7E16C806-D738-480A-B30A-52C50F7730CF}"/>
          </ac:spMkLst>
        </pc:spChg>
        <pc:spChg chg="mod">
          <ac:chgData name="Peters, David S." userId="89b4e851-90dd-44f4-a02f-c1f7ca487ce8" providerId="ADAL" clId="{3C21A538-A795-403E-8995-ADA6D3B7784B}" dt="2023-08-20T21:00:02.040" v="158" actId="20577"/>
          <ac:spMkLst>
            <pc:docMk/>
            <pc:sldMk cId="1816407533" sldId="537"/>
            <ac:spMk id="4" creationId="{326A244A-475B-43D4-BA4B-01538C9DF4BC}"/>
          </ac:spMkLst>
        </pc:spChg>
        <pc:spChg chg="add del mod">
          <ac:chgData name="Peters, David S." userId="89b4e851-90dd-44f4-a02f-c1f7ca487ce8" providerId="ADAL" clId="{3C21A538-A795-403E-8995-ADA6D3B7784B}" dt="2023-08-20T21:01:24.256" v="195" actId="478"/>
          <ac:spMkLst>
            <pc:docMk/>
            <pc:sldMk cId="1816407533" sldId="537"/>
            <ac:spMk id="12" creationId="{FA3CFAF2-A3FD-7B0A-ED48-112902EF20A5}"/>
          </ac:spMkLst>
        </pc:spChg>
        <pc:picChg chg="del">
          <ac:chgData name="Peters, David S." userId="89b4e851-90dd-44f4-a02f-c1f7ca487ce8" providerId="ADAL" clId="{3C21A538-A795-403E-8995-ADA6D3B7784B}" dt="2023-08-20T20:59:51.656" v="137" actId="478"/>
          <ac:picMkLst>
            <pc:docMk/>
            <pc:sldMk cId="1816407533" sldId="537"/>
            <ac:picMk id="5" creationId="{81543D73-F8A7-4DC8-85E5-5589B659685B}"/>
          </ac:picMkLst>
        </pc:picChg>
        <pc:picChg chg="del">
          <ac:chgData name="Peters, David S." userId="89b4e851-90dd-44f4-a02f-c1f7ca487ce8" providerId="ADAL" clId="{3C21A538-A795-403E-8995-ADA6D3B7784B}" dt="2023-08-20T20:59:53.297" v="138" actId="478"/>
          <ac:picMkLst>
            <pc:docMk/>
            <pc:sldMk cId="1816407533" sldId="537"/>
            <ac:picMk id="6" creationId="{986F0EE5-A4A3-4AAE-9AE0-2704160CB08B}"/>
          </ac:picMkLst>
        </pc:picChg>
        <pc:picChg chg="del">
          <ac:chgData name="Peters, David S." userId="89b4e851-90dd-44f4-a02f-c1f7ca487ce8" providerId="ADAL" clId="{3C21A538-A795-403E-8995-ADA6D3B7784B}" dt="2023-08-20T20:59:53.796" v="139" actId="478"/>
          <ac:picMkLst>
            <pc:docMk/>
            <pc:sldMk cId="1816407533" sldId="537"/>
            <ac:picMk id="7" creationId="{48352660-7FA2-4DC0-9CD3-1FF06613D852}"/>
          </ac:picMkLst>
        </pc:picChg>
        <pc:picChg chg="del">
          <ac:chgData name="Peters, David S." userId="89b4e851-90dd-44f4-a02f-c1f7ca487ce8" providerId="ADAL" clId="{3C21A538-A795-403E-8995-ADA6D3B7784B}" dt="2023-08-20T20:59:54.410" v="140" actId="478"/>
          <ac:picMkLst>
            <pc:docMk/>
            <pc:sldMk cId="1816407533" sldId="537"/>
            <ac:picMk id="8" creationId="{294B7942-0A61-4AAF-ADDB-A0D9D407B0E1}"/>
          </ac:picMkLst>
        </pc:picChg>
        <pc:picChg chg="mod modCrop">
          <ac:chgData name="Peters, David S." userId="89b4e851-90dd-44f4-a02f-c1f7ca487ce8" providerId="ADAL" clId="{3C21A538-A795-403E-8995-ADA6D3B7784B}" dt="2023-08-20T21:00:18.916" v="160" actId="732"/>
          <ac:picMkLst>
            <pc:docMk/>
            <pc:sldMk cId="1816407533" sldId="537"/>
            <ac:picMk id="9" creationId="{F9C21AD6-AB43-4CE2-874F-FB492FD8EB37}"/>
          </ac:picMkLst>
        </pc:picChg>
        <pc:picChg chg="add mod">
          <ac:chgData name="Peters, David S." userId="89b4e851-90dd-44f4-a02f-c1f7ca487ce8" providerId="ADAL" clId="{3C21A538-A795-403E-8995-ADA6D3B7784B}" dt="2023-08-20T21:01:01.688" v="176" actId="1440"/>
          <ac:picMkLst>
            <pc:docMk/>
            <pc:sldMk cId="1816407533" sldId="537"/>
            <ac:picMk id="10" creationId="{698D49C8-F888-E110-DF8C-624596BA9806}"/>
          </ac:picMkLst>
        </pc:picChg>
      </pc:sldChg>
      <pc:sldChg chg="addSp delSp modSp add mod">
        <pc:chgData name="Peters, David S." userId="89b4e851-90dd-44f4-a02f-c1f7ca487ce8" providerId="ADAL" clId="{3C21A538-A795-403E-8995-ADA6D3B7784B}" dt="2023-08-20T21:15:23.738" v="206" actId="1440"/>
        <pc:sldMkLst>
          <pc:docMk/>
          <pc:sldMk cId="1755667632" sldId="538"/>
        </pc:sldMkLst>
        <pc:picChg chg="add del mod">
          <ac:chgData name="Peters, David S." userId="89b4e851-90dd-44f4-a02f-c1f7ca487ce8" providerId="ADAL" clId="{3C21A538-A795-403E-8995-ADA6D3B7784B}" dt="2023-08-20T21:15:14.529" v="202" actId="478"/>
          <ac:picMkLst>
            <pc:docMk/>
            <pc:sldMk cId="1755667632" sldId="538"/>
            <ac:picMk id="3" creationId="{0708EE21-F389-BB06-1C37-38047E2A6620}"/>
          </ac:picMkLst>
        </pc:picChg>
        <pc:picChg chg="add mod">
          <ac:chgData name="Peters, David S." userId="89b4e851-90dd-44f4-a02f-c1f7ca487ce8" providerId="ADAL" clId="{3C21A538-A795-403E-8995-ADA6D3B7784B}" dt="2023-08-20T21:15:23.738" v="206" actId="1440"/>
          <ac:picMkLst>
            <pc:docMk/>
            <pc:sldMk cId="1755667632" sldId="538"/>
            <ac:picMk id="6" creationId="{5432269A-05DF-6539-CF33-AC1FAD69F239}"/>
          </ac:picMkLst>
        </pc:picChg>
        <pc:picChg chg="del">
          <ac:chgData name="Peters, David S." userId="89b4e851-90dd-44f4-a02f-c1f7ca487ce8" providerId="ADAL" clId="{3C21A538-A795-403E-8995-ADA6D3B7784B}" dt="2023-08-20T21:13:30.934" v="197" actId="478"/>
          <ac:picMkLst>
            <pc:docMk/>
            <pc:sldMk cId="1755667632" sldId="538"/>
            <ac:picMk id="10" creationId="{698D49C8-F888-E110-DF8C-624596BA9806}"/>
          </ac:picMkLst>
        </pc:picChg>
      </pc:sldChg>
      <pc:sldChg chg="addSp delSp modSp add mod">
        <pc:chgData name="Peters, David S." userId="89b4e851-90dd-44f4-a02f-c1f7ca487ce8" providerId="ADAL" clId="{3C21A538-A795-403E-8995-ADA6D3B7784B}" dt="2023-08-20T21:18:43.804" v="215" actId="1076"/>
        <pc:sldMkLst>
          <pc:docMk/>
          <pc:sldMk cId="1901656608" sldId="539"/>
        </pc:sldMkLst>
        <pc:picChg chg="add del mod">
          <ac:chgData name="Peters, David S." userId="89b4e851-90dd-44f4-a02f-c1f7ca487ce8" providerId="ADAL" clId="{3C21A538-A795-403E-8995-ADA6D3B7784B}" dt="2023-08-20T21:18:37.399" v="212" actId="478"/>
          <ac:picMkLst>
            <pc:docMk/>
            <pc:sldMk cId="1901656608" sldId="539"/>
            <ac:picMk id="3" creationId="{C27DCC8E-28C3-97B0-0C21-968343DD73C2}"/>
          </ac:picMkLst>
        </pc:picChg>
        <pc:picChg chg="del">
          <ac:chgData name="Peters, David S." userId="89b4e851-90dd-44f4-a02f-c1f7ca487ce8" providerId="ADAL" clId="{3C21A538-A795-403E-8995-ADA6D3B7784B}" dt="2023-08-20T21:16:51.110" v="208" actId="478"/>
          <ac:picMkLst>
            <pc:docMk/>
            <pc:sldMk cId="1901656608" sldId="539"/>
            <ac:picMk id="6" creationId="{5432269A-05DF-6539-CF33-AC1FAD69F239}"/>
          </ac:picMkLst>
        </pc:picChg>
        <pc:picChg chg="add mod">
          <ac:chgData name="Peters, David S." userId="89b4e851-90dd-44f4-a02f-c1f7ca487ce8" providerId="ADAL" clId="{3C21A538-A795-403E-8995-ADA6D3B7784B}" dt="2023-08-20T21:18:43.804" v="215" actId="1076"/>
          <ac:picMkLst>
            <pc:docMk/>
            <pc:sldMk cId="1901656608" sldId="539"/>
            <ac:picMk id="7" creationId="{F92572C9-B881-7E01-2BFC-4A8157A6B937}"/>
          </ac:picMkLst>
        </pc:picChg>
      </pc:sldChg>
      <pc:sldChg chg="addSp delSp add mod ord">
        <pc:chgData name="Peters, David S." userId="89b4e851-90dd-44f4-a02f-c1f7ca487ce8" providerId="ADAL" clId="{3C21A538-A795-403E-8995-ADA6D3B7784B}" dt="2023-08-22T20:50:39.377" v="220"/>
        <pc:sldMkLst>
          <pc:docMk/>
          <pc:sldMk cId="2384904755" sldId="540"/>
        </pc:sldMkLst>
        <pc:picChg chg="add">
          <ac:chgData name="Peters, David S." userId="89b4e851-90dd-44f4-a02f-c1f7ca487ce8" providerId="ADAL" clId="{3C21A538-A795-403E-8995-ADA6D3B7784B}" dt="2023-08-22T20:50:29.457" v="218" actId="22"/>
          <ac:picMkLst>
            <pc:docMk/>
            <pc:sldMk cId="2384904755" sldId="540"/>
            <ac:picMk id="3" creationId="{79B412AA-D6C2-9FFA-7899-C238E338D25E}"/>
          </ac:picMkLst>
        </pc:picChg>
        <pc:picChg chg="del">
          <ac:chgData name="Peters, David S." userId="89b4e851-90dd-44f4-a02f-c1f7ca487ce8" providerId="ADAL" clId="{3C21A538-A795-403E-8995-ADA6D3B7784B}" dt="2023-08-22T20:50:14.575" v="217" actId="478"/>
          <ac:picMkLst>
            <pc:docMk/>
            <pc:sldMk cId="2384904755" sldId="540"/>
            <ac:picMk id="7" creationId="{F92572C9-B881-7E01-2BFC-4A8157A6B937}"/>
          </ac:picMkLst>
        </pc:picChg>
      </pc:sld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3-08-24T17:45:42.701"/>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F" type="integer" max="4095" units="dev"/>
          <inkml:channel name="T" type="integer" max="2.14748E9" units="dev"/>
        </inkml:traceFormat>
        <inkml:channelProperties>
          <inkml:channelProperty channel="X" name="resolution" value="377.1958" units="1/cm"/>
          <inkml:channelProperty channel="Y" name="resolution" value="657.57574" units="1/cm"/>
          <inkml:channelProperty channel="F" name="resolution" value="0" units="1/dev"/>
          <inkml:channelProperty channel="T" name="resolution" value="1" units="1/dev"/>
        </inkml:channelProperties>
      </inkml:inkSource>
      <inkml:timestamp xml:id="ts1" timeString="2023-08-24T17:45:43.106"/>
    </inkml:context>
  </inkml:definitions>
  <inkml:trace contextRef="#ctx0" brushRef="#br0">294 9161 2048 0</inkml:trace>
  <inkml:trace contextRef="#ctx1" brushRef="#br0">121 9605 2048 0,'0'0'0'0,"0"0"0"16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41E8445F-D32A-4DE7-AD07-526683F8EDB6}" type="datetimeFigureOut">
              <a:rPr lang="en-US" smtClean="0"/>
              <a:t>8/24/2023</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53B2DD59-D21F-4F7C-86AE-C3A72B1DB821}" type="slidenum">
              <a:rPr lang="en-US" smtClean="0"/>
              <a:t>‹#›</a:t>
            </a:fld>
            <a:endParaRPr lang="en-US"/>
          </a:p>
        </p:txBody>
      </p:sp>
    </p:spTree>
    <p:extLst>
      <p:ext uri="{BB962C8B-B14F-4D97-AF65-F5344CB8AC3E}">
        <p14:creationId xmlns:p14="http://schemas.microsoft.com/office/powerpoint/2010/main" val="10100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3E1A76-4BC8-430F-A078-BBFC3D7EDE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40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1E10AC-C0A0-4186-B792-AF0B58FBE8BD}"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74699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E10AC-C0A0-4186-B792-AF0B58FBE8BD}"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71253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E10AC-C0A0-4186-B792-AF0B58FBE8BD}"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65632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456C-061C-4D71-9997-58D4467B02B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D58AF41-BC4C-46E4-8893-18EC94116E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A7B44C9-ECCD-4F06-B358-CBD615707E05}"/>
              </a:ext>
            </a:extLst>
          </p:cNvPr>
          <p:cNvSpPr>
            <a:spLocks noGrp="1"/>
          </p:cNvSpPr>
          <p:nvPr>
            <p:ph type="dt" sz="half" idx="10"/>
          </p:nvPr>
        </p:nvSpPr>
        <p:spPr/>
        <p:txBody>
          <a:bodyPr/>
          <a:lstStyle/>
          <a:p>
            <a:fld id="{5F1E10AC-C0A0-4186-B792-AF0B58FBE8BD}" type="datetimeFigureOut">
              <a:rPr lang="en-US" smtClean="0"/>
              <a:t>8/24/2023</a:t>
            </a:fld>
            <a:endParaRPr lang="en-US"/>
          </a:p>
        </p:txBody>
      </p:sp>
      <p:sp>
        <p:nvSpPr>
          <p:cNvPr id="5" name="Footer Placeholder 4">
            <a:extLst>
              <a:ext uri="{FF2B5EF4-FFF2-40B4-BE49-F238E27FC236}">
                <a16:creationId xmlns:a16="http://schemas.microsoft.com/office/drawing/2014/main" id="{D36D8085-8F4E-487C-9652-A9DDBAA70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02CFA-6B82-4C94-BC18-791072564E68}"/>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64442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22EC-EECE-4E06-8A95-F4084CA52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F1E8-B87B-4E5A-996E-A44C45747D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DA42A-9D8B-4BC4-B35D-8D72F7719454}"/>
              </a:ext>
            </a:extLst>
          </p:cNvPr>
          <p:cNvSpPr>
            <a:spLocks noGrp="1"/>
          </p:cNvSpPr>
          <p:nvPr>
            <p:ph type="dt" sz="half" idx="10"/>
          </p:nvPr>
        </p:nvSpPr>
        <p:spPr/>
        <p:txBody>
          <a:bodyPr/>
          <a:lstStyle/>
          <a:p>
            <a:fld id="{5F1E10AC-C0A0-4186-B792-AF0B58FBE8BD}" type="datetimeFigureOut">
              <a:rPr lang="en-US" smtClean="0"/>
              <a:t>8/24/2023</a:t>
            </a:fld>
            <a:endParaRPr lang="en-US"/>
          </a:p>
        </p:txBody>
      </p:sp>
      <p:sp>
        <p:nvSpPr>
          <p:cNvPr id="5" name="Footer Placeholder 4">
            <a:extLst>
              <a:ext uri="{FF2B5EF4-FFF2-40B4-BE49-F238E27FC236}">
                <a16:creationId xmlns:a16="http://schemas.microsoft.com/office/drawing/2014/main" id="{F976B868-F6CC-42F7-9239-2792A8BD8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7D7A8-B93A-452F-9D27-31A5AE58E77F}"/>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84715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C97F-7E8D-4CC7-8259-785AA393BA4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B52D9FB-04F3-4892-AD31-9CC1452C9DC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707460-3725-45DA-85BF-818C127A2D9F}"/>
              </a:ext>
            </a:extLst>
          </p:cNvPr>
          <p:cNvSpPr>
            <a:spLocks noGrp="1"/>
          </p:cNvSpPr>
          <p:nvPr>
            <p:ph type="dt" sz="half" idx="10"/>
          </p:nvPr>
        </p:nvSpPr>
        <p:spPr/>
        <p:txBody>
          <a:bodyPr/>
          <a:lstStyle/>
          <a:p>
            <a:fld id="{5F1E10AC-C0A0-4186-B792-AF0B58FBE8BD}" type="datetimeFigureOut">
              <a:rPr lang="en-US" smtClean="0"/>
              <a:t>8/24/2023</a:t>
            </a:fld>
            <a:endParaRPr lang="en-US"/>
          </a:p>
        </p:txBody>
      </p:sp>
      <p:sp>
        <p:nvSpPr>
          <p:cNvPr id="5" name="Footer Placeholder 4">
            <a:extLst>
              <a:ext uri="{FF2B5EF4-FFF2-40B4-BE49-F238E27FC236}">
                <a16:creationId xmlns:a16="http://schemas.microsoft.com/office/drawing/2014/main" id="{87592135-8877-41A4-AD9D-3F817AC93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B858F-9041-48CC-AC1C-7E53E9B37943}"/>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314313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7A31-CB97-4DA3-9143-B781184B3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5F668E-1892-44CC-B380-38D422B4455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765DC3-8797-4F97-BFD6-F05ABC0C8F0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AEEFD8-55C9-4CF1-9EDD-0D31C74CF4A7}"/>
              </a:ext>
            </a:extLst>
          </p:cNvPr>
          <p:cNvSpPr>
            <a:spLocks noGrp="1"/>
          </p:cNvSpPr>
          <p:nvPr>
            <p:ph type="dt" sz="half" idx="10"/>
          </p:nvPr>
        </p:nvSpPr>
        <p:spPr/>
        <p:txBody>
          <a:bodyPr/>
          <a:lstStyle/>
          <a:p>
            <a:fld id="{5F1E10AC-C0A0-4186-B792-AF0B58FBE8BD}" type="datetimeFigureOut">
              <a:rPr lang="en-US" smtClean="0"/>
              <a:t>8/24/2023</a:t>
            </a:fld>
            <a:endParaRPr lang="en-US"/>
          </a:p>
        </p:txBody>
      </p:sp>
      <p:sp>
        <p:nvSpPr>
          <p:cNvPr id="6" name="Footer Placeholder 5">
            <a:extLst>
              <a:ext uri="{FF2B5EF4-FFF2-40B4-BE49-F238E27FC236}">
                <a16:creationId xmlns:a16="http://schemas.microsoft.com/office/drawing/2014/main" id="{6ED453E6-E783-43A1-8F16-8AA111991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D8228-3391-483F-9D38-7776F298C622}"/>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27821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9DDE-683D-4921-8B5F-4D1EBF3B824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DD8992-8FC4-46DF-8CEE-7BD21B3F899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FBAE5-4912-4E4E-847E-A51CBFA3F93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489F1-346E-4B42-A332-F2260BCD9C9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1788FD-0ABF-4A5C-8714-C41F6A026AD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C4E9DD-99AB-4249-97C6-123E066375D5}"/>
              </a:ext>
            </a:extLst>
          </p:cNvPr>
          <p:cNvSpPr>
            <a:spLocks noGrp="1"/>
          </p:cNvSpPr>
          <p:nvPr>
            <p:ph type="dt" sz="half" idx="10"/>
          </p:nvPr>
        </p:nvSpPr>
        <p:spPr/>
        <p:txBody>
          <a:bodyPr/>
          <a:lstStyle/>
          <a:p>
            <a:fld id="{5F1E10AC-C0A0-4186-B792-AF0B58FBE8BD}" type="datetimeFigureOut">
              <a:rPr lang="en-US" smtClean="0"/>
              <a:t>8/24/2023</a:t>
            </a:fld>
            <a:endParaRPr lang="en-US"/>
          </a:p>
        </p:txBody>
      </p:sp>
      <p:sp>
        <p:nvSpPr>
          <p:cNvPr id="8" name="Footer Placeholder 7">
            <a:extLst>
              <a:ext uri="{FF2B5EF4-FFF2-40B4-BE49-F238E27FC236}">
                <a16:creationId xmlns:a16="http://schemas.microsoft.com/office/drawing/2014/main" id="{9D7C4F6C-C8EB-4D1A-8819-4086B5B0EE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DD1CEE-6509-4A42-8E86-E387123D3189}"/>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4216899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8E73-EF47-48BD-90DC-60528359E8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577B00-BB30-4D08-9D1C-2BC020BDC747}"/>
              </a:ext>
            </a:extLst>
          </p:cNvPr>
          <p:cNvSpPr>
            <a:spLocks noGrp="1"/>
          </p:cNvSpPr>
          <p:nvPr>
            <p:ph type="dt" sz="half" idx="10"/>
          </p:nvPr>
        </p:nvSpPr>
        <p:spPr/>
        <p:txBody>
          <a:bodyPr/>
          <a:lstStyle/>
          <a:p>
            <a:fld id="{5F1E10AC-C0A0-4186-B792-AF0B58FBE8BD}" type="datetimeFigureOut">
              <a:rPr lang="en-US" smtClean="0"/>
              <a:t>8/24/2023</a:t>
            </a:fld>
            <a:endParaRPr lang="en-US"/>
          </a:p>
        </p:txBody>
      </p:sp>
      <p:sp>
        <p:nvSpPr>
          <p:cNvPr id="4" name="Footer Placeholder 3">
            <a:extLst>
              <a:ext uri="{FF2B5EF4-FFF2-40B4-BE49-F238E27FC236}">
                <a16:creationId xmlns:a16="http://schemas.microsoft.com/office/drawing/2014/main" id="{252AFA2B-7DA4-434C-B3B4-96488FB067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E4955-856B-4449-A2F8-2D991C031EE0}"/>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633910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E904E4-5DE8-4793-B326-B195069356BA}"/>
              </a:ext>
            </a:extLst>
          </p:cNvPr>
          <p:cNvSpPr>
            <a:spLocks noGrp="1"/>
          </p:cNvSpPr>
          <p:nvPr>
            <p:ph type="dt" sz="half" idx="10"/>
          </p:nvPr>
        </p:nvSpPr>
        <p:spPr/>
        <p:txBody>
          <a:bodyPr/>
          <a:lstStyle/>
          <a:p>
            <a:fld id="{5F1E10AC-C0A0-4186-B792-AF0B58FBE8BD}" type="datetimeFigureOut">
              <a:rPr lang="en-US" smtClean="0"/>
              <a:t>8/24/2023</a:t>
            </a:fld>
            <a:endParaRPr lang="en-US"/>
          </a:p>
        </p:txBody>
      </p:sp>
      <p:sp>
        <p:nvSpPr>
          <p:cNvPr id="3" name="Footer Placeholder 2">
            <a:extLst>
              <a:ext uri="{FF2B5EF4-FFF2-40B4-BE49-F238E27FC236}">
                <a16:creationId xmlns:a16="http://schemas.microsoft.com/office/drawing/2014/main" id="{7703B8CC-C11B-4762-B76F-308B6C84B4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CF3D27-9009-400D-96EC-70798A99C4B3}"/>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600219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1FE5-4B72-47E0-B836-001938B745E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EA69980-D8EB-494D-89DF-64EA37BD4EA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544EAF-E8CC-4194-8503-82C0C1DAA3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3E7BA4-BB13-4A13-A8D6-82A4B73126A6}"/>
              </a:ext>
            </a:extLst>
          </p:cNvPr>
          <p:cNvSpPr>
            <a:spLocks noGrp="1"/>
          </p:cNvSpPr>
          <p:nvPr>
            <p:ph type="dt" sz="half" idx="10"/>
          </p:nvPr>
        </p:nvSpPr>
        <p:spPr/>
        <p:txBody>
          <a:bodyPr/>
          <a:lstStyle/>
          <a:p>
            <a:fld id="{5F1E10AC-C0A0-4186-B792-AF0B58FBE8BD}" type="datetimeFigureOut">
              <a:rPr lang="en-US" smtClean="0"/>
              <a:t>8/24/2023</a:t>
            </a:fld>
            <a:endParaRPr lang="en-US"/>
          </a:p>
        </p:txBody>
      </p:sp>
      <p:sp>
        <p:nvSpPr>
          <p:cNvPr id="6" name="Footer Placeholder 5">
            <a:extLst>
              <a:ext uri="{FF2B5EF4-FFF2-40B4-BE49-F238E27FC236}">
                <a16:creationId xmlns:a16="http://schemas.microsoft.com/office/drawing/2014/main" id="{9FD29711-146A-4FF5-A7BE-6B5CB880F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18DAE-9BF6-450E-B7D2-CFA55A927610}"/>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2267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E10AC-C0A0-4186-B792-AF0B58FBE8BD}"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237296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0750-5867-4A8A-9466-263F95E7052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7EBF1E0-D839-467A-8C38-4FB5B6F1594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5D6C180-A589-4739-BF4A-418F941E591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6E10C76-FD54-4C58-8A7F-A9CF0BCB2C35}"/>
              </a:ext>
            </a:extLst>
          </p:cNvPr>
          <p:cNvSpPr>
            <a:spLocks noGrp="1"/>
          </p:cNvSpPr>
          <p:nvPr>
            <p:ph type="dt" sz="half" idx="10"/>
          </p:nvPr>
        </p:nvSpPr>
        <p:spPr/>
        <p:txBody>
          <a:bodyPr/>
          <a:lstStyle/>
          <a:p>
            <a:fld id="{5F1E10AC-C0A0-4186-B792-AF0B58FBE8BD}" type="datetimeFigureOut">
              <a:rPr lang="en-US" smtClean="0"/>
              <a:t>8/24/2023</a:t>
            </a:fld>
            <a:endParaRPr lang="en-US"/>
          </a:p>
        </p:txBody>
      </p:sp>
      <p:sp>
        <p:nvSpPr>
          <p:cNvPr id="6" name="Footer Placeholder 5">
            <a:extLst>
              <a:ext uri="{FF2B5EF4-FFF2-40B4-BE49-F238E27FC236}">
                <a16:creationId xmlns:a16="http://schemas.microsoft.com/office/drawing/2014/main" id="{ABE92484-8720-4E13-B120-F8651BDACD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D0C3C-CAFB-463D-9C4B-AF633D1F1D9F}"/>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6515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39BF4-9CCC-49AD-94DB-7A260F477E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FAE3EA-5339-4C49-81DA-A6CABBEE84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D794A-4EC6-4A8E-893C-472F3A0A40D7}"/>
              </a:ext>
            </a:extLst>
          </p:cNvPr>
          <p:cNvSpPr>
            <a:spLocks noGrp="1"/>
          </p:cNvSpPr>
          <p:nvPr>
            <p:ph type="dt" sz="half" idx="10"/>
          </p:nvPr>
        </p:nvSpPr>
        <p:spPr/>
        <p:txBody>
          <a:bodyPr/>
          <a:lstStyle/>
          <a:p>
            <a:fld id="{5F1E10AC-C0A0-4186-B792-AF0B58FBE8BD}" type="datetimeFigureOut">
              <a:rPr lang="en-US" smtClean="0"/>
              <a:t>8/24/2023</a:t>
            </a:fld>
            <a:endParaRPr lang="en-US"/>
          </a:p>
        </p:txBody>
      </p:sp>
      <p:sp>
        <p:nvSpPr>
          <p:cNvPr id="5" name="Footer Placeholder 4">
            <a:extLst>
              <a:ext uri="{FF2B5EF4-FFF2-40B4-BE49-F238E27FC236}">
                <a16:creationId xmlns:a16="http://schemas.microsoft.com/office/drawing/2014/main" id="{F830A21F-6CC3-4AEF-9B4B-C79F72CEC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C2EB3-67E8-41A3-8046-4C3A4AFD04B2}"/>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60466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2CCBA-0DCE-4B22-A0F6-A395D6A2EDD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1A5881-D742-4A7B-82CA-6E810D1179D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9DB20-C3BC-4BA8-915C-7406B3EA0E85}"/>
              </a:ext>
            </a:extLst>
          </p:cNvPr>
          <p:cNvSpPr>
            <a:spLocks noGrp="1"/>
          </p:cNvSpPr>
          <p:nvPr>
            <p:ph type="dt" sz="half" idx="10"/>
          </p:nvPr>
        </p:nvSpPr>
        <p:spPr/>
        <p:txBody>
          <a:bodyPr/>
          <a:lstStyle/>
          <a:p>
            <a:fld id="{5F1E10AC-C0A0-4186-B792-AF0B58FBE8BD}" type="datetimeFigureOut">
              <a:rPr lang="en-US" smtClean="0"/>
              <a:t>8/24/2023</a:t>
            </a:fld>
            <a:endParaRPr lang="en-US"/>
          </a:p>
        </p:txBody>
      </p:sp>
      <p:sp>
        <p:nvSpPr>
          <p:cNvPr id="5" name="Footer Placeholder 4">
            <a:extLst>
              <a:ext uri="{FF2B5EF4-FFF2-40B4-BE49-F238E27FC236}">
                <a16:creationId xmlns:a16="http://schemas.microsoft.com/office/drawing/2014/main" id="{C1780426-7FD0-4AF6-BF0E-089A023E5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BCA74-638E-4ADA-A857-1C5BDD5ADAD3}"/>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359850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E10AC-C0A0-4186-B792-AF0B58FBE8BD}"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369687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1E10AC-C0A0-4186-B792-AF0B58FBE8BD}"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14210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1E10AC-C0A0-4186-B792-AF0B58FBE8BD}"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301405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1E10AC-C0A0-4186-B792-AF0B58FBE8BD}"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99053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E10AC-C0A0-4186-B792-AF0B58FBE8BD}"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37961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E10AC-C0A0-4186-B792-AF0B58FBE8BD}"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52453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E10AC-C0A0-4186-B792-AF0B58FBE8BD}"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20234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E10AC-C0A0-4186-B792-AF0B58FBE8BD}" type="datetimeFigureOut">
              <a:rPr lang="en-US" smtClean="0"/>
              <a:t>8/24/2023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9357B-1066-4A87-8975-6A5D80BB9E6A}" type="slidenum">
              <a:rPr lang="en-US" smtClean="0"/>
              <a:t>‹#›</a:t>
            </a:fld>
            <a:endParaRPr lang="en-US"/>
          </a:p>
        </p:txBody>
      </p:sp>
    </p:spTree>
    <p:extLst>
      <p:ext uri="{BB962C8B-B14F-4D97-AF65-F5344CB8AC3E}">
        <p14:creationId xmlns:p14="http://schemas.microsoft.com/office/powerpoint/2010/main" val="91788372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08675-2672-4102-BE38-B2C1AAA56D6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AF4947-24C5-4EFA-BCDF-A21DD6B1FA7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A2F31-E04C-4C91-8D81-D4F469FCBA6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1E10AC-C0A0-4186-B792-AF0B58FBE8BD}" type="datetimeFigureOut">
              <a:rPr lang="en-US" smtClean="0"/>
              <a:t>8/24/2023</a:t>
            </a:fld>
            <a:endParaRPr lang="en-US"/>
          </a:p>
        </p:txBody>
      </p:sp>
      <p:sp>
        <p:nvSpPr>
          <p:cNvPr id="5" name="Footer Placeholder 4">
            <a:extLst>
              <a:ext uri="{FF2B5EF4-FFF2-40B4-BE49-F238E27FC236}">
                <a16:creationId xmlns:a16="http://schemas.microsoft.com/office/drawing/2014/main" id="{CFC2AE27-2E25-4190-950D-8D4DB9D254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445564-1EE5-4340-8C90-5C1E5ED4FB9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39357B-1066-4A87-8975-6A5D80BB9E6A}" type="slidenum">
              <a:rPr lang="en-US" smtClean="0"/>
              <a:t>‹#›</a:t>
            </a:fld>
            <a:endParaRPr lang="en-US"/>
          </a:p>
        </p:txBody>
      </p:sp>
    </p:spTree>
    <p:extLst>
      <p:ext uri="{BB962C8B-B14F-4D97-AF65-F5344CB8AC3E}">
        <p14:creationId xmlns:p14="http://schemas.microsoft.com/office/powerpoint/2010/main" val="69238909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https://player.vimeo.com/video/357848339?app_id=122963" TargetMode="Externa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https://www.youtube.com/embed/YTTSXc6sARg?feature=oembed"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4FE70E86-779D-4922-A020-0B3E5C05A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2">
            <a:extLst>
              <a:ext uri="{FF2B5EF4-FFF2-40B4-BE49-F238E27FC236}">
                <a16:creationId xmlns:a16="http://schemas.microsoft.com/office/drawing/2014/main" id="{81F55513-2668-477C-9962-1B9F5E31F1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45450"/>
            <a:ext cx="9144000" cy="3012550"/>
            <a:chOff x="0" y="3845450"/>
            <a:chExt cx="12192000" cy="3012550"/>
          </a:xfrm>
        </p:grpSpPr>
        <p:sp>
          <p:nvSpPr>
            <p:cNvPr id="10" name="Freeform: Shape 13">
              <a:extLst>
                <a:ext uri="{FF2B5EF4-FFF2-40B4-BE49-F238E27FC236}">
                  <a16:creationId xmlns:a16="http://schemas.microsoft.com/office/drawing/2014/main" id="{E673CDF5-001D-42B7-BB27-B3C47240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989828"/>
              <a:ext cx="12192000" cy="2868172"/>
            </a:xfrm>
            <a:custGeom>
              <a:avLst/>
              <a:gdLst>
                <a:gd name="connsiteX0" fmla="*/ 619389 w 12192000"/>
                <a:gd name="connsiteY0" fmla="*/ 0 h 2868172"/>
                <a:gd name="connsiteX1" fmla="*/ 687652 w 12192000"/>
                <a:gd name="connsiteY1" fmla="*/ 3175 h 2868172"/>
                <a:gd name="connsiteX2" fmla="*/ 747977 w 12192000"/>
                <a:gd name="connsiteY2" fmla="*/ 9525 h 2868172"/>
                <a:gd name="connsiteX3" fmla="*/ 800364 w 12192000"/>
                <a:gd name="connsiteY3" fmla="*/ 20637 h 2868172"/>
                <a:gd name="connsiteX4" fmla="*/ 846402 w 12192000"/>
                <a:gd name="connsiteY4" fmla="*/ 36512 h 2868172"/>
                <a:gd name="connsiteX5" fmla="*/ 887677 w 12192000"/>
                <a:gd name="connsiteY5" fmla="*/ 52387 h 2868172"/>
                <a:gd name="connsiteX6" fmla="*/ 924189 w 12192000"/>
                <a:gd name="connsiteY6" fmla="*/ 68262 h 2868172"/>
                <a:gd name="connsiteX7" fmla="*/ 962289 w 12192000"/>
                <a:gd name="connsiteY7" fmla="*/ 87312 h 2868172"/>
                <a:gd name="connsiteX8" fmla="*/ 1000389 w 12192000"/>
                <a:gd name="connsiteY8" fmla="*/ 106362 h 2868172"/>
                <a:gd name="connsiteX9" fmla="*/ 1036902 w 12192000"/>
                <a:gd name="connsiteY9" fmla="*/ 125412 h 2868172"/>
                <a:gd name="connsiteX10" fmla="*/ 1078177 w 12192000"/>
                <a:gd name="connsiteY10" fmla="*/ 141287 h 2868172"/>
                <a:gd name="connsiteX11" fmla="*/ 1124214 w 12192000"/>
                <a:gd name="connsiteY11" fmla="*/ 155575 h 2868172"/>
                <a:gd name="connsiteX12" fmla="*/ 1176602 w 12192000"/>
                <a:gd name="connsiteY12" fmla="*/ 166687 h 2868172"/>
                <a:gd name="connsiteX13" fmla="*/ 1236927 w 12192000"/>
                <a:gd name="connsiteY13" fmla="*/ 174625 h 2868172"/>
                <a:gd name="connsiteX14" fmla="*/ 1305189 w 12192000"/>
                <a:gd name="connsiteY14" fmla="*/ 176212 h 2868172"/>
                <a:gd name="connsiteX15" fmla="*/ 1373452 w 12192000"/>
                <a:gd name="connsiteY15" fmla="*/ 174625 h 2868172"/>
                <a:gd name="connsiteX16" fmla="*/ 1433777 w 12192000"/>
                <a:gd name="connsiteY16" fmla="*/ 166687 h 2868172"/>
                <a:gd name="connsiteX17" fmla="*/ 1486164 w 12192000"/>
                <a:gd name="connsiteY17" fmla="*/ 155575 h 2868172"/>
                <a:gd name="connsiteX18" fmla="*/ 1532202 w 12192000"/>
                <a:gd name="connsiteY18" fmla="*/ 141287 h 2868172"/>
                <a:gd name="connsiteX19" fmla="*/ 1573477 w 12192000"/>
                <a:gd name="connsiteY19" fmla="*/ 125412 h 2868172"/>
                <a:gd name="connsiteX20" fmla="*/ 1609989 w 12192000"/>
                <a:gd name="connsiteY20" fmla="*/ 106362 h 2868172"/>
                <a:gd name="connsiteX21" fmla="*/ 1648089 w 12192000"/>
                <a:gd name="connsiteY21" fmla="*/ 87312 h 2868172"/>
                <a:gd name="connsiteX22" fmla="*/ 1686189 w 12192000"/>
                <a:gd name="connsiteY22" fmla="*/ 68262 h 2868172"/>
                <a:gd name="connsiteX23" fmla="*/ 1722702 w 12192000"/>
                <a:gd name="connsiteY23" fmla="*/ 52387 h 2868172"/>
                <a:gd name="connsiteX24" fmla="*/ 1763977 w 12192000"/>
                <a:gd name="connsiteY24" fmla="*/ 36512 h 2868172"/>
                <a:gd name="connsiteX25" fmla="*/ 1810014 w 12192000"/>
                <a:gd name="connsiteY25" fmla="*/ 20637 h 2868172"/>
                <a:gd name="connsiteX26" fmla="*/ 1862402 w 12192000"/>
                <a:gd name="connsiteY26" fmla="*/ 9525 h 2868172"/>
                <a:gd name="connsiteX27" fmla="*/ 1922727 w 12192000"/>
                <a:gd name="connsiteY27" fmla="*/ 3175 h 2868172"/>
                <a:gd name="connsiteX28" fmla="*/ 1990989 w 12192000"/>
                <a:gd name="connsiteY28" fmla="*/ 0 h 2868172"/>
                <a:gd name="connsiteX29" fmla="*/ 2059252 w 12192000"/>
                <a:gd name="connsiteY29" fmla="*/ 3175 h 2868172"/>
                <a:gd name="connsiteX30" fmla="*/ 2119577 w 12192000"/>
                <a:gd name="connsiteY30" fmla="*/ 9525 h 2868172"/>
                <a:gd name="connsiteX31" fmla="*/ 2171964 w 12192000"/>
                <a:gd name="connsiteY31" fmla="*/ 20637 h 2868172"/>
                <a:gd name="connsiteX32" fmla="*/ 2218002 w 12192000"/>
                <a:gd name="connsiteY32" fmla="*/ 36512 h 2868172"/>
                <a:gd name="connsiteX33" fmla="*/ 2259277 w 12192000"/>
                <a:gd name="connsiteY33" fmla="*/ 52387 h 2868172"/>
                <a:gd name="connsiteX34" fmla="*/ 2295789 w 12192000"/>
                <a:gd name="connsiteY34" fmla="*/ 68262 h 2868172"/>
                <a:gd name="connsiteX35" fmla="*/ 2333889 w 12192000"/>
                <a:gd name="connsiteY35" fmla="*/ 87312 h 2868172"/>
                <a:gd name="connsiteX36" fmla="*/ 2371989 w 12192000"/>
                <a:gd name="connsiteY36" fmla="*/ 106362 h 2868172"/>
                <a:gd name="connsiteX37" fmla="*/ 2408502 w 12192000"/>
                <a:gd name="connsiteY37" fmla="*/ 125412 h 2868172"/>
                <a:gd name="connsiteX38" fmla="*/ 2449777 w 12192000"/>
                <a:gd name="connsiteY38" fmla="*/ 141287 h 2868172"/>
                <a:gd name="connsiteX39" fmla="*/ 2495814 w 12192000"/>
                <a:gd name="connsiteY39" fmla="*/ 155575 h 2868172"/>
                <a:gd name="connsiteX40" fmla="*/ 2548202 w 12192000"/>
                <a:gd name="connsiteY40" fmla="*/ 166687 h 2868172"/>
                <a:gd name="connsiteX41" fmla="*/ 2608527 w 12192000"/>
                <a:gd name="connsiteY41" fmla="*/ 174625 h 2868172"/>
                <a:gd name="connsiteX42" fmla="*/ 2676789 w 12192000"/>
                <a:gd name="connsiteY42" fmla="*/ 176212 h 2868172"/>
                <a:gd name="connsiteX43" fmla="*/ 2745052 w 12192000"/>
                <a:gd name="connsiteY43" fmla="*/ 174625 h 2868172"/>
                <a:gd name="connsiteX44" fmla="*/ 2805377 w 12192000"/>
                <a:gd name="connsiteY44" fmla="*/ 166687 h 2868172"/>
                <a:gd name="connsiteX45" fmla="*/ 2857764 w 12192000"/>
                <a:gd name="connsiteY45" fmla="*/ 155575 h 2868172"/>
                <a:gd name="connsiteX46" fmla="*/ 2903802 w 12192000"/>
                <a:gd name="connsiteY46" fmla="*/ 141287 h 2868172"/>
                <a:gd name="connsiteX47" fmla="*/ 2945077 w 12192000"/>
                <a:gd name="connsiteY47" fmla="*/ 125412 h 2868172"/>
                <a:gd name="connsiteX48" fmla="*/ 2981589 w 12192000"/>
                <a:gd name="connsiteY48" fmla="*/ 106362 h 2868172"/>
                <a:gd name="connsiteX49" fmla="*/ 3019689 w 12192000"/>
                <a:gd name="connsiteY49" fmla="*/ 87312 h 2868172"/>
                <a:gd name="connsiteX50" fmla="*/ 3057789 w 12192000"/>
                <a:gd name="connsiteY50" fmla="*/ 68262 h 2868172"/>
                <a:gd name="connsiteX51" fmla="*/ 3094302 w 12192000"/>
                <a:gd name="connsiteY51" fmla="*/ 52387 h 2868172"/>
                <a:gd name="connsiteX52" fmla="*/ 3135577 w 12192000"/>
                <a:gd name="connsiteY52" fmla="*/ 36512 h 2868172"/>
                <a:gd name="connsiteX53" fmla="*/ 3181614 w 12192000"/>
                <a:gd name="connsiteY53" fmla="*/ 20637 h 2868172"/>
                <a:gd name="connsiteX54" fmla="*/ 3234002 w 12192000"/>
                <a:gd name="connsiteY54" fmla="*/ 9525 h 2868172"/>
                <a:gd name="connsiteX55" fmla="*/ 3294327 w 12192000"/>
                <a:gd name="connsiteY55" fmla="*/ 3175 h 2868172"/>
                <a:gd name="connsiteX56" fmla="*/ 3361002 w 12192000"/>
                <a:gd name="connsiteY56" fmla="*/ 0 h 2868172"/>
                <a:gd name="connsiteX57" fmla="*/ 3430852 w 12192000"/>
                <a:gd name="connsiteY57" fmla="*/ 3175 h 2868172"/>
                <a:gd name="connsiteX58" fmla="*/ 3491177 w 12192000"/>
                <a:gd name="connsiteY58" fmla="*/ 9525 h 2868172"/>
                <a:gd name="connsiteX59" fmla="*/ 3543564 w 12192000"/>
                <a:gd name="connsiteY59" fmla="*/ 20637 h 2868172"/>
                <a:gd name="connsiteX60" fmla="*/ 3589602 w 12192000"/>
                <a:gd name="connsiteY60" fmla="*/ 36512 h 2868172"/>
                <a:gd name="connsiteX61" fmla="*/ 3630877 w 12192000"/>
                <a:gd name="connsiteY61" fmla="*/ 52387 h 2868172"/>
                <a:gd name="connsiteX62" fmla="*/ 3667389 w 12192000"/>
                <a:gd name="connsiteY62" fmla="*/ 68262 h 2868172"/>
                <a:gd name="connsiteX63" fmla="*/ 3705489 w 12192000"/>
                <a:gd name="connsiteY63" fmla="*/ 87312 h 2868172"/>
                <a:gd name="connsiteX64" fmla="*/ 3743589 w 12192000"/>
                <a:gd name="connsiteY64" fmla="*/ 106362 h 2868172"/>
                <a:gd name="connsiteX65" fmla="*/ 3780102 w 12192000"/>
                <a:gd name="connsiteY65" fmla="*/ 125412 h 2868172"/>
                <a:gd name="connsiteX66" fmla="*/ 3821377 w 12192000"/>
                <a:gd name="connsiteY66" fmla="*/ 141287 h 2868172"/>
                <a:gd name="connsiteX67" fmla="*/ 3867414 w 12192000"/>
                <a:gd name="connsiteY67" fmla="*/ 155575 h 2868172"/>
                <a:gd name="connsiteX68" fmla="*/ 3919802 w 12192000"/>
                <a:gd name="connsiteY68" fmla="*/ 166687 h 2868172"/>
                <a:gd name="connsiteX69" fmla="*/ 3980127 w 12192000"/>
                <a:gd name="connsiteY69" fmla="*/ 174625 h 2868172"/>
                <a:gd name="connsiteX70" fmla="*/ 4048389 w 12192000"/>
                <a:gd name="connsiteY70" fmla="*/ 176212 h 2868172"/>
                <a:gd name="connsiteX71" fmla="*/ 4116652 w 12192000"/>
                <a:gd name="connsiteY71" fmla="*/ 174625 h 2868172"/>
                <a:gd name="connsiteX72" fmla="*/ 4176977 w 12192000"/>
                <a:gd name="connsiteY72" fmla="*/ 166687 h 2868172"/>
                <a:gd name="connsiteX73" fmla="*/ 4229364 w 12192000"/>
                <a:gd name="connsiteY73" fmla="*/ 155575 h 2868172"/>
                <a:gd name="connsiteX74" fmla="*/ 4275402 w 12192000"/>
                <a:gd name="connsiteY74" fmla="*/ 141287 h 2868172"/>
                <a:gd name="connsiteX75" fmla="*/ 4316677 w 12192000"/>
                <a:gd name="connsiteY75" fmla="*/ 125412 h 2868172"/>
                <a:gd name="connsiteX76" fmla="*/ 4353189 w 12192000"/>
                <a:gd name="connsiteY76" fmla="*/ 106362 h 2868172"/>
                <a:gd name="connsiteX77" fmla="*/ 4429389 w 12192000"/>
                <a:gd name="connsiteY77" fmla="*/ 68262 h 2868172"/>
                <a:gd name="connsiteX78" fmla="*/ 4465902 w 12192000"/>
                <a:gd name="connsiteY78" fmla="*/ 52387 h 2868172"/>
                <a:gd name="connsiteX79" fmla="*/ 4507177 w 12192000"/>
                <a:gd name="connsiteY79" fmla="*/ 36512 h 2868172"/>
                <a:gd name="connsiteX80" fmla="*/ 4553215 w 12192000"/>
                <a:gd name="connsiteY80" fmla="*/ 20637 h 2868172"/>
                <a:gd name="connsiteX81" fmla="*/ 4605602 w 12192000"/>
                <a:gd name="connsiteY81" fmla="*/ 9525 h 2868172"/>
                <a:gd name="connsiteX82" fmla="*/ 4665928 w 12192000"/>
                <a:gd name="connsiteY82" fmla="*/ 3175 h 2868172"/>
                <a:gd name="connsiteX83" fmla="*/ 4734189 w 12192000"/>
                <a:gd name="connsiteY83" fmla="*/ 0 h 2868172"/>
                <a:gd name="connsiteX84" fmla="*/ 4802453 w 12192000"/>
                <a:gd name="connsiteY84" fmla="*/ 3175 h 2868172"/>
                <a:gd name="connsiteX85" fmla="*/ 4862777 w 12192000"/>
                <a:gd name="connsiteY85" fmla="*/ 9525 h 2868172"/>
                <a:gd name="connsiteX86" fmla="*/ 4915165 w 12192000"/>
                <a:gd name="connsiteY86" fmla="*/ 20637 h 2868172"/>
                <a:gd name="connsiteX87" fmla="*/ 4961201 w 12192000"/>
                <a:gd name="connsiteY87" fmla="*/ 36512 h 2868172"/>
                <a:gd name="connsiteX88" fmla="*/ 5002477 w 12192000"/>
                <a:gd name="connsiteY88" fmla="*/ 52387 h 2868172"/>
                <a:gd name="connsiteX89" fmla="*/ 5038989 w 12192000"/>
                <a:gd name="connsiteY89" fmla="*/ 68262 h 2868172"/>
                <a:gd name="connsiteX90" fmla="*/ 5077090 w 12192000"/>
                <a:gd name="connsiteY90" fmla="*/ 87312 h 2868172"/>
                <a:gd name="connsiteX91" fmla="*/ 5115189 w 12192000"/>
                <a:gd name="connsiteY91" fmla="*/ 106362 h 2868172"/>
                <a:gd name="connsiteX92" fmla="*/ 5151701 w 12192000"/>
                <a:gd name="connsiteY92" fmla="*/ 125412 h 2868172"/>
                <a:gd name="connsiteX93" fmla="*/ 5192977 w 12192000"/>
                <a:gd name="connsiteY93" fmla="*/ 141287 h 2868172"/>
                <a:gd name="connsiteX94" fmla="*/ 5239014 w 12192000"/>
                <a:gd name="connsiteY94" fmla="*/ 155575 h 2868172"/>
                <a:gd name="connsiteX95" fmla="*/ 5291401 w 12192000"/>
                <a:gd name="connsiteY95" fmla="*/ 166687 h 2868172"/>
                <a:gd name="connsiteX96" fmla="*/ 5351727 w 12192000"/>
                <a:gd name="connsiteY96" fmla="*/ 174625 h 2868172"/>
                <a:gd name="connsiteX97" fmla="*/ 5410199 w 12192000"/>
                <a:gd name="connsiteY97" fmla="*/ 175985 h 2868172"/>
                <a:gd name="connsiteX98" fmla="*/ 5468671 w 12192000"/>
                <a:gd name="connsiteY98" fmla="*/ 174625 h 2868172"/>
                <a:gd name="connsiteX99" fmla="*/ 5528996 w 12192000"/>
                <a:gd name="connsiteY99" fmla="*/ 166687 h 2868172"/>
                <a:gd name="connsiteX100" fmla="*/ 5581383 w 12192000"/>
                <a:gd name="connsiteY100" fmla="*/ 155575 h 2868172"/>
                <a:gd name="connsiteX101" fmla="*/ 5627421 w 12192000"/>
                <a:gd name="connsiteY101" fmla="*/ 141287 h 2868172"/>
                <a:gd name="connsiteX102" fmla="*/ 5668696 w 12192000"/>
                <a:gd name="connsiteY102" fmla="*/ 125412 h 2868172"/>
                <a:gd name="connsiteX103" fmla="*/ 5705209 w 12192000"/>
                <a:gd name="connsiteY103" fmla="*/ 106362 h 2868172"/>
                <a:gd name="connsiteX104" fmla="*/ 5743308 w 12192000"/>
                <a:gd name="connsiteY104" fmla="*/ 87312 h 2868172"/>
                <a:gd name="connsiteX105" fmla="*/ 5781408 w 12192000"/>
                <a:gd name="connsiteY105" fmla="*/ 68262 h 2868172"/>
                <a:gd name="connsiteX106" fmla="*/ 5817921 w 12192000"/>
                <a:gd name="connsiteY106" fmla="*/ 52387 h 2868172"/>
                <a:gd name="connsiteX107" fmla="*/ 5859196 w 12192000"/>
                <a:gd name="connsiteY107" fmla="*/ 36512 h 2868172"/>
                <a:gd name="connsiteX108" fmla="*/ 5905234 w 12192000"/>
                <a:gd name="connsiteY108" fmla="*/ 20637 h 2868172"/>
                <a:gd name="connsiteX109" fmla="*/ 5957621 w 12192000"/>
                <a:gd name="connsiteY109" fmla="*/ 9525 h 2868172"/>
                <a:gd name="connsiteX110" fmla="*/ 6017947 w 12192000"/>
                <a:gd name="connsiteY110" fmla="*/ 3175 h 2868172"/>
                <a:gd name="connsiteX111" fmla="*/ 6086209 w 12192000"/>
                <a:gd name="connsiteY111" fmla="*/ 0 h 2868172"/>
                <a:gd name="connsiteX112" fmla="*/ 6095999 w 12192000"/>
                <a:gd name="connsiteY112" fmla="*/ 455 h 2868172"/>
                <a:gd name="connsiteX113" fmla="*/ 6105789 w 12192000"/>
                <a:gd name="connsiteY113" fmla="*/ 0 h 2868172"/>
                <a:gd name="connsiteX114" fmla="*/ 6174052 w 12192000"/>
                <a:gd name="connsiteY114" fmla="*/ 3175 h 2868172"/>
                <a:gd name="connsiteX115" fmla="*/ 6234377 w 12192000"/>
                <a:gd name="connsiteY115" fmla="*/ 9525 h 2868172"/>
                <a:gd name="connsiteX116" fmla="*/ 6286764 w 12192000"/>
                <a:gd name="connsiteY116" fmla="*/ 20637 h 2868172"/>
                <a:gd name="connsiteX117" fmla="*/ 6332802 w 12192000"/>
                <a:gd name="connsiteY117" fmla="*/ 36512 h 2868172"/>
                <a:gd name="connsiteX118" fmla="*/ 6374077 w 12192000"/>
                <a:gd name="connsiteY118" fmla="*/ 52387 h 2868172"/>
                <a:gd name="connsiteX119" fmla="*/ 6410589 w 12192000"/>
                <a:gd name="connsiteY119" fmla="*/ 68262 h 2868172"/>
                <a:gd name="connsiteX120" fmla="*/ 6448689 w 12192000"/>
                <a:gd name="connsiteY120" fmla="*/ 87312 h 2868172"/>
                <a:gd name="connsiteX121" fmla="*/ 6486789 w 12192000"/>
                <a:gd name="connsiteY121" fmla="*/ 106362 h 2868172"/>
                <a:gd name="connsiteX122" fmla="*/ 6523302 w 12192000"/>
                <a:gd name="connsiteY122" fmla="*/ 125412 h 2868172"/>
                <a:gd name="connsiteX123" fmla="*/ 6564577 w 12192000"/>
                <a:gd name="connsiteY123" fmla="*/ 141287 h 2868172"/>
                <a:gd name="connsiteX124" fmla="*/ 6610614 w 12192000"/>
                <a:gd name="connsiteY124" fmla="*/ 155575 h 2868172"/>
                <a:gd name="connsiteX125" fmla="*/ 6663002 w 12192000"/>
                <a:gd name="connsiteY125" fmla="*/ 166687 h 2868172"/>
                <a:gd name="connsiteX126" fmla="*/ 6723327 w 12192000"/>
                <a:gd name="connsiteY126" fmla="*/ 174625 h 2868172"/>
                <a:gd name="connsiteX127" fmla="*/ 6781799 w 12192000"/>
                <a:gd name="connsiteY127" fmla="*/ 175985 h 2868172"/>
                <a:gd name="connsiteX128" fmla="*/ 6840271 w 12192000"/>
                <a:gd name="connsiteY128" fmla="*/ 174625 h 2868172"/>
                <a:gd name="connsiteX129" fmla="*/ 6900596 w 12192000"/>
                <a:gd name="connsiteY129" fmla="*/ 166687 h 2868172"/>
                <a:gd name="connsiteX130" fmla="*/ 6952983 w 12192000"/>
                <a:gd name="connsiteY130" fmla="*/ 155575 h 2868172"/>
                <a:gd name="connsiteX131" fmla="*/ 6999021 w 12192000"/>
                <a:gd name="connsiteY131" fmla="*/ 141287 h 2868172"/>
                <a:gd name="connsiteX132" fmla="*/ 7040296 w 12192000"/>
                <a:gd name="connsiteY132" fmla="*/ 125412 h 2868172"/>
                <a:gd name="connsiteX133" fmla="*/ 7076808 w 12192000"/>
                <a:gd name="connsiteY133" fmla="*/ 106362 h 2868172"/>
                <a:gd name="connsiteX134" fmla="*/ 7114908 w 12192000"/>
                <a:gd name="connsiteY134" fmla="*/ 87312 h 2868172"/>
                <a:gd name="connsiteX135" fmla="*/ 7153008 w 12192000"/>
                <a:gd name="connsiteY135" fmla="*/ 68262 h 2868172"/>
                <a:gd name="connsiteX136" fmla="*/ 7189521 w 12192000"/>
                <a:gd name="connsiteY136" fmla="*/ 52387 h 2868172"/>
                <a:gd name="connsiteX137" fmla="*/ 7230796 w 12192000"/>
                <a:gd name="connsiteY137" fmla="*/ 36512 h 2868172"/>
                <a:gd name="connsiteX138" fmla="*/ 7276833 w 12192000"/>
                <a:gd name="connsiteY138" fmla="*/ 20637 h 2868172"/>
                <a:gd name="connsiteX139" fmla="*/ 7329221 w 12192000"/>
                <a:gd name="connsiteY139" fmla="*/ 9525 h 2868172"/>
                <a:gd name="connsiteX140" fmla="*/ 7389546 w 12192000"/>
                <a:gd name="connsiteY140" fmla="*/ 3175 h 2868172"/>
                <a:gd name="connsiteX141" fmla="*/ 7457808 w 12192000"/>
                <a:gd name="connsiteY141" fmla="*/ 0 h 2868172"/>
                <a:gd name="connsiteX142" fmla="*/ 7526071 w 12192000"/>
                <a:gd name="connsiteY142" fmla="*/ 3175 h 2868172"/>
                <a:gd name="connsiteX143" fmla="*/ 7586396 w 12192000"/>
                <a:gd name="connsiteY143" fmla="*/ 9525 h 2868172"/>
                <a:gd name="connsiteX144" fmla="*/ 7638783 w 12192000"/>
                <a:gd name="connsiteY144" fmla="*/ 20637 h 2868172"/>
                <a:gd name="connsiteX145" fmla="*/ 7684821 w 12192000"/>
                <a:gd name="connsiteY145" fmla="*/ 36512 h 2868172"/>
                <a:gd name="connsiteX146" fmla="*/ 7726096 w 12192000"/>
                <a:gd name="connsiteY146" fmla="*/ 52387 h 2868172"/>
                <a:gd name="connsiteX147" fmla="*/ 7762608 w 12192000"/>
                <a:gd name="connsiteY147" fmla="*/ 68262 h 2868172"/>
                <a:gd name="connsiteX148" fmla="*/ 7800708 w 12192000"/>
                <a:gd name="connsiteY148" fmla="*/ 87312 h 2868172"/>
                <a:gd name="connsiteX149" fmla="*/ 7838808 w 12192000"/>
                <a:gd name="connsiteY149" fmla="*/ 106362 h 2868172"/>
                <a:gd name="connsiteX150" fmla="*/ 7875321 w 12192000"/>
                <a:gd name="connsiteY150" fmla="*/ 125412 h 2868172"/>
                <a:gd name="connsiteX151" fmla="*/ 7916596 w 12192000"/>
                <a:gd name="connsiteY151" fmla="*/ 141287 h 2868172"/>
                <a:gd name="connsiteX152" fmla="*/ 7962633 w 12192000"/>
                <a:gd name="connsiteY152" fmla="*/ 155575 h 2868172"/>
                <a:gd name="connsiteX153" fmla="*/ 8015021 w 12192000"/>
                <a:gd name="connsiteY153" fmla="*/ 166687 h 2868172"/>
                <a:gd name="connsiteX154" fmla="*/ 8075346 w 12192000"/>
                <a:gd name="connsiteY154" fmla="*/ 174625 h 2868172"/>
                <a:gd name="connsiteX155" fmla="*/ 8143608 w 12192000"/>
                <a:gd name="connsiteY155" fmla="*/ 176212 h 2868172"/>
                <a:gd name="connsiteX156" fmla="*/ 8211871 w 12192000"/>
                <a:gd name="connsiteY156" fmla="*/ 174625 h 2868172"/>
                <a:gd name="connsiteX157" fmla="*/ 8272196 w 12192000"/>
                <a:gd name="connsiteY157" fmla="*/ 166687 h 2868172"/>
                <a:gd name="connsiteX158" fmla="*/ 8324583 w 12192000"/>
                <a:gd name="connsiteY158" fmla="*/ 155575 h 2868172"/>
                <a:gd name="connsiteX159" fmla="*/ 8370621 w 12192000"/>
                <a:gd name="connsiteY159" fmla="*/ 141287 h 2868172"/>
                <a:gd name="connsiteX160" fmla="*/ 8411896 w 12192000"/>
                <a:gd name="connsiteY160" fmla="*/ 125412 h 2868172"/>
                <a:gd name="connsiteX161" fmla="*/ 8448408 w 12192000"/>
                <a:gd name="connsiteY161" fmla="*/ 106362 h 2868172"/>
                <a:gd name="connsiteX162" fmla="*/ 8486508 w 12192000"/>
                <a:gd name="connsiteY162" fmla="*/ 87312 h 2868172"/>
                <a:gd name="connsiteX163" fmla="*/ 8524608 w 12192000"/>
                <a:gd name="connsiteY163" fmla="*/ 68262 h 2868172"/>
                <a:gd name="connsiteX164" fmla="*/ 8561120 w 12192000"/>
                <a:gd name="connsiteY164" fmla="*/ 52387 h 2868172"/>
                <a:gd name="connsiteX165" fmla="*/ 8602396 w 12192000"/>
                <a:gd name="connsiteY165" fmla="*/ 36512 h 2868172"/>
                <a:gd name="connsiteX166" fmla="*/ 8648432 w 12192000"/>
                <a:gd name="connsiteY166" fmla="*/ 20637 h 2868172"/>
                <a:gd name="connsiteX167" fmla="*/ 8700820 w 12192000"/>
                <a:gd name="connsiteY167" fmla="*/ 9525 h 2868172"/>
                <a:gd name="connsiteX168" fmla="*/ 8761146 w 12192000"/>
                <a:gd name="connsiteY168" fmla="*/ 3175 h 2868172"/>
                <a:gd name="connsiteX169" fmla="*/ 8827820 w 12192000"/>
                <a:gd name="connsiteY169" fmla="*/ 0 h 2868172"/>
                <a:gd name="connsiteX170" fmla="*/ 8897670 w 12192000"/>
                <a:gd name="connsiteY170" fmla="*/ 3175 h 2868172"/>
                <a:gd name="connsiteX171" fmla="*/ 8957996 w 12192000"/>
                <a:gd name="connsiteY171" fmla="*/ 9525 h 2868172"/>
                <a:gd name="connsiteX172" fmla="*/ 9010382 w 12192000"/>
                <a:gd name="connsiteY172" fmla="*/ 20637 h 2868172"/>
                <a:gd name="connsiteX173" fmla="*/ 9056420 w 12192000"/>
                <a:gd name="connsiteY173" fmla="*/ 36512 h 2868172"/>
                <a:gd name="connsiteX174" fmla="*/ 9097696 w 12192000"/>
                <a:gd name="connsiteY174" fmla="*/ 52387 h 2868172"/>
                <a:gd name="connsiteX175" fmla="*/ 9134208 w 12192000"/>
                <a:gd name="connsiteY175" fmla="*/ 68262 h 2868172"/>
                <a:gd name="connsiteX176" fmla="*/ 9172308 w 12192000"/>
                <a:gd name="connsiteY176" fmla="*/ 87312 h 2868172"/>
                <a:gd name="connsiteX177" fmla="*/ 9210408 w 12192000"/>
                <a:gd name="connsiteY177" fmla="*/ 106362 h 2868172"/>
                <a:gd name="connsiteX178" fmla="*/ 9246920 w 12192000"/>
                <a:gd name="connsiteY178" fmla="*/ 125412 h 2868172"/>
                <a:gd name="connsiteX179" fmla="*/ 9288196 w 12192000"/>
                <a:gd name="connsiteY179" fmla="*/ 141287 h 2868172"/>
                <a:gd name="connsiteX180" fmla="*/ 9334232 w 12192000"/>
                <a:gd name="connsiteY180" fmla="*/ 155575 h 2868172"/>
                <a:gd name="connsiteX181" fmla="*/ 9386620 w 12192000"/>
                <a:gd name="connsiteY181" fmla="*/ 166687 h 2868172"/>
                <a:gd name="connsiteX182" fmla="*/ 9446946 w 12192000"/>
                <a:gd name="connsiteY182" fmla="*/ 174625 h 2868172"/>
                <a:gd name="connsiteX183" fmla="*/ 9515208 w 12192000"/>
                <a:gd name="connsiteY183" fmla="*/ 176212 h 2868172"/>
                <a:gd name="connsiteX184" fmla="*/ 9583470 w 12192000"/>
                <a:gd name="connsiteY184" fmla="*/ 174625 h 2868172"/>
                <a:gd name="connsiteX185" fmla="*/ 9643796 w 12192000"/>
                <a:gd name="connsiteY185" fmla="*/ 166687 h 2868172"/>
                <a:gd name="connsiteX186" fmla="*/ 9696182 w 12192000"/>
                <a:gd name="connsiteY186" fmla="*/ 155575 h 2868172"/>
                <a:gd name="connsiteX187" fmla="*/ 9742220 w 12192000"/>
                <a:gd name="connsiteY187" fmla="*/ 141287 h 2868172"/>
                <a:gd name="connsiteX188" fmla="*/ 9783496 w 12192000"/>
                <a:gd name="connsiteY188" fmla="*/ 125412 h 2868172"/>
                <a:gd name="connsiteX189" fmla="*/ 9820008 w 12192000"/>
                <a:gd name="connsiteY189" fmla="*/ 106362 h 2868172"/>
                <a:gd name="connsiteX190" fmla="*/ 9896208 w 12192000"/>
                <a:gd name="connsiteY190" fmla="*/ 68262 h 2868172"/>
                <a:gd name="connsiteX191" fmla="*/ 9932720 w 12192000"/>
                <a:gd name="connsiteY191" fmla="*/ 52387 h 2868172"/>
                <a:gd name="connsiteX192" fmla="*/ 9973996 w 12192000"/>
                <a:gd name="connsiteY192" fmla="*/ 36512 h 2868172"/>
                <a:gd name="connsiteX193" fmla="*/ 10020032 w 12192000"/>
                <a:gd name="connsiteY193" fmla="*/ 20637 h 2868172"/>
                <a:gd name="connsiteX194" fmla="*/ 10072420 w 12192000"/>
                <a:gd name="connsiteY194" fmla="*/ 9525 h 2868172"/>
                <a:gd name="connsiteX195" fmla="*/ 10132746 w 12192000"/>
                <a:gd name="connsiteY195" fmla="*/ 3175 h 2868172"/>
                <a:gd name="connsiteX196" fmla="*/ 10201008 w 12192000"/>
                <a:gd name="connsiteY196" fmla="*/ 0 h 2868172"/>
                <a:gd name="connsiteX197" fmla="*/ 10269270 w 12192000"/>
                <a:gd name="connsiteY197" fmla="*/ 3175 h 2868172"/>
                <a:gd name="connsiteX198" fmla="*/ 10329596 w 12192000"/>
                <a:gd name="connsiteY198" fmla="*/ 9525 h 2868172"/>
                <a:gd name="connsiteX199" fmla="*/ 10381982 w 12192000"/>
                <a:gd name="connsiteY199" fmla="*/ 20637 h 2868172"/>
                <a:gd name="connsiteX200" fmla="*/ 10428020 w 12192000"/>
                <a:gd name="connsiteY200" fmla="*/ 36512 h 2868172"/>
                <a:gd name="connsiteX201" fmla="*/ 10469296 w 12192000"/>
                <a:gd name="connsiteY201" fmla="*/ 52387 h 2868172"/>
                <a:gd name="connsiteX202" fmla="*/ 10505808 w 12192000"/>
                <a:gd name="connsiteY202" fmla="*/ 68262 h 2868172"/>
                <a:gd name="connsiteX203" fmla="*/ 10543908 w 12192000"/>
                <a:gd name="connsiteY203" fmla="*/ 87312 h 2868172"/>
                <a:gd name="connsiteX204" fmla="*/ 10582008 w 12192000"/>
                <a:gd name="connsiteY204" fmla="*/ 106362 h 2868172"/>
                <a:gd name="connsiteX205" fmla="*/ 10618520 w 12192000"/>
                <a:gd name="connsiteY205" fmla="*/ 125412 h 2868172"/>
                <a:gd name="connsiteX206" fmla="*/ 10659796 w 12192000"/>
                <a:gd name="connsiteY206" fmla="*/ 141287 h 2868172"/>
                <a:gd name="connsiteX207" fmla="*/ 10705832 w 12192000"/>
                <a:gd name="connsiteY207" fmla="*/ 155575 h 2868172"/>
                <a:gd name="connsiteX208" fmla="*/ 10758220 w 12192000"/>
                <a:gd name="connsiteY208" fmla="*/ 166687 h 2868172"/>
                <a:gd name="connsiteX209" fmla="*/ 10818546 w 12192000"/>
                <a:gd name="connsiteY209" fmla="*/ 174625 h 2868172"/>
                <a:gd name="connsiteX210" fmla="*/ 10886808 w 12192000"/>
                <a:gd name="connsiteY210" fmla="*/ 176212 h 2868172"/>
                <a:gd name="connsiteX211" fmla="*/ 10955070 w 12192000"/>
                <a:gd name="connsiteY211" fmla="*/ 174625 h 2868172"/>
                <a:gd name="connsiteX212" fmla="*/ 11015396 w 12192000"/>
                <a:gd name="connsiteY212" fmla="*/ 166687 h 2868172"/>
                <a:gd name="connsiteX213" fmla="*/ 11067782 w 12192000"/>
                <a:gd name="connsiteY213" fmla="*/ 155575 h 2868172"/>
                <a:gd name="connsiteX214" fmla="*/ 11113820 w 12192000"/>
                <a:gd name="connsiteY214" fmla="*/ 141287 h 2868172"/>
                <a:gd name="connsiteX215" fmla="*/ 11155096 w 12192000"/>
                <a:gd name="connsiteY215" fmla="*/ 125412 h 2868172"/>
                <a:gd name="connsiteX216" fmla="*/ 11191608 w 12192000"/>
                <a:gd name="connsiteY216" fmla="*/ 106362 h 2868172"/>
                <a:gd name="connsiteX217" fmla="*/ 11229708 w 12192000"/>
                <a:gd name="connsiteY217" fmla="*/ 87312 h 2868172"/>
                <a:gd name="connsiteX218" fmla="*/ 11267808 w 12192000"/>
                <a:gd name="connsiteY218" fmla="*/ 68262 h 2868172"/>
                <a:gd name="connsiteX219" fmla="*/ 11304320 w 12192000"/>
                <a:gd name="connsiteY219" fmla="*/ 52387 h 2868172"/>
                <a:gd name="connsiteX220" fmla="*/ 11345596 w 12192000"/>
                <a:gd name="connsiteY220" fmla="*/ 36512 h 2868172"/>
                <a:gd name="connsiteX221" fmla="*/ 11391632 w 12192000"/>
                <a:gd name="connsiteY221" fmla="*/ 20637 h 2868172"/>
                <a:gd name="connsiteX222" fmla="*/ 11444020 w 12192000"/>
                <a:gd name="connsiteY222" fmla="*/ 9525 h 2868172"/>
                <a:gd name="connsiteX223" fmla="*/ 11504346 w 12192000"/>
                <a:gd name="connsiteY223" fmla="*/ 3175 h 2868172"/>
                <a:gd name="connsiteX224" fmla="*/ 11572608 w 12192000"/>
                <a:gd name="connsiteY224" fmla="*/ 0 h 2868172"/>
                <a:gd name="connsiteX225" fmla="*/ 11640870 w 12192000"/>
                <a:gd name="connsiteY225" fmla="*/ 3175 h 2868172"/>
                <a:gd name="connsiteX226" fmla="*/ 11701196 w 12192000"/>
                <a:gd name="connsiteY226" fmla="*/ 9525 h 2868172"/>
                <a:gd name="connsiteX227" fmla="*/ 11753582 w 12192000"/>
                <a:gd name="connsiteY227" fmla="*/ 20637 h 2868172"/>
                <a:gd name="connsiteX228" fmla="*/ 11799620 w 12192000"/>
                <a:gd name="connsiteY228" fmla="*/ 36512 h 2868172"/>
                <a:gd name="connsiteX229" fmla="*/ 11840896 w 12192000"/>
                <a:gd name="connsiteY229" fmla="*/ 52387 h 2868172"/>
                <a:gd name="connsiteX230" fmla="*/ 11877408 w 12192000"/>
                <a:gd name="connsiteY230" fmla="*/ 68262 h 2868172"/>
                <a:gd name="connsiteX231" fmla="*/ 11915508 w 12192000"/>
                <a:gd name="connsiteY231" fmla="*/ 87312 h 2868172"/>
                <a:gd name="connsiteX232" fmla="*/ 11953608 w 12192000"/>
                <a:gd name="connsiteY232" fmla="*/ 106362 h 2868172"/>
                <a:gd name="connsiteX233" fmla="*/ 11990120 w 12192000"/>
                <a:gd name="connsiteY233" fmla="*/ 125412 h 2868172"/>
                <a:gd name="connsiteX234" fmla="*/ 12031396 w 12192000"/>
                <a:gd name="connsiteY234" fmla="*/ 141287 h 2868172"/>
                <a:gd name="connsiteX235" fmla="*/ 12077432 w 12192000"/>
                <a:gd name="connsiteY235" fmla="*/ 155575 h 2868172"/>
                <a:gd name="connsiteX236" fmla="*/ 12129820 w 12192000"/>
                <a:gd name="connsiteY236" fmla="*/ 166688 h 2868172"/>
                <a:gd name="connsiteX237" fmla="*/ 12190146 w 12192000"/>
                <a:gd name="connsiteY237" fmla="*/ 174625 h 2868172"/>
                <a:gd name="connsiteX238" fmla="*/ 12192000 w 12192000"/>
                <a:gd name="connsiteY238" fmla="*/ 174668 h 2868172"/>
                <a:gd name="connsiteX239" fmla="*/ 12192000 w 12192000"/>
                <a:gd name="connsiteY239" fmla="*/ 319047 h 2868172"/>
                <a:gd name="connsiteX240" fmla="*/ 12192000 w 12192000"/>
                <a:gd name="connsiteY240" fmla="*/ 885826 h 2868172"/>
                <a:gd name="connsiteX241" fmla="*/ 12192000 w 12192000"/>
                <a:gd name="connsiteY241" fmla="*/ 1030205 h 2868172"/>
                <a:gd name="connsiteX242" fmla="*/ 12192000 w 12192000"/>
                <a:gd name="connsiteY242" fmla="*/ 1553722 h 2868172"/>
                <a:gd name="connsiteX243" fmla="*/ 12192000 w 12192000"/>
                <a:gd name="connsiteY243" fmla="*/ 1787292 h 2868172"/>
                <a:gd name="connsiteX244" fmla="*/ 12192000 w 12192000"/>
                <a:gd name="connsiteY244" fmla="*/ 1931671 h 2868172"/>
                <a:gd name="connsiteX245" fmla="*/ 12192000 w 12192000"/>
                <a:gd name="connsiteY245" fmla="*/ 2868172 h 2868172"/>
                <a:gd name="connsiteX246" fmla="*/ 12191997 w 12192000"/>
                <a:gd name="connsiteY246" fmla="*/ 2868172 h 2868172"/>
                <a:gd name="connsiteX247" fmla="*/ 1 w 12192000"/>
                <a:gd name="connsiteY247" fmla="*/ 2868172 h 2868172"/>
                <a:gd name="connsiteX248" fmla="*/ 0 w 12192000"/>
                <a:gd name="connsiteY248" fmla="*/ 2868172 h 2868172"/>
                <a:gd name="connsiteX249" fmla="*/ 0 w 12192000"/>
                <a:gd name="connsiteY249" fmla="*/ 1931671 h 2868172"/>
                <a:gd name="connsiteX250" fmla="*/ 0 w 12192000"/>
                <a:gd name="connsiteY250" fmla="*/ 1787292 h 2868172"/>
                <a:gd name="connsiteX251" fmla="*/ 0 w 12192000"/>
                <a:gd name="connsiteY251" fmla="*/ 1553722 h 2868172"/>
                <a:gd name="connsiteX252" fmla="*/ 0 w 12192000"/>
                <a:gd name="connsiteY252" fmla="*/ 1030205 h 2868172"/>
                <a:gd name="connsiteX253" fmla="*/ 0 w 12192000"/>
                <a:gd name="connsiteY253" fmla="*/ 885826 h 2868172"/>
                <a:gd name="connsiteX254" fmla="*/ 0 w 12192000"/>
                <a:gd name="connsiteY254" fmla="*/ 319047 h 2868172"/>
                <a:gd name="connsiteX255" fmla="*/ 0 w 12192000"/>
                <a:gd name="connsiteY255" fmla="*/ 174668 h 2868172"/>
                <a:gd name="connsiteX256" fmla="*/ 1852 w 12192000"/>
                <a:gd name="connsiteY256" fmla="*/ 174625 h 2868172"/>
                <a:gd name="connsiteX257" fmla="*/ 62177 w 12192000"/>
                <a:gd name="connsiteY257" fmla="*/ 166687 h 2868172"/>
                <a:gd name="connsiteX258" fmla="*/ 114564 w 12192000"/>
                <a:gd name="connsiteY258" fmla="*/ 155575 h 2868172"/>
                <a:gd name="connsiteX259" fmla="*/ 160602 w 12192000"/>
                <a:gd name="connsiteY259" fmla="*/ 141287 h 2868172"/>
                <a:gd name="connsiteX260" fmla="*/ 201877 w 12192000"/>
                <a:gd name="connsiteY260" fmla="*/ 125412 h 2868172"/>
                <a:gd name="connsiteX261" fmla="*/ 238389 w 12192000"/>
                <a:gd name="connsiteY261" fmla="*/ 106362 h 2868172"/>
                <a:gd name="connsiteX262" fmla="*/ 276489 w 12192000"/>
                <a:gd name="connsiteY262" fmla="*/ 87312 h 2868172"/>
                <a:gd name="connsiteX263" fmla="*/ 314589 w 12192000"/>
                <a:gd name="connsiteY263" fmla="*/ 68262 h 2868172"/>
                <a:gd name="connsiteX264" fmla="*/ 351102 w 12192000"/>
                <a:gd name="connsiteY264" fmla="*/ 52387 h 2868172"/>
                <a:gd name="connsiteX265" fmla="*/ 392377 w 12192000"/>
                <a:gd name="connsiteY265" fmla="*/ 36512 h 2868172"/>
                <a:gd name="connsiteX266" fmla="*/ 438414 w 12192000"/>
                <a:gd name="connsiteY266" fmla="*/ 20637 h 2868172"/>
                <a:gd name="connsiteX267" fmla="*/ 490802 w 12192000"/>
                <a:gd name="connsiteY267" fmla="*/ 9525 h 2868172"/>
                <a:gd name="connsiteX268" fmla="*/ 551127 w 12192000"/>
                <a:gd name="connsiteY268" fmla="*/ 3175 h 28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2192000" h="286817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7"/>
                  </a:lnTo>
                  <a:lnTo>
                    <a:pt x="12192000" y="885826"/>
                  </a:lnTo>
                  <a:lnTo>
                    <a:pt x="12192000" y="1030205"/>
                  </a:lnTo>
                  <a:lnTo>
                    <a:pt x="12192000" y="1553722"/>
                  </a:lnTo>
                  <a:lnTo>
                    <a:pt x="12192000" y="1787292"/>
                  </a:lnTo>
                  <a:lnTo>
                    <a:pt x="12192000" y="1931671"/>
                  </a:lnTo>
                  <a:lnTo>
                    <a:pt x="12192000" y="2868172"/>
                  </a:lnTo>
                  <a:lnTo>
                    <a:pt x="12191997" y="2868172"/>
                  </a:lnTo>
                  <a:lnTo>
                    <a:pt x="1" y="2868172"/>
                  </a:lnTo>
                  <a:lnTo>
                    <a:pt x="0" y="2868172"/>
                  </a:lnTo>
                  <a:lnTo>
                    <a:pt x="0" y="1931671"/>
                  </a:lnTo>
                  <a:lnTo>
                    <a:pt x="0" y="1787292"/>
                  </a:lnTo>
                  <a:lnTo>
                    <a:pt x="0" y="1553722"/>
                  </a:lnTo>
                  <a:lnTo>
                    <a:pt x="0" y="1030205"/>
                  </a:lnTo>
                  <a:lnTo>
                    <a:pt x="0" y="885826"/>
                  </a:lnTo>
                  <a:lnTo>
                    <a:pt x="0" y="319047"/>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4">
              <a:extLst>
                <a:ext uri="{FF2B5EF4-FFF2-40B4-BE49-F238E27FC236}">
                  <a16:creationId xmlns:a16="http://schemas.microsoft.com/office/drawing/2014/main" id="{7A502461-DBD9-4B84-92C9-8D95C948D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45450"/>
              <a:ext cx="12192000" cy="3012550"/>
            </a:xfrm>
            <a:custGeom>
              <a:avLst/>
              <a:gdLst>
                <a:gd name="connsiteX0" fmla="*/ 619389 w 12192000"/>
                <a:gd name="connsiteY0" fmla="*/ 0 h 3012550"/>
                <a:gd name="connsiteX1" fmla="*/ 687652 w 12192000"/>
                <a:gd name="connsiteY1" fmla="*/ 3175 h 3012550"/>
                <a:gd name="connsiteX2" fmla="*/ 747977 w 12192000"/>
                <a:gd name="connsiteY2" fmla="*/ 9525 h 3012550"/>
                <a:gd name="connsiteX3" fmla="*/ 800364 w 12192000"/>
                <a:gd name="connsiteY3" fmla="*/ 20637 h 3012550"/>
                <a:gd name="connsiteX4" fmla="*/ 846402 w 12192000"/>
                <a:gd name="connsiteY4" fmla="*/ 36512 h 3012550"/>
                <a:gd name="connsiteX5" fmla="*/ 887677 w 12192000"/>
                <a:gd name="connsiteY5" fmla="*/ 52387 h 3012550"/>
                <a:gd name="connsiteX6" fmla="*/ 924189 w 12192000"/>
                <a:gd name="connsiteY6" fmla="*/ 68262 h 3012550"/>
                <a:gd name="connsiteX7" fmla="*/ 962289 w 12192000"/>
                <a:gd name="connsiteY7" fmla="*/ 87312 h 3012550"/>
                <a:gd name="connsiteX8" fmla="*/ 1000389 w 12192000"/>
                <a:gd name="connsiteY8" fmla="*/ 106362 h 3012550"/>
                <a:gd name="connsiteX9" fmla="*/ 1036902 w 12192000"/>
                <a:gd name="connsiteY9" fmla="*/ 125412 h 3012550"/>
                <a:gd name="connsiteX10" fmla="*/ 1078177 w 12192000"/>
                <a:gd name="connsiteY10" fmla="*/ 141287 h 3012550"/>
                <a:gd name="connsiteX11" fmla="*/ 1124214 w 12192000"/>
                <a:gd name="connsiteY11" fmla="*/ 155575 h 3012550"/>
                <a:gd name="connsiteX12" fmla="*/ 1176602 w 12192000"/>
                <a:gd name="connsiteY12" fmla="*/ 166687 h 3012550"/>
                <a:gd name="connsiteX13" fmla="*/ 1236927 w 12192000"/>
                <a:gd name="connsiteY13" fmla="*/ 174625 h 3012550"/>
                <a:gd name="connsiteX14" fmla="*/ 1305189 w 12192000"/>
                <a:gd name="connsiteY14" fmla="*/ 176212 h 3012550"/>
                <a:gd name="connsiteX15" fmla="*/ 1373452 w 12192000"/>
                <a:gd name="connsiteY15" fmla="*/ 174625 h 3012550"/>
                <a:gd name="connsiteX16" fmla="*/ 1433777 w 12192000"/>
                <a:gd name="connsiteY16" fmla="*/ 166687 h 3012550"/>
                <a:gd name="connsiteX17" fmla="*/ 1486164 w 12192000"/>
                <a:gd name="connsiteY17" fmla="*/ 155575 h 3012550"/>
                <a:gd name="connsiteX18" fmla="*/ 1532202 w 12192000"/>
                <a:gd name="connsiteY18" fmla="*/ 141287 h 3012550"/>
                <a:gd name="connsiteX19" fmla="*/ 1573477 w 12192000"/>
                <a:gd name="connsiteY19" fmla="*/ 125412 h 3012550"/>
                <a:gd name="connsiteX20" fmla="*/ 1609989 w 12192000"/>
                <a:gd name="connsiteY20" fmla="*/ 106362 h 3012550"/>
                <a:gd name="connsiteX21" fmla="*/ 1648089 w 12192000"/>
                <a:gd name="connsiteY21" fmla="*/ 87312 h 3012550"/>
                <a:gd name="connsiteX22" fmla="*/ 1686189 w 12192000"/>
                <a:gd name="connsiteY22" fmla="*/ 68262 h 3012550"/>
                <a:gd name="connsiteX23" fmla="*/ 1722702 w 12192000"/>
                <a:gd name="connsiteY23" fmla="*/ 52387 h 3012550"/>
                <a:gd name="connsiteX24" fmla="*/ 1763977 w 12192000"/>
                <a:gd name="connsiteY24" fmla="*/ 36512 h 3012550"/>
                <a:gd name="connsiteX25" fmla="*/ 1810014 w 12192000"/>
                <a:gd name="connsiteY25" fmla="*/ 20637 h 3012550"/>
                <a:gd name="connsiteX26" fmla="*/ 1862402 w 12192000"/>
                <a:gd name="connsiteY26" fmla="*/ 9525 h 3012550"/>
                <a:gd name="connsiteX27" fmla="*/ 1922727 w 12192000"/>
                <a:gd name="connsiteY27" fmla="*/ 3175 h 3012550"/>
                <a:gd name="connsiteX28" fmla="*/ 1990989 w 12192000"/>
                <a:gd name="connsiteY28" fmla="*/ 0 h 3012550"/>
                <a:gd name="connsiteX29" fmla="*/ 2059252 w 12192000"/>
                <a:gd name="connsiteY29" fmla="*/ 3175 h 3012550"/>
                <a:gd name="connsiteX30" fmla="*/ 2119577 w 12192000"/>
                <a:gd name="connsiteY30" fmla="*/ 9525 h 3012550"/>
                <a:gd name="connsiteX31" fmla="*/ 2171964 w 12192000"/>
                <a:gd name="connsiteY31" fmla="*/ 20637 h 3012550"/>
                <a:gd name="connsiteX32" fmla="*/ 2218002 w 12192000"/>
                <a:gd name="connsiteY32" fmla="*/ 36512 h 3012550"/>
                <a:gd name="connsiteX33" fmla="*/ 2259277 w 12192000"/>
                <a:gd name="connsiteY33" fmla="*/ 52387 h 3012550"/>
                <a:gd name="connsiteX34" fmla="*/ 2295789 w 12192000"/>
                <a:gd name="connsiteY34" fmla="*/ 68262 h 3012550"/>
                <a:gd name="connsiteX35" fmla="*/ 2333889 w 12192000"/>
                <a:gd name="connsiteY35" fmla="*/ 87312 h 3012550"/>
                <a:gd name="connsiteX36" fmla="*/ 2371989 w 12192000"/>
                <a:gd name="connsiteY36" fmla="*/ 106362 h 3012550"/>
                <a:gd name="connsiteX37" fmla="*/ 2408502 w 12192000"/>
                <a:gd name="connsiteY37" fmla="*/ 125412 h 3012550"/>
                <a:gd name="connsiteX38" fmla="*/ 2449777 w 12192000"/>
                <a:gd name="connsiteY38" fmla="*/ 141287 h 3012550"/>
                <a:gd name="connsiteX39" fmla="*/ 2495814 w 12192000"/>
                <a:gd name="connsiteY39" fmla="*/ 155575 h 3012550"/>
                <a:gd name="connsiteX40" fmla="*/ 2548202 w 12192000"/>
                <a:gd name="connsiteY40" fmla="*/ 166687 h 3012550"/>
                <a:gd name="connsiteX41" fmla="*/ 2608527 w 12192000"/>
                <a:gd name="connsiteY41" fmla="*/ 174625 h 3012550"/>
                <a:gd name="connsiteX42" fmla="*/ 2676789 w 12192000"/>
                <a:gd name="connsiteY42" fmla="*/ 176212 h 3012550"/>
                <a:gd name="connsiteX43" fmla="*/ 2745052 w 12192000"/>
                <a:gd name="connsiteY43" fmla="*/ 174625 h 3012550"/>
                <a:gd name="connsiteX44" fmla="*/ 2805377 w 12192000"/>
                <a:gd name="connsiteY44" fmla="*/ 166687 h 3012550"/>
                <a:gd name="connsiteX45" fmla="*/ 2857764 w 12192000"/>
                <a:gd name="connsiteY45" fmla="*/ 155575 h 3012550"/>
                <a:gd name="connsiteX46" fmla="*/ 2903802 w 12192000"/>
                <a:gd name="connsiteY46" fmla="*/ 141287 h 3012550"/>
                <a:gd name="connsiteX47" fmla="*/ 2945077 w 12192000"/>
                <a:gd name="connsiteY47" fmla="*/ 125412 h 3012550"/>
                <a:gd name="connsiteX48" fmla="*/ 2981589 w 12192000"/>
                <a:gd name="connsiteY48" fmla="*/ 106362 h 3012550"/>
                <a:gd name="connsiteX49" fmla="*/ 3019689 w 12192000"/>
                <a:gd name="connsiteY49" fmla="*/ 87312 h 3012550"/>
                <a:gd name="connsiteX50" fmla="*/ 3057789 w 12192000"/>
                <a:gd name="connsiteY50" fmla="*/ 68262 h 3012550"/>
                <a:gd name="connsiteX51" fmla="*/ 3094302 w 12192000"/>
                <a:gd name="connsiteY51" fmla="*/ 52387 h 3012550"/>
                <a:gd name="connsiteX52" fmla="*/ 3135577 w 12192000"/>
                <a:gd name="connsiteY52" fmla="*/ 36512 h 3012550"/>
                <a:gd name="connsiteX53" fmla="*/ 3181614 w 12192000"/>
                <a:gd name="connsiteY53" fmla="*/ 20637 h 3012550"/>
                <a:gd name="connsiteX54" fmla="*/ 3234002 w 12192000"/>
                <a:gd name="connsiteY54" fmla="*/ 9525 h 3012550"/>
                <a:gd name="connsiteX55" fmla="*/ 3294327 w 12192000"/>
                <a:gd name="connsiteY55" fmla="*/ 3175 h 3012550"/>
                <a:gd name="connsiteX56" fmla="*/ 3361002 w 12192000"/>
                <a:gd name="connsiteY56" fmla="*/ 0 h 3012550"/>
                <a:gd name="connsiteX57" fmla="*/ 3430852 w 12192000"/>
                <a:gd name="connsiteY57" fmla="*/ 3175 h 3012550"/>
                <a:gd name="connsiteX58" fmla="*/ 3491177 w 12192000"/>
                <a:gd name="connsiteY58" fmla="*/ 9525 h 3012550"/>
                <a:gd name="connsiteX59" fmla="*/ 3543564 w 12192000"/>
                <a:gd name="connsiteY59" fmla="*/ 20637 h 3012550"/>
                <a:gd name="connsiteX60" fmla="*/ 3589602 w 12192000"/>
                <a:gd name="connsiteY60" fmla="*/ 36512 h 3012550"/>
                <a:gd name="connsiteX61" fmla="*/ 3630877 w 12192000"/>
                <a:gd name="connsiteY61" fmla="*/ 52387 h 3012550"/>
                <a:gd name="connsiteX62" fmla="*/ 3667389 w 12192000"/>
                <a:gd name="connsiteY62" fmla="*/ 68262 h 3012550"/>
                <a:gd name="connsiteX63" fmla="*/ 3705489 w 12192000"/>
                <a:gd name="connsiteY63" fmla="*/ 87312 h 3012550"/>
                <a:gd name="connsiteX64" fmla="*/ 3743589 w 12192000"/>
                <a:gd name="connsiteY64" fmla="*/ 106362 h 3012550"/>
                <a:gd name="connsiteX65" fmla="*/ 3780102 w 12192000"/>
                <a:gd name="connsiteY65" fmla="*/ 125412 h 3012550"/>
                <a:gd name="connsiteX66" fmla="*/ 3821377 w 12192000"/>
                <a:gd name="connsiteY66" fmla="*/ 141287 h 3012550"/>
                <a:gd name="connsiteX67" fmla="*/ 3867414 w 12192000"/>
                <a:gd name="connsiteY67" fmla="*/ 155575 h 3012550"/>
                <a:gd name="connsiteX68" fmla="*/ 3919802 w 12192000"/>
                <a:gd name="connsiteY68" fmla="*/ 166687 h 3012550"/>
                <a:gd name="connsiteX69" fmla="*/ 3980127 w 12192000"/>
                <a:gd name="connsiteY69" fmla="*/ 174625 h 3012550"/>
                <a:gd name="connsiteX70" fmla="*/ 4048389 w 12192000"/>
                <a:gd name="connsiteY70" fmla="*/ 176212 h 3012550"/>
                <a:gd name="connsiteX71" fmla="*/ 4116652 w 12192000"/>
                <a:gd name="connsiteY71" fmla="*/ 174625 h 3012550"/>
                <a:gd name="connsiteX72" fmla="*/ 4176977 w 12192000"/>
                <a:gd name="connsiteY72" fmla="*/ 166687 h 3012550"/>
                <a:gd name="connsiteX73" fmla="*/ 4229364 w 12192000"/>
                <a:gd name="connsiteY73" fmla="*/ 155575 h 3012550"/>
                <a:gd name="connsiteX74" fmla="*/ 4275402 w 12192000"/>
                <a:gd name="connsiteY74" fmla="*/ 141287 h 3012550"/>
                <a:gd name="connsiteX75" fmla="*/ 4316677 w 12192000"/>
                <a:gd name="connsiteY75" fmla="*/ 125412 h 3012550"/>
                <a:gd name="connsiteX76" fmla="*/ 4353189 w 12192000"/>
                <a:gd name="connsiteY76" fmla="*/ 106362 h 3012550"/>
                <a:gd name="connsiteX77" fmla="*/ 4429389 w 12192000"/>
                <a:gd name="connsiteY77" fmla="*/ 68262 h 3012550"/>
                <a:gd name="connsiteX78" fmla="*/ 4465902 w 12192000"/>
                <a:gd name="connsiteY78" fmla="*/ 52387 h 3012550"/>
                <a:gd name="connsiteX79" fmla="*/ 4507177 w 12192000"/>
                <a:gd name="connsiteY79" fmla="*/ 36512 h 3012550"/>
                <a:gd name="connsiteX80" fmla="*/ 4553215 w 12192000"/>
                <a:gd name="connsiteY80" fmla="*/ 20637 h 3012550"/>
                <a:gd name="connsiteX81" fmla="*/ 4605602 w 12192000"/>
                <a:gd name="connsiteY81" fmla="*/ 9525 h 3012550"/>
                <a:gd name="connsiteX82" fmla="*/ 4665928 w 12192000"/>
                <a:gd name="connsiteY82" fmla="*/ 3175 h 3012550"/>
                <a:gd name="connsiteX83" fmla="*/ 4734189 w 12192000"/>
                <a:gd name="connsiteY83" fmla="*/ 0 h 3012550"/>
                <a:gd name="connsiteX84" fmla="*/ 4802453 w 12192000"/>
                <a:gd name="connsiteY84" fmla="*/ 3175 h 3012550"/>
                <a:gd name="connsiteX85" fmla="*/ 4862777 w 12192000"/>
                <a:gd name="connsiteY85" fmla="*/ 9525 h 3012550"/>
                <a:gd name="connsiteX86" fmla="*/ 4915165 w 12192000"/>
                <a:gd name="connsiteY86" fmla="*/ 20637 h 3012550"/>
                <a:gd name="connsiteX87" fmla="*/ 4961201 w 12192000"/>
                <a:gd name="connsiteY87" fmla="*/ 36512 h 3012550"/>
                <a:gd name="connsiteX88" fmla="*/ 5002477 w 12192000"/>
                <a:gd name="connsiteY88" fmla="*/ 52387 h 3012550"/>
                <a:gd name="connsiteX89" fmla="*/ 5038989 w 12192000"/>
                <a:gd name="connsiteY89" fmla="*/ 68262 h 3012550"/>
                <a:gd name="connsiteX90" fmla="*/ 5077090 w 12192000"/>
                <a:gd name="connsiteY90" fmla="*/ 87312 h 3012550"/>
                <a:gd name="connsiteX91" fmla="*/ 5115189 w 12192000"/>
                <a:gd name="connsiteY91" fmla="*/ 106362 h 3012550"/>
                <a:gd name="connsiteX92" fmla="*/ 5151701 w 12192000"/>
                <a:gd name="connsiteY92" fmla="*/ 125412 h 3012550"/>
                <a:gd name="connsiteX93" fmla="*/ 5192977 w 12192000"/>
                <a:gd name="connsiteY93" fmla="*/ 141287 h 3012550"/>
                <a:gd name="connsiteX94" fmla="*/ 5239014 w 12192000"/>
                <a:gd name="connsiteY94" fmla="*/ 155575 h 3012550"/>
                <a:gd name="connsiteX95" fmla="*/ 5291401 w 12192000"/>
                <a:gd name="connsiteY95" fmla="*/ 166687 h 3012550"/>
                <a:gd name="connsiteX96" fmla="*/ 5351727 w 12192000"/>
                <a:gd name="connsiteY96" fmla="*/ 174625 h 3012550"/>
                <a:gd name="connsiteX97" fmla="*/ 5410199 w 12192000"/>
                <a:gd name="connsiteY97" fmla="*/ 175985 h 3012550"/>
                <a:gd name="connsiteX98" fmla="*/ 5468671 w 12192000"/>
                <a:gd name="connsiteY98" fmla="*/ 174625 h 3012550"/>
                <a:gd name="connsiteX99" fmla="*/ 5528996 w 12192000"/>
                <a:gd name="connsiteY99" fmla="*/ 166687 h 3012550"/>
                <a:gd name="connsiteX100" fmla="*/ 5581383 w 12192000"/>
                <a:gd name="connsiteY100" fmla="*/ 155575 h 3012550"/>
                <a:gd name="connsiteX101" fmla="*/ 5627421 w 12192000"/>
                <a:gd name="connsiteY101" fmla="*/ 141287 h 3012550"/>
                <a:gd name="connsiteX102" fmla="*/ 5668696 w 12192000"/>
                <a:gd name="connsiteY102" fmla="*/ 125412 h 3012550"/>
                <a:gd name="connsiteX103" fmla="*/ 5705209 w 12192000"/>
                <a:gd name="connsiteY103" fmla="*/ 106362 h 3012550"/>
                <a:gd name="connsiteX104" fmla="*/ 5743308 w 12192000"/>
                <a:gd name="connsiteY104" fmla="*/ 87312 h 3012550"/>
                <a:gd name="connsiteX105" fmla="*/ 5781408 w 12192000"/>
                <a:gd name="connsiteY105" fmla="*/ 68262 h 3012550"/>
                <a:gd name="connsiteX106" fmla="*/ 5817921 w 12192000"/>
                <a:gd name="connsiteY106" fmla="*/ 52387 h 3012550"/>
                <a:gd name="connsiteX107" fmla="*/ 5859196 w 12192000"/>
                <a:gd name="connsiteY107" fmla="*/ 36512 h 3012550"/>
                <a:gd name="connsiteX108" fmla="*/ 5905234 w 12192000"/>
                <a:gd name="connsiteY108" fmla="*/ 20637 h 3012550"/>
                <a:gd name="connsiteX109" fmla="*/ 5957621 w 12192000"/>
                <a:gd name="connsiteY109" fmla="*/ 9525 h 3012550"/>
                <a:gd name="connsiteX110" fmla="*/ 6017947 w 12192000"/>
                <a:gd name="connsiteY110" fmla="*/ 3175 h 3012550"/>
                <a:gd name="connsiteX111" fmla="*/ 6086209 w 12192000"/>
                <a:gd name="connsiteY111" fmla="*/ 0 h 3012550"/>
                <a:gd name="connsiteX112" fmla="*/ 6095999 w 12192000"/>
                <a:gd name="connsiteY112" fmla="*/ 455 h 3012550"/>
                <a:gd name="connsiteX113" fmla="*/ 6105789 w 12192000"/>
                <a:gd name="connsiteY113" fmla="*/ 0 h 3012550"/>
                <a:gd name="connsiteX114" fmla="*/ 6174052 w 12192000"/>
                <a:gd name="connsiteY114" fmla="*/ 3175 h 3012550"/>
                <a:gd name="connsiteX115" fmla="*/ 6234377 w 12192000"/>
                <a:gd name="connsiteY115" fmla="*/ 9525 h 3012550"/>
                <a:gd name="connsiteX116" fmla="*/ 6286764 w 12192000"/>
                <a:gd name="connsiteY116" fmla="*/ 20637 h 3012550"/>
                <a:gd name="connsiteX117" fmla="*/ 6332802 w 12192000"/>
                <a:gd name="connsiteY117" fmla="*/ 36512 h 3012550"/>
                <a:gd name="connsiteX118" fmla="*/ 6374077 w 12192000"/>
                <a:gd name="connsiteY118" fmla="*/ 52387 h 3012550"/>
                <a:gd name="connsiteX119" fmla="*/ 6410589 w 12192000"/>
                <a:gd name="connsiteY119" fmla="*/ 68262 h 3012550"/>
                <a:gd name="connsiteX120" fmla="*/ 6448689 w 12192000"/>
                <a:gd name="connsiteY120" fmla="*/ 87312 h 3012550"/>
                <a:gd name="connsiteX121" fmla="*/ 6486789 w 12192000"/>
                <a:gd name="connsiteY121" fmla="*/ 106362 h 3012550"/>
                <a:gd name="connsiteX122" fmla="*/ 6523302 w 12192000"/>
                <a:gd name="connsiteY122" fmla="*/ 125412 h 3012550"/>
                <a:gd name="connsiteX123" fmla="*/ 6564577 w 12192000"/>
                <a:gd name="connsiteY123" fmla="*/ 141287 h 3012550"/>
                <a:gd name="connsiteX124" fmla="*/ 6610614 w 12192000"/>
                <a:gd name="connsiteY124" fmla="*/ 155575 h 3012550"/>
                <a:gd name="connsiteX125" fmla="*/ 6663002 w 12192000"/>
                <a:gd name="connsiteY125" fmla="*/ 166687 h 3012550"/>
                <a:gd name="connsiteX126" fmla="*/ 6723327 w 12192000"/>
                <a:gd name="connsiteY126" fmla="*/ 174625 h 3012550"/>
                <a:gd name="connsiteX127" fmla="*/ 6781799 w 12192000"/>
                <a:gd name="connsiteY127" fmla="*/ 175985 h 3012550"/>
                <a:gd name="connsiteX128" fmla="*/ 6840271 w 12192000"/>
                <a:gd name="connsiteY128" fmla="*/ 174625 h 3012550"/>
                <a:gd name="connsiteX129" fmla="*/ 6900596 w 12192000"/>
                <a:gd name="connsiteY129" fmla="*/ 166687 h 3012550"/>
                <a:gd name="connsiteX130" fmla="*/ 6952983 w 12192000"/>
                <a:gd name="connsiteY130" fmla="*/ 155575 h 3012550"/>
                <a:gd name="connsiteX131" fmla="*/ 6999021 w 12192000"/>
                <a:gd name="connsiteY131" fmla="*/ 141287 h 3012550"/>
                <a:gd name="connsiteX132" fmla="*/ 7040296 w 12192000"/>
                <a:gd name="connsiteY132" fmla="*/ 125412 h 3012550"/>
                <a:gd name="connsiteX133" fmla="*/ 7076808 w 12192000"/>
                <a:gd name="connsiteY133" fmla="*/ 106362 h 3012550"/>
                <a:gd name="connsiteX134" fmla="*/ 7114908 w 12192000"/>
                <a:gd name="connsiteY134" fmla="*/ 87312 h 3012550"/>
                <a:gd name="connsiteX135" fmla="*/ 7153008 w 12192000"/>
                <a:gd name="connsiteY135" fmla="*/ 68262 h 3012550"/>
                <a:gd name="connsiteX136" fmla="*/ 7189521 w 12192000"/>
                <a:gd name="connsiteY136" fmla="*/ 52387 h 3012550"/>
                <a:gd name="connsiteX137" fmla="*/ 7230796 w 12192000"/>
                <a:gd name="connsiteY137" fmla="*/ 36512 h 3012550"/>
                <a:gd name="connsiteX138" fmla="*/ 7276833 w 12192000"/>
                <a:gd name="connsiteY138" fmla="*/ 20637 h 3012550"/>
                <a:gd name="connsiteX139" fmla="*/ 7329221 w 12192000"/>
                <a:gd name="connsiteY139" fmla="*/ 9525 h 3012550"/>
                <a:gd name="connsiteX140" fmla="*/ 7389546 w 12192000"/>
                <a:gd name="connsiteY140" fmla="*/ 3175 h 3012550"/>
                <a:gd name="connsiteX141" fmla="*/ 7457808 w 12192000"/>
                <a:gd name="connsiteY141" fmla="*/ 0 h 3012550"/>
                <a:gd name="connsiteX142" fmla="*/ 7526071 w 12192000"/>
                <a:gd name="connsiteY142" fmla="*/ 3175 h 3012550"/>
                <a:gd name="connsiteX143" fmla="*/ 7586396 w 12192000"/>
                <a:gd name="connsiteY143" fmla="*/ 9525 h 3012550"/>
                <a:gd name="connsiteX144" fmla="*/ 7638783 w 12192000"/>
                <a:gd name="connsiteY144" fmla="*/ 20637 h 3012550"/>
                <a:gd name="connsiteX145" fmla="*/ 7684821 w 12192000"/>
                <a:gd name="connsiteY145" fmla="*/ 36512 h 3012550"/>
                <a:gd name="connsiteX146" fmla="*/ 7726096 w 12192000"/>
                <a:gd name="connsiteY146" fmla="*/ 52387 h 3012550"/>
                <a:gd name="connsiteX147" fmla="*/ 7762608 w 12192000"/>
                <a:gd name="connsiteY147" fmla="*/ 68262 h 3012550"/>
                <a:gd name="connsiteX148" fmla="*/ 7800708 w 12192000"/>
                <a:gd name="connsiteY148" fmla="*/ 87312 h 3012550"/>
                <a:gd name="connsiteX149" fmla="*/ 7838808 w 12192000"/>
                <a:gd name="connsiteY149" fmla="*/ 106362 h 3012550"/>
                <a:gd name="connsiteX150" fmla="*/ 7875321 w 12192000"/>
                <a:gd name="connsiteY150" fmla="*/ 125412 h 3012550"/>
                <a:gd name="connsiteX151" fmla="*/ 7916596 w 12192000"/>
                <a:gd name="connsiteY151" fmla="*/ 141287 h 3012550"/>
                <a:gd name="connsiteX152" fmla="*/ 7962633 w 12192000"/>
                <a:gd name="connsiteY152" fmla="*/ 155575 h 3012550"/>
                <a:gd name="connsiteX153" fmla="*/ 8015021 w 12192000"/>
                <a:gd name="connsiteY153" fmla="*/ 166687 h 3012550"/>
                <a:gd name="connsiteX154" fmla="*/ 8075346 w 12192000"/>
                <a:gd name="connsiteY154" fmla="*/ 174625 h 3012550"/>
                <a:gd name="connsiteX155" fmla="*/ 8143608 w 12192000"/>
                <a:gd name="connsiteY155" fmla="*/ 176212 h 3012550"/>
                <a:gd name="connsiteX156" fmla="*/ 8211871 w 12192000"/>
                <a:gd name="connsiteY156" fmla="*/ 174625 h 3012550"/>
                <a:gd name="connsiteX157" fmla="*/ 8272196 w 12192000"/>
                <a:gd name="connsiteY157" fmla="*/ 166687 h 3012550"/>
                <a:gd name="connsiteX158" fmla="*/ 8324583 w 12192000"/>
                <a:gd name="connsiteY158" fmla="*/ 155575 h 3012550"/>
                <a:gd name="connsiteX159" fmla="*/ 8370621 w 12192000"/>
                <a:gd name="connsiteY159" fmla="*/ 141287 h 3012550"/>
                <a:gd name="connsiteX160" fmla="*/ 8411896 w 12192000"/>
                <a:gd name="connsiteY160" fmla="*/ 125412 h 3012550"/>
                <a:gd name="connsiteX161" fmla="*/ 8448408 w 12192000"/>
                <a:gd name="connsiteY161" fmla="*/ 106362 h 3012550"/>
                <a:gd name="connsiteX162" fmla="*/ 8486508 w 12192000"/>
                <a:gd name="connsiteY162" fmla="*/ 87312 h 3012550"/>
                <a:gd name="connsiteX163" fmla="*/ 8524608 w 12192000"/>
                <a:gd name="connsiteY163" fmla="*/ 68262 h 3012550"/>
                <a:gd name="connsiteX164" fmla="*/ 8561120 w 12192000"/>
                <a:gd name="connsiteY164" fmla="*/ 52387 h 3012550"/>
                <a:gd name="connsiteX165" fmla="*/ 8602396 w 12192000"/>
                <a:gd name="connsiteY165" fmla="*/ 36512 h 3012550"/>
                <a:gd name="connsiteX166" fmla="*/ 8648432 w 12192000"/>
                <a:gd name="connsiteY166" fmla="*/ 20637 h 3012550"/>
                <a:gd name="connsiteX167" fmla="*/ 8700820 w 12192000"/>
                <a:gd name="connsiteY167" fmla="*/ 9525 h 3012550"/>
                <a:gd name="connsiteX168" fmla="*/ 8761146 w 12192000"/>
                <a:gd name="connsiteY168" fmla="*/ 3175 h 3012550"/>
                <a:gd name="connsiteX169" fmla="*/ 8827820 w 12192000"/>
                <a:gd name="connsiteY169" fmla="*/ 0 h 3012550"/>
                <a:gd name="connsiteX170" fmla="*/ 8897670 w 12192000"/>
                <a:gd name="connsiteY170" fmla="*/ 3175 h 3012550"/>
                <a:gd name="connsiteX171" fmla="*/ 8957996 w 12192000"/>
                <a:gd name="connsiteY171" fmla="*/ 9525 h 3012550"/>
                <a:gd name="connsiteX172" fmla="*/ 9010382 w 12192000"/>
                <a:gd name="connsiteY172" fmla="*/ 20637 h 3012550"/>
                <a:gd name="connsiteX173" fmla="*/ 9056420 w 12192000"/>
                <a:gd name="connsiteY173" fmla="*/ 36512 h 3012550"/>
                <a:gd name="connsiteX174" fmla="*/ 9097696 w 12192000"/>
                <a:gd name="connsiteY174" fmla="*/ 52387 h 3012550"/>
                <a:gd name="connsiteX175" fmla="*/ 9134208 w 12192000"/>
                <a:gd name="connsiteY175" fmla="*/ 68262 h 3012550"/>
                <a:gd name="connsiteX176" fmla="*/ 9172308 w 12192000"/>
                <a:gd name="connsiteY176" fmla="*/ 87312 h 3012550"/>
                <a:gd name="connsiteX177" fmla="*/ 9210408 w 12192000"/>
                <a:gd name="connsiteY177" fmla="*/ 106362 h 3012550"/>
                <a:gd name="connsiteX178" fmla="*/ 9246920 w 12192000"/>
                <a:gd name="connsiteY178" fmla="*/ 125412 h 3012550"/>
                <a:gd name="connsiteX179" fmla="*/ 9288196 w 12192000"/>
                <a:gd name="connsiteY179" fmla="*/ 141287 h 3012550"/>
                <a:gd name="connsiteX180" fmla="*/ 9334232 w 12192000"/>
                <a:gd name="connsiteY180" fmla="*/ 155575 h 3012550"/>
                <a:gd name="connsiteX181" fmla="*/ 9386620 w 12192000"/>
                <a:gd name="connsiteY181" fmla="*/ 166687 h 3012550"/>
                <a:gd name="connsiteX182" fmla="*/ 9446946 w 12192000"/>
                <a:gd name="connsiteY182" fmla="*/ 174625 h 3012550"/>
                <a:gd name="connsiteX183" fmla="*/ 9515208 w 12192000"/>
                <a:gd name="connsiteY183" fmla="*/ 176212 h 3012550"/>
                <a:gd name="connsiteX184" fmla="*/ 9583470 w 12192000"/>
                <a:gd name="connsiteY184" fmla="*/ 174625 h 3012550"/>
                <a:gd name="connsiteX185" fmla="*/ 9643796 w 12192000"/>
                <a:gd name="connsiteY185" fmla="*/ 166687 h 3012550"/>
                <a:gd name="connsiteX186" fmla="*/ 9696182 w 12192000"/>
                <a:gd name="connsiteY186" fmla="*/ 155575 h 3012550"/>
                <a:gd name="connsiteX187" fmla="*/ 9742220 w 12192000"/>
                <a:gd name="connsiteY187" fmla="*/ 141287 h 3012550"/>
                <a:gd name="connsiteX188" fmla="*/ 9783496 w 12192000"/>
                <a:gd name="connsiteY188" fmla="*/ 125412 h 3012550"/>
                <a:gd name="connsiteX189" fmla="*/ 9820008 w 12192000"/>
                <a:gd name="connsiteY189" fmla="*/ 106362 h 3012550"/>
                <a:gd name="connsiteX190" fmla="*/ 9896208 w 12192000"/>
                <a:gd name="connsiteY190" fmla="*/ 68262 h 3012550"/>
                <a:gd name="connsiteX191" fmla="*/ 9932720 w 12192000"/>
                <a:gd name="connsiteY191" fmla="*/ 52387 h 3012550"/>
                <a:gd name="connsiteX192" fmla="*/ 9973996 w 12192000"/>
                <a:gd name="connsiteY192" fmla="*/ 36512 h 3012550"/>
                <a:gd name="connsiteX193" fmla="*/ 10020032 w 12192000"/>
                <a:gd name="connsiteY193" fmla="*/ 20637 h 3012550"/>
                <a:gd name="connsiteX194" fmla="*/ 10072420 w 12192000"/>
                <a:gd name="connsiteY194" fmla="*/ 9525 h 3012550"/>
                <a:gd name="connsiteX195" fmla="*/ 10132746 w 12192000"/>
                <a:gd name="connsiteY195" fmla="*/ 3175 h 3012550"/>
                <a:gd name="connsiteX196" fmla="*/ 10201008 w 12192000"/>
                <a:gd name="connsiteY196" fmla="*/ 0 h 3012550"/>
                <a:gd name="connsiteX197" fmla="*/ 10269270 w 12192000"/>
                <a:gd name="connsiteY197" fmla="*/ 3175 h 3012550"/>
                <a:gd name="connsiteX198" fmla="*/ 10329596 w 12192000"/>
                <a:gd name="connsiteY198" fmla="*/ 9525 h 3012550"/>
                <a:gd name="connsiteX199" fmla="*/ 10381982 w 12192000"/>
                <a:gd name="connsiteY199" fmla="*/ 20637 h 3012550"/>
                <a:gd name="connsiteX200" fmla="*/ 10428020 w 12192000"/>
                <a:gd name="connsiteY200" fmla="*/ 36512 h 3012550"/>
                <a:gd name="connsiteX201" fmla="*/ 10469296 w 12192000"/>
                <a:gd name="connsiteY201" fmla="*/ 52387 h 3012550"/>
                <a:gd name="connsiteX202" fmla="*/ 10505808 w 12192000"/>
                <a:gd name="connsiteY202" fmla="*/ 68262 h 3012550"/>
                <a:gd name="connsiteX203" fmla="*/ 10543908 w 12192000"/>
                <a:gd name="connsiteY203" fmla="*/ 87312 h 3012550"/>
                <a:gd name="connsiteX204" fmla="*/ 10582008 w 12192000"/>
                <a:gd name="connsiteY204" fmla="*/ 106362 h 3012550"/>
                <a:gd name="connsiteX205" fmla="*/ 10618520 w 12192000"/>
                <a:gd name="connsiteY205" fmla="*/ 125412 h 3012550"/>
                <a:gd name="connsiteX206" fmla="*/ 10659796 w 12192000"/>
                <a:gd name="connsiteY206" fmla="*/ 141287 h 3012550"/>
                <a:gd name="connsiteX207" fmla="*/ 10705832 w 12192000"/>
                <a:gd name="connsiteY207" fmla="*/ 155575 h 3012550"/>
                <a:gd name="connsiteX208" fmla="*/ 10758220 w 12192000"/>
                <a:gd name="connsiteY208" fmla="*/ 166687 h 3012550"/>
                <a:gd name="connsiteX209" fmla="*/ 10818546 w 12192000"/>
                <a:gd name="connsiteY209" fmla="*/ 174625 h 3012550"/>
                <a:gd name="connsiteX210" fmla="*/ 10886808 w 12192000"/>
                <a:gd name="connsiteY210" fmla="*/ 176212 h 3012550"/>
                <a:gd name="connsiteX211" fmla="*/ 10955070 w 12192000"/>
                <a:gd name="connsiteY211" fmla="*/ 174625 h 3012550"/>
                <a:gd name="connsiteX212" fmla="*/ 11015396 w 12192000"/>
                <a:gd name="connsiteY212" fmla="*/ 166687 h 3012550"/>
                <a:gd name="connsiteX213" fmla="*/ 11067782 w 12192000"/>
                <a:gd name="connsiteY213" fmla="*/ 155575 h 3012550"/>
                <a:gd name="connsiteX214" fmla="*/ 11113820 w 12192000"/>
                <a:gd name="connsiteY214" fmla="*/ 141287 h 3012550"/>
                <a:gd name="connsiteX215" fmla="*/ 11155096 w 12192000"/>
                <a:gd name="connsiteY215" fmla="*/ 125412 h 3012550"/>
                <a:gd name="connsiteX216" fmla="*/ 11191608 w 12192000"/>
                <a:gd name="connsiteY216" fmla="*/ 106362 h 3012550"/>
                <a:gd name="connsiteX217" fmla="*/ 11229708 w 12192000"/>
                <a:gd name="connsiteY217" fmla="*/ 87312 h 3012550"/>
                <a:gd name="connsiteX218" fmla="*/ 11267808 w 12192000"/>
                <a:gd name="connsiteY218" fmla="*/ 68262 h 3012550"/>
                <a:gd name="connsiteX219" fmla="*/ 11304320 w 12192000"/>
                <a:gd name="connsiteY219" fmla="*/ 52387 h 3012550"/>
                <a:gd name="connsiteX220" fmla="*/ 11345596 w 12192000"/>
                <a:gd name="connsiteY220" fmla="*/ 36512 h 3012550"/>
                <a:gd name="connsiteX221" fmla="*/ 11391632 w 12192000"/>
                <a:gd name="connsiteY221" fmla="*/ 20637 h 3012550"/>
                <a:gd name="connsiteX222" fmla="*/ 11444020 w 12192000"/>
                <a:gd name="connsiteY222" fmla="*/ 9525 h 3012550"/>
                <a:gd name="connsiteX223" fmla="*/ 11504346 w 12192000"/>
                <a:gd name="connsiteY223" fmla="*/ 3175 h 3012550"/>
                <a:gd name="connsiteX224" fmla="*/ 11572608 w 12192000"/>
                <a:gd name="connsiteY224" fmla="*/ 0 h 3012550"/>
                <a:gd name="connsiteX225" fmla="*/ 11640870 w 12192000"/>
                <a:gd name="connsiteY225" fmla="*/ 3175 h 3012550"/>
                <a:gd name="connsiteX226" fmla="*/ 11701196 w 12192000"/>
                <a:gd name="connsiteY226" fmla="*/ 9525 h 3012550"/>
                <a:gd name="connsiteX227" fmla="*/ 11753582 w 12192000"/>
                <a:gd name="connsiteY227" fmla="*/ 20637 h 3012550"/>
                <a:gd name="connsiteX228" fmla="*/ 11799620 w 12192000"/>
                <a:gd name="connsiteY228" fmla="*/ 36512 h 3012550"/>
                <a:gd name="connsiteX229" fmla="*/ 11840896 w 12192000"/>
                <a:gd name="connsiteY229" fmla="*/ 52387 h 3012550"/>
                <a:gd name="connsiteX230" fmla="*/ 11877408 w 12192000"/>
                <a:gd name="connsiteY230" fmla="*/ 68262 h 3012550"/>
                <a:gd name="connsiteX231" fmla="*/ 11915508 w 12192000"/>
                <a:gd name="connsiteY231" fmla="*/ 87312 h 3012550"/>
                <a:gd name="connsiteX232" fmla="*/ 11953608 w 12192000"/>
                <a:gd name="connsiteY232" fmla="*/ 106362 h 3012550"/>
                <a:gd name="connsiteX233" fmla="*/ 11990120 w 12192000"/>
                <a:gd name="connsiteY233" fmla="*/ 125412 h 3012550"/>
                <a:gd name="connsiteX234" fmla="*/ 12031396 w 12192000"/>
                <a:gd name="connsiteY234" fmla="*/ 141287 h 3012550"/>
                <a:gd name="connsiteX235" fmla="*/ 12077432 w 12192000"/>
                <a:gd name="connsiteY235" fmla="*/ 155575 h 3012550"/>
                <a:gd name="connsiteX236" fmla="*/ 12129820 w 12192000"/>
                <a:gd name="connsiteY236" fmla="*/ 166688 h 3012550"/>
                <a:gd name="connsiteX237" fmla="*/ 12190146 w 12192000"/>
                <a:gd name="connsiteY237" fmla="*/ 174625 h 3012550"/>
                <a:gd name="connsiteX238" fmla="*/ 12192000 w 12192000"/>
                <a:gd name="connsiteY238" fmla="*/ 174668 h 3012550"/>
                <a:gd name="connsiteX239" fmla="*/ 12192000 w 12192000"/>
                <a:gd name="connsiteY239" fmla="*/ 319046 h 3012550"/>
                <a:gd name="connsiteX240" fmla="*/ 12192000 w 12192000"/>
                <a:gd name="connsiteY240" fmla="*/ 319047 h 3012550"/>
                <a:gd name="connsiteX241" fmla="*/ 12192000 w 12192000"/>
                <a:gd name="connsiteY241" fmla="*/ 463425 h 3012550"/>
                <a:gd name="connsiteX242" fmla="*/ 12192000 w 12192000"/>
                <a:gd name="connsiteY242" fmla="*/ 885826 h 3012550"/>
                <a:gd name="connsiteX243" fmla="*/ 12192000 w 12192000"/>
                <a:gd name="connsiteY243" fmla="*/ 1030204 h 3012550"/>
                <a:gd name="connsiteX244" fmla="*/ 12192000 w 12192000"/>
                <a:gd name="connsiteY244" fmla="*/ 1030205 h 3012550"/>
                <a:gd name="connsiteX245" fmla="*/ 12192000 w 12192000"/>
                <a:gd name="connsiteY245" fmla="*/ 1174583 h 3012550"/>
                <a:gd name="connsiteX246" fmla="*/ 12192000 w 12192000"/>
                <a:gd name="connsiteY246" fmla="*/ 1698100 h 3012550"/>
                <a:gd name="connsiteX247" fmla="*/ 12192000 w 12192000"/>
                <a:gd name="connsiteY247" fmla="*/ 1787292 h 3012550"/>
                <a:gd name="connsiteX248" fmla="*/ 12192000 w 12192000"/>
                <a:gd name="connsiteY248" fmla="*/ 1931670 h 3012550"/>
                <a:gd name="connsiteX249" fmla="*/ 12192000 w 12192000"/>
                <a:gd name="connsiteY249" fmla="*/ 1931671 h 3012550"/>
                <a:gd name="connsiteX250" fmla="*/ 12192000 w 12192000"/>
                <a:gd name="connsiteY250" fmla="*/ 2076049 h 3012550"/>
                <a:gd name="connsiteX251" fmla="*/ 12192000 w 12192000"/>
                <a:gd name="connsiteY251" fmla="*/ 3012550 h 3012550"/>
                <a:gd name="connsiteX252" fmla="*/ 12191997 w 12192000"/>
                <a:gd name="connsiteY252" fmla="*/ 3012550 h 3012550"/>
                <a:gd name="connsiteX253" fmla="*/ 1 w 12192000"/>
                <a:gd name="connsiteY253" fmla="*/ 3012550 h 3012550"/>
                <a:gd name="connsiteX254" fmla="*/ 0 w 12192000"/>
                <a:gd name="connsiteY254" fmla="*/ 3012550 h 3012550"/>
                <a:gd name="connsiteX255" fmla="*/ 0 w 12192000"/>
                <a:gd name="connsiteY255" fmla="*/ 2076049 h 3012550"/>
                <a:gd name="connsiteX256" fmla="*/ 0 w 12192000"/>
                <a:gd name="connsiteY256" fmla="*/ 1931671 h 3012550"/>
                <a:gd name="connsiteX257" fmla="*/ 0 w 12192000"/>
                <a:gd name="connsiteY257" fmla="*/ 1931670 h 3012550"/>
                <a:gd name="connsiteX258" fmla="*/ 0 w 12192000"/>
                <a:gd name="connsiteY258" fmla="*/ 1787292 h 3012550"/>
                <a:gd name="connsiteX259" fmla="*/ 0 w 12192000"/>
                <a:gd name="connsiteY259" fmla="*/ 1698100 h 3012550"/>
                <a:gd name="connsiteX260" fmla="*/ 0 w 12192000"/>
                <a:gd name="connsiteY260" fmla="*/ 1174583 h 3012550"/>
                <a:gd name="connsiteX261" fmla="*/ 0 w 12192000"/>
                <a:gd name="connsiteY261" fmla="*/ 1030205 h 3012550"/>
                <a:gd name="connsiteX262" fmla="*/ 0 w 12192000"/>
                <a:gd name="connsiteY262" fmla="*/ 1030204 h 3012550"/>
                <a:gd name="connsiteX263" fmla="*/ 0 w 12192000"/>
                <a:gd name="connsiteY263" fmla="*/ 885826 h 3012550"/>
                <a:gd name="connsiteX264" fmla="*/ 0 w 12192000"/>
                <a:gd name="connsiteY264" fmla="*/ 463425 h 3012550"/>
                <a:gd name="connsiteX265" fmla="*/ 0 w 12192000"/>
                <a:gd name="connsiteY265" fmla="*/ 319047 h 3012550"/>
                <a:gd name="connsiteX266" fmla="*/ 0 w 12192000"/>
                <a:gd name="connsiteY266" fmla="*/ 319046 h 3012550"/>
                <a:gd name="connsiteX267" fmla="*/ 0 w 12192000"/>
                <a:gd name="connsiteY267" fmla="*/ 174668 h 3012550"/>
                <a:gd name="connsiteX268" fmla="*/ 1852 w 12192000"/>
                <a:gd name="connsiteY268" fmla="*/ 174625 h 3012550"/>
                <a:gd name="connsiteX269" fmla="*/ 62177 w 12192000"/>
                <a:gd name="connsiteY269" fmla="*/ 166687 h 3012550"/>
                <a:gd name="connsiteX270" fmla="*/ 114564 w 12192000"/>
                <a:gd name="connsiteY270" fmla="*/ 155575 h 3012550"/>
                <a:gd name="connsiteX271" fmla="*/ 160602 w 12192000"/>
                <a:gd name="connsiteY271" fmla="*/ 141287 h 3012550"/>
                <a:gd name="connsiteX272" fmla="*/ 201877 w 12192000"/>
                <a:gd name="connsiteY272" fmla="*/ 125412 h 3012550"/>
                <a:gd name="connsiteX273" fmla="*/ 238389 w 12192000"/>
                <a:gd name="connsiteY273" fmla="*/ 106362 h 3012550"/>
                <a:gd name="connsiteX274" fmla="*/ 276489 w 12192000"/>
                <a:gd name="connsiteY274" fmla="*/ 87312 h 3012550"/>
                <a:gd name="connsiteX275" fmla="*/ 314589 w 12192000"/>
                <a:gd name="connsiteY275" fmla="*/ 68262 h 3012550"/>
                <a:gd name="connsiteX276" fmla="*/ 351102 w 12192000"/>
                <a:gd name="connsiteY276" fmla="*/ 52387 h 3012550"/>
                <a:gd name="connsiteX277" fmla="*/ 392377 w 12192000"/>
                <a:gd name="connsiteY277" fmla="*/ 36512 h 3012550"/>
                <a:gd name="connsiteX278" fmla="*/ 438414 w 12192000"/>
                <a:gd name="connsiteY278" fmla="*/ 20637 h 3012550"/>
                <a:gd name="connsiteX279" fmla="*/ 490802 w 12192000"/>
                <a:gd name="connsiteY279" fmla="*/ 9525 h 3012550"/>
                <a:gd name="connsiteX280" fmla="*/ 551127 w 12192000"/>
                <a:gd name="connsiteY280" fmla="*/ 3175 h 301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2192000" h="3012550">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6"/>
                  </a:lnTo>
                  <a:lnTo>
                    <a:pt x="12192000" y="319047"/>
                  </a:lnTo>
                  <a:lnTo>
                    <a:pt x="12192000" y="463425"/>
                  </a:lnTo>
                  <a:lnTo>
                    <a:pt x="12192000" y="885826"/>
                  </a:lnTo>
                  <a:lnTo>
                    <a:pt x="12192000" y="1030204"/>
                  </a:lnTo>
                  <a:lnTo>
                    <a:pt x="12192000" y="1030205"/>
                  </a:lnTo>
                  <a:lnTo>
                    <a:pt x="12192000" y="1174583"/>
                  </a:lnTo>
                  <a:lnTo>
                    <a:pt x="12192000" y="1698100"/>
                  </a:lnTo>
                  <a:lnTo>
                    <a:pt x="12192000" y="1787292"/>
                  </a:lnTo>
                  <a:lnTo>
                    <a:pt x="12192000" y="1931670"/>
                  </a:lnTo>
                  <a:lnTo>
                    <a:pt x="12192000" y="1931671"/>
                  </a:lnTo>
                  <a:lnTo>
                    <a:pt x="12192000" y="2076049"/>
                  </a:lnTo>
                  <a:lnTo>
                    <a:pt x="12192000" y="3012550"/>
                  </a:lnTo>
                  <a:lnTo>
                    <a:pt x="12191997" y="3012550"/>
                  </a:lnTo>
                  <a:lnTo>
                    <a:pt x="1" y="3012550"/>
                  </a:lnTo>
                  <a:lnTo>
                    <a:pt x="0" y="3012550"/>
                  </a:lnTo>
                  <a:lnTo>
                    <a:pt x="0" y="2076049"/>
                  </a:lnTo>
                  <a:lnTo>
                    <a:pt x="0" y="1931671"/>
                  </a:lnTo>
                  <a:lnTo>
                    <a:pt x="0" y="1931670"/>
                  </a:lnTo>
                  <a:lnTo>
                    <a:pt x="0" y="1787292"/>
                  </a:lnTo>
                  <a:lnTo>
                    <a:pt x="0" y="1698100"/>
                  </a:lnTo>
                  <a:lnTo>
                    <a:pt x="0" y="1174583"/>
                  </a:lnTo>
                  <a:lnTo>
                    <a:pt x="0" y="1030205"/>
                  </a:lnTo>
                  <a:lnTo>
                    <a:pt x="0" y="1030204"/>
                  </a:lnTo>
                  <a:lnTo>
                    <a:pt x="0" y="885826"/>
                  </a:lnTo>
                  <a:lnTo>
                    <a:pt x="0" y="463425"/>
                  </a:lnTo>
                  <a:lnTo>
                    <a:pt x="0" y="319047"/>
                  </a:lnTo>
                  <a:lnTo>
                    <a:pt x="0" y="31904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title 2">
            <a:extLst>
              <a:ext uri="{FF2B5EF4-FFF2-40B4-BE49-F238E27FC236}">
                <a16:creationId xmlns:a16="http://schemas.microsoft.com/office/drawing/2014/main" id="{4298A109-7E40-407A-88A3-7DAF600402E4}"/>
              </a:ext>
            </a:extLst>
          </p:cNvPr>
          <p:cNvSpPr>
            <a:spLocks noGrp="1"/>
          </p:cNvSpPr>
          <p:nvPr>
            <p:ph type="subTitle" idx="1"/>
          </p:nvPr>
        </p:nvSpPr>
        <p:spPr>
          <a:xfrm>
            <a:off x="1554985" y="5493376"/>
            <a:ext cx="6034030" cy="742279"/>
          </a:xfrm>
        </p:spPr>
        <p:txBody>
          <a:bodyPr anchor="ctr">
            <a:normAutofit lnSpcReduction="10000"/>
          </a:bodyPr>
          <a:lstStyle/>
          <a:p>
            <a:r>
              <a:rPr lang="en-US" sz="2000" b="1" dirty="0">
                <a:solidFill>
                  <a:schemeClr val="bg1">
                    <a:alpha val="60000"/>
                  </a:schemeClr>
                </a:solidFill>
              </a:rPr>
              <a:t>The Charter</a:t>
            </a:r>
          </a:p>
          <a:p>
            <a:r>
              <a:rPr lang="en-US" sz="2000" dirty="0">
                <a:solidFill>
                  <a:schemeClr val="bg1">
                    <a:alpha val="60000"/>
                  </a:schemeClr>
                </a:solidFill>
              </a:rPr>
              <a:t>Summer 2023</a:t>
            </a:r>
          </a:p>
        </p:txBody>
      </p:sp>
      <p:pic>
        <p:nvPicPr>
          <p:cNvPr id="6" name="Picture 5" descr="Icon&#10;&#10;Description automatically generated with medium confidence">
            <a:extLst>
              <a:ext uri="{FF2B5EF4-FFF2-40B4-BE49-F238E27FC236}">
                <a16:creationId xmlns:a16="http://schemas.microsoft.com/office/drawing/2014/main" id="{529477B8-591C-4D24-B790-09A0B5A126A1}"/>
              </a:ext>
            </a:extLst>
          </p:cNvPr>
          <p:cNvPicPr>
            <a:picLocks noChangeAspect="1"/>
          </p:cNvPicPr>
          <p:nvPr/>
        </p:nvPicPr>
        <p:blipFill rotWithShape="1">
          <a:blip r:embed="rId2">
            <a:extLst>
              <a:ext uri="{28A0092B-C50C-407E-A947-70E740481C1C}">
                <a14:useLocalDpi xmlns:a14="http://schemas.microsoft.com/office/drawing/2010/main" val="0"/>
              </a:ext>
            </a:extLst>
          </a:blip>
          <a:srcRect b="9646"/>
          <a:stretch/>
        </p:blipFill>
        <p:spPr>
          <a:xfrm>
            <a:off x="483305" y="1569590"/>
            <a:ext cx="8177389" cy="1015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068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6"/>
            <a:ext cx="7886700" cy="1019970"/>
          </a:xfrm>
        </p:spPr>
        <p:txBody>
          <a:bodyPr/>
          <a:lstStyle/>
          <a:p>
            <a:pPr algn="ctr"/>
            <a:r>
              <a:rPr lang="en-US" cap="all" dirty="0">
                <a:solidFill>
                  <a:schemeClr val="bg1"/>
                </a:solidFill>
                <a:latin typeface="Arial Black" panose="020B0A04020102020204" pitchFamily="34" charset="0"/>
              </a:rPr>
              <a:t>EMOTION CO-REGULATION</a:t>
            </a:r>
            <a:endParaRPr lang="en-US" dirty="0">
              <a:solidFill>
                <a:schemeClr val="bg1"/>
              </a:solidFill>
              <a:latin typeface="Arial Black" panose="020B0A04020102020204" pitchFamily="34" charset="0"/>
            </a:endParaRPr>
          </a:p>
        </p:txBody>
      </p:sp>
      <p:sp>
        <p:nvSpPr>
          <p:cNvPr id="2" name="Google Shape;79;p16">
            <a:extLst>
              <a:ext uri="{FF2B5EF4-FFF2-40B4-BE49-F238E27FC236}">
                <a16:creationId xmlns:a16="http://schemas.microsoft.com/office/drawing/2014/main" id="{8EEC5BCD-1F82-8F43-83EF-0E4B542E2F82}"/>
              </a:ext>
            </a:extLst>
          </p:cNvPr>
          <p:cNvSpPr txBox="1"/>
          <p:nvPr/>
        </p:nvSpPr>
        <p:spPr>
          <a:xfrm>
            <a:off x="357470" y="1451660"/>
            <a:ext cx="8429060" cy="237866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434343"/>
                </a:solidFill>
                <a:ea typeface="Karla"/>
                <a:cs typeface="Karla"/>
                <a:sym typeface="Karla"/>
              </a:rPr>
              <a:t>When co-regulation works well, both people experience </a:t>
            </a:r>
            <a:r>
              <a:rPr lang="en" sz="2400" b="1" dirty="0">
                <a:solidFill>
                  <a:srgbClr val="D9531E"/>
                </a:solidFill>
                <a:ea typeface="Karla"/>
                <a:cs typeface="Karla"/>
                <a:sym typeface="Karla"/>
              </a:rPr>
              <a:t>less distress</a:t>
            </a:r>
            <a:r>
              <a:rPr lang="en" sz="2400" dirty="0">
                <a:solidFill>
                  <a:srgbClr val="434343"/>
                </a:solidFill>
                <a:ea typeface="Karla"/>
                <a:cs typeface="Karla"/>
                <a:sym typeface="Karla"/>
              </a:rPr>
              <a:t>.</a:t>
            </a:r>
            <a:endParaRPr sz="2400" dirty="0">
              <a:solidFill>
                <a:srgbClr val="434343"/>
              </a:solidFill>
              <a:ea typeface="Karla"/>
              <a:cs typeface="Karla"/>
              <a:sym typeface="Karla"/>
            </a:endParaRPr>
          </a:p>
          <a:p>
            <a:pPr marL="0" lvl="0" indent="0" algn="l" rtl="0">
              <a:spcBef>
                <a:spcPts val="0"/>
              </a:spcBef>
              <a:spcAft>
                <a:spcPts val="0"/>
              </a:spcAft>
              <a:buNone/>
            </a:pPr>
            <a:endParaRPr sz="2400" dirty="0">
              <a:solidFill>
                <a:srgbClr val="434343"/>
              </a:solidFill>
              <a:ea typeface="Karla"/>
              <a:cs typeface="Karla"/>
              <a:sym typeface="Karla"/>
            </a:endParaRPr>
          </a:p>
          <a:p>
            <a:pPr marL="0" lvl="0" indent="0" algn="l" rtl="0">
              <a:spcBef>
                <a:spcPts val="0"/>
              </a:spcBef>
              <a:spcAft>
                <a:spcPts val="0"/>
              </a:spcAft>
              <a:buNone/>
            </a:pPr>
            <a:r>
              <a:rPr lang="en" sz="2400" dirty="0">
                <a:solidFill>
                  <a:srgbClr val="434343"/>
                </a:solidFill>
                <a:ea typeface="Karla"/>
                <a:cs typeface="Karla"/>
                <a:sym typeface="Karla"/>
              </a:rPr>
              <a:t>For example, if you were running a long race with a friend, you might adjust to each other’s speeds. If either of you felt like giving up, your might persist longer because you have each other’s support. </a:t>
            </a:r>
            <a:endParaRPr sz="2400" dirty="0">
              <a:solidFill>
                <a:srgbClr val="434343"/>
              </a:solidFill>
              <a:ea typeface="Karla"/>
              <a:cs typeface="Karla"/>
              <a:sym typeface="Karla"/>
            </a:endParaRPr>
          </a:p>
        </p:txBody>
      </p:sp>
      <p:pic>
        <p:nvPicPr>
          <p:cNvPr id="3" name="Google Shape;78;p16">
            <a:extLst>
              <a:ext uri="{FF2B5EF4-FFF2-40B4-BE49-F238E27FC236}">
                <a16:creationId xmlns:a16="http://schemas.microsoft.com/office/drawing/2014/main" id="{AD8F48FC-5871-BC32-22AD-CE00809DAFDF}"/>
              </a:ext>
            </a:extLst>
          </p:cNvPr>
          <p:cNvPicPr preferRelativeResize="0"/>
          <p:nvPr/>
        </p:nvPicPr>
        <p:blipFill rotWithShape="1">
          <a:blip r:embed="rId3">
            <a:alphaModFix/>
          </a:blip>
          <a:srcRect t="25244" r="3185"/>
          <a:stretch/>
        </p:blipFill>
        <p:spPr>
          <a:xfrm>
            <a:off x="6024880" y="3830320"/>
            <a:ext cx="2761650" cy="2872047"/>
          </a:xfrm>
          <a:prstGeom prst="ellipse">
            <a:avLst/>
          </a:prstGeom>
          <a:noFill/>
          <a:ln>
            <a:noFill/>
          </a:ln>
        </p:spPr>
      </p:pic>
    </p:spTree>
    <p:extLst>
      <p:ext uri="{BB962C8B-B14F-4D97-AF65-F5344CB8AC3E}">
        <p14:creationId xmlns:p14="http://schemas.microsoft.com/office/powerpoint/2010/main" val="200972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6"/>
            <a:ext cx="7886700" cy="1019970"/>
          </a:xfrm>
        </p:spPr>
        <p:txBody>
          <a:bodyPr/>
          <a:lstStyle/>
          <a:p>
            <a:pPr algn="ctr"/>
            <a:r>
              <a:rPr lang="en-US" cap="all" dirty="0">
                <a:solidFill>
                  <a:schemeClr val="bg1"/>
                </a:solidFill>
                <a:latin typeface="Arial Black" panose="020B0A04020102020204" pitchFamily="34" charset="0"/>
              </a:rPr>
              <a:t>EMOTION CO-REGULATION</a:t>
            </a:r>
            <a:endParaRPr lang="en-US" dirty="0">
              <a:solidFill>
                <a:schemeClr val="bg1"/>
              </a:solidFill>
              <a:latin typeface="Arial Black" panose="020B0A04020102020204" pitchFamily="34" charset="0"/>
            </a:endParaRPr>
          </a:p>
        </p:txBody>
      </p:sp>
      <p:sp>
        <p:nvSpPr>
          <p:cNvPr id="5" name="Google Shape;87;p17">
            <a:extLst>
              <a:ext uri="{FF2B5EF4-FFF2-40B4-BE49-F238E27FC236}">
                <a16:creationId xmlns:a16="http://schemas.microsoft.com/office/drawing/2014/main" id="{C446C2F0-BD72-891E-7DFF-7BC94FF70435}"/>
              </a:ext>
            </a:extLst>
          </p:cNvPr>
          <p:cNvSpPr txBox="1"/>
          <p:nvPr/>
        </p:nvSpPr>
        <p:spPr>
          <a:xfrm>
            <a:off x="563035" y="1470360"/>
            <a:ext cx="7952315" cy="505236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01447B"/>
                </a:solidFill>
                <a:ea typeface="Karla"/>
                <a:cs typeface="Karla"/>
                <a:sym typeface="Karla"/>
              </a:rPr>
              <a:t>Example 1:</a:t>
            </a:r>
            <a:r>
              <a:rPr lang="en" sz="2400" dirty="0">
                <a:solidFill>
                  <a:srgbClr val="434343"/>
                </a:solidFill>
                <a:ea typeface="Karla"/>
                <a:cs typeface="Karla"/>
                <a:sym typeface="Karla"/>
              </a:rPr>
              <a:t> Someone accidentally bumps into you in line, and you can tell that they are in a down mood. </a:t>
            </a:r>
            <a:endParaRPr sz="2400" dirty="0">
              <a:solidFill>
                <a:srgbClr val="434343"/>
              </a:solidFill>
              <a:ea typeface="Karla"/>
              <a:cs typeface="Karla"/>
              <a:sym typeface="Karla"/>
            </a:endParaRPr>
          </a:p>
          <a:p>
            <a:pPr marL="0" lvl="0" indent="0" algn="l" rtl="0">
              <a:spcBef>
                <a:spcPts val="0"/>
              </a:spcBef>
              <a:spcAft>
                <a:spcPts val="0"/>
              </a:spcAft>
              <a:buNone/>
            </a:pPr>
            <a:endParaRPr sz="1200" dirty="0">
              <a:solidFill>
                <a:srgbClr val="434343"/>
              </a:solidFill>
              <a:ea typeface="Karla"/>
              <a:cs typeface="Karla"/>
              <a:sym typeface="Karla"/>
            </a:endParaRPr>
          </a:p>
          <a:p>
            <a:pPr marL="0" lvl="0" indent="0" algn="l" rtl="0">
              <a:spcBef>
                <a:spcPts val="0"/>
              </a:spcBef>
              <a:spcAft>
                <a:spcPts val="0"/>
              </a:spcAft>
              <a:buNone/>
            </a:pPr>
            <a:r>
              <a:rPr lang="en" sz="2400" dirty="0">
                <a:solidFill>
                  <a:srgbClr val="434343"/>
                </a:solidFill>
                <a:ea typeface="Karla"/>
                <a:cs typeface="Karla"/>
                <a:sym typeface="Karla"/>
              </a:rPr>
              <a:t>You let them go in front of you. This causes the person to say “thank you” and smile, which makes you feel gratified.</a:t>
            </a:r>
          </a:p>
          <a:p>
            <a:pPr marL="0" lvl="0" indent="0" algn="l" rtl="0">
              <a:spcBef>
                <a:spcPts val="0"/>
              </a:spcBef>
              <a:spcAft>
                <a:spcPts val="0"/>
              </a:spcAft>
              <a:buNone/>
            </a:pPr>
            <a:endParaRPr lang="en" sz="2400" dirty="0">
              <a:solidFill>
                <a:srgbClr val="434343"/>
              </a:solidFill>
              <a:ea typeface="Karla"/>
              <a:cs typeface="Karla"/>
              <a:sym typeface="Karla"/>
            </a:endParaRPr>
          </a:p>
          <a:p>
            <a:pPr marL="0" lvl="0" indent="0" algn="l" rtl="0">
              <a:spcBef>
                <a:spcPts val="0"/>
              </a:spcBef>
              <a:spcAft>
                <a:spcPts val="0"/>
              </a:spcAft>
              <a:buNone/>
            </a:pPr>
            <a:endParaRPr lang="en" sz="2400" dirty="0">
              <a:solidFill>
                <a:srgbClr val="434343"/>
              </a:solidFill>
              <a:ea typeface="Karla"/>
              <a:cs typeface="Karla"/>
              <a:sym typeface="Karla"/>
            </a:endParaRPr>
          </a:p>
          <a:p>
            <a:pPr marL="0" lvl="0" indent="0" algn="l" rtl="0">
              <a:spcBef>
                <a:spcPts val="0"/>
              </a:spcBef>
              <a:spcAft>
                <a:spcPts val="0"/>
              </a:spcAft>
              <a:buNone/>
            </a:pPr>
            <a:r>
              <a:rPr lang="en" sz="2400" b="1" dirty="0">
                <a:solidFill>
                  <a:srgbClr val="01447B"/>
                </a:solidFill>
                <a:ea typeface="Karla"/>
                <a:cs typeface="Karla"/>
                <a:sym typeface="Karla"/>
              </a:rPr>
              <a:t>Example 2:</a:t>
            </a:r>
            <a:r>
              <a:rPr lang="en" sz="2400" dirty="0">
                <a:solidFill>
                  <a:srgbClr val="434343"/>
                </a:solidFill>
                <a:ea typeface="Karla"/>
                <a:cs typeface="Karla"/>
                <a:sym typeface="Karla"/>
              </a:rPr>
              <a:t> </a:t>
            </a:r>
            <a:r>
              <a:rPr lang="en-US" sz="2400" dirty="0">
                <a:solidFill>
                  <a:srgbClr val="434343"/>
                </a:solidFill>
                <a:ea typeface="Karla"/>
                <a:cs typeface="Karla"/>
                <a:sym typeface="Karla"/>
              </a:rPr>
              <a:t>You see that a classmate who is giving a presentation is very nervous and struggling to speak in front of the class.</a:t>
            </a:r>
          </a:p>
          <a:p>
            <a:pPr marL="0" lvl="0" indent="0" algn="l" rtl="0">
              <a:spcBef>
                <a:spcPts val="0"/>
              </a:spcBef>
              <a:spcAft>
                <a:spcPts val="0"/>
              </a:spcAft>
              <a:buNone/>
            </a:pPr>
            <a:endParaRPr lang="en-US" sz="1200" dirty="0">
              <a:solidFill>
                <a:srgbClr val="434343"/>
              </a:solidFill>
              <a:ea typeface="Karla"/>
              <a:cs typeface="Karla"/>
              <a:sym typeface="Karla"/>
            </a:endParaRPr>
          </a:p>
          <a:p>
            <a:pPr marL="0" lvl="0" indent="0" algn="l" rtl="0">
              <a:spcBef>
                <a:spcPts val="0"/>
              </a:spcBef>
              <a:spcAft>
                <a:spcPts val="0"/>
              </a:spcAft>
              <a:buNone/>
            </a:pPr>
            <a:r>
              <a:rPr lang="en-US" sz="2400" dirty="0">
                <a:solidFill>
                  <a:srgbClr val="434343"/>
                </a:solidFill>
                <a:ea typeface="Karla"/>
                <a:cs typeface="Karla"/>
                <a:sym typeface="Karla"/>
              </a:rPr>
              <a:t>You choose to be extra cooperative, quiet, and attentive to help them feel better, which calms them down and makes you feel satisfied.</a:t>
            </a:r>
          </a:p>
          <a:p>
            <a:pPr marL="0" lvl="0" indent="0" algn="l" rtl="0">
              <a:spcBef>
                <a:spcPts val="0"/>
              </a:spcBef>
              <a:spcAft>
                <a:spcPts val="0"/>
              </a:spcAft>
              <a:buNone/>
            </a:pPr>
            <a:endParaRPr sz="2400" dirty="0">
              <a:solidFill>
                <a:srgbClr val="434343"/>
              </a:solidFill>
              <a:ea typeface="Karla"/>
              <a:cs typeface="Karla"/>
              <a:sym typeface="Karla"/>
            </a:endParaRPr>
          </a:p>
        </p:txBody>
      </p:sp>
      <p:cxnSp>
        <p:nvCxnSpPr>
          <p:cNvPr id="7" name="Straight Connector 6">
            <a:extLst>
              <a:ext uri="{FF2B5EF4-FFF2-40B4-BE49-F238E27FC236}">
                <a16:creationId xmlns:a16="http://schemas.microsoft.com/office/drawing/2014/main" id="{8146734F-D8B0-06E9-6F2F-87288F89AB71}"/>
              </a:ext>
            </a:extLst>
          </p:cNvPr>
          <p:cNvCxnSpPr/>
          <p:nvPr/>
        </p:nvCxnSpPr>
        <p:spPr>
          <a:xfrm>
            <a:off x="2661920" y="3606800"/>
            <a:ext cx="342392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387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6"/>
            <a:ext cx="7886700" cy="1019970"/>
          </a:xfrm>
        </p:spPr>
        <p:txBody>
          <a:bodyPr/>
          <a:lstStyle/>
          <a:p>
            <a:pPr algn="ctr"/>
            <a:r>
              <a:rPr lang="en-US" cap="all" dirty="0">
                <a:solidFill>
                  <a:schemeClr val="bg1"/>
                </a:solidFill>
                <a:latin typeface="Arial Black" panose="020B0A04020102020204" pitchFamily="34" charset="0"/>
              </a:rPr>
              <a:t>EMOTION CO-REGULATION</a:t>
            </a:r>
            <a:endParaRPr lang="en-US" dirty="0">
              <a:solidFill>
                <a:schemeClr val="bg1"/>
              </a:solidFill>
              <a:latin typeface="Arial Black" panose="020B0A04020102020204" pitchFamily="34" charset="0"/>
            </a:endParaRPr>
          </a:p>
        </p:txBody>
      </p:sp>
      <p:sp>
        <p:nvSpPr>
          <p:cNvPr id="2" name="Google Shape;103;p19">
            <a:extLst>
              <a:ext uri="{FF2B5EF4-FFF2-40B4-BE49-F238E27FC236}">
                <a16:creationId xmlns:a16="http://schemas.microsoft.com/office/drawing/2014/main" id="{30FB9F0F-5181-A20C-698C-BB9C4C0D0D32}"/>
              </a:ext>
            </a:extLst>
          </p:cNvPr>
          <p:cNvSpPr txBox="1"/>
          <p:nvPr/>
        </p:nvSpPr>
        <p:spPr>
          <a:xfrm>
            <a:off x="567400" y="1786915"/>
            <a:ext cx="7851000" cy="1149326"/>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6000" b="1" dirty="0">
                <a:solidFill>
                  <a:srgbClr val="01447B"/>
                </a:solidFill>
                <a:latin typeface="Rage Italic" panose="03070502040507070304" pitchFamily="66" charset="0"/>
                <a:ea typeface="Over the Rainbow"/>
                <a:cs typeface="Over the Rainbow"/>
                <a:sym typeface="Over the Rainbow"/>
              </a:rPr>
              <a:t>Remember…</a:t>
            </a:r>
            <a:endParaRPr sz="6000" b="1" dirty="0">
              <a:solidFill>
                <a:srgbClr val="01447B"/>
              </a:solidFill>
              <a:latin typeface="Rage Italic" panose="03070502040507070304" pitchFamily="66" charset="0"/>
              <a:ea typeface="Over the Rainbow"/>
              <a:cs typeface="Over the Rainbow"/>
              <a:sym typeface="Over the Rainbow"/>
            </a:endParaRPr>
          </a:p>
        </p:txBody>
      </p:sp>
      <p:sp>
        <p:nvSpPr>
          <p:cNvPr id="3" name="Google Shape;104;p19">
            <a:extLst>
              <a:ext uri="{FF2B5EF4-FFF2-40B4-BE49-F238E27FC236}">
                <a16:creationId xmlns:a16="http://schemas.microsoft.com/office/drawing/2014/main" id="{F22DABD1-9612-6D91-228C-4EDCBF66D407}"/>
              </a:ext>
            </a:extLst>
          </p:cNvPr>
          <p:cNvSpPr txBox="1"/>
          <p:nvPr/>
        </p:nvSpPr>
        <p:spPr>
          <a:xfrm>
            <a:off x="715440" y="3017521"/>
            <a:ext cx="8138100" cy="20820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2800" b="1" dirty="0">
                <a:solidFill>
                  <a:srgbClr val="01447B"/>
                </a:solidFill>
                <a:ea typeface="Karla"/>
                <a:cs typeface="Karla"/>
                <a:sym typeface="Karla"/>
              </a:rPr>
              <a:t>We aren’t only responsible for regulating our own emotions and behaviors at school. We all play an important role in helping each other to manage our feelings. </a:t>
            </a:r>
            <a:endParaRPr sz="2800" b="1" dirty="0">
              <a:solidFill>
                <a:srgbClr val="01447B"/>
              </a:solidFill>
              <a:ea typeface="Karla"/>
              <a:cs typeface="Karla"/>
              <a:sym typeface="Karla"/>
            </a:endParaRPr>
          </a:p>
          <a:p>
            <a:pPr marL="0" lvl="0" indent="0" algn="l" rtl="0">
              <a:spcBef>
                <a:spcPts val="600"/>
              </a:spcBef>
              <a:spcAft>
                <a:spcPts val="0"/>
              </a:spcAft>
              <a:buNone/>
            </a:pPr>
            <a:endParaRPr sz="2800" dirty="0">
              <a:solidFill>
                <a:srgbClr val="01447B"/>
              </a:solidFill>
              <a:ea typeface="Karla"/>
              <a:cs typeface="Karla"/>
              <a:sym typeface="Karla"/>
            </a:endParaRPr>
          </a:p>
          <a:p>
            <a:pPr marL="0" lvl="0" indent="0" algn="l" rtl="0">
              <a:spcBef>
                <a:spcPts val="600"/>
              </a:spcBef>
              <a:spcAft>
                <a:spcPts val="0"/>
              </a:spcAft>
              <a:buNone/>
            </a:pPr>
            <a:r>
              <a:rPr lang="en" sz="2800" dirty="0">
                <a:solidFill>
                  <a:srgbClr val="01447B"/>
                </a:solidFill>
                <a:ea typeface="Karla"/>
                <a:cs typeface="Karla"/>
                <a:sym typeface="Karla"/>
              </a:rPr>
              <a:t>…This is where the </a:t>
            </a:r>
            <a:r>
              <a:rPr lang="en" sz="2800" b="1" dirty="0">
                <a:solidFill>
                  <a:srgbClr val="D9531E"/>
                </a:solidFill>
                <a:ea typeface="Karla"/>
                <a:cs typeface="Karla"/>
                <a:sym typeface="Karla"/>
              </a:rPr>
              <a:t>Charter</a:t>
            </a:r>
            <a:r>
              <a:rPr lang="en" sz="2800" b="1" dirty="0">
                <a:solidFill>
                  <a:srgbClr val="01447B"/>
                </a:solidFill>
                <a:ea typeface="Karla"/>
                <a:cs typeface="Karla"/>
                <a:sym typeface="Karla"/>
              </a:rPr>
              <a:t> </a:t>
            </a:r>
            <a:r>
              <a:rPr lang="en" sz="2800" dirty="0">
                <a:solidFill>
                  <a:srgbClr val="01447B"/>
                </a:solidFill>
                <a:ea typeface="Karla"/>
                <a:cs typeface="Karla"/>
                <a:sym typeface="Karla"/>
              </a:rPr>
              <a:t>comes in. </a:t>
            </a:r>
            <a:endParaRPr sz="2800" dirty="0">
              <a:solidFill>
                <a:srgbClr val="01447B"/>
              </a:solidFill>
              <a:ea typeface="Karla"/>
              <a:cs typeface="Karla"/>
              <a:sym typeface="Karla"/>
            </a:endParaRPr>
          </a:p>
        </p:txBody>
      </p:sp>
    </p:spTree>
    <p:extLst>
      <p:ext uri="{BB962C8B-B14F-4D97-AF65-F5344CB8AC3E}">
        <p14:creationId xmlns:p14="http://schemas.microsoft.com/office/powerpoint/2010/main" val="113047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16C806-D738-480A-B30A-52C50F7730CF}"/>
              </a:ext>
            </a:extLst>
          </p:cNvPr>
          <p:cNvSpPr>
            <a:spLocks noGrp="1"/>
          </p:cNvSpPr>
          <p:nvPr>
            <p:ph idx="1"/>
          </p:nvPr>
        </p:nvSpPr>
        <p:spPr>
          <a:xfrm>
            <a:off x="628650" y="1601506"/>
            <a:ext cx="7886700" cy="4655859"/>
          </a:xfrm>
        </p:spPr>
        <p:txBody>
          <a:bodyPr>
            <a:normAutofit lnSpcReduction="10000"/>
          </a:bodyPr>
          <a:lstStyle/>
          <a:p>
            <a:pPr marL="0" indent="0">
              <a:buNone/>
            </a:pPr>
            <a:r>
              <a:rPr lang="en-US" dirty="0"/>
              <a:t>There is a clear gap between how school community members feel and how they want to feel. This presents us with an opportunity–a call to action to develop plans for </a:t>
            </a:r>
            <a:r>
              <a:rPr lang="en-US" b="1" dirty="0">
                <a:solidFill>
                  <a:srgbClr val="01447B"/>
                </a:solidFill>
              </a:rPr>
              <a:t>enhancing emotional climates</a:t>
            </a:r>
            <a:r>
              <a:rPr lang="en-US" dirty="0"/>
              <a:t>.</a:t>
            </a:r>
          </a:p>
          <a:p>
            <a:r>
              <a:rPr lang="en-US" dirty="0"/>
              <a:t>This is where the </a:t>
            </a:r>
            <a:r>
              <a:rPr lang="en-US" sz="2400" b="1" dirty="0">
                <a:solidFill>
                  <a:srgbClr val="D9531E"/>
                </a:solidFill>
              </a:rPr>
              <a:t>Charter</a:t>
            </a:r>
            <a:r>
              <a:rPr lang="en-US" dirty="0"/>
              <a:t> comes in. The Charter allows everyone in a school community the chance to articulate how they want to feel at school, then work together to agree upon behaviors that support those feelings. As a group, the school community members decide on what needs to happen or change for those feelings to be consistently present.</a:t>
            </a:r>
            <a:br>
              <a:rPr lang="en-US" dirty="0"/>
            </a:br>
            <a:endParaRPr lang="en-US" sz="800" dirty="0"/>
          </a:p>
          <a:p>
            <a:pPr marL="0" indent="0">
              <a:buNone/>
            </a:pPr>
            <a:r>
              <a:rPr lang="en-US" dirty="0"/>
              <a:t>All Charters are structured around two primary </a:t>
            </a:r>
            <a:br>
              <a:rPr lang="en-US" dirty="0"/>
            </a:br>
            <a:r>
              <a:rPr lang="en-US" dirty="0"/>
              <a:t>questions:</a:t>
            </a:r>
            <a:br>
              <a:rPr lang="en-US" dirty="0"/>
            </a:br>
            <a:endParaRPr lang="en-US" sz="800" dirty="0"/>
          </a:p>
          <a:p>
            <a:pPr lvl="1">
              <a:buClr>
                <a:srgbClr val="01447B"/>
              </a:buClr>
              <a:buFont typeface="Wingdings" panose="05000000000000000000" pitchFamily="2" charset="2"/>
              <a:buChar char="«"/>
            </a:pPr>
            <a:r>
              <a:rPr lang="en-US" sz="2400" b="1" dirty="0">
                <a:solidFill>
                  <a:srgbClr val="D9531E"/>
                </a:solidFill>
              </a:rPr>
              <a:t> How do we want to feel?</a:t>
            </a:r>
            <a:br>
              <a:rPr lang="en-US" sz="2400" b="1" dirty="0">
                <a:solidFill>
                  <a:srgbClr val="D9531E"/>
                </a:solidFill>
              </a:rPr>
            </a:br>
            <a:endParaRPr lang="en-US" sz="800" dirty="0">
              <a:solidFill>
                <a:srgbClr val="D9531E"/>
              </a:solidFill>
            </a:endParaRPr>
          </a:p>
          <a:p>
            <a:pPr lvl="1">
              <a:buClr>
                <a:srgbClr val="01447B"/>
              </a:buClr>
              <a:buFont typeface="Wingdings" panose="05000000000000000000" pitchFamily="2" charset="2"/>
              <a:buChar char="«"/>
            </a:pPr>
            <a:r>
              <a:rPr lang="en-US" sz="2400" b="1" dirty="0">
                <a:solidFill>
                  <a:srgbClr val="D9531E"/>
                </a:solidFill>
              </a:rPr>
              <a:t> How will we help each other to </a:t>
            </a:r>
            <a:br>
              <a:rPr lang="en-US" sz="2400" b="1" dirty="0">
                <a:solidFill>
                  <a:srgbClr val="D9531E"/>
                </a:solidFill>
              </a:rPr>
            </a:br>
            <a:r>
              <a:rPr lang="en-US" sz="2400" b="1" dirty="0">
                <a:solidFill>
                  <a:srgbClr val="D9531E"/>
                </a:solidFill>
              </a:rPr>
              <a:t>  experience these feelings?</a:t>
            </a:r>
            <a:endParaRPr lang="en-US" sz="2400" dirty="0">
              <a:solidFill>
                <a:srgbClr val="D9531E"/>
              </a:solidFill>
            </a:endParaRPr>
          </a:p>
          <a:p>
            <a:pPr marL="0" indent="0">
              <a:buNone/>
            </a:pPr>
            <a:endParaRPr lang="en-US" dirty="0"/>
          </a:p>
          <a:p>
            <a:endParaRPr lang="en-US" dirty="0"/>
          </a:p>
        </p:txBody>
      </p:sp>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6"/>
            <a:ext cx="7886700" cy="1019970"/>
          </a:xfrm>
        </p:spPr>
        <p:txBody>
          <a:bodyPr/>
          <a:lstStyle/>
          <a:p>
            <a:pPr algn="ctr"/>
            <a:r>
              <a:rPr lang="en-US" cap="all" dirty="0">
                <a:solidFill>
                  <a:schemeClr val="bg1"/>
                </a:solidFill>
                <a:latin typeface="Arial Black" panose="020B0A04020102020204" pitchFamily="34" charset="0"/>
              </a:rPr>
              <a:t>THE CHARTER</a:t>
            </a:r>
            <a:endParaRPr lang="en-US" dirty="0">
              <a:solidFill>
                <a:schemeClr val="bg1"/>
              </a:solidFill>
              <a:latin typeface="Arial Black" panose="020B0A04020102020204" pitchFamily="34" charset="0"/>
            </a:endParaRPr>
          </a:p>
        </p:txBody>
      </p:sp>
      <p:pic>
        <p:nvPicPr>
          <p:cNvPr id="11266" name="Picture 2" descr="Teachers at a training session hold their team Charter">
            <a:extLst>
              <a:ext uri="{FF2B5EF4-FFF2-40B4-BE49-F238E27FC236}">
                <a16:creationId xmlns:a16="http://schemas.microsoft.com/office/drawing/2014/main" id="{8CE81D14-3A51-4EC6-B931-84AC8861F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665" y="4210845"/>
            <a:ext cx="2386853" cy="23868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39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5"/>
            <a:ext cx="7886700" cy="1029495"/>
          </a:xfrm>
        </p:spPr>
        <p:txBody>
          <a:bodyPr/>
          <a:lstStyle/>
          <a:p>
            <a:pPr algn="ctr"/>
            <a:r>
              <a:rPr lang="en-US" cap="all" dirty="0">
                <a:solidFill>
                  <a:schemeClr val="bg1"/>
                </a:solidFill>
                <a:latin typeface="Arial Black" panose="020B0A04020102020204" pitchFamily="34" charset="0"/>
              </a:rPr>
              <a:t>CHARTER vs rules</a:t>
            </a:r>
            <a:endParaRPr lang="en-US" dirty="0">
              <a:solidFill>
                <a:schemeClr val="bg1"/>
              </a:solidFill>
              <a:latin typeface="Arial Black" panose="020B0A04020102020204" pitchFamily="34" charset="0"/>
            </a:endParaRPr>
          </a:p>
        </p:txBody>
      </p:sp>
      <p:pic>
        <p:nvPicPr>
          <p:cNvPr id="1026" name="Picture 2" descr="Elementary classroom rules High Resolution Stock Photography and Images -  Alamy">
            <a:extLst>
              <a:ext uri="{FF2B5EF4-FFF2-40B4-BE49-F238E27FC236}">
                <a16:creationId xmlns:a16="http://schemas.microsoft.com/office/drawing/2014/main" id="{107C5713-5FDE-4539-BDCD-E7A94CFA6C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381"/>
          <a:stretch/>
        </p:blipFill>
        <p:spPr bwMode="auto">
          <a:xfrm>
            <a:off x="270393" y="958051"/>
            <a:ext cx="2617252" cy="3144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Pin on Teaching">
            <a:extLst>
              <a:ext uri="{FF2B5EF4-FFF2-40B4-BE49-F238E27FC236}">
                <a16:creationId xmlns:a16="http://schemas.microsoft.com/office/drawing/2014/main" id="{F0C9FE01-0540-4C63-A22A-EAEE8D2FBE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76" t="4490" r="4438" b="7991"/>
          <a:stretch/>
        </p:blipFill>
        <p:spPr bwMode="auto">
          <a:xfrm>
            <a:off x="3316132" y="958052"/>
            <a:ext cx="2511733" cy="3144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Soriano, Fe / Classroom Rules &amp; Policies">
            <a:extLst>
              <a:ext uri="{FF2B5EF4-FFF2-40B4-BE49-F238E27FC236}">
                <a16:creationId xmlns:a16="http://schemas.microsoft.com/office/drawing/2014/main" id="{C10C6F89-10DE-4D8F-A2B4-1B15BD2E0B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6352" y="958052"/>
            <a:ext cx="2397061" cy="3144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Hadas has her rules. Look how neat her handwriting is! | Flickr">
            <a:extLst>
              <a:ext uri="{FF2B5EF4-FFF2-40B4-BE49-F238E27FC236}">
                <a16:creationId xmlns:a16="http://schemas.microsoft.com/office/drawing/2014/main" id="{727431A1-F899-4309-9A78-065244575D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276" b="35084"/>
          <a:stretch/>
        </p:blipFill>
        <p:spPr bwMode="auto">
          <a:xfrm>
            <a:off x="1325419" y="4262821"/>
            <a:ext cx="6493161" cy="2466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89211CFD-15CA-77C2-1009-AFBDC8333ABE}"/>
                  </a:ext>
                </a:extLst>
              </p14:cNvPr>
              <p14:cNvContentPartPr/>
              <p14:nvPr/>
            </p14:nvContentPartPr>
            <p14:xfrm>
              <a:off x="43560" y="3297960"/>
              <a:ext cx="62640" cy="160200"/>
            </p14:xfrm>
          </p:contentPart>
        </mc:Choice>
        <mc:Fallback>
          <p:pic>
            <p:nvPicPr>
              <p:cNvPr id="2" name="Ink 1">
                <a:extLst>
                  <a:ext uri="{FF2B5EF4-FFF2-40B4-BE49-F238E27FC236}">
                    <a16:creationId xmlns:a16="http://schemas.microsoft.com/office/drawing/2014/main" id="{89211CFD-15CA-77C2-1009-AFBDC8333ABE}"/>
                  </a:ext>
                </a:extLst>
              </p:cNvPr>
              <p:cNvPicPr/>
              <p:nvPr/>
            </p:nvPicPr>
            <p:blipFill>
              <a:blip r:embed="rId8"/>
              <a:stretch>
                <a:fillRect/>
              </a:stretch>
            </p:blipFill>
            <p:spPr>
              <a:xfrm>
                <a:off x="34200" y="3288600"/>
                <a:ext cx="81360" cy="178920"/>
              </a:xfrm>
              <a:prstGeom prst="rect">
                <a:avLst/>
              </a:prstGeom>
            </p:spPr>
          </p:pic>
        </mc:Fallback>
      </mc:AlternateContent>
    </p:spTree>
    <p:extLst>
      <p:ext uri="{BB962C8B-B14F-4D97-AF65-F5344CB8AC3E}">
        <p14:creationId xmlns:p14="http://schemas.microsoft.com/office/powerpoint/2010/main" val="300695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16C806-D738-480A-B30A-52C50F7730CF}"/>
              </a:ext>
            </a:extLst>
          </p:cNvPr>
          <p:cNvSpPr>
            <a:spLocks noGrp="1"/>
          </p:cNvSpPr>
          <p:nvPr>
            <p:ph idx="1"/>
          </p:nvPr>
        </p:nvSpPr>
        <p:spPr>
          <a:xfrm>
            <a:off x="3010384" y="1810599"/>
            <a:ext cx="4304815" cy="3090566"/>
          </a:xfrm>
        </p:spPr>
        <p:txBody>
          <a:bodyPr>
            <a:normAutofit fontScale="92500" lnSpcReduction="20000"/>
          </a:bodyPr>
          <a:lstStyle/>
          <a:p>
            <a:pPr marL="0" indent="0">
              <a:buNone/>
            </a:pPr>
            <a:r>
              <a:rPr lang="en-US" sz="2800" dirty="0"/>
              <a:t>The Charter creates the </a:t>
            </a:r>
            <a:r>
              <a:rPr lang="en-US" sz="2800" b="1" dirty="0">
                <a:solidFill>
                  <a:srgbClr val="D9531E"/>
                </a:solidFill>
              </a:rPr>
              <a:t>WHY</a:t>
            </a:r>
            <a:r>
              <a:rPr lang="en-US" sz="2800" dirty="0"/>
              <a:t> for the classroom rules or social contract.  How we want to feel will lead into strategies that will foster and maintain them.</a:t>
            </a:r>
            <a:r>
              <a:rPr lang="en-US" sz="2800" b="1" dirty="0"/>
              <a:t>  </a:t>
            </a:r>
            <a:r>
              <a:rPr lang="en-US" sz="2800" b="1" dirty="0">
                <a:solidFill>
                  <a:srgbClr val="01447B"/>
                </a:solidFill>
              </a:rPr>
              <a:t>The “rules” naturally follow </a:t>
            </a:r>
            <a:r>
              <a:rPr lang="en-US" sz="2800" dirty="0"/>
              <a:t>– but rather than for basic compliance, they will have a deeper level of meaning and purpose.</a:t>
            </a:r>
          </a:p>
          <a:p>
            <a:pPr marL="0" indent="0">
              <a:buNone/>
            </a:pPr>
            <a:endParaRPr lang="en-US" dirty="0"/>
          </a:p>
          <a:p>
            <a:endParaRPr lang="en-US" dirty="0"/>
          </a:p>
        </p:txBody>
      </p:sp>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5"/>
            <a:ext cx="7886700" cy="1029495"/>
          </a:xfrm>
        </p:spPr>
        <p:txBody>
          <a:bodyPr/>
          <a:lstStyle/>
          <a:p>
            <a:pPr algn="ctr"/>
            <a:r>
              <a:rPr lang="en-US" cap="all" dirty="0">
                <a:solidFill>
                  <a:schemeClr val="bg1"/>
                </a:solidFill>
                <a:latin typeface="Arial Black" panose="020B0A04020102020204" pitchFamily="34" charset="0"/>
              </a:rPr>
              <a:t>THE VALUE OF A CHARTER</a:t>
            </a:r>
            <a:endParaRPr lang="en-US" dirty="0">
              <a:solidFill>
                <a:schemeClr val="bg1"/>
              </a:solidFill>
              <a:latin typeface="Arial Black" panose="020B0A04020102020204" pitchFamily="34" charset="0"/>
            </a:endParaRPr>
          </a:p>
        </p:txBody>
      </p:sp>
      <p:pic>
        <p:nvPicPr>
          <p:cNvPr id="5" name="Picture 2" descr="Elementary classroom rules High Resolution Stock Photography and Images -  Alamy">
            <a:extLst>
              <a:ext uri="{FF2B5EF4-FFF2-40B4-BE49-F238E27FC236}">
                <a16:creationId xmlns:a16="http://schemas.microsoft.com/office/drawing/2014/main" id="{81543D73-F8A7-4DC8-85E5-5589B65968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381"/>
          <a:stretch/>
        </p:blipFill>
        <p:spPr bwMode="auto">
          <a:xfrm>
            <a:off x="999564" y="1293463"/>
            <a:ext cx="1354946" cy="1628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6" descr="Pin on Teaching">
            <a:extLst>
              <a:ext uri="{FF2B5EF4-FFF2-40B4-BE49-F238E27FC236}">
                <a16:creationId xmlns:a16="http://schemas.microsoft.com/office/drawing/2014/main" id="{986F0EE5-A4A3-4AAE-9AE0-2704160CB0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76" t="4490" r="4438" b="7991"/>
          <a:stretch/>
        </p:blipFill>
        <p:spPr bwMode="auto">
          <a:xfrm>
            <a:off x="1026647" y="3097314"/>
            <a:ext cx="1300319" cy="1628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8" descr="Soriano, Fe / Classroom Rules &amp; Policies">
            <a:extLst>
              <a:ext uri="{FF2B5EF4-FFF2-40B4-BE49-F238E27FC236}">
                <a16:creationId xmlns:a16="http://schemas.microsoft.com/office/drawing/2014/main" id="{48352660-7FA2-4DC0-9CD3-1FF06613D8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331" y="4901165"/>
            <a:ext cx="1240953" cy="1628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10" descr="Hadas has her rules. Look how neat her handwriting is! | Flickr">
            <a:extLst>
              <a:ext uri="{FF2B5EF4-FFF2-40B4-BE49-F238E27FC236}">
                <a16:creationId xmlns:a16="http://schemas.microsoft.com/office/drawing/2014/main" id="{294B7942-0A61-4AAF-ADDB-A0D9D407B0E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276" b="35084"/>
          <a:stretch/>
        </p:blipFill>
        <p:spPr bwMode="auto">
          <a:xfrm>
            <a:off x="2627748" y="5252607"/>
            <a:ext cx="3361494" cy="1276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9C21AD6-AB43-4CE2-874F-FB492FD8EB37}"/>
              </a:ext>
            </a:extLst>
          </p:cNvPr>
          <p:cNvPicPr>
            <a:picLocks noChangeAspect="1"/>
          </p:cNvPicPr>
          <p:nvPr/>
        </p:nvPicPr>
        <p:blipFill>
          <a:blip r:embed="rId7"/>
          <a:stretch>
            <a:fillRect/>
          </a:stretch>
        </p:blipFill>
        <p:spPr>
          <a:xfrm>
            <a:off x="7804818" y="2692230"/>
            <a:ext cx="886418" cy="810167"/>
          </a:xfrm>
          <a:prstGeom prst="rect">
            <a:avLst/>
          </a:prstGeom>
        </p:spPr>
      </p:pic>
    </p:spTree>
    <p:extLst>
      <p:ext uri="{BB962C8B-B14F-4D97-AF65-F5344CB8AC3E}">
        <p14:creationId xmlns:p14="http://schemas.microsoft.com/office/powerpoint/2010/main" val="2550780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5"/>
            <a:ext cx="7886700" cy="1029495"/>
          </a:xfrm>
        </p:spPr>
        <p:txBody>
          <a:bodyPr/>
          <a:lstStyle/>
          <a:p>
            <a:pPr algn="ctr"/>
            <a:r>
              <a:rPr lang="en-US" cap="all" dirty="0">
                <a:solidFill>
                  <a:schemeClr val="bg1"/>
                </a:solidFill>
                <a:latin typeface="Arial Black" panose="020B0A04020102020204" pitchFamily="34" charset="0"/>
              </a:rPr>
              <a:t>CREATING A CHARTER</a:t>
            </a:r>
            <a:endParaRPr lang="en-US" dirty="0">
              <a:solidFill>
                <a:schemeClr val="bg1"/>
              </a:solidFill>
              <a:latin typeface="Arial Black" panose="020B0A04020102020204" pitchFamily="34" charset="0"/>
            </a:endParaRPr>
          </a:p>
        </p:txBody>
      </p:sp>
      <p:pic>
        <p:nvPicPr>
          <p:cNvPr id="9" name="Picture 8">
            <a:extLst>
              <a:ext uri="{FF2B5EF4-FFF2-40B4-BE49-F238E27FC236}">
                <a16:creationId xmlns:a16="http://schemas.microsoft.com/office/drawing/2014/main" id="{F9C21AD6-AB43-4CE2-874F-FB492FD8EB37}"/>
              </a:ext>
            </a:extLst>
          </p:cNvPr>
          <p:cNvPicPr>
            <a:picLocks noChangeAspect="1"/>
          </p:cNvPicPr>
          <p:nvPr/>
        </p:nvPicPr>
        <p:blipFill rotWithShape="1">
          <a:blip r:embed="rId3"/>
          <a:srcRect r="4798"/>
          <a:stretch/>
        </p:blipFill>
        <p:spPr>
          <a:xfrm>
            <a:off x="8257582" y="6029578"/>
            <a:ext cx="843888" cy="810167"/>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698D49C8-F888-E110-DF8C-624596BA9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720" y="2414865"/>
            <a:ext cx="8798560" cy="24122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1640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5"/>
            <a:ext cx="7886700" cy="1029495"/>
          </a:xfrm>
        </p:spPr>
        <p:txBody>
          <a:bodyPr/>
          <a:lstStyle/>
          <a:p>
            <a:pPr algn="ctr"/>
            <a:r>
              <a:rPr lang="en-US" cap="all">
                <a:solidFill>
                  <a:schemeClr val="bg1"/>
                </a:solidFill>
                <a:latin typeface="Arial Black" panose="020B0A04020102020204" pitchFamily="34" charset="0"/>
              </a:rPr>
              <a:t>CREATING A CHARTER</a:t>
            </a:r>
            <a:endParaRPr lang="en-US">
              <a:solidFill>
                <a:schemeClr val="bg1"/>
              </a:solidFill>
              <a:latin typeface="Arial Black" panose="020B0A04020102020204" pitchFamily="34" charset="0"/>
            </a:endParaRPr>
          </a:p>
        </p:txBody>
      </p:sp>
      <p:pic>
        <p:nvPicPr>
          <p:cNvPr id="9" name="Picture 8">
            <a:extLst>
              <a:ext uri="{FF2B5EF4-FFF2-40B4-BE49-F238E27FC236}">
                <a16:creationId xmlns:a16="http://schemas.microsoft.com/office/drawing/2014/main" id="{F9C21AD6-AB43-4CE2-874F-FB492FD8EB37}"/>
              </a:ext>
            </a:extLst>
          </p:cNvPr>
          <p:cNvPicPr>
            <a:picLocks noChangeAspect="1"/>
          </p:cNvPicPr>
          <p:nvPr/>
        </p:nvPicPr>
        <p:blipFill rotWithShape="1">
          <a:blip r:embed="rId3"/>
          <a:srcRect r="4798"/>
          <a:stretch/>
        </p:blipFill>
        <p:spPr>
          <a:xfrm>
            <a:off x="8257582" y="6029578"/>
            <a:ext cx="843888" cy="810167"/>
          </a:xfrm>
          <a:prstGeom prst="rect">
            <a:avLst/>
          </a:prstGeom>
        </p:spPr>
      </p:pic>
      <p:pic>
        <p:nvPicPr>
          <p:cNvPr id="3" name="Picture 2">
            <a:extLst>
              <a:ext uri="{FF2B5EF4-FFF2-40B4-BE49-F238E27FC236}">
                <a16:creationId xmlns:a16="http://schemas.microsoft.com/office/drawing/2014/main" id="{79B412AA-D6C2-9FFA-7899-C238E338D25E}"/>
              </a:ext>
            </a:extLst>
          </p:cNvPr>
          <p:cNvPicPr>
            <a:picLocks noChangeAspect="1"/>
          </p:cNvPicPr>
          <p:nvPr/>
        </p:nvPicPr>
        <p:blipFill>
          <a:blip r:embed="rId4"/>
          <a:stretch>
            <a:fillRect/>
          </a:stretch>
        </p:blipFill>
        <p:spPr>
          <a:xfrm>
            <a:off x="229672" y="1237834"/>
            <a:ext cx="8449854" cy="47917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490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5"/>
            <a:ext cx="7886700" cy="1029495"/>
          </a:xfrm>
        </p:spPr>
        <p:txBody>
          <a:bodyPr/>
          <a:lstStyle/>
          <a:p>
            <a:pPr algn="ctr"/>
            <a:r>
              <a:rPr lang="en-US" cap="all" dirty="0">
                <a:solidFill>
                  <a:schemeClr val="bg1"/>
                </a:solidFill>
                <a:latin typeface="Arial Black" panose="020B0A04020102020204" pitchFamily="34" charset="0"/>
              </a:rPr>
              <a:t>CREATING A CHARTER</a:t>
            </a:r>
            <a:endParaRPr lang="en-US" dirty="0">
              <a:solidFill>
                <a:schemeClr val="bg1"/>
              </a:solidFill>
              <a:latin typeface="Arial Black" panose="020B0A04020102020204" pitchFamily="34" charset="0"/>
            </a:endParaRPr>
          </a:p>
        </p:txBody>
      </p:sp>
      <p:pic>
        <p:nvPicPr>
          <p:cNvPr id="9" name="Picture 8">
            <a:extLst>
              <a:ext uri="{FF2B5EF4-FFF2-40B4-BE49-F238E27FC236}">
                <a16:creationId xmlns:a16="http://schemas.microsoft.com/office/drawing/2014/main" id="{F9C21AD6-AB43-4CE2-874F-FB492FD8EB37}"/>
              </a:ext>
            </a:extLst>
          </p:cNvPr>
          <p:cNvPicPr>
            <a:picLocks noChangeAspect="1"/>
          </p:cNvPicPr>
          <p:nvPr/>
        </p:nvPicPr>
        <p:blipFill rotWithShape="1">
          <a:blip r:embed="rId3"/>
          <a:srcRect r="4798"/>
          <a:stretch/>
        </p:blipFill>
        <p:spPr>
          <a:xfrm>
            <a:off x="8257582" y="6029578"/>
            <a:ext cx="843888" cy="810167"/>
          </a:xfrm>
          <a:prstGeom prst="rect">
            <a:avLst/>
          </a:prstGeom>
        </p:spPr>
      </p:pic>
      <p:pic>
        <p:nvPicPr>
          <p:cNvPr id="6" name="Picture 5">
            <a:extLst>
              <a:ext uri="{FF2B5EF4-FFF2-40B4-BE49-F238E27FC236}">
                <a16:creationId xmlns:a16="http://schemas.microsoft.com/office/drawing/2014/main" id="{5432269A-05DF-6539-CF33-AC1FAD69F239}"/>
              </a:ext>
            </a:extLst>
          </p:cNvPr>
          <p:cNvPicPr>
            <a:picLocks noChangeAspect="1"/>
          </p:cNvPicPr>
          <p:nvPr/>
        </p:nvPicPr>
        <p:blipFill>
          <a:blip r:embed="rId4"/>
          <a:stretch>
            <a:fillRect/>
          </a:stretch>
        </p:blipFill>
        <p:spPr>
          <a:xfrm>
            <a:off x="349964" y="1513634"/>
            <a:ext cx="8444071" cy="41333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55667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5"/>
            <a:ext cx="7886700" cy="1029495"/>
          </a:xfrm>
        </p:spPr>
        <p:txBody>
          <a:bodyPr/>
          <a:lstStyle/>
          <a:p>
            <a:pPr algn="ctr"/>
            <a:r>
              <a:rPr lang="en-US" cap="all" dirty="0">
                <a:solidFill>
                  <a:schemeClr val="bg1"/>
                </a:solidFill>
                <a:latin typeface="Arial Black" panose="020B0A04020102020204" pitchFamily="34" charset="0"/>
              </a:rPr>
              <a:t>CREATING A CHARTER</a:t>
            </a:r>
            <a:endParaRPr lang="en-US" dirty="0">
              <a:solidFill>
                <a:schemeClr val="bg1"/>
              </a:solidFill>
              <a:latin typeface="Arial Black" panose="020B0A04020102020204" pitchFamily="34" charset="0"/>
            </a:endParaRPr>
          </a:p>
        </p:txBody>
      </p:sp>
      <p:pic>
        <p:nvPicPr>
          <p:cNvPr id="9" name="Picture 8">
            <a:extLst>
              <a:ext uri="{FF2B5EF4-FFF2-40B4-BE49-F238E27FC236}">
                <a16:creationId xmlns:a16="http://schemas.microsoft.com/office/drawing/2014/main" id="{F9C21AD6-AB43-4CE2-874F-FB492FD8EB37}"/>
              </a:ext>
            </a:extLst>
          </p:cNvPr>
          <p:cNvPicPr>
            <a:picLocks noChangeAspect="1"/>
          </p:cNvPicPr>
          <p:nvPr/>
        </p:nvPicPr>
        <p:blipFill rotWithShape="1">
          <a:blip r:embed="rId3"/>
          <a:srcRect r="4798"/>
          <a:stretch/>
        </p:blipFill>
        <p:spPr>
          <a:xfrm>
            <a:off x="8257582" y="6029578"/>
            <a:ext cx="843888" cy="810167"/>
          </a:xfrm>
          <a:prstGeom prst="rect">
            <a:avLst/>
          </a:prstGeom>
        </p:spPr>
      </p:pic>
      <p:pic>
        <p:nvPicPr>
          <p:cNvPr id="7" name="Picture 6">
            <a:extLst>
              <a:ext uri="{FF2B5EF4-FFF2-40B4-BE49-F238E27FC236}">
                <a16:creationId xmlns:a16="http://schemas.microsoft.com/office/drawing/2014/main" id="{F92572C9-B881-7E01-2BFC-4A8157A6B937}"/>
              </a:ext>
            </a:extLst>
          </p:cNvPr>
          <p:cNvPicPr>
            <a:picLocks noChangeAspect="1"/>
          </p:cNvPicPr>
          <p:nvPr/>
        </p:nvPicPr>
        <p:blipFill>
          <a:blip r:embed="rId4"/>
          <a:stretch>
            <a:fillRect/>
          </a:stretch>
        </p:blipFill>
        <p:spPr>
          <a:xfrm>
            <a:off x="297097" y="1940560"/>
            <a:ext cx="8549806" cy="34199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0165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6F2871-31FB-4B5B-A434-32AA247C6485}"/>
              </a:ext>
            </a:extLst>
          </p:cNvPr>
          <p:cNvSpPr txBox="1"/>
          <p:nvPr/>
        </p:nvSpPr>
        <p:spPr>
          <a:xfrm>
            <a:off x="0" y="1499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457C"/>
                </a:solidFill>
                <a:effectLst/>
                <a:uLnTx/>
                <a:uFillTx/>
                <a:latin typeface="Arial" panose="020B0604020202020204" pitchFamily="34" charset="0"/>
                <a:ea typeface="+mn-ea"/>
                <a:cs typeface="Arial" panose="020B0604020202020204" pitchFamily="34" charset="0"/>
              </a:rPr>
              <a:t>Intended Outcomes</a:t>
            </a:r>
          </a:p>
        </p:txBody>
      </p:sp>
      <p:sp>
        <p:nvSpPr>
          <p:cNvPr id="6" name="TextBox 5">
            <a:extLst>
              <a:ext uri="{FF2B5EF4-FFF2-40B4-BE49-F238E27FC236}">
                <a16:creationId xmlns:a16="http://schemas.microsoft.com/office/drawing/2014/main" id="{8BF8CC78-4CBD-4F16-8B64-8349D9D2DBE5}"/>
              </a:ext>
            </a:extLst>
          </p:cNvPr>
          <p:cNvSpPr txBox="1"/>
          <p:nvPr/>
        </p:nvSpPr>
        <p:spPr>
          <a:xfrm>
            <a:off x="1584256" y="1166842"/>
            <a:ext cx="6188148"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E690F"/>
                </a:solidFill>
                <a:effectLst/>
                <a:uLnTx/>
                <a:uFillTx/>
                <a:latin typeface="Calibri" panose="020F0502020204030204"/>
                <a:ea typeface="+mn-ea"/>
                <a:cs typeface="+mn-cs"/>
              </a:rPr>
              <a:t>By end of this session,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457C"/>
                </a:solidFill>
                <a:effectLst/>
                <a:uLnTx/>
                <a:uFillTx/>
                <a:latin typeface="Calibri" panose="020F0502020204030204"/>
                <a:ea typeface="+mn-ea"/>
                <a:cs typeface="+mn-cs"/>
              </a:rPr>
              <a:t>You will gain an understanding of:</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The value of a Charter</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How to set up a Charter</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The importance of revising your Charter</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457C"/>
                </a:solidFill>
                <a:effectLst/>
                <a:uLnTx/>
                <a:uFillTx/>
                <a:latin typeface="Calibri" panose="020F0502020204030204"/>
                <a:ea typeface="+mn-ea"/>
                <a:cs typeface="+mn-cs"/>
              </a:rPr>
              <a:t>You will be better equipped to:</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Contribute to an environment that will help students…</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inspire, achieve, thrive">
            <a:extLst>
              <a:ext uri="{FF2B5EF4-FFF2-40B4-BE49-F238E27FC236}">
                <a16:creationId xmlns:a16="http://schemas.microsoft.com/office/drawing/2014/main" id="{4DDB17DF-22D0-BD81-680F-A953B66D5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5671740"/>
            <a:ext cx="4762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33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5"/>
            <a:ext cx="7886700" cy="1029495"/>
          </a:xfrm>
        </p:spPr>
        <p:txBody>
          <a:bodyPr/>
          <a:lstStyle/>
          <a:p>
            <a:pPr algn="ctr"/>
            <a:r>
              <a:rPr lang="en-US" cap="all" dirty="0">
                <a:solidFill>
                  <a:schemeClr val="bg1"/>
                </a:solidFill>
                <a:latin typeface="Arial Black" panose="020B0A04020102020204" pitchFamily="34" charset="0"/>
              </a:rPr>
              <a:t>CREATING A CHARTER</a:t>
            </a:r>
            <a:endParaRPr lang="en-US" dirty="0">
              <a:solidFill>
                <a:schemeClr val="bg1"/>
              </a:solidFill>
              <a:latin typeface="Arial Black" panose="020B0A04020102020204" pitchFamily="34" charset="0"/>
            </a:endParaRPr>
          </a:p>
        </p:txBody>
      </p:sp>
      <p:pic>
        <p:nvPicPr>
          <p:cNvPr id="9" name="Picture 8">
            <a:extLst>
              <a:ext uri="{FF2B5EF4-FFF2-40B4-BE49-F238E27FC236}">
                <a16:creationId xmlns:a16="http://schemas.microsoft.com/office/drawing/2014/main" id="{F9C21AD6-AB43-4CE2-874F-FB492FD8EB37}"/>
              </a:ext>
            </a:extLst>
          </p:cNvPr>
          <p:cNvPicPr>
            <a:picLocks noChangeAspect="1"/>
          </p:cNvPicPr>
          <p:nvPr/>
        </p:nvPicPr>
        <p:blipFill rotWithShape="1">
          <a:blip r:embed="rId3"/>
          <a:srcRect r="4798"/>
          <a:stretch/>
        </p:blipFill>
        <p:spPr>
          <a:xfrm>
            <a:off x="8257582" y="6029578"/>
            <a:ext cx="843888" cy="810167"/>
          </a:xfrm>
          <a:prstGeom prst="rect">
            <a:avLst/>
          </a:prstGeom>
        </p:spPr>
      </p:pic>
      <p:pic>
        <p:nvPicPr>
          <p:cNvPr id="3" name="Picture 2">
            <a:extLst>
              <a:ext uri="{FF2B5EF4-FFF2-40B4-BE49-F238E27FC236}">
                <a16:creationId xmlns:a16="http://schemas.microsoft.com/office/drawing/2014/main" id="{2381D236-F254-C4E8-72DD-99B65D2B778B}"/>
              </a:ext>
            </a:extLst>
          </p:cNvPr>
          <p:cNvPicPr>
            <a:picLocks noChangeAspect="1"/>
          </p:cNvPicPr>
          <p:nvPr/>
        </p:nvPicPr>
        <p:blipFill rotWithShape="1">
          <a:blip r:embed="rId4"/>
          <a:srcRect b="9617"/>
          <a:stretch/>
        </p:blipFill>
        <p:spPr>
          <a:xfrm>
            <a:off x="777680" y="1216469"/>
            <a:ext cx="7344800" cy="53468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6617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5"/>
            <a:ext cx="7886700" cy="1029495"/>
          </a:xfrm>
        </p:spPr>
        <p:txBody>
          <a:bodyPr/>
          <a:lstStyle/>
          <a:p>
            <a:pPr algn="ctr"/>
            <a:r>
              <a:rPr lang="en-US" cap="all" dirty="0">
                <a:solidFill>
                  <a:schemeClr val="bg1"/>
                </a:solidFill>
                <a:latin typeface="Arial Black" panose="020B0A04020102020204" pitchFamily="34" charset="0"/>
              </a:rPr>
              <a:t>CREATING A CHARTER</a:t>
            </a:r>
            <a:endParaRPr lang="en-US" dirty="0">
              <a:solidFill>
                <a:schemeClr val="bg1"/>
              </a:solidFill>
              <a:latin typeface="Arial Black" panose="020B0A04020102020204" pitchFamily="34" charset="0"/>
            </a:endParaRPr>
          </a:p>
        </p:txBody>
      </p:sp>
      <p:pic>
        <p:nvPicPr>
          <p:cNvPr id="9" name="Picture 8">
            <a:extLst>
              <a:ext uri="{FF2B5EF4-FFF2-40B4-BE49-F238E27FC236}">
                <a16:creationId xmlns:a16="http://schemas.microsoft.com/office/drawing/2014/main" id="{F9C21AD6-AB43-4CE2-874F-FB492FD8EB37}"/>
              </a:ext>
            </a:extLst>
          </p:cNvPr>
          <p:cNvPicPr>
            <a:picLocks noChangeAspect="1"/>
          </p:cNvPicPr>
          <p:nvPr/>
        </p:nvPicPr>
        <p:blipFill rotWithShape="1">
          <a:blip r:embed="rId3"/>
          <a:srcRect r="4798"/>
          <a:stretch/>
        </p:blipFill>
        <p:spPr>
          <a:xfrm>
            <a:off x="8257582" y="6029578"/>
            <a:ext cx="843888" cy="810167"/>
          </a:xfrm>
          <a:prstGeom prst="rect">
            <a:avLst/>
          </a:prstGeom>
        </p:spPr>
      </p:pic>
      <p:pic>
        <p:nvPicPr>
          <p:cNvPr id="5" name="Picture 4">
            <a:extLst>
              <a:ext uri="{FF2B5EF4-FFF2-40B4-BE49-F238E27FC236}">
                <a16:creationId xmlns:a16="http://schemas.microsoft.com/office/drawing/2014/main" id="{F5352719-7697-4131-C422-ACEE3F003F95}"/>
              </a:ext>
            </a:extLst>
          </p:cNvPr>
          <p:cNvPicPr>
            <a:picLocks noChangeAspect="1"/>
          </p:cNvPicPr>
          <p:nvPr/>
        </p:nvPicPr>
        <p:blipFill rotWithShape="1">
          <a:blip r:embed="rId4"/>
          <a:srcRect t="8061"/>
          <a:stretch/>
        </p:blipFill>
        <p:spPr>
          <a:xfrm>
            <a:off x="1123662" y="1119665"/>
            <a:ext cx="4925636" cy="5618480"/>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6123079D-D83D-DE8A-9DBC-1F191A872901}"/>
              </a:ext>
            </a:extLst>
          </p:cNvPr>
          <p:cNvPicPr>
            <a:picLocks noChangeAspect="1"/>
          </p:cNvPicPr>
          <p:nvPr/>
        </p:nvPicPr>
        <p:blipFill>
          <a:blip r:embed="rId5"/>
          <a:stretch>
            <a:fillRect/>
          </a:stretch>
        </p:blipFill>
        <p:spPr>
          <a:xfrm>
            <a:off x="6309496" y="3395431"/>
            <a:ext cx="2600688" cy="533474"/>
          </a:xfrm>
          <a:prstGeom prst="rect">
            <a:avLst/>
          </a:prstGeom>
        </p:spPr>
      </p:pic>
    </p:spTree>
    <p:extLst>
      <p:ext uri="{BB962C8B-B14F-4D97-AF65-F5344CB8AC3E}">
        <p14:creationId xmlns:p14="http://schemas.microsoft.com/office/powerpoint/2010/main" val="110599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5"/>
            <a:ext cx="7886700" cy="1029495"/>
          </a:xfrm>
        </p:spPr>
        <p:txBody>
          <a:bodyPr/>
          <a:lstStyle/>
          <a:p>
            <a:pPr algn="ctr"/>
            <a:r>
              <a:rPr lang="en-US" cap="all" dirty="0">
                <a:solidFill>
                  <a:schemeClr val="bg1"/>
                </a:solidFill>
                <a:latin typeface="Arial Black" panose="020B0A04020102020204" pitchFamily="34" charset="0"/>
              </a:rPr>
              <a:t>Keeping the charter alive</a:t>
            </a:r>
            <a:endParaRPr lang="en-US" dirty="0">
              <a:solidFill>
                <a:schemeClr val="bg1"/>
              </a:solidFill>
              <a:latin typeface="Arial Black" panose="020B0A04020102020204" pitchFamily="34" charset="0"/>
            </a:endParaRPr>
          </a:p>
        </p:txBody>
      </p:sp>
      <p:pic>
        <p:nvPicPr>
          <p:cNvPr id="2" name="Online Media 1" title="Keeping the Charter Alive - Monthly Ideas">
            <a:hlinkClick r:id="" action="ppaction://media"/>
            <a:extLst>
              <a:ext uri="{FF2B5EF4-FFF2-40B4-BE49-F238E27FC236}">
                <a16:creationId xmlns:a16="http://schemas.microsoft.com/office/drawing/2014/main" id="{E4265B82-6EF5-F5C9-840F-6BBC46EA3DD9}"/>
              </a:ext>
            </a:extLst>
          </p:cNvPr>
          <p:cNvPicPr>
            <a:picLocks noRot="1" noChangeAspect="1"/>
          </p:cNvPicPr>
          <p:nvPr>
            <a:videoFile r:link="rId1"/>
          </p:nvPr>
        </p:nvPicPr>
        <p:blipFill>
          <a:blip r:embed="rId4"/>
          <a:stretch>
            <a:fillRect/>
          </a:stretch>
        </p:blipFill>
        <p:spPr>
          <a:xfrm>
            <a:off x="191770" y="1386840"/>
            <a:ext cx="8760460" cy="4935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657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CC4D-54B2-4625-AF6A-5BBCF894E19F}"/>
              </a:ext>
            </a:extLst>
          </p:cNvPr>
          <p:cNvSpPr>
            <a:spLocks noGrp="1"/>
          </p:cNvSpPr>
          <p:nvPr>
            <p:ph type="title"/>
          </p:nvPr>
        </p:nvSpPr>
        <p:spPr>
          <a:xfrm>
            <a:off x="628650" y="18255"/>
            <a:ext cx="7886700" cy="1029495"/>
          </a:xfrm>
        </p:spPr>
        <p:txBody>
          <a:bodyPr>
            <a:normAutofit/>
          </a:bodyPr>
          <a:lstStyle/>
          <a:p>
            <a:pPr algn="ctr"/>
            <a:r>
              <a:rPr lang="en-US" sz="3600" dirty="0">
                <a:solidFill>
                  <a:schemeClr val="bg1"/>
                </a:solidFill>
                <a:latin typeface="Arial Black" panose="020B0A04020102020204" pitchFamily="34" charset="0"/>
              </a:rPr>
              <a:t>ARE YOU FEELING IT?</a:t>
            </a:r>
          </a:p>
        </p:txBody>
      </p:sp>
      <p:pic>
        <p:nvPicPr>
          <p:cNvPr id="16386" name="Picture 2" descr="questions to light bulbs - The IllumiLab">
            <a:extLst>
              <a:ext uri="{FF2B5EF4-FFF2-40B4-BE49-F238E27FC236}">
                <a16:creationId xmlns:a16="http://schemas.microsoft.com/office/drawing/2014/main" id="{0E33F3D5-0D9D-45D4-B1A4-C24A4F995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7" y="1397934"/>
            <a:ext cx="7439025" cy="47339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0D5E37F-4155-4B2A-8124-E1BB3B62AC22}"/>
              </a:ext>
            </a:extLst>
          </p:cNvPr>
          <p:cNvSpPr txBox="1"/>
          <p:nvPr/>
        </p:nvSpPr>
        <p:spPr>
          <a:xfrm>
            <a:off x="0" y="6221507"/>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...Thank you for your participation today!</a:t>
            </a:r>
          </a:p>
        </p:txBody>
      </p:sp>
    </p:spTree>
    <p:extLst>
      <p:ext uri="{BB962C8B-B14F-4D97-AF65-F5344CB8AC3E}">
        <p14:creationId xmlns:p14="http://schemas.microsoft.com/office/powerpoint/2010/main" val="22247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ABC8F-6FBC-04B4-775B-FC4DA89D3629}"/>
              </a:ext>
            </a:extLst>
          </p:cNvPr>
          <p:cNvPicPr>
            <a:picLocks noChangeAspect="1"/>
          </p:cNvPicPr>
          <p:nvPr/>
        </p:nvPicPr>
        <p:blipFill>
          <a:blip r:embed="rId3"/>
          <a:stretch>
            <a:fillRect/>
          </a:stretch>
        </p:blipFill>
        <p:spPr>
          <a:xfrm>
            <a:off x="901203" y="1325562"/>
            <a:ext cx="1315326" cy="5238226"/>
          </a:xfrm>
          <a:prstGeom prst="rect">
            <a:avLst/>
          </a:prstGeom>
        </p:spPr>
      </p:pic>
      <p:sp>
        <p:nvSpPr>
          <p:cNvPr id="2" name="TextBox 1">
            <a:extLst>
              <a:ext uri="{FF2B5EF4-FFF2-40B4-BE49-F238E27FC236}">
                <a16:creationId xmlns:a16="http://schemas.microsoft.com/office/drawing/2014/main" id="{C9C491C2-B190-4AFA-85BF-020623AE0323}"/>
              </a:ext>
            </a:extLst>
          </p:cNvPr>
          <p:cNvSpPr txBox="1"/>
          <p:nvPr/>
        </p:nvSpPr>
        <p:spPr>
          <a:xfrm>
            <a:off x="2432304" y="1558369"/>
            <a:ext cx="6099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Recognizing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emotions in ourselves and others</a:t>
            </a:r>
          </a:p>
        </p:txBody>
      </p:sp>
      <p:sp>
        <p:nvSpPr>
          <p:cNvPr id="6" name="TextBox 5">
            <a:extLst>
              <a:ext uri="{FF2B5EF4-FFF2-40B4-BE49-F238E27FC236}">
                <a16:creationId xmlns:a16="http://schemas.microsoft.com/office/drawing/2014/main" id="{A5D9B2F9-DDDF-4499-B7E5-D03D71E18C29}"/>
              </a:ext>
            </a:extLst>
          </p:cNvPr>
          <p:cNvSpPr txBox="1"/>
          <p:nvPr/>
        </p:nvSpPr>
        <p:spPr>
          <a:xfrm>
            <a:off x="2432304" y="2643457"/>
            <a:ext cx="6099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Understanding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the causes and consequences of emotions</a:t>
            </a:r>
          </a:p>
        </p:txBody>
      </p:sp>
      <p:sp>
        <p:nvSpPr>
          <p:cNvPr id="9" name="TextBox 8">
            <a:extLst>
              <a:ext uri="{FF2B5EF4-FFF2-40B4-BE49-F238E27FC236}">
                <a16:creationId xmlns:a16="http://schemas.microsoft.com/office/drawing/2014/main" id="{88F53817-F614-4560-B62D-158E2B03E6FB}"/>
              </a:ext>
            </a:extLst>
          </p:cNvPr>
          <p:cNvSpPr txBox="1"/>
          <p:nvPr/>
        </p:nvSpPr>
        <p:spPr>
          <a:xfrm>
            <a:off x="2432304" y="3713843"/>
            <a:ext cx="6099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Labeling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emotions accurately</a:t>
            </a:r>
          </a:p>
        </p:txBody>
      </p:sp>
      <p:sp>
        <p:nvSpPr>
          <p:cNvPr id="10" name="TextBox 9">
            <a:extLst>
              <a:ext uri="{FF2B5EF4-FFF2-40B4-BE49-F238E27FC236}">
                <a16:creationId xmlns:a16="http://schemas.microsoft.com/office/drawing/2014/main" id="{E744C6E2-A64C-4BA2-8B1A-09C5ACCE8297}"/>
              </a:ext>
            </a:extLst>
          </p:cNvPr>
          <p:cNvSpPr txBox="1"/>
          <p:nvPr/>
        </p:nvSpPr>
        <p:spPr>
          <a:xfrm>
            <a:off x="2432304" y="4784229"/>
            <a:ext cx="6099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Expressing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emotions appropriately</a:t>
            </a:r>
          </a:p>
        </p:txBody>
      </p:sp>
      <p:sp>
        <p:nvSpPr>
          <p:cNvPr id="11" name="TextBox 10">
            <a:extLst>
              <a:ext uri="{FF2B5EF4-FFF2-40B4-BE49-F238E27FC236}">
                <a16:creationId xmlns:a16="http://schemas.microsoft.com/office/drawing/2014/main" id="{921154F5-83A5-4088-AAD7-286BCE755A8C}"/>
              </a:ext>
            </a:extLst>
          </p:cNvPr>
          <p:cNvSpPr txBox="1"/>
          <p:nvPr/>
        </p:nvSpPr>
        <p:spPr>
          <a:xfrm>
            <a:off x="2432304" y="5854615"/>
            <a:ext cx="6099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Regulating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emotions effectively</a:t>
            </a:r>
          </a:p>
        </p:txBody>
      </p:sp>
      <p:sp>
        <p:nvSpPr>
          <p:cNvPr id="12" name="Title 1">
            <a:extLst>
              <a:ext uri="{FF2B5EF4-FFF2-40B4-BE49-F238E27FC236}">
                <a16:creationId xmlns:a16="http://schemas.microsoft.com/office/drawing/2014/main" id="{A4F857E8-41B6-44E6-8EEC-580EE7C412A7}"/>
              </a:ext>
            </a:extLst>
          </p:cNvPr>
          <p:cNvSpPr>
            <a:spLocks noGrp="1"/>
          </p:cNvSpPr>
          <p:nvPr>
            <p:ph type="title"/>
          </p:nvPr>
        </p:nvSpPr>
        <p:spPr>
          <a:xfrm>
            <a:off x="558846" y="0"/>
            <a:ext cx="7886700" cy="1038225"/>
          </a:xfrm>
        </p:spPr>
        <p:txBody>
          <a:bodyPr/>
          <a:lstStyle/>
          <a:p>
            <a:pPr algn="ctr"/>
            <a:r>
              <a:rPr lang="en-US" dirty="0">
                <a:solidFill>
                  <a:schemeClr val="bg1"/>
                </a:solidFill>
                <a:latin typeface="Arial Black" panose="020B0A04020102020204" pitchFamily="34" charset="0"/>
              </a:rPr>
              <a:t>Let’s Review: The RULER Skills</a:t>
            </a:r>
          </a:p>
        </p:txBody>
      </p:sp>
    </p:spTree>
    <p:extLst>
      <p:ext uri="{BB962C8B-B14F-4D97-AF65-F5344CB8AC3E}">
        <p14:creationId xmlns:p14="http://schemas.microsoft.com/office/powerpoint/2010/main" val="408938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A834450-0A45-771D-0E13-659B77C24759}"/>
              </a:ext>
            </a:extLst>
          </p:cNvPr>
          <p:cNvSpPr/>
          <p:nvPr/>
        </p:nvSpPr>
        <p:spPr>
          <a:xfrm>
            <a:off x="0" y="1377367"/>
            <a:ext cx="9144000" cy="1182182"/>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315033-0107-4455-B85A-1D8B7DFEDF60}"/>
              </a:ext>
            </a:extLst>
          </p:cNvPr>
          <p:cNvSpPr>
            <a:spLocks noGrp="1"/>
          </p:cNvSpPr>
          <p:nvPr>
            <p:ph type="title"/>
          </p:nvPr>
        </p:nvSpPr>
        <p:spPr>
          <a:xfrm>
            <a:off x="628650" y="18256"/>
            <a:ext cx="7886700" cy="974432"/>
          </a:xfrm>
        </p:spPr>
        <p:txBody>
          <a:bodyPr/>
          <a:lstStyle/>
          <a:p>
            <a:pPr algn="ctr"/>
            <a:r>
              <a:rPr lang="en-US" cap="all" dirty="0">
                <a:solidFill>
                  <a:schemeClr val="bg1"/>
                </a:solidFill>
                <a:latin typeface="Arial Black" panose="020B0A04020102020204" pitchFamily="34" charset="0"/>
              </a:rPr>
              <a:t>THE RULER ANCHOR TOOLS</a:t>
            </a:r>
            <a:endParaRPr lang="en-US"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77285C97-8FE9-46EA-BE2F-96BB16C8D3A9}"/>
              </a:ext>
            </a:extLst>
          </p:cNvPr>
          <p:cNvSpPr>
            <a:spLocks noGrp="1"/>
          </p:cNvSpPr>
          <p:nvPr>
            <p:ph idx="1"/>
          </p:nvPr>
        </p:nvSpPr>
        <p:spPr>
          <a:xfrm>
            <a:off x="1099291" y="1405718"/>
            <a:ext cx="7886700" cy="5235388"/>
          </a:xfrm>
        </p:spPr>
        <p:txBody>
          <a:bodyPr>
            <a:normAutofit lnSpcReduction="10000"/>
          </a:bodyPr>
          <a:lstStyle/>
          <a:p>
            <a:r>
              <a:rPr lang="en-US" b="1" dirty="0"/>
              <a:t>The Charter</a:t>
            </a:r>
            <a:r>
              <a:rPr lang="en-US" dirty="0"/>
              <a:t> represents agreed-upon norms for how everyone in a school, classroom, or other environment wants to feel. The Charter also explains what needs to happen or change to build and sustain positive emotional climates.</a:t>
            </a:r>
            <a:br>
              <a:rPr lang="en-US" dirty="0"/>
            </a:br>
            <a:endParaRPr lang="en-US" dirty="0"/>
          </a:p>
          <a:p>
            <a:r>
              <a:rPr lang="en-US" b="1" dirty="0"/>
              <a:t>The Mood Meter </a:t>
            </a:r>
            <a:r>
              <a:rPr lang="en-US" dirty="0"/>
              <a:t>is a visual guide to help individuals accurately analyze and “plot” their feelings. The Mood Meter develops skills in recognizing and labeling emotions, which can be further developed into understanding, expressing, and regulating emotions.</a:t>
            </a:r>
            <a:br>
              <a:rPr lang="en-US" dirty="0"/>
            </a:br>
            <a:endParaRPr lang="en-US" dirty="0"/>
          </a:p>
          <a:p>
            <a:r>
              <a:rPr lang="en-US" b="1" dirty="0"/>
              <a:t>The Meta-Moment</a:t>
            </a:r>
            <a:r>
              <a:rPr lang="en-US" dirty="0"/>
              <a:t> is a process for responding to emotional triggers in ways that align with one’s best self. The goal is to shift from automatic, unhelpful reactions to strategic, effective responses.</a:t>
            </a:r>
            <a:br>
              <a:rPr lang="en-US" dirty="0"/>
            </a:br>
            <a:endParaRPr lang="en-US" dirty="0"/>
          </a:p>
          <a:p>
            <a:r>
              <a:rPr lang="en-US" b="1" dirty="0"/>
              <a:t>The Blueprint</a:t>
            </a:r>
            <a:r>
              <a:rPr lang="en-US" dirty="0"/>
              <a:t> is a problem-solving tool for working with interpersonal conflicts. The Blueprint can be used independently or collaboratively to enhance empathy and identify effective solutions for past, real-time, or anticipated conflicts.</a:t>
            </a:r>
          </a:p>
        </p:txBody>
      </p:sp>
      <p:grpSp>
        <p:nvGrpSpPr>
          <p:cNvPr id="10" name="Group 9">
            <a:extLst>
              <a:ext uri="{FF2B5EF4-FFF2-40B4-BE49-F238E27FC236}">
                <a16:creationId xmlns:a16="http://schemas.microsoft.com/office/drawing/2014/main" id="{A480370D-1E83-B6E6-24BD-21F090189660}"/>
              </a:ext>
            </a:extLst>
          </p:cNvPr>
          <p:cNvGrpSpPr/>
          <p:nvPr/>
        </p:nvGrpSpPr>
        <p:grpSpPr>
          <a:xfrm>
            <a:off x="-209" y="1632905"/>
            <a:ext cx="1174218" cy="4774686"/>
            <a:chOff x="-209" y="1632905"/>
            <a:chExt cx="1174218" cy="4774686"/>
          </a:xfrm>
        </p:grpSpPr>
        <p:pic>
          <p:nvPicPr>
            <p:cNvPr id="4" name="Picture 3">
              <a:extLst>
                <a:ext uri="{FF2B5EF4-FFF2-40B4-BE49-F238E27FC236}">
                  <a16:creationId xmlns:a16="http://schemas.microsoft.com/office/drawing/2014/main" id="{A89758C4-205C-48E7-94BA-41D53D897EAF}"/>
                </a:ext>
              </a:extLst>
            </p:cNvPr>
            <p:cNvPicPr>
              <a:picLocks noChangeAspect="1"/>
            </p:cNvPicPr>
            <p:nvPr/>
          </p:nvPicPr>
          <p:blipFill>
            <a:blip r:embed="rId3"/>
            <a:stretch>
              <a:fillRect/>
            </a:stretch>
          </p:blipFill>
          <p:spPr>
            <a:xfrm>
              <a:off x="185441" y="1632905"/>
              <a:ext cx="886418" cy="810167"/>
            </a:xfrm>
            <a:prstGeom prst="rect">
              <a:avLst/>
            </a:prstGeom>
          </p:spPr>
        </p:pic>
        <p:pic>
          <p:nvPicPr>
            <p:cNvPr id="5" name="Picture 4">
              <a:extLst>
                <a:ext uri="{FF2B5EF4-FFF2-40B4-BE49-F238E27FC236}">
                  <a16:creationId xmlns:a16="http://schemas.microsoft.com/office/drawing/2014/main" id="{55F15153-66BF-47E2-B890-177ADC50451C}"/>
                </a:ext>
              </a:extLst>
            </p:cNvPr>
            <p:cNvPicPr>
              <a:picLocks noChangeAspect="1"/>
            </p:cNvPicPr>
            <p:nvPr/>
          </p:nvPicPr>
          <p:blipFill>
            <a:blip r:embed="rId4"/>
            <a:stretch>
              <a:fillRect/>
            </a:stretch>
          </p:blipFill>
          <p:spPr>
            <a:xfrm>
              <a:off x="158008" y="2877778"/>
              <a:ext cx="914400" cy="914400"/>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91E5EBC4-F0E2-48E3-8556-81B6EBED17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 y="5380941"/>
              <a:ext cx="1174218" cy="1026650"/>
            </a:xfrm>
            <a:prstGeom prst="rect">
              <a:avLst/>
            </a:prstGeom>
          </p:spPr>
        </p:pic>
        <p:pic>
          <p:nvPicPr>
            <p:cNvPr id="9" name="Picture 8" descr="Cartoon toast with arms and legs&#10;&#10;Description automatically generated">
              <a:extLst>
                <a:ext uri="{FF2B5EF4-FFF2-40B4-BE49-F238E27FC236}">
                  <a16:creationId xmlns:a16="http://schemas.microsoft.com/office/drawing/2014/main" id="{4D4860C4-3F1A-6E3B-7DD8-9875F05FD2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30" y="4090087"/>
              <a:ext cx="1005840" cy="974431"/>
            </a:xfrm>
            <a:prstGeom prst="rect">
              <a:avLst/>
            </a:prstGeom>
          </p:spPr>
        </p:pic>
      </p:grpSp>
    </p:spTree>
    <p:extLst>
      <p:ext uri="{BB962C8B-B14F-4D97-AF65-F5344CB8AC3E}">
        <p14:creationId xmlns:p14="http://schemas.microsoft.com/office/powerpoint/2010/main" val="423298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Garfield YAWN | Garfield cartoon, Garfield and odie, Yawning">
            <a:extLst>
              <a:ext uri="{FF2B5EF4-FFF2-40B4-BE49-F238E27FC236}">
                <a16:creationId xmlns:a16="http://schemas.microsoft.com/office/drawing/2014/main" id="{80993B02-4DB0-8145-09B7-399BCA50B3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74"/>
          <a:stretch/>
        </p:blipFill>
        <p:spPr bwMode="auto">
          <a:xfrm>
            <a:off x="360750" y="1231006"/>
            <a:ext cx="2829490" cy="27110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E16C806-D738-480A-B30A-52C50F7730CF}"/>
              </a:ext>
            </a:extLst>
          </p:cNvPr>
          <p:cNvSpPr>
            <a:spLocks noGrp="1"/>
          </p:cNvSpPr>
          <p:nvPr>
            <p:ph idx="1"/>
          </p:nvPr>
        </p:nvSpPr>
        <p:spPr>
          <a:xfrm>
            <a:off x="720090" y="4238732"/>
            <a:ext cx="7886700" cy="2289774"/>
          </a:xfrm>
        </p:spPr>
        <p:txBody>
          <a:bodyPr>
            <a:normAutofit/>
          </a:bodyPr>
          <a:lstStyle/>
          <a:p>
            <a:pPr marL="457200" indent="-457200" algn="l">
              <a:buFont typeface="+mj-lt"/>
              <a:buAutoNum type="arabicPeriod"/>
            </a:pPr>
            <a:r>
              <a:rPr lang="en-US" sz="2400" dirty="0">
                <a:solidFill>
                  <a:srgbClr val="1E2749"/>
                </a:solidFill>
                <a:latin typeface="proxima-nova"/>
              </a:rPr>
              <a:t>Choose a </a:t>
            </a:r>
            <a:r>
              <a:rPr lang="en-US" sz="2400" b="1" dirty="0">
                <a:solidFill>
                  <a:srgbClr val="01447B"/>
                </a:solidFill>
                <a:latin typeface="proxima-nova"/>
              </a:rPr>
              <a:t>starting person</a:t>
            </a:r>
            <a:r>
              <a:rPr lang="en-US" sz="2400" dirty="0">
                <a:solidFill>
                  <a:srgbClr val="1E2749"/>
                </a:solidFill>
                <a:latin typeface="proxima-nova"/>
              </a:rPr>
              <a:t>.</a:t>
            </a:r>
          </a:p>
          <a:p>
            <a:pPr marL="457200" indent="-457200" algn="l">
              <a:buFont typeface="+mj-lt"/>
              <a:buAutoNum type="arabicPeriod"/>
            </a:pPr>
            <a:r>
              <a:rPr lang="en-US" sz="2400" b="0" i="0" dirty="0">
                <a:solidFill>
                  <a:srgbClr val="1E2749"/>
                </a:solidFill>
                <a:effectLst/>
                <a:latin typeface="proxima-nova"/>
              </a:rPr>
              <a:t>The first person will </a:t>
            </a:r>
            <a:r>
              <a:rPr lang="en-US" sz="2400" b="1" i="0" dirty="0">
                <a:solidFill>
                  <a:srgbClr val="01447B"/>
                </a:solidFill>
                <a:effectLst/>
                <a:latin typeface="proxima-nova"/>
              </a:rPr>
              <a:t>say the word “yawn.”</a:t>
            </a:r>
          </a:p>
          <a:p>
            <a:pPr marL="457200" indent="-457200" algn="l">
              <a:buFont typeface="+mj-lt"/>
              <a:buAutoNum type="arabicPeriod"/>
            </a:pPr>
            <a:r>
              <a:rPr lang="en-US" sz="2400" b="0" i="0" dirty="0">
                <a:solidFill>
                  <a:srgbClr val="1E2749"/>
                </a:solidFill>
                <a:effectLst/>
                <a:latin typeface="proxima-nova"/>
              </a:rPr>
              <a:t>The next person will </a:t>
            </a:r>
            <a:r>
              <a:rPr lang="en-US" sz="2400" b="1" i="0" dirty="0">
                <a:solidFill>
                  <a:srgbClr val="01447B"/>
                </a:solidFill>
                <a:effectLst/>
                <a:latin typeface="proxima-nova"/>
              </a:rPr>
              <a:t>fake a yawn</a:t>
            </a:r>
            <a:r>
              <a:rPr lang="en-US" sz="2400" b="0" i="0" dirty="0">
                <a:solidFill>
                  <a:srgbClr val="1E2749"/>
                </a:solidFill>
                <a:effectLst/>
                <a:latin typeface="proxima-nova"/>
              </a:rPr>
              <a:t>.</a:t>
            </a:r>
          </a:p>
          <a:p>
            <a:pPr marL="457200" indent="-457200" algn="l">
              <a:buFont typeface="+mj-lt"/>
              <a:buAutoNum type="arabicPeriod"/>
            </a:pPr>
            <a:r>
              <a:rPr lang="en-US" sz="2400" b="0" i="0" dirty="0">
                <a:solidFill>
                  <a:srgbClr val="1E2749"/>
                </a:solidFill>
                <a:effectLst/>
                <a:latin typeface="proxima-nova"/>
              </a:rPr>
              <a:t>Then, the next person will say “yawn,” then the next person will fake a yawn, and </a:t>
            </a:r>
            <a:r>
              <a:rPr lang="en-US" sz="2400" b="1" i="0" dirty="0">
                <a:solidFill>
                  <a:srgbClr val="01447B"/>
                </a:solidFill>
                <a:effectLst/>
                <a:latin typeface="proxima-nova"/>
              </a:rPr>
              <a:t>on and on around the room</a:t>
            </a:r>
            <a:r>
              <a:rPr lang="en-US" sz="2400" b="0" i="0" dirty="0">
                <a:solidFill>
                  <a:srgbClr val="1E2749"/>
                </a:solidFill>
                <a:effectLst/>
                <a:latin typeface="proxima-nova"/>
              </a:rPr>
              <a:t>. </a:t>
            </a:r>
          </a:p>
          <a:p>
            <a:pPr marL="0" indent="0">
              <a:buNone/>
            </a:pPr>
            <a:endParaRPr lang="en-US" dirty="0"/>
          </a:p>
          <a:p>
            <a:endParaRPr lang="en-US" dirty="0"/>
          </a:p>
        </p:txBody>
      </p:sp>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6"/>
            <a:ext cx="7886700" cy="1019970"/>
          </a:xfrm>
        </p:spPr>
        <p:txBody>
          <a:bodyPr/>
          <a:lstStyle/>
          <a:p>
            <a:pPr algn="ctr"/>
            <a:r>
              <a:rPr lang="en-US" cap="all" dirty="0">
                <a:solidFill>
                  <a:schemeClr val="bg1"/>
                </a:solidFill>
                <a:latin typeface="Arial Black" panose="020B0A04020102020204" pitchFamily="34" charset="0"/>
              </a:rPr>
              <a:t>LET’S PLAY A GAME</a:t>
            </a:r>
            <a:endParaRPr lang="en-US" dirty="0">
              <a:solidFill>
                <a:schemeClr val="bg1"/>
              </a:solidFill>
              <a:latin typeface="Arial Black" panose="020B0A04020102020204" pitchFamily="34" charset="0"/>
            </a:endParaRPr>
          </a:p>
        </p:txBody>
      </p:sp>
      <p:pic>
        <p:nvPicPr>
          <p:cNvPr id="5" name="Picture 4" descr="Cartoon person with mouth open and hands in mouth&#10;&#10;Description automatically generated">
            <a:extLst>
              <a:ext uri="{FF2B5EF4-FFF2-40B4-BE49-F238E27FC236}">
                <a16:creationId xmlns:a16="http://schemas.microsoft.com/office/drawing/2014/main" id="{E61BB343-5DB5-47ED-F93F-69E2D780E473}"/>
              </a:ext>
            </a:extLst>
          </p:cNvPr>
          <p:cNvPicPr>
            <a:picLocks noChangeAspect="1"/>
          </p:cNvPicPr>
          <p:nvPr/>
        </p:nvPicPr>
        <p:blipFill rotWithShape="1">
          <a:blip r:embed="rId4">
            <a:extLst>
              <a:ext uri="{28A0092B-C50C-407E-A947-70E740481C1C}">
                <a14:useLocalDpi xmlns:a14="http://schemas.microsoft.com/office/drawing/2010/main" val="0"/>
              </a:ext>
            </a:extLst>
          </a:blip>
          <a:srcRect l="5417" t="10814" b="5778"/>
          <a:stretch/>
        </p:blipFill>
        <p:spPr>
          <a:xfrm flipH="1">
            <a:off x="6687443" y="1231006"/>
            <a:ext cx="2278687" cy="2717290"/>
          </a:xfrm>
          <a:prstGeom prst="rect">
            <a:avLst/>
          </a:prstGeom>
        </p:spPr>
      </p:pic>
    </p:spTree>
    <p:extLst>
      <p:ext uri="{BB962C8B-B14F-4D97-AF65-F5344CB8AC3E}">
        <p14:creationId xmlns:p14="http://schemas.microsoft.com/office/powerpoint/2010/main" val="428093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16C806-D738-480A-B30A-52C50F7730CF}"/>
              </a:ext>
            </a:extLst>
          </p:cNvPr>
          <p:cNvSpPr>
            <a:spLocks noGrp="1"/>
          </p:cNvSpPr>
          <p:nvPr>
            <p:ph idx="1"/>
          </p:nvPr>
        </p:nvSpPr>
        <p:spPr>
          <a:xfrm>
            <a:off x="3554730" y="2574239"/>
            <a:ext cx="5589270" cy="2133600"/>
          </a:xfrm>
        </p:spPr>
        <p:txBody>
          <a:bodyPr>
            <a:noAutofit/>
          </a:bodyPr>
          <a:lstStyle/>
          <a:p>
            <a:pPr marL="457200" indent="-457200" algn="l">
              <a:buFont typeface="+mj-lt"/>
              <a:buAutoNum type="arabicPeriod"/>
            </a:pPr>
            <a:r>
              <a:rPr lang="en-US" sz="2400">
                <a:solidFill>
                  <a:srgbClr val="1E2749"/>
                </a:solidFill>
              </a:rPr>
              <a:t>This time, the first person will say </a:t>
            </a:r>
            <a:r>
              <a:rPr lang="en-US" sz="2400" b="1">
                <a:solidFill>
                  <a:srgbClr val="01447B"/>
                </a:solidFill>
              </a:rPr>
              <a:t>“ha.”</a:t>
            </a:r>
            <a:br>
              <a:rPr lang="en-US" sz="2400" b="1">
                <a:solidFill>
                  <a:srgbClr val="01447B"/>
                </a:solidFill>
              </a:rPr>
            </a:br>
            <a:endParaRPr lang="en-US" sz="2400" b="1">
              <a:solidFill>
                <a:srgbClr val="01447B"/>
              </a:solidFill>
            </a:endParaRPr>
          </a:p>
          <a:p>
            <a:pPr marL="457200" indent="-457200" algn="l">
              <a:buFont typeface="+mj-lt"/>
              <a:buAutoNum type="arabicPeriod"/>
            </a:pPr>
            <a:r>
              <a:rPr lang="en-US" sz="2400">
                <a:solidFill>
                  <a:srgbClr val="1E2749"/>
                </a:solidFill>
              </a:rPr>
              <a:t>The next person will say, </a:t>
            </a:r>
            <a:r>
              <a:rPr lang="en-US" sz="2400" b="1">
                <a:solidFill>
                  <a:srgbClr val="01447B"/>
                </a:solidFill>
              </a:rPr>
              <a:t>“ha ha.”</a:t>
            </a:r>
            <a:br>
              <a:rPr lang="en-US" sz="2400" b="1">
                <a:solidFill>
                  <a:srgbClr val="01447B"/>
                </a:solidFill>
              </a:rPr>
            </a:br>
            <a:endParaRPr lang="en-US" sz="2400" b="1">
              <a:solidFill>
                <a:srgbClr val="01447B"/>
              </a:solidFill>
            </a:endParaRPr>
          </a:p>
          <a:p>
            <a:pPr marL="457200" indent="-457200" algn="l">
              <a:buFont typeface="+mj-lt"/>
              <a:buAutoNum type="arabicPeriod"/>
            </a:pPr>
            <a:r>
              <a:rPr lang="en-US" sz="2400">
                <a:solidFill>
                  <a:srgbClr val="1E2749"/>
                </a:solidFill>
              </a:rPr>
              <a:t>The next person will say it </a:t>
            </a:r>
            <a:r>
              <a:rPr lang="en-US" sz="2400" b="1">
                <a:solidFill>
                  <a:srgbClr val="01447B"/>
                </a:solidFill>
              </a:rPr>
              <a:t>three times</a:t>
            </a:r>
            <a:r>
              <a:rPr lang="en-US" sz="2400">
                <a:solidFill>
                  <a:srgbClr val="1E2749"/>
                </a:solidFill>
              </a:rPr>
              <a:t>, and on and on around the room.</a:t>
            </a:r>
            <a:endParaRPr lang="en-US" sz="2400" dirty="0">
              <a:solidFill>
                <a:srgbClr val="1E2749"/>
              </a:solidFill>
            </a:endParaRPr>
          </a:p>
        </p:txBody>
      </p:sp>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6"/>
            <a:ext cx="7886700" cy="1019970"/>
          </a:xfrm>
        </p:spPr>
        <p:txBody>
          <a:bodyPr/>
          <a:lstStyle/>
          <a:p>
            <a:pPr algn="ctr"/>
            <a:r>
              <a:rPr lang="en-US" cap="all">
                <a:solidFill>
                  <a:schemeClr val="bg1"/>
                </a:solidFill>
                <a:latin typeface="Arial Black" panose="020B0A04020102020204" pitchFamily="34" charset="0"/>
              </a:rPr>
              <a:t>LET’S PLAY A GAME</a:t>
            </a:r>
            <a:endParaRPr lang="en-US" dirty="0">
              <a:solidFill>
                <a:schemeClr val="bg1"/>
              </a:solidFill>
              <a:latin typeface="Arial Black" panose="020B0A04020102020204" pitchFamily="34" charset="0"/>
            </a:endParaRPr>
          </a:p>
        </p:txBody>
      </p:sp>
      <p:pic>
        <p:nvPicPr>
          <p:cNvPr id="2052" name="Picture 4" descr="Ha ha ha | Snoopy quotes, Snoopy love, Snoopy pictures">
            <a:extLst>
              <a:ext uri="{FF2B5EF4-FFF2-40B4-BE49-F238E27FC236}">
                <a16:creationId xmlns:a16="http://schemas.microsoft.com/office/drawing/2014/main" id="{C2C07618-49B6-A3CB-E143-9D7148503A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518"/>
          <a:stretch/>
        </p:blipFill>
        <p:spPr bwMode="auto">
          <a:xfrm>
            <a:off x="340678" y="2023377"/>
            <a:ext cx="3057525" cy="3235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41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16C806-D738-480A-B30A-52C50F7730CF}"/>
              </a:ext>
            </a:extLst>
          </p:cNvPr>
          <p:cNvSpPr>
            <a:spLocks noGrp="1"/>
          </p:cNvSpPr>
          <p:nvPr>
            <p:ph idx="1"/>
          </p:nvPr>
        </p:nvSpPr>
        <p:spPr>
          <a:xfrm>
            <a:off x="1330325" y="3098898"/>
            <a:ext cx="6483350" cy="3139342"/>
          </a:xfrm>
        </p:spPr>
        <p:txBody>
          <a:bodyPr>
            <a:noAutofit/>
          </a:bodyPr>
          <a:lstStyle/>
          <a:p>
            <a:pPr marL="0" indent="0" algn="l">
              <a:buNone/>
            </a:pPr>
            <a:r>
              <a:rPr lang="en-US" sz="2800" b="1" i="0" dirty="0">
                <a:solidFill>
                  <a:srgbClr val="D9531E"/>
                </a:solidFill>
                <a:effectLst/>
              </a:rPr>
              <a:t>After playing both games:</a:t>
            </a:r>
            <a:endParaRPr lang="en-US" sz="2800" b="0" i="0" dirty="0">
              <a:solidFill>
                <a:srgbClr val="D9531E"/>
              </a:solidFill>
              <a:effectLst/>
            </a:endParaRPr>
          </a:p>
          <a:p>
            <a:pPr algn="l">
              <a:buFont typeface="Arial" panose="020B0604020202020204" pitchFamily="34" charset="0"/>
              <a:buChar char="•"/>
            </a:pPr>
            <a:r>
              <a:rPr lang="en-US" sz="2400" b="0" i="0" dirty="0">
                <a:solidFill>
                  <a:srgbClr val="1E2749"/>
                </a:solidFill>
                <a:effectLst/>
              </a:rPr>
              <a:t>Who believes that emotions can be contagious?</a:t>
            </a:r>
            <a:br>
              <a:rPr lang="en-US" sz="2400" b="0" i="0" dirty="0">
                <a:solidFill>
                  <a:srgbClr val="1E2749"/>
                </a:solidFill>
                <a:effectLst/>
              </a:rPr>
            </a:br>
            <a:endParaRPr lang="en-US" sz="2400" b="0" i="0" dirty="0">
              <a:solidFill>
                <a:srgbClr val="1E2749"/>
              </a:solidFill>
              <a:effectLst/>
            </a:endParaRPr>
          </a:p>
          <a:p>
            <a:pPr algn="l">
              <a:buFont typeface="Arial" panose="020B0604020202020204" pitchFamily="34" charset="0"/>
              <a:buChar char="•"/>
            </a:pPr>
            <a:r>
              <a:rPr lang="en-US" sz="2400" b="0" i="0" dirty="0">
                <a:solidFill>
                  <a:srgbClr val="1E2749"/>
                </a:solidFill>
                <a:effectLst/>
              </a:rPr>
              <a:t>What were some ways that emotions were contagious during the game?</a:t>
            </a:r>
            <a:br>
              <a:rPr lang="en-US" sz="2400" b="0" i="0" dirty="0">
                <a:solidFill>
                  <a:srgbClr val="1E2749"/>
                </a:solidFill>
                <a:effectLst/>
              </a:rPr>
            </a:br>
            <a:endParaRPr lang="en-US" sz="2400" b="0" i="0" dirty="0">
              <a:solidFill>
                <a:srgbClr val="1E2749"/>
              </a:solidFill>
              <a:effectLst/>
            </a:endParaRPr>
          </a:p>
          <a:p>
            <a:pPr algn="l">
              <a:buFont typeface="Arial" panose="020B0604020202020204" pitchFamily="34" charset="0"/>
              <a:buChar char="•"/>
            </a:pPr>
            <a:r>
              <a:rPr lang="en-US" sz="2400" b="0" i="0" dirty="0">
                <a:solidFill>
                  <a:srgbClr val="1E2749"/>
                </a:solidFill>
                <a:effectLst/>
              </a:rPr>
              <a:t>What other kinds of emotions are contagious?</a:t>
            </a:r>
          </a:p>
        </p:txBody>
      </p:sp>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6"/>
            <a:ext cx="7886700" cy="1019970"/>
          </a:xfrm>
        </p:spPr>
        <p:txBody>
          <a:bodyPr/>
          <a:lstStyle/>
          <a:p>
            <a:pPr algn="ctr"/>
            <a:r>
              <a:rPr lang="en-US" cap="all" dirty="0">
                <a:solidFill>
                  <a:schemeClr val="bg1"/>
                </a:solidFill>
                <a:latin typeface="Arial Black" panose="020B0A04020102020204" pitchFamily="34" charset="0"/>
              </a:rPr>
              <a:t>REFLECTION</a:t>
            </a:r>
            <a:endParaRPr lang="en-US" dirty="0">
              <a:solidFill>
                <a:schemeClr val="bg1"/>
              </a:solidFill>
              <a:latin typeface="Arial Black" panose="020B0A04020102020204" pitchFamily="34" charset="0"/>
            </a:endParaRPr>
          </a:p>
        </p:txBody>
      </p:sp>
      <p:pic>
        <p:nvPicPr>
          <p:cNvPr id="2052" name="Picture 4" descr="Ha ha ha | Snoopy quotes, Snoopy love, Snoopy pictures">
            <a:extLst>
              <a:ext uri="{FF2B5EF4-FFF2-40B4-BE49-F238E27FC236}">
                <a16:creationId xmlns:a16="http://schemas.microsoft.com/office/drawing/2014/main" id="{C2C07618-49B6-A3CB-E143-9D7148503A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518"/>
          <a:stretch/>
        </p:blipFill>
        <p:spPr bwMode="auto">
          <a:xfrm>
            <a:off x="7477760" y="5242658"/>
            <a:ext cx="1417003" cy="149940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 name="Picture 2" descr="Garfield YAWN | Garfield cartoon, Garfield and odie, Yawning">
            <a:extLst>
              <a:ext uri="{FF2B5EF4-FFF2-40B4-BE49-F238E27FC236}">
                <a16:creationId xmlns:a16="http://schemas.microsoft.com/office/drawing/2014/main" id="{E7506BAD-30E5-4118-E7E4-9465F44406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074"/>
          <a:stretch/>
        </p:blipFill>
        <p:spPr bwMode="auto">
          <a:xfrm>
            <a:off x="360750" y="1231006"/>
            <a:ext cx="1504018" cy="14410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artoon person with mouth open and hands in mouth&#10;&#10;Description automatically generated">
            <a:extLst>
              <a:ext uri="{FF2B5EF4-FFF2-40B4-BE49-F238E27FC236}">
                <a16:creationId xmlns:a16="http://schemas.microsoft.com/office/drawing/2014/main" id="{C6944A89-B891-44F8-188C-7EF0055D014F}"/>
              </a:ext>
            </a:extLst>
          </p:cNvPr>
          <p:cNvPicPr>
            <a:picLocks noChangeAspect="1"/>
          </p:cNvPicPr>
          <p:nvPr/>
        </p:nvPicPr>
        <p:blipFill rotWithShape="1">
          <a:blip r:embed="rId5">
            <a:extLst>
              <a:ext uri="{28A0092B-C50C-407E-A947-70E740481C1C}">
                <a14:useLocalDpi xmlns:a14="http://schemas.microsoft.com/office/drawing/2010/main" val="0"/>
              </a:ext>
            </a:extLst>
          </a:blip>
          <a:srcRect l="5417" t="10814" b="5778"/>
          <a:stretch/>
        </p:blipFill>
        <p:spPr>
          <a:xfrm flipH="1">
            <a:off x="2104130" y="1231006"/>
            <a:ext cx="1211238" cy="1444378"/>
          </a:xfrm>
          <a:prstGeom prst="rect">
            <a:avLst/>
          </a:prstGeom>
        </p:spPr>
      </p:pic>
    </p:spTree>
    <p:extLst>
      <p:ext uri="{BB962C8B-B14F-4D97-AF65-F5344CB8AC3E}">
        <p14:creationId xmlns:p14="http://schemas.microsoft.com/office/powerpoint/2010/main" val="209231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CB48AD9-DA99-FD57-E1BA-EDDB64B6B678}"/>
              </a:ext>
            </a:extLst>
          </p:cNvPr>
          <p:cNvSpPr>
            <a:spLocks noGrp="1"/>
          </p:cNvSpPr>
          <p:nvPr>
            <p:ph type="title"/>
          </p:nvPr>
        </p:nvSpPr>
        <p:spPr>
          <a:xfrm>
            <a:off x="628650" y="18256"/>
            <a:ext cx="7886700" cy="1019970"/>
          </a:xfrm>
        </p:spPr>
        <p:txBody>
          <a:bodyPr/>
          <a:lstStyle/>
          <a:p>
            <a:pPr algn="ctr"/>
            <a:r>
              <a:rPr lang="en-US" cap="all" dirty="0">
                <a:solidFill>
                  <a:schemeClr val="bg1"/>
                </a:solidFill>
                <a:latin typeface="Arial Black" panose="020B0A04020102020204" pitchFamily="34" charset="0"/>
              </a:rPr>
              <a:t>EMOTION CO-REGULATION</a:t>
            </a:r>
            <a:endParaRPr lang="en-US" dirty="0">
              <a:solidFill>
                <a:schemeClr val="bg1"/>
              </a:solidFill>
              <a:latin typeface="Arial Black" panose="020B0A04020102020204" pitchFamily="34" charset="0"/>
            </a:endParaRPr>
          </a:p>
        </p:txBody>
      </p:sp>
      <p:pic>
        <p:nvPicPr>
          <p:cNvPr id="11" name="Online Media 10" title="Still Face Experiment  Dr  Edward Tronick">
            <a:hlinkClick r:id="" action="ppaction://media"/>
            <a:extLst>
              <a:ext uri="{FF2B5EF4-FFF2-40B4-BE49-F238E27FC236}">
                <a16:creationId xmlns:a16="http://schemas.microsoft.com/office/drawing/2014/main" id="{C34CF7B2-244D-DF4F-A9A2-09B6F088267B}"/>
              </a:ext>
            </a:extLst>
          </p:cNvPr>
          <p:cNvPicPr>
            <a:picLocks noRot="1" noChangeAspect="1"/>
          </p:cNvPicPr>
          <p:nvPr>
            <a:videoFile r:link="rId1"/>
          </p:nvPr>
        </p:nvPicPr>
        <p:blipFill>
          <a:blip r:embed="rId4"/>
          <a:stretch>
            <a:fillRect/>
          </a:stretch>
        </p:blipFill>
        <p:spPr>
          <a:xfrm>
            <a:off x="980440" y="1107440"/>
            <a:ext cx="7183120" cy="5387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E0AF8104-7F9B-0D23-F092-C343387C1771}"/>
              </a:ext>
            </a:extLst>
          </p:cNvPr>
          <p:cNvSpPr txBox="1"/>
          <p:nvPr/>
        </p:nvSpPr>
        <p:spPr>
          <a:xfrm>
            <a:off x="0" y="6494780"/>
            <a:ext cx="9144000" cy="369332"/>
          </a:xfrm>
          <a:prstGeom prst="rect">
            <a:avLst/>
          </a:prstGeom>
          <a:noFill/>
        </p:spPr>
        <p:txBody>
          <a:bodyPr wrap="square">
            <a:spAutoFit/>
          </a:bodyPr>
          <a:lstStyle/>
          <a:p>
            <a:pPr algn="ctr"/>
            <a:r>
              <a:rPr lang="en-US" dirty="0"/>
              <a:t>https://youtu.be/YTTSXc6sARg</a:t>
            </a:r>
          </a:p>
        </p:txBody>
      </p:sp>
    </p:spTree>
    <p:extLst>
      <p:ext uri="{BB962C8B-B14F-4D97-AF65-F5344CB8AC3E}">
        <p14:creationId xmlns:p14="http://schemas.microsoft.com/office/powerpoint/2010/main" val="376021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A244A-475B-43D4-BA4B-01538C9DF4BC}"/>
              </a:ext>
            </a:extLst>
          </p:cNvPr>
          <p:cNvSpPr>
            <a:spLocks noGrp="1"/>
          </p:cNvSpPr>
          <p:nvPr>
            <p:ph type="title"/>
          </p:nvPr>
        </p:nvSpPr>
        <p:spPr>
          <a:xfrm>
            <a:off x="628650" y="18256"/>
            <a:ext cx="7886700" cy="1019970"/>
          </a:xfrm>
        </p:spPr>
        <p:txBody>
          <a:bodyPr/>
          <a:lstStyle/>
          <a:p>
            <a:pPr algn="ctr"/>
            <a:r>
              <a:rPr lang="en-US" cap="all" dirty="0">
                <a:solidFill>
                  <a:schemeClr val="bg1"/>
                </a:solidFill>
                <a:latin typeface="Arial Black" panose="020B0A04020102020204" pitchFamily="34" charset="0"/>
              </a:rPr>
              <a:t>EMOTION CO-REGULATION</a:t>
            </a:r>
            <a:endParaRPr lang="en-US" dirty="0">
              <a:solidFill>
                <a:schemeClr val="bg1"/>
              </a:solidFill>
              <a:latin typeface="Arial Black" panose="020B0A04020102020204" pitchFamily="34" charset="0"/>
            </a:endParaRPr>
          </a:p>
        </p:txBody>
      </p:sp>
      <p:sp>
        <p:nvSpPr>
          <p:cNvPr id="6" name="Google Shape;71;p15">
            <a:extLst>
              <a:ext uri="{FF2B5EF4-FFF2-40B4-BE49-F238E27FC236}">
                <a16:creationId xmlns:a16="http://schemas.microsoft.com/office/drawing/2014/main" id="{6B4306D5-9330-44EE-4ADC-9F47962D3A45}"/>
              </a:ext>
            </a:extLst>
          </p:cNvPr>
          <p:cNvSpPr txBox="1"/>
          <p:nvPr/>
        </p:nvSpPr>
        <p:spPr>
          <a:xfrm>
            <a:off x="323080" y="1278940"/>
            <a:ext cx="8355600" cy="458338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US" sz="2600" b="1" i="0" u="none" strike="noStrike" dirty="0">
                <a:solidFill>
                  <a:srgbClr val="01447B"/>
                </a:solidFill>
                <a:effectLst/>
              </a:rPr>
              <a:t>Co-regulation plays an important role in how we help each other to feel the words listed on our Charter.</a:t>
            </a:r>
            <a:endParaRPr lang="en-US" sz="2600" b="1" dirty="0">
              <a:solidFill>
                <a:srgbClr val="01447B"/>
              </a:solidFill>
              <a:effectLst/>
            </a:endParaRPr>
          </a:p>
          <a:p>
            <a:endParaRPr lang="en" sz="2400" dirty="0">
              <a:solidFill>
                <a:srgbClr val="434343"/>
              </a:solidFill>
              <a:ea typeface="Karla"/>
              <a:cs typeface="Karla"/>
              <a:sym typeface="Karla"/>
            </a:endParaRPr>
          </a:p>
          <a:p>
            <a:pPr marL="457200" lvl="0" indent="-342900" algn="l" rtl="0">
              <a:spcBef>
                <a:spcPts val="0"/>
              </a:spcBef>
              <a:spcAft>
                <a:spcPts val="0"/>
              </a:spcAft>
              <a:buClr>
                <a:srgbClr val="01447B"/>
              </a:buClr>
              <a:buSzPts val="1800"/>
              <a:buFont typeface="Karla"/>
              <a:buChar char="●"/>
            </a:pPr>
            <a:r>
              <a:rPr lang="en" sz="2400" dirty="0">
                <a:solidFill>
                  <a:srgbClr val="434343"/>
                </a:solidFill>
                <a:ea typeface="Karla"/>
                <a:cs typeface="Karla"/>
                <a:sym typeface="Karla"/>
              </a:rPr>
              <a:t>When two people interact, they are constantly </a:t>
            </a:r>
            <a:r>
              <a:rPr lang="en" sz="2400" b="1" dirty="0">
                <a:solidFill>
                  <a:srgbClr val="D9531E"/>
                </a:solidFill>
                <a:ea typeface="Karla"/>
                <a:cs typeface="Karla"/>
                <a:sym typeface="Karla"/>
              </a:rPr>
              <a:t>influencing</a:t>
            </a:r>
            <a:r>
              <a:rPr lang="en" sz="2400" dirty="0">
                <a:solidFill>
                  <a:srgbClr val="434343"/>
                </a:solidFill>
                <a:ea typeface="Karla"/>
                <a:cs typeface="Karla"/>
                <a:sym typeface="Karla"/>
              </a:rPr>
              <a:t>, </a:t>
            </a:r>
            <a:r>
              <a:rPr lang="en" sz="2400" b="1" dirty="0">
                <a:solidFill>
                  <a:srgbClr val="D9531E"/>
                </a:solidFill>
                <a:ea typeface="Karla"/>
                <a:cs typeface="Karla"/>
                <a:sym typeface="Karla"/>
              </a:rPr>
              <a:t>responding</a:t>
            </a:r>
            <a:r>
              <a:rPr lang="en" sz="2400" dirty="0">
                <a:solidFill>
                  <a:srgbClr val="434343"/>
                </a:solidFill>
                <a:ea typeface="Karla"/>
                <a:cs typeface="Karla"/>
                <a:sym typeface="Karla"/>
              </a:rPr>
              <a:t>, and </a:t>
            </a:r>
            <a:r>
              <a:rPr lang="en" sz="2400" b="1" dirty="0">
                <a:solidFill>
                  <a:srgbClr val="D9531E"/>
                </a:solidFill>
                <a:ea typeface="Karla"/>
                <a:cs typeface="Karla"/>
                <a:sym typeface="Karla"/>
              </a:rPr>
              <a:t>adjusting</a:t>
            </a:r>
            <a:r>
              <a:rPr lang="en" sz="2400" b="1" dirty="0">
                <a:solidFill>
                  <a:srgbClr val="0097A7"/>
                </a:solidFill>
                <a:ea typeface="Karla"/>
                <a:cs typeface="Karla"/>
                <a:sym typeface="Karla"/>
              </a:rPr>
              <a:t> </a:t>
            </a:r>
            <a:r>
              <a:rPr lang="en" sz="2400" dirty="0">
                <a:solidFill>
                  <a:srgbClr val="434343"/>
                </a:solidFill>
                <a:ea typeface="Karla"/>
                <a:cs typeface="Karla"/>
                <a:sym typeface="Karla"/>
              </a:rPr>
              <a:t>to each others’ behaviors.</a:t>
            </a:r>
            <a:br>
              <a:rPr lang="en" sz="2400" dirty="0">
                <a:solidFill>
                  <a:srgbClr val="434343"/>
                </a:solidFill>
                <a:ea typeface="Karla"/>
                <a:cs typeface="Karla"/>
                <a:sym typeface="Karla"/>
              </a:rPr>
            </a:br>
            <a:endParaRPr sz="2400" dirty="0">
              <a:solidFill>
                <a:srgbClr val="434343"/>
              </a:solidFill>
              <a:ea typeface="Karla"/>
              <a:cs typeface="Karla"/>
              <a:sym typeface="Karla"/>
            </a:endParaRPr>
          </a:p>
          <a:p>
            <a:pPr marL="457200" lvl="0" indent="-342900" algn="l" rtl="0">
              <a:spcBef>
                <a:spcPts val="0"/>
              </a:spcBef>
              <a:spcAft>
                <a:spcPts val="0"/>
              </a:spcAft>
              <a:buClr>
                <a:srgbClr val="01447B"/>
              </a:buClr>
              <a:buSzPts val="1800"/>
              <a:buFont typeface="Karla"/>
              <a:buChar char="●"/>
            </a:pPr>
            <a:r>
              <a:rPr lang="en" sz="2400" dirty="0">
                <a:solidFill>
                  <a:srgbClr val="434343"/>
                </a:solidFill>
                <a:ea typeface="Karla"/>
                <a:cs typeface="Karla"/>
                <a:sym typeface="Karla"/>
              </a:rPr>
              <a:t>Our individual emotions are </a:t>
            </a:r>
            <a:r>
              <a:rPr lang="en" sz="2400" b="1" dirty="0">
                <a:solidFill>
                  <a:srgbClr val="D9531E"/>
                </a:solidFill>
                <a:ea typeface="Karla"/>
                <a:cs typeface="Karla"/>
                <a:sym typeface="Karla"/>
              </a:rPr>
              <a:t>constantly changing</a:t>
            </a:r>
            <a:r>
              <a:rPr lang="en" sz="2400" dirty="0">
                <a:solidFill>
                  <a:srgbClr val="434343"/>
                </a:solidFill>
                <a:ea typeface="Karla"/>
                <a:cs typeface="Karla"/>
                <a:sym typeface="Karla"/>
              </a:rPr>
              <a:t>, depending on others’ emotions and behaviors.</a:t>
            </a:r>
            <a:br>
              <a:rPr lang="en" sz="2400" dirty="0">
                <a:solidFill>
                  <a:srgbClr val="434343"/>
                </a:solidFill>
                <a:ea typeface="Karla"/>
                <a:cs typeface="Karla"/>
                <a:sym typeface="Karla"/>
              </a:rPr>
            </a:br>
            <a:endParaRPr sz="2400" dirty="0">
              <a:solidFill>
                <a:srgbClr val="434343"/>
              </a:solidFill>
              <a:ea typeface="Karla"/>
              <a:cs typeface="Karla"/>
              <a:sym typeface="Karla"/>
            </a:endParaRPr>
          </a:p>
          <a:p>
            <a:pPr marL="457200" lvl="0" indent="-342900" algn="l" rtl="0">
              <a:spcBef>
                <a:spcPts val="0"/>
              </a:spcBef>
              <a:spcAft>
                <a:spcPts val="0"/>
              </a:spcAft>
              <a:buClr>
                <a:srgbClr val="01447B"/>
              </a:buClr>
              <a:buSzPts val="1800"/>
              <a:buFont typeface="Karla"/>
              <a:buChar char="●"/>
            </a:pPr>
            <a:r>
              <a:rPr lang="en" sz="2400" b="1" dirty="0">
                <a:solidFill>
                  <a:srgbClr val="D9531E"/>
                </a:solidFill>
                <a:ea typeface="Karla"/>
                <a:cs typeface="Karla"/>
                <a:sym typeface="Karla"/>
              </a:rPr>
              <a:t>Co-regulation</a:t>
            </a:r>
            <a:r>
              <a:rPr lang="en" sz="2400" dirty="0">
                <a:solidFill>
                  <a:srgbClr val="434343"/>
                </a:solidFill>
                <a:ea typeface="Karla"/>
                <a:cs typeface="Karla"/>
                <a:sym typeface="Karla"/>
              </a:rPr>
              <a:t> can be between a </a:t>
            </a:r>
            <a:br>
              <a:rPr lang="en" sz="2400" dirty="0">
                <a:solidFill>
                  <a:srgbClr val="434343"/>
                </a:solidFill>
                <a:ea typeface="Karla"/>
                <a:cs typeface="Karla"/>
                <a:sym typeface="Karla"/>
              </a:rPr>
            </a:br>
            <a:r>
              <a:rPr lang="en" sz="2400" dirty="0">
                <a:solidFill>
                  <a:srgbClr val="434343"/>
                </a:solidFill>
                <a:ea typeface="Karla"/>
                <a:cs typeface="Karla"/>
                <a:sym typeface="Karla"/>
              </a:rPr>
              <a:t>parent and child, two friends, or </a:t>
            </a:r>
            <a:br>
              <a:rPr lang="en" sz="2400" dirty="0">
                <a:solidFill>
                  <a:srgbClr val="434343"/>
                </a:solidFill>
                <a:ea typeface="Karla"/>
                <a:cs typeface="Karla"/>
                <a:sym typeface="Karla"/>
              </a:rPr>
            </a:br>
            <a:r>
              <a:rPr lang="en" sz="2400" dirty="0">
                <a:solidFill>
                  <a:srgbClr val="434343"/>
                </a:solidFill>
                <a:ea typeface="Karla"/>
                <a:cs typeface="Karla"/>
                <a:sym typeface="Karla"/>
              </a:rPr>
              <a:t>between a teacher and student.</a:t>
            </a:r>
            <a:endParaRPr sz="2400" dirty="0">
              <a:solidFill>
                <a:srgbClr val="434343"/>
              </a:solidFill>
              <a:ea typeface="Karla"/>
              <a:cs typeface="Karla"/>
              <a:sym typeface="Karla"/>
            </a:endParaRPr>
          </a:p>
        </p:txBody>
      </p:sp>
      <p:pic>
        <p:nvPicPr>
          <p:cNvPr id="3076" name="Picture 4" descr="The Basics of Co-Regulation">
            <a:extLst>
              <a:ext uri="{FF2B5EF4-FFF2-40B4-BE49-F238E27FC236}">
                <a16:creationId xmlns:a16="http://schemas.microsoft.com/office/drawing/2014/main" id="{318FD1CE-3DC5-73F5-8143-D5E64711C4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171"/>
          <a:stretch/>
        </p:blipFill>
        <p:spPr bwMode="auto">
          <a:xfrm flipH="1">
            <a:off x="5699654" y="4155440"/>
            <a:ext cx="3212706" cy="2546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7699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4387</TotalTime>
  <Words>907</Words>
  <Application>Microsoft Office PowerPoint</Application>
  <PresentationFormat>On-screen Show (4:3)</PresentationFormat>
  <Paragraphs>84</Paragraphs>
  <Slides>23</Slides>
  <Notes>1</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Arial Black</vt:lpstr>
      <vt:lpstr>Calibri</vt:lpstr>
      <vt:lpstr>Calibri Light</vt:lpstr>
      <vt:lpstr>Karla</vt:lpstr>
      <vt:lpstr>proxima-nova</vt:lpstr>
      <vt:lpstr>Rage Italic</vt:lpstr>
      <vt:lpstr>Wingdings</vt:lpstr>
      <vt:lpstr>Office Theme</vt:lpstr>
      <vt:lpstr>1_Office Theme</vt:lpstr>
      <vt:lpstr>PowerPoint Presentation</vt:lpstr>
      <vt:lpstr>PowerPoint Presentation</vt:lpstr>
      <vt:lpstr>Let’s Review: The RULER Skills</vt:lpstr>
      <vt:lpstr>THE RULER ANCHOR TOOLS</vt:lpstr>
      <vt:lpstr>LET’S PLAY A GAME</vt:lpstr>
      <vt:lpstr>LET’S PLAY A GAME</vt:lpstr>
      <vt:lpstr>REFLECTION</vt:lpstr>
      <vt:lpstr>EMOTION CO-REGULATION</vt:lpstr>
      <vt:lpstr>EMOTION CO-REGULATION</vt:lpstr>
      <vt:lpstr>EMOTION CO-REGULATION</vt:lpstr>
      <vt:lpstr>EMOTION CO-REGULATION</vt:lpstr>
      <vt:lpstr>EMOTION CO-REGULATION</vt:lpstr>
      <vt:lpstr>THE CHARTER</vt:lpstr>
      <vt:lpstr>CHARTER vs rules</vt:lpstr>
      <vt:lpstr>THE VALUE OF A CHARTER</vt:lpstr>
      <vt:lpstr>CREATING A CHARTER</vt:lpstr>
      <vt:lpstr>CREATING A CHARTER</vt:lpstr>
      <vt:lpstr>CREATING A CHARTER</vt:lpstr>
      <vt:lpstr>CREATING A CHARTER</vt:lpstr>
      <vt:lpstr>CREATING A CHARTER</vt:lpstr>
      <vt:lpstr>CREATING A CHARTER</vt:lpstr>
      <vt:lpstr>Keeping the charter alive</vt:lpstr>
      <vt:lpstr>ARE YOU FEELING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Peters, David S.</dc:creator>
  <cp:lastModifiedBy>Peters, David S.</cp:lastModifiedBy>
  <cp:revision>7</cp:revision>
  <cp:lastPrinted>2022-06-01T01:16:02Z</cp:lastPrinted>
  <dcterms:created xsi:type="dcterms:W3CDTF">2021-06-21T21:48:42Z</dcterms:created>
  <dcterms:modified xsi:type="dcterms:W3CDTF">2023-08-24T18:01:14Z</dcterms:modified>
</cp:coreProperties>
</file>