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 id="2147483696" r:id="rId2"/>
  </p:sldMasterIdLst>
  <p:notesMasterIdLst>
    <p:notesMasterId r:id="rId21"/>
  </p:notesMasterIdLst>
  <p:sldIdLst>
    <p:sldId id="617" r:id="rId3"/>
    <p:sldId id="377" r:id="rId4"/>
    <p:sldId id="513" r:id="rId5"/>
    <p:sldId id="564" r:id="rId6"/>
    <p:sldId id="565" r:id="rId7"/>
    <p:sldId id="515" r:id="rId8"/>
    <p:sldId id="544" r:id="rId9"/>
    <p:sldId id="566" r:id="rId10"/>
    <p:sldId id="567" r:id="rId11"/>
    <p:sldId id="519" r:id="rId12"/>
    <p:sldId id="520" r:id="rId13"/>
    <p:sldId id="523" r:id="rId14"/>
    <p:sldId id="568" r:id="rId15"/>
    <p:sldId id="569" r:id="rId16"/>
    <p:sldId id="542" r:id="rId17"/>
    <p:sldId id="536" r:id="rId18"/>
    <p:sldId id="525" r:id="rId19"/>
    <p:sldId id="526" r:id="rId20"/>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ura Porecca" initials="" lastIdx="9"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CBA"/>
    <a:srgbClr val="FFA500"/>
    <a:srgbClr val="963E87"/>
    <a:srgbClr val="95BC3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223" autoAdjust="0"/>
    <p:restoredTop sz="80000" autoAdjust="0"/>
  </p:normalViewPr>
  <p:slideViewPr>
    <p:cSldViewPr snapToGrid="0" snapToObjects="1">
      <p:cViewPr varScale="1">
        <p:scale>
          <a:sx n="87" d="100"/>
          <a:sy n="87" d="100"/>
        </p:scale>
        <p:origin x="2478" y="96"/>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86" d="100"/>
          <a:sy n="86" d="100"/>
        </p:scale>
        <p:origin x="3928" y="2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F6EE29B-F128-3745-811B-AFBAD951D72D}"/>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E629253D-D266-E54E-BF52-A3340E996CE3}"/>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002813EF-3C37-1A4D-8D0C-E0C07A909077}" type="datetimeFigureOut">
              <a:rPr lang="en-US"/>
              <a:pPr>
                <a:defRPr/>
              </a:pPr>
              <a:t>9/23/2022</a:t>
            </a:fld>
            <a:endParaRPr lang="en-US"/>
          </a:p>
        </p:txBody>
      </p:sp>
      <p:sp>
        <p:nvSpPr>
          <p:cNvPr id="4" name="Slide Image Placeholder 3">
            <a:extLst>
              <a:ext uri="{FF2B5EF4-FFF2-40B4-BE49-F238E27FC236}">
                <a16:creationId xmlns:a16="http://schemas.microsoft.com/office/drawing/2014/main" id="{72A14A43-9B37-DE4C-9556-4C70F1E60E8D}"/>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AC522E48-879F-2247-AF03-046B41CDD95A}"/>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7FFCBC6D-29F3-254A-9461-B6F8B464BA8E}"/>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C91EE2FE-6ED8-0E43-B230-5F99BEFE16BC}"/>
              </a:ext>
            </a:extLst>
          </p:cNvPr>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E5C27D03-D549-EC41-A7AC-E5CE12C820E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a:extLst>
              <a:ext uri="{FF2B5EF4-FFF2-40B4-BE49-F238E27FC236}">
                <a16:creationId xmlns:a16="http://schemas.microsoft.com/office/drawing/2014/main" id="{AA13B348-0F1C-504F-B238-8308D031077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2" name="Notes Placeholder 2">
            <a:extLst>
              <a:ext uri="{FF2B5EF4-FFF2-40B4-BE49-F238E27FC236}">
                <a16:creationId xmlns:a16="http://schemas.microsoft.com/office/drawing/2014/main" id="{46520268-FEA7-1A45-B639-C6150D1A66D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88D8DE40-760A-E24C-8219-203368E038B1}"/>
              </a:ext>
            </a:extLst>
          </p:cNvPr>
          <p:cNvSpPr>
            <a:spLocks noGrp="1"/>
          </p:cNvSpPr>
          <p:nvPr>
            <p:ph type="sldNum" sz="quarter" idx="5"/>
          </p:nvPr>
        </p:nvSpPr>
        <p:spPr/>
        <p:txBody>
          <a:bodyPr/>
          <a:lstStyle/>
          <a:p>
            <a:pPr>
              <a:defRPr/>
            </a:pPr>
            <a:fld id="{6B076C94-8B8B-5543-A8D6-9DBB167EE0DB}" type="slidenum">
              <a:rPr lang="en-US" smtClean="0"/>
              <a:pPr>
                <a:defRPr/>
              </a:pPr>
              <a:t>1</a:t>
            </a:fld>
            <a:endParaRPr lang="en-US"/>
          </a:p>
        </p:txBody>
      </p:sp>
    </p:spTree>
    <p:extLst>
      <p:ext uri="{BB962C8B-B14F-4D97-AF65-F5344CB8AC3E}">
        <p14:creationId xmlns:p14="http://schemas.microsoft.com/office/powerpoint/2010/main" val="38194571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5C27D03-D549-EC41-A7AC-E5CE12C820E8}" type="slidenum">
              <a:rPr lang="en-US" smtClean="0"/>
              <a:pPr>
                <a:defRPr/>
              </a:pPr>
              <a:t>12</a:t>
            </a:fld>
            <a:endParaRPr lang="en-US"/>
          </a:p>
        </p:txBody>
      </p:sp>
    </p:spTree>
    <p:extLst>
      <p:ext uri="{BB962C8B-B14F-4D97-AF65-F5344CB8AC3E}">
        <p14:creationId xmlns:p14="http://schemas.microsoft.com/office/powerpoint/2010/main" val="25760978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5C27D03-D549-EC41-A7AC-E5CE12C820E8}" type="slidenum">
              <a:rPr lang="en-US" smtClean="0"/>
              <a:pPr>
                <a:defRPr/>
              </a:pPr>
              <a:t>13</a:t>
            </a:fld>
            <a:endParaRPr lang="en-US"/>
          </a:p>
        </p:txBody>
      </p:sp>
    </p:spTree>
    <p:extLst>
      <p:ext uri="{BB962C8B-B14F-4D97-AF65-F5344CB8AC3E}">
        <p14:creationId xmlns:p14="http://schemas.microsoft.com/office/powerpoint/2010/main" val="38518024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5C27D03-D549-EC41-A7AC-E5CE12C820E8}" type="slidenum">
              <a:rPr lang="en-US" smtClean="0"/>
              <a:pPr>
                <a:defRPr/>
              </a:pPr>
              <a:t>14</a:t>
            </a:fld>
            <a:endParaRPr lang="en-US"/>
          </a:p>
        </p:txBody>
      </p:sp>
    </p:spTree>
    <p:extLst>
      <p:ext uri="{BB962C8B-B14F-4D97-AF65-F5344CB8AC3E}">
        <p14:creationId xmlns:p14="http://schemas.microsoft.com/office/powerpoint/2010/main" val="29915597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5C27D03-D549-EC41-A7AC-E5CE12C820E8}" type="slidenum">
              <a:rPr lang="en-US" smtClean="0"/>
              <a:pPr>
                <a:defRPr/>
              </a:pPr>
              <a:t>15</a:t>
            </a:fld>
            <a:endParaRPr lang="en-US"/>
          </a:p>
        </p:txBody>
      </p:sp>
    </p:spTree>
    <p:extLst>
      <p:ext uri="{BB962C8B-B14F-4D97-AF65-F5344CB8AC3E}">
        <p14:creationId xmlns:p14="http://schemas.microsoft.com/office/powerpoint/2010/main" val="24356471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a:extLst>
              <a:ext uri="{FF2B5EF4-FFF2-40B4-BE49-F238E27FC236}">
                <a16:creationId xmlns:a16="http://schemas.microsoft.com/office/drawing/2014/main" id="{27D75104-84B0-B74E-B62A-7833E19CB86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4034" name="Notes Placeholder 2">
            <a:extLst>
              <a:ext uri="{FF2B5EF4-FFF2-40B4-BE49-F238E27FC236}">
                <a16:creationId xmlns:a16="http://schemas.microsoft.com/office/drawing/2014/main" id="{3F9CC665-FF69-674E-9765-F83FDFCAC211}"/>
              </a:ext>
            </a:extLst>
          </p:cNvPr>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a:extLst>
              <a:ext uri="{FF2B5EF4-FFF2-40B4-BE49-F238E27FC236}">
                <a16:creationId xmlns:a16="http://schemas.microsoft.com/office/drawing/2014/main" id="{55E01759-E163-184E-BA1D-475C8EDAFC03}"/>
              </a:ext>
            </a:extLst>
          </p:cNvPr>
          <p:cNvSpPr>
            <a:spLocks noGrp="1"/>
          </p:cNvSpPr>
          <p:nvPr>
            <p:ph type="sldNum" sz="quarter" idx="5"/>
          </p:nvPr>
        </p:nvSpPr>
        <p:spPr/>
        <p:txBody>
          <a:bodyPr/>
          <a:lstStyle/>
          <a:p>
            <a:pPr>
              <a:defRPr/>
            </a:pPr>
            <a:fld id="{6BFDF765-9FE0-7245-90AA-712984072FCA}" type="slidenum">
              <a:rPr lang="en-US" smtClean="0"/>
              <a:pPr>
                <a:defRPr/>
              </a:pPr>
              <a:t>16</a:t>
            </a:fld>
            <a:endParaRPr lang="en-US"/>
          </a:p>
        </p:txBody>
      </p:sp>
    </p:spTree>
    <p:extLst>
      <p:ext uri="{BB962C8B-B14F-4D97-AF65-F5344CB8AC3E}">
        <p14:creationId xmlns:p14="http://schemas.microsoft.com/office/powerpoint/2010/main" val="36120607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a:extLst>
              <a:ext uri="{FF2B5EF4-FFF2-40B4-BE49-F238E27FC236}">
                <a16:creationId xmlns:a16="http://schemas.microsoft.com/office/drawing/2014/main" id="{2DBCE7CE-4FB3-EC47-A578-0613257B5C3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8130" name="Notes Placeholder 2">
            <a:extLst>
              <a:ext uri="{FF2B5EF4-FFF2-40B4-BE49-F238E27FC236}">
                <a16:creationId xmlns:a16="http://schemas.microsoft.com/office/drawing/2014/main" id="{264848F7-033A-B04C-B531-DF692AA9BCEB}"/>
              </a:ext>
            </a:extLst>
          </p:cNvPr>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a:extLst>
              <a:ext uri="{FF2B5EF4-FFF2-40B4-BE49-F238E27FC236}">
                <a16:creationId xmlns:a16="http://schemas.microsoft.com/office/drawing/2014/main" id="{55E01759-E163-184E-BA1D-475C8EDAFC03}"/>
              </a:ext>
            </a:extLst>
          </p:cNvPr>
          <p:cNvSpPr>
            <a:spLocks noGrp="1"/>
          </p:cNvSpPr>
          <p:nvPr>
            <p:ph type="sldNum" sz="quarter" idx="5"/>
          </p:nvPr>
        </p:nvSpPr>
        <p:spPr/>
        <p:txBody>
          <a:bodyPr/>
          <a:lstStyle/>
          <a:p>
            <a:pPr>
              <a:defRPr/>
            </a:pPr>
            <a:fld id="{832475B7-EFD8-B142-A5A3-2EFF040EB14A}" type="slidenum">
              <a:rPr lang="en-US" smtClean="0"/>
              <a:pPr>
                <a:defRPr/>
              </a:pPr>
              <a:t>17</a:t>
            </a:fld>
            <a:endParaRPr lang="en-US"/>
          </a:p>
        </p:txBody>
      </p:sp>
    </p:spTree>
    <p:extLst>
      <p:ext uri="{BB962C8B-B14F-4D97-AF65-F5344CB8AC3E}">
        <p14:creationId xmlns:p14="http://schemas.microsoft.com/office/powerpoint/2010/main" val="38032674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a:extLst>
              <a:ext uri="{FF2B5EF4-FFF2-40B4-BE49-F238E27FC236}">
                <a16:creationId xmlns:a16="http://schemas.microsoft.com/office/drawing/2014/main" id="{2DBCE7CE-4FB3-EC47-A578-0613257B5C3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8130" name="Notes Placeholder 2">
            <a:extLst>
              <a:ext uri="{FF2B5EF4-FFF2-40B4-BE49-F238E27FC236}">
                <a16:creationId xmlns:a16="http://schemas.microsoft.com/office/drawing/2014/main" id="{264848F7-033A-B04C-B531-DF692AA9BCEB}"/>
              </a:ext>
            </a:extLst>
          </p:cNvPr>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a:extLst>
              <a:ext uri="{FF2B5EF4-FFF2-40B4-BE49-F238E27FC236}">
                <a16:creationId xmlns:a16="http://schemas.microsoft.com/office/drawing/2014/main" id="{55E01759-E163-184E-BA1D-475C8EDAFC03}"/>
              </a:ext>
            </a:extLst>
          </p:cNvPr>
          <p:cNvSpPr>
            <a:spLocks noGrp="1"/>
          </p:cNvSpPr>
          <p:nvPr>
            <p:ph type="sldNum" sz="quarter" idx="5"/>
          </p:nvPr>
        </p:nvSpPr>
        <p:spPr/>
        <p:txBody>
          <a:bodyPr/>
          <a:lstStyle/>
          <a:p>
            <a:pPr>
              <a:defRPr/>
            </a:pPr>
            <a:fld id="{832475B7-EFD8-B142-A5A3-2EFF040EB14A}" type="slidenum">
              <a:rPr lang="en-US" smtClean="0"/>
              <a:pPr>
                <a:defRPr/>
              </a:pPr>
              <a:t>18</a:t>
            </a:fld>
            <a:endParaRPr lang="en-US"/>
          </a:p>
        </p:txBody>
      </p:sp>
    </p:spTree>
    <p:extLst>
      <p:ext uri="{BB962C8B-B14F-4D97-AF65-F5344CB8AC3E}">
        <p14:creationId xmlns:p14="http://schemas.microsoft.com/office/powerpoint/2010/main" val="977507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a:extLst>
              <a:ext uri="{FF2B5EF4-FFF2-40B4-BE49-F238E27FC236}">
                <a16:creationId xmlns:a16="http://schemas.microsoft.com/office/drawing/2014/main" id="{E95890D3-9522-2747-BEE7-D3CB493D375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9458" name="Notes Placeholder 2">
            <a:extLst>
              <a:ext uri="{FF2B5EF4-FFF2-40B4-BE49-F238E27FC236}">
                <a16:creationId xmlns:a16="http://schemas.microsoft.com/office/drawing/2014/main" id="{C0FFB094-0D40-264C-ADE1-E79718A65EA9}"/>
              </a:ext>
            </a:extLst>
          </p:cNvPr>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a:solidFill>
                  <a:schemeClr val="tx1"/>
                </a:solidFill>
                <a:effectLst/>
                <a:latin typeface="+mn-lt"/>
                <a:ea typeface="+mn-ea"/>
                <a:cs typeface="+mn-cs"/>
              </a:rPr>
              <a:t>Today, when you complete your Diagnostic, you will see a score pop up on your screen. This score is one of many that you will see on your Diagnostic report. Your Diagnostic report will help us see the areas where you have strengths and the areas where we can help you grow. We will talk about your Diagnostic report and your personal learning goals when we meet for our data chat.</a:t>
            </a:r>
            <a:endParaRPr lang="en-US" altLang="en-US" dirty="0"/>
          </a:p>
        </p:txBody>
      </p:sp>
      <p:sp>
        <p:nvSpPr>
          <p:cNvPr id="4" name="Slide Number Placeholder 3">
            <a:extLst>
              <a:ext uri="{FF2B5EF4-FFF2-40B4-BE49-F238E27FC236}">
                <a16:creationId xmlns:a16="http://schemas.microsoft.com/office/drawing/2014/main" id="{5DAE2DE6-E35B-3648-9679-0E59B151969A}"/>
              </a:ext>
            </a:extLst>
          </p:cNvPr>
          <p:cNvSpPr>
            <a:spLocks noGrp="1"/>
          </p:cNvSpPr>
          <p:nvPr>
            <p:ph type="sldNum" sz="quarter" idx="5"/>
          </p:nvPr>
        </p:nvSpPr>
        <p:spPr/>
        <p:txBody>
          <a:bodyPr/>
          <a:lstStyle/>
          <a:p>
            <a:pPr>
              <a:defRPr/>
            </a:pPr>
            <a:fld id="{1F2891CE-C8A7-A64E-9865-4FDF1666CBE5}" type="slidenum">
              <a:rPr lang="en-US" smtClean="0"/>
              <a:pPr>
                <a:defRPr/>
              </a:pPr>
              <a:t>3</a:t>
            </a:fld>
            <a:endParaRPr lang="en-US"/>
          </a:p>
        </p:txBody>
      </p:sp>
    </p:spTree>
    <p:extLst>
      <p:ext uri="{BB962C8B-B14F-4D97-AF65-F5344CB8AC3E}">
        <p14:creationId xmlns:p14="http://schemas.microsoft.com/office/powerpoint/2010/main" val="35847939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a:extLst>
              <a:ext uri="{FF2B5EF4-FFF2-40B4-BE49-F238E27FC236}">
                <a16:creationId xmlns:a16="http://schemas.microsoft.com/office/drawing/2014/main" id="{E95890D3-9522-2747-BEE7-D3CB493D375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9458" name="Notes Placeholder 2">
            <a:extLst>
              <a:ext uri="{FF2B5EF4-FFF2-40B4-BE49-F238E27FC236}">
                <a16:creationId xmlns:a16="http://schemas.microsoft.com/office/drawing/2014/main" id="{C0FFB094-0D40-264C-ADE1-E79718A65EA9}"/>
              </a:ext>
            </a:extLst>
          </p:cNvPr>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a:solidFill>
                  <a:schemeClr val="tx1"/>
                </a:solidFill>
                <a:effectLst/>
                <a:latin typeface="+mn-lt"/>
                <a:ea typeface="+mn-ea"/>
                <a:cs typeface="+mn-cs"/>
              </a:rPr>
              <a:t>Today, when you complete your Diagnostic, you will see a score pop up on your screen. This score is one of many that you will see on your Diagnostic report. Your Diagnostic report will help us see the areas where you have strengths and the areas where we can help you grow. We will talk about your Diagnostic report and your personal learning goals when we meet for our data chat.</a:t>
            </a:r>
            <a:endParaRPr lang="en-US" altLang="en-US" dirty="0"/>
          </a:p>
        </p:txBody>
      </p:sp>
      <p:sp>
        <p:nvSpPr>
          <p:cNvPr id="4" name="Slide Number Placeholder 3">
            <a:extLst>
              <a:ext uri="{FF2B5EF4-FFF2-40B4-BE49-F238E27FC236}">
                <a16:creationId xmlns:a16="http://schemas.microsoft.com/office/drawing/2014/main" id="{5DAE2DE6-E35B-3648-9679-0E59B151969A}"/>
              </a:ext>
            </a:extLst>
          </p:cNvPr>
          <p:cNvSpPr>
            <a:spLocks noGrp="1"/>
          </p:cNvSpPr>
          <p:nvPr>
            <p:ph type="sldNum" sz="quarter" idx="5"/>
          </p:nvPr>
        </p:nvSpPr>
        <p:spPr/>
        <p:txBody>
          <a:bodyPr/>
          <a:lstStyle/>
          <a:p>
            <a:pPr>
              <a:defRPr/>
            </a:pPr>
            <a:fld id="{1F2891CE-C8A7-A64E-9865-4FDF1666CBE5}" type="slidenum">
              <a:rPr lang="en-US" smtClean="0"/>
              <a:pPr>
                <a:defRPr/>
              </a:pPr>
              <a:t>4</a:t>
            </a:fld>
            <a:endParaRPr lang="en-US"/>
          </a:p>
        </p:txBody>
      </p:sp>
    </p:spTree>
    <p:extLst>
      <p:ext uri="{BB962C8B-B14F-4D97-AF65-F5344CB8AC3E}">
        <p14:creationId xmlns:p14="http://schemas.microsoft.com/office/powerpoint/2010/main" val="492164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a:extLst>
              <a:ext uri="{FF2B5EF4-FFF2-40B4-BE49-F238E27FC236}">
                <a16:creationId xmlns:a16="http://schemas.microsoft.com/office/drawing/2014/main" id="{E95890D3-9522-2747-BEE7-D3CB493D375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9458" name="Notes Placeholder 2">
            <a:extLst>
              <a:ext uri="{FF2B5EF4-FFF2-40B4-BE49-F238E27FC236}">
                <a16:creationId xmlns:a16="http://schemas.microsoft.com/office/drawing/2014/main" id="{C0FFB094-0D40-264C-ADE1-E79718A65EA9}"/>
              </a:ext>
            </a:extLst>
          </p:cNvPr>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a:solidFill>
                  <a:schemeClr val="tx1"/>
                </a:solidFill>
                <a:effectLst/>
                <a:latin typeface="+mn-lt"/>
                <a:ea typeface="+mn-ea"/>
                <a:cs typeface="+mn-cs"/>
              </a:rPr>
              <a:t>Today, when you complete your Diagnostic, you will see a score pop up on your screen. This score is one of many that you will see on your Diagnostic report. Your Diagnostic report will help us see the areas where you have strengths and the areas where we can help you grow. We will talk about your Diagnostic report and your personal learning goals when we meet for our data chat.</a:t>
            </a:r>
            <a:endParaRPr lang="en-US" altLang="en-US" dirty="0"/>
          </a:p>
        </p:txBody>
      </p:sp>
      <p:sp>
        <p:nvSpPr>
          <p:cNvPr id="4" name="Slide Number Placeholder 3">
            <a:extLst>
              <a:ext uri="{FF2B5EF4-FFF2-40B4-BE49-F238E27FC236}">
                <a16:creationId xmlns:a16="http://schemas.microsoft.com/office/drawing/2014/main" id="{5DAE2DE6-E35B-3648-9679-0E59B151969A}"/>
              </a:ext>
            </a:extLst>
          </p:cNvPr>
          <p:cNvSpPr>
            <a:spLocks noGrp="1"/>
          </p:cNvSpPr>
          <p:nvPr>
            <p:ph type="sldNum" sz="quarter" idx="5"/>
          </p:nvPr>
        </p:nvSpPr>
        <p:spPr/>
        <p:txBody>
          <a:bodyPr/>
          <a:lstStyle/>
          <a:p>
            <a:pPr>
              <a:defRPr/>
            </a:pPr>
            <a:fld id="{1F2891CE-C8A7-A64E-9865-4FDF1666CBE5}" type="slidenum">
              <a:rPr lang="en-US" smtClean="0"/>
              <a:pPr>
                <a:defRPr/>
              </a:pPr>
              <a:t>5</a:t>
            </a:fld>
            <a:endParaRPr lang="en-US"/>
          </a:p>
        </p:txBody>
      </p:sp>
    </p:spTree>
    <p:extLst>
      <p:ext uri="{BB962C8B-B14F-4D97-AF65-F5344CB8AC3E}">
        <p14:creationId xmlns:p14="http://schemas.microsoft.com/office/powerpoint/2010/main" val="20581357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5C27D03-D549-EC41-A7AC-E5CE12C820E8}" type="slidenum">
              <a:rPr lang="en-US" smtClean="0"/>
              <a:pPr>
                <a:defRPr/>
              </a:pPr>
              <a:t>6</a:t>
            </a:fld>
            <a:endParaRPr lang="en-US"/>
          </a:p>
        </p:txBody>
      </p:sp>
    </p:spTree>
    <p:extLst>
      <p:ext uri="{BB962C8B-B14F-4D97-AF65-F5344CB8AC3E}">
        <p14:creationId xmlns:p14="http://schemas.microsoft.com/office/powerpoint/2010/main" val="41293045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04D684B0-0C17-C64B-8E51-C52436EEF21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5602" name="Notes Placeholder 2">
            <a:extLst>
              <a:ext uri="{FF2B5EF4-FFF2-40B4-BE49-F238E27FC236}">
                <a16:creationId xmlns:a16="http://schemas.microsoft.com/office/drawing/2014/main" id="{E5566ECE-EBAC-B24C-971A-C5DCBC4E2750}"/>
              </a:ext>
            </a:extLst>
          </p:cNvPr>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p>
        </p:txBody>
      </p:sp>
      <p:sp>
        <p:nvSpPr>
          <p:cNvPr id="4" name="Slide Number Placeholder 3">
            <a:extLst>
              <a:ext uri="{FF2B5EF4-FFF2-40B4-BE49-F238E27FC236}">
                <a16:creationId xmlns:a16="http://schemas.microsoft.com/office/drawing/2014/main" id="{17C750C2-CD03-6D49-8B52-B3071698325E}"/>
              </a:ext>
            </a:extLst>
          </p:cNvPr>
          <p:cNvSpPr>
            <a:spLocks noGrp="1"/>
          </p:cNvSpPr>
          <p:nvPr>
            <p:ph type="sldNum" sz="quarter" idx="5"/>
          </p:nvPr>
        </p:nvSpPr>
        <p:spPr/>
        <p:txBody>
          <a:bodyPr/>
          <a:lstStyle/>
          <a:p>
            <a:pPr>
              <a:defRPr/>
            </a:pPr>
            <a:fld id="{98FB2A60-416E-7D46-8B26-22439615D011}" type="slidenum">
              <a:rPr lang="en-US" smtClean="0"/>
              <a:pPr>
                <a:defRPr/>
              </a:pPr>
              <a:t>7</a:t>
            </a:fld>
            <a:endParaRPr lang="en-US"/>
          </a:p>
        </p:txBody>
      </p:sp>
    </p:spTree>
    <p:extLst>
      <p:ext uri="{BB962C8B-B14F-4D97-AF65-F5344CB8AC3E}">
        <p14:creationId xmlns:p14="http://schemas.microsoft.com/office/powerpoint/2010/main" val="20811167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04D684B0-0C17-C64B-8E51-C52436EEF21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5602" name="Notes Placeholder 2">
            <a:extLst>
              <a:ext uri="{FF2B5EF4-FFF2-40B4-BE49-F238E27FC236}">
                <a16:creationId xmlns:a16="http://schemas.microsoft.com/office/drawing/2014/main" id="{E5566ECE-EBAC-B24C-971A-C5DCBC4E2750}"/>
              </a:ext>
            </a:extLst>
          </p:cNvPr>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p>
        </p:txBody>
      </p:sp>
      <p:sp>
        <p:nvSpPr>
          <p:cNvPr id="4" name="Slide Number Placeholder 3">
            <a:extLst>
              <a:ext uri="{FF2B5EF4-FFF2-40B4-BE49-F238E27FC236}">
                <a16:creationId xmlns:a16="http://schemas.microsoft.com/office/drawing/2014/main" id="{17C750C2-CD03-6D49-8B52-B3071698325E}"/>
              </a:ext>
            </a:extLst>
          </p:cNvPr>
          <p:cNvSpPr>
            <a:spLocks noGrp="1"/>
          </p:cNvSpPr>
          <p:nvPr>
            <p:ph type="sldNum" sz="quarter" idx="5"/>
          </p:nvPr>
        </p:nvSpPr>
        <p:spPr/>
        <p:txBody>
          <a:bodyPr/>
          <a:lstStyle/>
          <a:p>
            <a:pPr>
              <a:defRPr/>
            </a:pPr>
            <a:fld id="{98FB2A60-416E-7D46-8B26-22439615D011}" type="slidenum">
              <a:rPr lang="en-US" smtClean="0"/>
              <a:pPr>
                <a:defRPr/>
              </a:pPr>
              <a:t>8</a:t>
            </a:fld>
            <a:endParaRPr lang="en-US"/>
          </a:p>
        </p:txBody>
      </p:sp>
    </p:spTree>
    <p:extLst>
      <p:ext uri="{BB962C8B-B14F-4D97-AF65-F5344CB8AC3E}">
        <p14:creationId xmlns:p14="http://schemas.microsoft.com/office/powerpoint/2010/main" val="16061442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04D684B0-0C17-C64B-8E51-C52436EEF21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5602" name="Notes Placeholder 2">
            <a:extLst>
              <a:ext uri="{FF2B5EF4-FFF2-40B4-BE49-F238E27FC236}">
                <a16:creationId xmlns:a16="http://schemas.microsoft.com/office/drawing/2014/main" id="{E5566ECE-EBAC-B24C-971A-C5DCBC4E2750}"/>
              </a:ext>
            </a:extLst>
          </p:cNvPr>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p>
        </p:txBody>
      </p:sp>
      <p:sp>
        <p:nvSpPr>
          <p:cNvPr id="4" name="Slide Number Placeholder 3">
            <a:extLst>
              <a:ext uri="{FF2B5EF4-FFF2-40B4-BE49-F238E27FC236}">
                <a16:creationId xmlns:a16="http://schemas.microsoft.com/office/drawing/2014/main" id="{17C750C2-CD03-6D49-8B52-B3071698325E}"/>
              </a:ext>
            </a:extLst>
          </p:cNvPr>
          <p:cNvSpPr>
            <a:spLocks noGrp="1"/>
          </p:cNvSpPr>
          <p:nvPr>
            <p:ph type="sldNum" sz="quarter" idx="5"/>
          </p:nvPr>
        </p:nvSpPr>
        <p:spPr/>
        <p:txBody>
          <a:bodyPr/>
          <a:lstStyle/>
          <a:p>
            <a:pPr>
              <a:defRPr/>
            </a:pPr>
            <a:fld id="{98FB2A60-416E-7D46-8B26-22439615D011}" type="slidenum">
              <a:rPr lang="en-US" smtClean="0"/>
              <a:pPr>
                <a:defRPr/>
              </a:pPr>
              <a:t>9</a:t>
            </a:fld>
            <a:endParaRPr lang="en-US"/>
          </a:p>
        </p:txBody>
      </p:sp>
    </p:spTree>
    <p:extLst>
      <p:ext uri="{BB962C8B-B14F-4D97-AF65-F5344CB8AC3E}">
        <p14:creationId xmlns:p14="http://schemas.microsoft.com/office/powerpoint/2010/main" val="944000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5C27D03-D549-EC41-A7AC-E5CE12C820E8}" type="slidenum">
              <a:rPr lang="en-US" smtClean="0"/>
              <a:pPr>
                <a:defRPr/>
              </a:pPr>
              <a:t>10</a:t>
            </a:fld>
            <a:endParaRPr lang="en-US"/>
          </a:p>
        </p:txBody>
      </p:sp>
    </p:spTree>
    <p:extLst>
      <p:ext uri="{BB962C8B-B14F-4D97-AF65-F5344CB8AC3E}">
        <p14:creationId xmlns:p14="http://schemas.microsoft.com/office/powerpoint/2010/main" val="10936816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63FB0-BE7B-2848-95DA-0979384D4E8C}"/>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EF8A257-B252-2C4E-B075-1774A8F2AC59}"/>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2C257DA-9EDC-1744-AD13-66BCEC8273C3}"/>
              </a:ext>
            </a:extLst>
          </p:cNvPr>
          <p:cNvSpPr>
            <a:spLocks noGrp="1"/>
          </p:cNvSpPr>
          <p:nvPr>
            <p:ph type="dt" sz="half" idx="10"/>
          </p:nvPr>
        </p:nvSpPr>
        <p:spPr/>
        <p:txBody>
          <a:bodyPr/>
          <a:lstStyle/>
          <a:p>
            <a:fld id="{3CC1DF97-2D5B-7640-BD9A-B0D55BAF1ED8}" type="datetimeFigureOut">
              <a:rPr lang="en-US" smtClean="0"/>
              <a:t>9/23/2022</a:t>
            </a:fld>
            <a:endParaRPr lang="en-US"/>
          </a:p>
        </p:txBody>
      </p:sp>
      <p:sp>
        <p:nvSpPr>
          <p:cNvPr id="5" name="Footer Placeholder 4">
            <a:extLst>
              <a:ext uri="{FF2B5EF4-FFF2-40B4-BE49-F238E27FC236}">
                <a16:creationId xmlns:a16="http://schemas.microsoft.com/office/drawing/2014/main" id="{05EB24F3-5C3C-9D46-9536-44F78BD73C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F2F4B7-C202-8943-851A-5B07DD7F1362}"/>
              </a:ext>
            </a:extLst>
          </p:cNvPr>
          <p:cNvSpPr>
            <a:spLocks noGrp="1"/>
          </p:cNvSpPr>
          <p:nvPr>
            <p:ph type="sldNum" sz="quarter" idx="12"/>
          </p:nvPr>
        </p:nvSpPr>
        <p:spPr/>
        <p:txBody>
          <a:bodyPr/>
          <a:lstStyle/>
          <a:p>
            <a:fld id="{EEC91464-59AB-DE4E-A230-0D5603A1FD5D}" type="slidenum">
              <a:rPr lang="en-US" smtClean="0"/>
              <a:t>‹#›</a:t>
            </a:fld>
            <a:endParaRPr lang="en-US"/>
          </a:p>
        </p:txBody>
      </p:sp>
    </p:spTree>
    <p:extLst>
      <p:ext uri="{BB962C8B-B14F-4D97-AF65-F5344CB8AC3E}">
        <p14:creationId xmlns:p14="http://schemas.microsoft.com/office/powerpoint/2010/main" val="30358314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01E2B-4B62-4042-851F-378101C9FDC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51816DC-61C9-6E47-9876-C099900BAEE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E97B7F-CDDB-224C-A983-5F985E6401C2}"/>
              </a:ext>
            </a:extLst>
          </p:cNvPr>
          <p:cNvSpPr>
            <a:spLocks noGrp="1"/>
          </p:cNvSpPr>
          <p:nvPr>
            <p:ph type="dt" sz="half" idx="10"/>
          </p:nvPr>
        </p:nvSpPr>
        <p:spPr/>
        <p:txBody>
          <a:bodyPr/>
          <a:lstStyle/>
          <a:p>
            <a:fld id="{3CC1DF97-2D5B-7640-BD9A-B0D55BAF1ED8}" type="datetimeFigureOut">
              <a:rPr lang="en-US" smtClean="0"/>
              <a:t>9/23/2022</a:t>
            </a:fld>
            <a:endParaRPr lang="en-US"/>
          </a:p>
        </p:txBody>
      </p:sp>
      <p:sp>
        <p:nvSpPr>
          <p:cNvPr id="5" name="Footer Placeholder 4">
            <a:extLst>
              <a:ext uri="{FF2B5EF4-FFF2-40B4-BE49-F238E27FC236}">
                <a16:creationId xmlns:a16="http://schemas.microsoft.com/office/drawing/2014/main" id="{240AACFE-E370-5540-9319-C7034E305A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2454F2-B347-1143-9346-847D3EF7FD23}"/>
              </a:ext>
            </a:extLst>
          </p:cNvPr>
          <p:cNvSpPr>
            <a:spLocks noGrp="1"/>
          </p:cNvSpPr>
          <p:nvPr>
            <p:ph type="sldNum" sz="quarter" idx="12"/>
          </p:nvPr>
        </p:nvSpPr>
        <p:spPr/>
        <p:txBody>
          <a:bodyPr/>
          <a:lstStyle/>
          <a:p>
            <a:fld id="{EEC91464-59AB-DE4E-A230-0D5603A1FD5D}" type="slidenum">
              <a:rPr lang="en-US" smtClean="0"/>
              <a:t>‹#›</a:t>
            </a:fld>
            <a:endParaRPr lang="en-US"/>
          </a:p>
        </p:txBody>
      </p:sp>
    </p:spTree>
    <p:extLst>
      <p:ext uri="{BB962C8B-B14F-4D97-AF65-F5344CB8AC3E}">
        <p14:creationId xmlns:p14="http://schemas.microsoft.com/office/powerpoint/2010/main" val="22503378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1DD38D0-5B3B-A84C-890A-E5681A7DFC70}"/>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FB27E97-8934-4448-A7C2-590C0DC1F997}"/>
              </a:ext>
            </a:extLst>
          </p:cNvPr>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C0B01C-6EA6-7E4C-A889-3BF22DF2D143}"/>
              </a:ext>
            </a:extLst>
          </p:cNvPr>
          <p:cNvSpPr>
            <a:spLocks noGrp="1"/>
          </p:cNvSpPr>
          <p:nvPr>
            <p:ph type="dt" sz="half" idx="10"/>
          </p:nvPr>
        </p:nvSpPr>
        <p:spPr/>
        <p:txBody>
          <a:bodyPr/>
          <a:lstStyle/>
          <a:p>
            <a:fld id="{3CC1DF97-2D5B-7640-BD9A-B0D55BAF1ED8}" type="datetimeFigureOut">
              <a:rPr lang="en-US" smtClean="0"/>
              <a:t>9/23/2022</a:t>
            </a:fld>
            <a:endParaRPr lang="en-US"/>
          </a:p>
        </p:txBody>
      </p:sp>
      <p:sp>
        <p:nvSpPr>
          <p:cNvPr id="5" name="Footer Placeholder 4">
            <a:extLst>
              <a:ext uri="{FF2B5EF4-FFF2-40B4-BE49-F238E27FC236}">
                <a16:creationId xmlns:a16="http://schemas.microsoft.com/office/drawing/2014/main" id="{65BF54BE-080F-8348-AB45-B1C6E6007D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8FB0CB-9F48-C04C-9CDF-527B9EB13CE0}"/>
              </a:ext>
            </a:extLst>
          </p:cNvPr>
          <p:cNvSpPr>
            <a:spLocks noGrp="1"/>
          </p:cNvSpPr>
          <p:nvPr>
            <p:ph type="sldNum" sz="quarter" idx="12"/>
          </p:nvPr>
        </p:nvSpPr>
        <p:spPr/>
        <p:txBody>
          <a:bodyPr/>
          <a:lstStyle/>
          <a:p>
            <a:fld id="{EEC91464-59AB-DE4E-A230-0D5603A1FD5D}" type="slidenum">
              <a:rPr lang="en-US" smtClean="0"/>
              <a:t>‹#›</a:t>
            </a:fld>
            <a:endParaRPr lang="en-US"/>
          </a:p>
        </p:txBody>
      </p:sp>
    </p:spTree>
    <p:extLst>
      <p:ext uri="{BB962C8B-B14F-4D97-AF65-F5344CB8AC3E}">
        <p14:creationId xmlns:p14="http://schemas.microsoft.com/office/powerpoint/2010/main" val="8213719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Ready Title Slide">
    <p:spTree>
      <p:nvGrpSpPr>
        <p:cNvPr id="1" name=""/>
        <p:cNvGrpSpPr/>
        <p:nvPr/>
      </p:nvGrpSpPr>
      <p:grpSpPr>
        <a:xfrm>
          <a:off x="0" y="0"/>
          <a:ext cx="0" cy="0"/>
          <a:chOff x="0" y="0"/>
          <a:chExt cx="0" cy="0"/>
        </a:xfrm>
      </p:grpSpPr>
      <p:sp>
        <p:nvSpPr>
          <p:cNvPr id="10" name="Rounded Rectangle 9">
            <a:extLst>
              <a:ext uri="{FF2B5EF4-FFF2-40B4-BE49-F238E27FC236}">
                <a16:creationId xmlns:a16="http://schemas.microsoft.com/office/drawing/2014/main" id="{2BE8E411-F7E0-8A43-8C51-C47DADA302E4}"/>
              </a:ext>
            </a:extLst>
          </p:cNvPr>
          <p:cNvSpPr/>
          <p:nvPr/>
        </p:nvSpPr>
        <p:spPr>
          <a:xfrm rot="6462665">
            <a:off x="6645407" y="-1690442"/>
            <a:ext cx="2479169" cy="3207062"/>
          </a:xfrm>
          <a:prstGeom prst="roundRect">
            <a:avLst>
              <a:gd name="adj" fmla="val 6527"/>
            </a:avLst>
          </a:prstGeom>
          <a:solidFill>
            <a:schemeClr val="accent3"/>
          </a:solidFill>
          <a:ln>
            <a:noFill/>
          </a:ln>
          <a:scene3d>
            <a:camera prst="orthographicFront">
              <a:rot lat="2400000" lon="30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Title 1">
            <a:extLst>
              <a:ext uri="{FF2B5EF4-FFF2-40B4-BE49-F238E27FC236}">
                <a16:creationId xmlns:a16="http://schemas.microsoft.com/office/drawing/2014/main" id="{BE3E2EFA-D93E-2F49-9C73-63FAFA81C896}"/>
              </a:ext>
            </a:extLst>
          </p:cNvPr>
          <p:cNvSpPr>
            <a:spLocks noGrp="1"/>
          </p:cNvSpPr>
          <p:nvPr>
            <p:ph type="ctrTitle"/>
          </p:nvPr>
        </p:nvSpPr>
        <p:spPr>
          <a:xfrm>
            <a:off x="303907" y="1931225"/>
            <a:ext cx="8551069" cy="2387600"/>
          </a:xfrm>
          <a:prstGeom prst="rect">
            <a:avLst/>
          </a:prstGeom>
        </p:spPr>
        <p:txBody>
          <a:bodyPr anchor="ctr"/>
          <a:lstStyle>
            <a:lvl1pPr algn="ctr">
              <a:defRPr sz="4500"/>
            </a:lvl1pPr>
          </a:lstStyle>
          <a:p>
            <a:r>
              <a:rPr lang="en-US"/>
              <a:t>Click to edit Master title style</a:t>
            </a:r>
            <a:endParaRPr lang="en-US" dirty="0"/>
          </a:p>
        </p:txBody>
      </p:sp>
      <p:sp>
        <p:nvSpPr>
          <p:cNvPr id="27" name="Subtitle 2">
            <a:extLst>
              <a:ext uri="{FF2B5EF4-FFF2-40B4-BE49-F238E27FC236}">
                <a16:creationId xmlns:a16="http://schemas.microsoft.com/office/drawing/2014/main" id="{0559C981-98B6-6645-8837-537853C9C23F}"/>
              </a:ext>
            </a:extLst>
          </p:cNvPr>
          <p:cNvSpPr>
            <a:spLocks noGrp="1"/>
          </p:cNvSpPr>
          <p:nvPr>
            <p:ph type="subTitle" idx="1"/>
          </p:nvPr>
        </p:nvSpPr>
        <p:spPr>
          <a:xfrm>
            <a:off x="297564" y="4399125"/>
            <a:ext cx="8563755" cy="592828"/>
          </a:xfrm>
          <a:prstGeom prst="rect">
            <a:avLst/>
          </a:prstGeom>
        </p:spPr>
        <p:txBody>
          <a:bodyPr/>
          <a:lstStyle>
            <a:lvl1pPr marL="0" indent="0" algn="ctr">
              <a:buNone/>
              <a:defRPr sz="1800">
                <a:solidFill>
                  <a:schemeClr val="tx1"/>
                </a:solidFill>
                <a:latin typeface="+mn-lt"/>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endParaRPr lang="en-US" dirty="0"/>
          </a:p>
        </p:txBody>
      </p:sp>
      <p:pic>
        <p:nvPicPr>
          <p:cNvPr id="15" name="Picture 14">
            <a:extLst>
              <a:ext uri="{FF2B5EF4-FFF2-40B4-BE49-F238E27FC236}">
                <a16:creationId xmlns:a16="http://schemas.microsoft.com/office/drawing/2014/main" id="{5ECC4284-C96F-7943-9D61-5E92BAC43B6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7564" y="307260"/>
            <a:ext cx="2248715" cy="599754"/>
          </a:xfrm>
          <a:prstGeom prst="rect">
            <a:avLst/>
          </a:prstGeom>
        </p:spPr>
      </p:pic>
    </p:spTree>
    <p:extLst>
      <p:ext uri="{BB962C8B-B14F-4D97-AF65-F5344CB8AC3E}">
        <p14:creationId xmlns:p14="http://schemas.microsoft.com/office/powerpoint/2010/main" val="12282289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i-Ready Title Slide -- No Flair">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591595"/>
            <a:ext cx="6858000" cy="2387600"/>
          </a:xfrm>
          <a:prstGeom prst="rect">
            <a:avLst/>
          </a:prstGeom>
        </p:spPr>
        <p:txBody>
          <a:bodyPr anchor="ctr"/>
          <a:lstStyle>
            <a:lvl1pPr algn="ctr">
              <a:defRPr sz="4050"/>
            </a:lvl1pPr>
          </a:lstStyle>
          <a:p>
            <a:r>
              <a:rPr lang="en-US"/>
              <a:t>Click to edit Master title style</a:t>
            </a:r>
            <a:endParaRPr lang="en-US" dirty="0"/>
          </a:p>
        </p:txBody>
      </p:sp>
      <p:sp>
        <p:nvSpPr>
          <p:cNvPr id="3" name="Subtitle 2"/>
          <p:cNvSpPr>
            <a:spLocks noGrp="1"/>
          </p:cNvSpPr>
          <p:nvPr>
            <p:ph type="subTitle" idx="1"/>
          </p:nvPr>
        </p:nvSpPr>
        <p:spPr>
          <a:xfrm>
            <a:off x="1143000" y="4071270"/>
            <a:ext cx="6858000" cy="1655762"/>
          </a:xfrm>
          <a:prstGeom prst="rect">
            <a:avLst/>
          </a:prstGeom>
        </p:spPr>
        <p:txBody>
          <a:bodyPr/>
          <a:lstStyle>
            <a:lvl1pPr marL="0" indent="0" algn="ctr">
              <a:buNone/>
              <a:defRPr sz="1800">
                <a:solidFill>
                  <a:schemeClr val="bg1">
                    <a:lumMod val="50000"/>
                  </a:schemeClr>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812129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i-Ready Secton Divider">
    <p:spTree>
      <p:nvGrpSpPr>
        <p:cNvPr id="1" name=""/>
        <p:cNvGrpSpPr/>
        <p:nvPr/>
      </p:nvGrpSpPr>
      <p:grpSpPr>
        <a:xfrm>
          <a:off x="0" y="0"/>
          <a:ext cx="0" cy="0"/>
          <a:chOff x="0" y="0"/>
          <a:chExt cx="0" cy="0"/>
        </a:xfrm>
      </p:grpSpPr>
      <p:sp>
        <p:nvSpPr>
          <p:cNvPr id="9" name="Rounded Rectangle 8">
            <a:extLst>
              <a:ext uri="{FF2B5EF4-FFF2-40B4-BE49-F238E27FC236}">
                <a16:creationId xmlns:a16="http://schemas.microsoft.com/office/drawing/2014/main" id="{83FBB66F-B7A9-1D4C-B983-494E82DFFDC5}"/>
              </a:ext>
            </a:extLst>
          </p:cNvPr>
          <p:cNvSpPr/>
          <p:nvPr/>
        </p:nvSpPr>
        <p:spPr>
          <a:xfrm>
            <a:off x="926823" y="1099201"/>
            <a:ext cx="1658270" cy="1491220"/>
          </a:xfrm>
          <a:prstGeom prst="roundRect">
            <a:avLst/>
          </a:prstGeom>
          <a:solidFill>
            <a:schemeClr val="accent3"/>
          </a:solidFill>
          <a:ln w="63500">
            <a:noFill/>
          </a:ln>
          <a:scene3d>
            <a:camera prst="orthographicFront">
              <a:rot lat="1800000" lon="3000000" rev="5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ounded Rectangle 12">
            <a:extLst>
              <a:ext uri="{FF2B5EF4-FFF2-40B4-BE49-F238E27FC236}">
                <a16:creationId xmlns:a16="http://schemas.microsoft.com/office/drawing/2014/main" id="{BE32569D-97D8-4C43-B31F-86F8454A940D}"/>
              </a:ext>
            </a:extLst>
          </p:cNvPr>
          <p:cNvSpPr/>
          <p:nvPr/>
        </p:nvSpPr>
        <p:spPr>
          <a:xfrm>
            <a:off x="579805" y="-176490"/>
            <a:ext cx="752999" cy="456680"/>
          </a:xfrm>
          <a:prstGeom prst="roundRect">
            <a:avLst/>
          </a:prstGeom>
          <a:noFill/>
          <a:ln w="63500">
            <a:solidFill>
              <a:srgbClr val="F2B800"/>
            </a:solidFill>
          </a:ln>
          <a:scene3d>
            <a:camera prst="orthographicFront">
              <a:rot lat="1200000" lon="24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ext Placeholder 2">
            <a:extLst>
              <a:ext uri="{FF2B5EF4-FFF2-40B4-BE49-F238E27FC236}">
                <a16:creationId xmlns:a16="http://schemas.microsoft.com/office/drawing/2014/main" id="{CD954733-8D0A-9C43-9B18-12B58AF154F1}"/>
              </a:ext>
            </a:extLst>
          </p:cNvPr>
          <p:cNvSpPr>
            <a:spLocks noGrp="1"/>
          </p:cNvSpPr>
          <p:nvPr>
            <p:ph type="body" idx="1"/>
          </p:nvPr>
        </p:nvSpPr>
        <p:spPr>
          <a:xfrm>
            <a:off x="1792494" y="4509297"/>
            <a:ext cx="5559014" cy="1289231"/>
          </a:xfrm>
          <a:prstGeom prst="rect">
            <a:avLst/>
          </a:prstGeom>
        </p:spPr>
        <p:txBody>
          <a:bodyPr/>
          <a:lstStyle>
            <a:lvl1pPr marL="0" indent="0" algn="ctr">
              <a:buNone/>
              <a:defRPr sz="1800">
                <a:solidFill>
                  <a:schemeClr val="tx2"/>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Click to edit Master text styles</a:t>
            </a:r>
          </a:p>
        </p:txBody>
      </p:sp>
      <p:sp>
        <p:nvSpPr>
          <p:cNvPr id="7" name="Title 1">
            <a:extLst>
              <a:ext uri="{FF2B5EF4-FFF2-40B4-BE49-F238E27FC236}">
                <a16:creationId xmlns:a16="http://schemas.microsoft.com/office/drawing/2014/main" id="{BA8E26A1-B749-364D-B5A3-098670C54542}"/>
              </a:ext>
            </a:extLst>
          </p:cNvPr>
          <p:cNvSpPr>
            <a:spLocks noGrp="1"/>
          </p:cNvSpPr>
          <p:nvPr>
            <p:ph type="title"/>
          </p:nvPr>
        </p:nvSpPr>
        <p:spPr>
          <a:xfrm>
            <a:off x="1792494" y="1680036"/>
            <a:ext cx="5559014" cy="2715111"/>
          </a:xfrm>
          <a:prstGeom prst="roundRect">
            <a:avLst>
              <a:gd name="adj" fmla="val 11409"/>
            </a:avLst>
          </a:prstGeom>
          <a:solidFill>
            <a:schemeClr val="accent1"/>
          </a:solidFill>
          <a:ln>
            <a:noFill/>
          </a:ln>
        </p:spPr>
        <p:txBody>
          <a:bodyPr anchor="ctr">
            <a:normAutofit/>
          </a:bodyPr>
          <a:lstStyle>
            <a:lvl1pPr algn="ctr">
              <a:defRPr sz="3000">
                <a:solidFill>
                  <a:schemeClr val="bg1"/>
                </a:solidFill>
              </a:defRPr>
            </a:lvl1pPr>
          </a:lstStyle>
          <a:p>
            <a:r>
              <a:rPr lang="en-US"/>
              <a:t>Click to edit Master title style</a:t>
            </a:r>
            <a:endParaRPr lang="en-US" dirty="0"/>
          </a:p>
        </p:txBody>
      </p:sp>
      <p:sp>
        <p:nvSpPr>
          <p:cNvPr id="8" name="Rounded Rectangle 7">
            <a:extLst>
              <a:ext uri="{FF2B5EF4-FFF2-40B4-BE49-F238E27FC236}">
                <a16:creationId xmlns:a16="http://schemas.microsoft.com/office/drawing/2014/main" id="{1963785F-5E6F-EB4C-8C30-5C9A039F418D}"/>
              </a:ext>
            </a:extLst>
          </p:cNvPr>
          <p:cNvSpPr/>
          <p:nvPr/>
        </p:nvSpPr>
        <p:spPr>
          <a:xfrm>
            <a:off x="7982536" y="3429003"/>
            <a:ext cx="1564388" cy="2085851"/>
          </a:xfrm>
          <a:prstGeom prst="roundRect">
            <a:avLst/>
          </a:prstGeom>
          <a:noFill/>
          <a:ln w="76200">
            <a:solidFill>
              <a:schemeClr val="accent1"/>
            </a:solidFill>
          </a:ln>
          <a:scene3d>
            <a:camera prst="orthographicFront">
              <a:rot lat="1800000" lon="1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ounded Rectangle 9">
            <a:extLst>
              <a:ext uri="{FF2B5EF4-FFF2-40B4-BE49-F238E27FC236}">
                <a16:creationId xmlns:a16="http://schemas.microsoft.com/office/drawing/2014/main" id="{9670B169-3980-0E4D-8E08-059448A11066}"/>
              </a:ext>
            </a:extLst>
          </p:cNvPr>
          <p:cNvSpPr/>
          <p:nvPr/>
        </p:nvSpPr>
        <p:spPr>
          <a:xfrm>
            <a:off x="-1650358" y="-632369"/>
            <a:ext cx="2356938" cy="2178096"/>
          </a:xfrm>
          <a:prstGeom prst="roundRect">
            <a:avLst/>
          </a:prstGeom>
          <a:solidFill>
            <a:schemeClr val="accent2"/>
          </a:solidFill>
          <a:ln>
            <a:noFill/>
          </a:ln>
          <a:scene3d>
            <a:camera prst="orthographicFront">
              <a:rot lat="2400000" lon="1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Rounded Rectangle 10">
            <a:extLst>
              <a:ext uri="{FF2B5EF4-FFF2-40B4-BE49-F238E27FC236}">
                <a16:creationId xmlns:a16="http://schemas.microsoft.com/office/drawing/2014/main" id="{CFD48B4E-809A-D74F-BF1A-6F8251861AA4}"/>
              </a:ext>
            </a:extLst>
          </p:cNvPr>
          <p:cNvSpPr/>
          <p:nvPr/>
        </p:nvSpPr>
        <p:spPr>
          <a:xfrm rot="5400000">
            <a:off x="7706381" y="4899194"/>
            <a:ext cx="1317808" cy="988356"/>
          </a:xfrm>
          <a:prstGeom prst="roundRect">
            <a:avLst/>
          </a:prstGeom>
          <a:solidFill>
            <a:schemeClr val="accent6"/>
          </a:solidFill>
          <a:ln>
            <a:noFill/>
          </a:ln>
          <a:scene3d>
            <a:camera prst="orthographicFront">
              <a:rot lat="2400000" lon="30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ounded Rectangle 11">
            <a:extLst>
              <a:ext uri="{FF2B5EF4-FFF2-40B4-BE49-F238E27FC236}">
                <a16:creationId xmlns:a16="http://schemas.microsoft.com/office/drawing/2014/main" id="{13C2A4FC-2177-1345-8561-C2F8C35A7939}"/>
              </a:ext>
            </a:extLst>
          </p:cNvPr>
          <p:cNvSpPr/>
          <p:nvPr/>
        </p:nvSpPr>
        <p:spPr>
          <a:xfrm>
            <a:off x="6940186" y="6058506"/>
            <a:ext cx="822642" cy="818440"/>
          </a:xfrm>
          <a:prstGeom prst="roundRect">
            <a:avLst/>
          </a:prstGeom>
          <a:noFill/>
          <a:ln w="60325">
            <a:solidFill>
              <a:schemeClr val="accent4"/>
            </a:solidFill>
          </a:ln>
          <a:scene3d>
            <a:camera prst="orthographicFront">
              <a:rot lat="1200000" lon="27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8" name="Group 17">
            <a:extLst>
              <a:ext uri="{FF2B5EF4-FFF2-40B4-BE49-F238E27FC236}">
                <a16:creationId xmlns:a16="http://schemas.microsoft.com/office/drawing/2014/main" id="{79800BB3-FC07-3649-910A-7924DE9EEEC5}"/>
              </a:ext>
            </a:extLst>
          </p:cNvPr>
          <p:cNvGrpSpPr/>
          <p:nvPr/>
        </p:nvGrpSpPr>
        <p:grpSpPr>
          <a:xfrm>
            <a:off x="-154900" y="6486680"/>
            <a:ext cx="9413737" cy="426998"/>
            <a:chOff x="-154900" y="6486680"/>
            <a:chExt cx="9413737" cy="426998"/>
          </a:xfrm>
        </p:grpSpPr>
        <p:sp>
          <p:nvSpPr>
            <p:cNvPr id="19" name="Rectangle 18">
              <a:extLst>
                <a:ext uri="{FF2B5EF4-FFF2-40B4-BE49-F238E27FC236}">
                  <a16:creationId xmlns:a16="http://schemas.microsoft.com/office/drawing/2014/main" id="{27D294A6-05B7-F54F-8413-70974E84BC0B}"/>
                </a:ext>
              </a:extLst>
            </p:cNvPr>
            <p:cNvSpPr/>
            <p:nvPr userDrawn="1"/>
          </p:nvSpPr>
          <p:spPr>
            <a:xfrm>
              <a:off x="-154900" y="6486680"/>
              <a:ext cx="9413737" cy="426998"/>
            </a:xfrm>
            <a:prstGeom prst="rect">
              <a:avLst/>
            </a:prstGeom>
            <a:solidFill>
              <a:schemeClr val="bg1"/>
            </a:solidFill>
            <a:ln>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pic>
          <p:nvPicPr>
            <p:cNvPr id="20" name="Picture 19">
              <a:extLst>
                <a:ext uri="{FF2B5EF4-FFF2-40B4-BE49-F238E27FC236}">
                  <a16:creationId xmlns:a16="http://schemas.microsoft.com/office/drawing/2014/main" id="{2C9FE961-EC13-D541-AFA1-4B7A13F3B31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7160" y="6602025"/>
              <a:ext cx="1971053" cy="141335"/>
            </a:xfrm>
            <a:prstGeom prst="rect">
              <a:avLst/>
            </a:prstGeom>
          </p:spPr>
        </p:pic>
        <p:pic>
          <p:nvPicPr>
            <p:cNvPr id="21" name="Picture 20">
              <a:extLst>
                <a:ext uri="{FF2B5EF4-FFF2-40B4-BE49-F238E27FC236}">
                  <a16:creationId xmlns:a16="http://schemas.microsoft.com/office/drawing/2014/main" id="{38880D9B-F8AD-F14D-B972-6C2D2C75759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037095" y="6567362"/>
              <a:ext cx="924204" cy="246494"/>
            </a:xfrm>
            <a:prstGeom prst="rect">
              <a:avLst/>
            </a:prstGeom>
          </p:spPr>
        </p:pic>
      </p:grpSp>
    </p:spTree>
    <p:extLst>
      <p:ext uri="{BB962C8B-B14F-4D97-AF65-F5344CB8AC3E}">
        <p14:creationId xmlns:p14="http://schemas.microsoft.com/office/powerpoint/2010/main" val="19988642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i-Ready 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26376"/>
            <a:ext cx="8229600" cy="480202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Placeholder 1"/>
          <p:cNvSpPr>
            <a:spLocks noGrp="1"/>
          </p:cNvSpPr>
          <p:nvPr>
            <p:ph type="title"/>
          </p:nvPr>
        </p:nvSpPr>
        <p:spPr>
          <a:xfrm>
            <a:off x="457200" y="1"/>
            <a:ext cx="8229600" cy="1726375"/>
          </a:xfrm>
          <a:prstGeom prst="rect">
            <a:avLst/>
          </a:prstGeom>
        </p:spPr>
        <p:txBody>
          <a:bodyPr vert="horz" lIns="91440" tIns="45720" rIns="91440" bIns="45720" rtlCol="0" anchor="ctr">
            <a:normAutofit/>
          </a:bodyPr>
          <a:lstStyle>
            <a:lvl1pPr algn="ctr">
              <a:defRPr sz="3000"/>
            </a:lvl1pPr>
          </a:lstStyle>
          <a:p>
            <a:r>
              <a:rPr lang="en-US"/>
              <a:t>Click to edit Master title style</a:t>
            </a:r>
            <a:endParaRPr lang="en-US" dirty="0"/>
          </a:p>
        </p:txBody>
      </p:sp>
    </p:spTree>
    <p:extLst>
      <p:ext uri="{BB962C8B-B14F-4D97-AF65-F5344CB8AC3E}">
        <p14:creationId xmlns:p14="http://schemas.microsoft.com/office/powerpoint/2010/main" val="40569990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i-Ready Title and Content with Flair">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CDA4D986-40FA-D540-9C08-B28EFCDF726D}"/>
              </a:ext>
            </a:extLst>
          </p:cNvPr>
          <p:cNvSpPr>
            <a:spLocks noGrp="1"/>
          </p:cNvSpPr>
          <p:nvPr>
            <p:ph idx="1"/>
          </p:nvPr>
        </p:nvSpPr>
        <p:spPr>
          <a:xfrm>
            <a:off x="457200" y="1726376"/>
            <a:ext cx="8229600" cy="480202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Placeholder 1">
            <a:extLst>
              <a:ext uri="{FF2B5EF4-FFF2-40B4-BE49-F238E27FC236}">
                <a16:creationId xmlns:a16="http://schemas.microsoft.com/office/drawing/2014/main" id="{43140B8C-241F-4F4E-AA4E-06A436E256A5}"/>
              </a:ext>
            </a:extLst>
          </p:cNvPr>
          <p:cNvSpPr>
            <a:spLocks noGrp="1"/>
          </p:cNvSpPr>
          <p:nvPr>
            <p:ph type="title"/>
          </p:nvPr>
        </p:nvSpPr>
        <p:spPr>
          <a:xfrm>
            <a:off x="457200" y="1"/>
            <a:ext cx="8229600" cy="1726375"/>
          </a:xfrm>
          <a:prstGeom prst="rect">
            <a:avLst/>
          </a:prstGeom>
        </p:spPr>
        <p:txBody>
          <a:bodyPr vert="horz" lIns="91440" tIns="45720" rIns="91440" bIns="45720" rtlCol="0" anchor="ctr">
            <a:normAutofit/>
          </a:bodyPr>
          <a:lstStyle>
            <a:lvl1pPr algn="ctr">
              <a:defRPr sz="3000"/>
            </a:lvl1pPr>
          </a:lstStyle>
          <a:p>
            <a:r>
              <a:rPr lang="en-US"/>
              <a:t>Click to edit Master title style</a:t>
            </a:r>
            <a:endParaRPr lang="en-US" dirty="0"/>
          </a:p>
        </p:txBody>
      </p:sp>
      <p:sp>
        <p:nvSpPr>
          <p:cNvPr id="6" name="Rounded Rectangle 5">
            <a:extLst>
              <a:ext uri="{FF2B5EF4-FFF2-40B4-BE49-F238E27FC236}">
                <a16:creationId xmlns:a16="http://schemas.microsoft.com/office/drawing/2014/main" id="{A3BF62BE-2AC5-A54F-A87B-5F639CD9CF2F}"/>
              </a:ext>
            </a:extLst>
          </p:cNvPr>
          <p:cNvSpPr/>
          <p:nvPr/>
        </p:nvSpPr>
        <p:spPr>
          <a:xfrm>
            <a:off x="8868914" y="5330679"/>
            <a:ext cx="779847" cy="1039796"/>
          </a:xfrm>
          <a:prstGeom prst="roundRect">
            <a:avLst/>
          </a:prstGeom>
          <a:noFill/>
          <a:ln w="76200">
            <a:solidFill>
              <a:schemeClr val="accent1"/>
            </a:solidFill>
          </a:ln>
          <a:scene3d>
            <a:camera prst="orthographicFront">
              <a:rot lat="1800000" lon="1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ounded Rectangle 6">
            <a:extLst>
              <a:ext uri="{FF2B5EF4-FFF2-40B4-BE49-F238E27FC236}">
                <a16:creationId xmlns:a16="http://schemas.microsoft.com/office/drawing/2014/main" id="{81A20DCA-9098-E942-A2FD-F1AB79F0D50D}"/>
              </a:ext>
            </a:extLst>
          </p:cNvPr>
          <p:cNvSpPr/>
          <p:nvPr/>
        </p:nvSpPr>
        <p:spPr>
          <a:xfrm>
            <a:off x="-633672" y="1156756"/>
            <a:ext cx="1509275" cy="1357235"/>
          </a:xfrm>
          <a:prstGeom prst="roundRect">
            <a:avLst/>
          </a:prstGeom>
          <a:solidFill>
            <a:schemeClr val="accent3"/>
          </a:solidFill>
          <a:ln w="63500">
            <a:noFill/>
          </a:ln>
          <a:scene3d>
            <a:camera prst="orthographicFront">
              <a:rot lat="1800000" lon="3000000" rev="5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ounded Rectangle 7">
            <a:extLst>
              <a:ext uri="{FF2B5EF4-FFF2-40B4-BE49-F238E27FC236}">
                <a16:creationId xmlns:a16="http://schemas.microsoft.com/office/drawing/2014/main" id="{5F117372-394A-664D-97C1-02C2438BB968}"/>
              </a:ext>
            </a:extLst>
          </p:cNvPr>
          <p:cNvSpPr/>
          <p:nvPr/>
        </p:nvSpPr>
        <p:spPr>
          <a:xfrm>
            <a:off x="8109894" y="-1359948"/>
            <a:ext cx="2356938" cy="3142584"/>
          </a:xfrm>
          <a:prstGeom prst="roundRect">
            <a:avLst/>
          </a:prstGeom>
          <a:solidFill>
            <a:schemeClr val="accent2"/>
          </a:solidFill>
          <a:ln>
            <a:noFill/>
          </a:ln>
          <a:scene3d>
            <a:camera prst="orthographicFront">
              <a:rot lat="2400000" lon="1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 name="Rounded Rectangle 8">
            <a:extLst>
              <a:ext uri="{FF2B5EF4-FFF2-40B4-BE49-F238E27FC236}">
                <a16:creationId xmlns:a16="http://schemas.microsoft.com/office/drawing/2014/main" id="{B0E55BC8-4DF6-494F-BA8C-F88FDA4A24CD}"/>
              </a:ext>
            </a:extLst>
          </p:cNvPr>
          <p:cNvSpPr/>
          <p:nvPr/>
        </p:nvSpPr>
        <p:spPr>
          <a:xfrm rot="5400000">
            <a:off x="8386490" y="5839796"/>
            <a:ext cx="656927" cy="492695"/>
          </a:xfrm>
          <a:prstGeom prst="roundRect">
            <a:avLst/>
          </a:prstGeom>
          <a:solidFill>
            <a:schemeClr val="accent6"/>
          </a:solidFill>
          <a:ln>
            <a:noFill/>
          </a:ln>
          <a:scene3d>
            <a:camera prst="orthographicFront">
              <a:rot lat="2400000" lon="30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ounded Rectangle 9">
            <a:extLst>
              <a:ext uri="{FF2B5EF4-FFF2-40B4-BE49-F238E27FC236}">
                <a16:creationId xmlns:a16="http://schemas.microsoft.com/office/drawing/2014/main" id="{6D620035-659F-CC45-9A2F-B195F500AF14}"/>
              </a:ext>
            </a:extLst>
          </p:cNvPr>
          <p:cNvSpPr/>
          <p:nvPr/>
        </p:nvSpPr>
        <p:spPr>
          <a:xfrm>
            <a:off x="8036821" y="560074"/>
            <a:ext cx="822642" cy="818440"/>
          </a:xfrm>
          <a:prstGeom prst="roundRect">
            <a:avLst/>
          </a:prstGeom>
          <a:noFill/>
          <a:ln w="60325">
            <a:solidFill>
              <a:schemeClr val="accent4"/>
            </a:solidFill>
          </a:ln>
          <a:scene3d>
            <a:camera prst="orthographicFront">
              <a:rot lat="1200000" lon="27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ounded Rectangle 10">
            <a:extLst>
              <a:ext uri="{FF2B5EF4-FFF2-40B4-BE49-F238E27FC236}">
                <a16:creationId xmlns:a16="http://schemas.microsoft.com/office/drawing/2014/main" id="{128EDAB5-BDB6-104F-A51E-264CA6DD7CEC}"/>
              </a:ext>
            </a:extLst>
          </p:cNvPr>
          <p:cNvSpPr/>
          <p:nvPr/>
        </p:nvSpPr>
        <p:spPr>
          <a:xfrm>
            <a:off x="-237269" y="765835"/>
            <a:ext cx="493776" cy="598932"/>
          </a:xfrm>
          <a:prstGeom prst="roundRect">
            <a:avLst/>
          </a:prstGeom>
          <a:noFill/>
          <a:ln w="63500">
            <a:solidFill>
              <a:srgbClr val="F2B800"/>
            </a:solidFill>
          </a:ln>
          <a:scene3d>
            <a:camera prst="orthographicFront">
              <a:rot lat="1200000" lon="24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6041572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i-Ready Title and Content with Snipe">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C9697721-98BA-6342-99C7-2CA985D2EF45}"/>
              </a:ext>
            </a:extLst>
          </p:cNvPr>
          <p:cNvSpPr/>
          <p:nvPr/>
        </p:nvSpPr>
        <p:spPr>
          <a:xfrm>
            <a:off x="8542771" y="498127"/>
            <a:ext cx="500371" cy="789253"/>
          </a:xfrm>
          <a:prstGeom prst="roundRect">
            <a:avLst/>
          </a:prstGeom>
          <a:noFill/>
          <a:ln w="57150">
            <a:solidFill>
              <a:schemeClr val="accent3"/>
            </a:solidFill>
          </a:ln>
          <a:scene3d>
            <a:camera prst="orthographicFront">
              <a:rot lat="2400000" lon="1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Rounded Rectangle 3">
            <a:extLst>
              <a:ext uri="{FF2B5EF4-FFF2-40B4-BE49-F238E27FC236}">
                <a16:creationId xmlns:a16="http://schemas.microsoft.com/office/drawing/2014/main" id="{2C5050BF-B219-7446-B3A6-C40CB173ACCE}"/>
              </a:ext>
            </a:extLst>
          </p:cNvPr>
          <p:cNvSpPr/>
          <p:nvPr/>
        </p:nvSpPr>
        <p:spPr>
          <a:xfrm rot="5400000">
            <a:off x="6042983" y="-2231381"/>
            <a:ext cx="3253330" cy="4208519"/>
          </a:xfrm>
          <a:prstGeom prst="roundRect">
            <a:avLst/>
          </a:prstGeom>
          <a:solidFill>
            <a:schemeClr val="accent2"/>
          </a:solidFill>
          <a:ln>
            <a:noFill/>
          </a:ln>
          <a:scene3d>
            <a:camera prst="orthographicFront">
              <a:rot lat="2400000" lon="30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Content Placeholder 2">
            <a:extLst>
              <a:ext uri="{FF2B5EF4-FFF2-40B4-BE49-F238E27FC236}">
                <a16:creationId xmlns:a16="http://schemas.microsoft.com/office/drawing/2014/main" id="{5C20E265-59B0-0E46-A79F-C1624196F334}"/>
              </a:ext>
            </a:extLst>
          </p:cNvPr>
          <p:cNvSpPr>
            <a:spLocks noGrp="1"/>
          </p:cNvSpPr>
          <p:nvPr>
            <p:ph idx="1"/>
          </p:nvPr>
        </p:nvSpPr>
        <p:spPr>
          <a:xfrm>
            <a:off x="457200" y="1726376"/>
            <a:ext cx="8229600" cy="480202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Placeholder 1">
            <a:extLst>
              <a:ext uri="{FF2B5EF4-FFF2-40B4-BE49-F238E27FC236}">
                <a16:creationId xmlns:a16="http://schemas.microsoft.com/office/drawing/2014/main" id="{145850A6-8CE0-1C46-9CCC-83CA3DDAF965}"/>
              </a:ext>
            </a:extLst>
          </p:cNvPr>
          <p:cNvSpPr>
            <a:spLocks noGrp="1"/>
          </p:cNvSpPr>
          <p:nvPr>
            <p:ph type="title"/>
          </p:nvPr>
        </p:nvSpPr>
        <p:spPr>
          <a:xfrm>
            <a:off x="457200" y="1"/>
            <a:ext cx="5020176" cy="1726375"/>
          </a:xfrm>
          <a:prstGeom prst="rect">
            <a:avLst/>
          </a:prstGeom>
        </p:spPr>
        <p:txBody>
          <a:bodyPr vert="horz" lIns="91440" tIns="45720" rIns="91440" bIns="45720" rtlCol="0" anchor="ctr">
            <a:normAutofit/>
          </a:bodyPr>
          <a:lstStyle>
            <a:lvl1pPr algn="l">
              <a:defRPr sz="3000"/>
            </a:lvl1pPr>
          </a:lstStyle>
          <a:p>
            <a:r>
              <a:rPr lang="en-US"/>
              <a:t>Click to edit Master title style</a:t>
            </a:r>
            <a:endParaRPr lang="en-US" dirty="0"/>
          </a:p>
        </p:txBody>
      </p:sp>
      <p:sp>
        <p:nvSpPr>
          <p:cNvPr id="8" name="Text Placeholder 7">
            <a:extLst>
              <a:ext uri="{FF2B5EF4-FFF2-40B4-BE49-F238E27FC236}">
                <a16:creationId xmlns:a16="http://schemas.microsoft.com/office/drawing/2014/main" id="{0A6EFA79-7A38-0445-AD76-66E362041264}"/>
              </a:ext>
            </a:extLst>
          </p:cNvPr>
          <p:cNvSpPr>
            <a:spLocks noGrp="1"/>
          </p:cNvSpPr>
          <p:nvPr>
            <p:ph type="body" sz="quarter" idx="10"/>
          </p:nvPr>
        </p:nvSpPr>
        <p:spPr>
          <a:xfrm>
            <a:off x="6010276" y="227332"/>
            <a:ext cx="2676525" cy="565150"/>
          </a:xfrm>
          <a:prstGeom prst="rect">
            <a:avLst/>
          </a:prstGeom>
        </p:spPr>
        <p:txBody>
          <a:bodyPr anchor="ctr"/>
          <a:lstStyle>
            <a:lvl1pPr marL="0" indent="0" algn="ctr">
              <a:buNone/>
              <a:defRPr sz="1500">
                <a:solidFill>
                  <a:schemeClr val="tx1"/>
                </a:solidFill>
              </a:defRPr>
            </a:lvl1pPr>
            <a:lvl2pPr marL="342892" indent="0">
              <a:buNone/>
              <a:defRPr/>
            </a:lvl2pPr>
            <a:lvl3pPr marL="685783" indent="0">
              <a:buNone/>
              <a:defRPr/>
            </a:lvl3pPr>
            <a:lvl4pPr marL="1028675" indent="0">
              <a:buNone/>
              <a:defRPr/>
            </a:lvl4pPr>
            <a:lvl5pPr marL="1371566" indent="0">
              <a:buNone/>
              <a:defRPr/>
            </a:lvl5pPr>
          </a:lstStyle>
          <a:p>
            <a:pPr lvl="0"/>
            <a:r>
              <a:rPr lang="en-US"/>
              <a:t>Click to edit Master text styles</a:t>
            </a:r>
          </a:p>
        </p:txBody>
      </p:sp>
    </p:spTree>
    <p:extLst>
      <p:ext uri="{BB962C8B-B14F-4D97-AF65-F5344CB8AC3E}">
        <p14:creationId xmlns:p14="http://schemas.microsoft.com/office/powerpoint/2010/main" val="24784424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i-Ready 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69062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C70B113-D020-0F43-B09D-CDED505DE293}"/>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314961" y="22674"/>
            <a:ext cx="9773921" cy="6940333"/>
          </a:xfrm>
          <a:prstGeom prst="rect">
            <a:avLst/>
          </a:prstGeom>
        </p:spPr>
      </p:pic>
      <p:pic>
        <p:nvPicPr>
          <p:cNvPr id="5" name="Picture 4" descr="Graphical user interface, text, application&#10;&#10;Description automatically generated">
            <a:extLst>
              <a:ext uri="{FF2B5EF4-FFF2-40B4-BE49-F238E27FC236}">
                <a16:creationId xmlns:a16="http://schemas.microsoft.com/office/drawing/2014/main" id="{D81B7B35-4B9D-1247-8FE3-D55E553C994A}"/>
              </a:ext>
            </a:extLst>
          </p:cNvPr>
          <p:cNvPicPr>
            <a:picLocks noChangeAspect="1"/>
          </p:cNvPicPr>
          <p:nvPr/>
        </p:nvPicPr>
        <p:blipFill rotWithShape="1">
          <a:blip r:embed="rId3"/>
          <a:srcRect b="38667"/>
          <a:stretch/>
        </p:blipFill>
        <p:spPr>
          <a:xfrm>
            <a:off x="1205041" y="694465"/>
            <a:ext cx="6733917" cy="6268542"/>
          </a:xfrm>
          <a:prstGeom prst="rect">
            <a:avLst/>
          </a:prstGeom>
        </p:spPr>
      </p:pic>
      <p:sp>
        <p:nvSpPr>
          <p:cNvPr id="6" name="Rectangle 5">
            <a:extLst>
              <a:ext uri="{FF2B5EF4-FFF2-40B4-BE49-F238E27FC236}">
                <a16:creationId xmlns:a16="http://schemas.microsoft.com/office/drawing/2014/main" id="{E7A61033-28ED-2242-A68A-795A37103939}"/>
              </a:ext>
            </a:extLst>
          </p:cNvPr>
          <p:cNvSpPr/>
          <p:nvPr/>
        </p:nvSpPr>
        <p:spPr>
          <a:xfrm>
            <a:off x="2286000" y="6627168"/>
            <a:ext cx="4572000" cy="230832"/>
          </a:xfrm>
          <a:prstGeom prst="rect">
            <a:avLst/>
          </a:prstGeom>
        </p:spPr>
        <p:txBody>
          <a:bodyPr>
            <a:spAutoFit/>
          </a:bodyPr>
          <a:lstStyle/>
          <a:p>
            <a:pPr algn="ctr"/>
            <a:r>
              <a:rPr lang="en-US" sz="900" dirty="0">
                <a:effectLst/>
                <a:latin typeface="Calibri" panose="020F0502020204030204" pitchFamily="34" charset="0"/>
                <a:cs typeface="Calibri" panose="020F0502020204030204" pitchFamily="34" charset="0"/>
              </a:rPr>
              <a:t>© 2021 Curriculum Associates, LLC. All rights reserved. </a:t>
            </a:r>
          </a:p>
        </p:txBody>
      </p:sp>
      <p:sp>
        <p:nvSpPr>
          <p:cNvPr id="7" name="Rounded Rectangle 6">
            <a:extLst>
              <a:ext uri="{FF2B5EF4-FFF2-40B4-BE49-F238E27FC236}">
                <a16:creationId xmlns:a16="http://schemas.microsoft.com/office/drawing/2014/main" id="{16085E8E-E7AE-4146-9471-9D657EB6C7CE}"/>
              </a:ext>
            </a:extLst>
          </p:cNvPr>
          <p:cNvSpPr/>
          <p:nvPr/>
        </p:nvSpPr>
        <p:spPr>
          <a:xfrm>
            <a:off x="8676766" y="3429003"/>
            <a:ext cx="1564388" cy="2085851"/>
          </a:xfrm>
          <a:prstGeom prst="roundRect">
            <a:avLst/>
          </a:prstGeom>
          <a:noFill/>
          <a:ln w="76200">
            <a:solidFill>
              <a:schemeClr val="accent4"/>
            </a:solidFill>
          </a:ln>
          <a:scene3d>
            <a:camera prst="orthographicFront">
              <a:rot lat="1800000" lon="1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ounded Rectangle 7">
            <a:extLst>
              <a:ext uri="{FF2B5EF4-FFF2-40B4-BE49-F238E27FC236}">
                <a16:creationId xmlns:a16="http://schemas.microsoft.com/office/drawing/2014/main" id="{6C24EC53-7A85-0D4E-8BF8-459A1D2A2EC9}"/>
              </a:ext>
            </a:extLst>
          </p:cNvPr>
          <p:cNvSpPr/>
          <p:nvPr/>
        </p:nvSpPr>
        <p:spPr>
          <a:xfrm>
            <a:off x="-1620296" y="-1359948"/>
            <a:ext cx="2356938" cy="3142584"/>
          </a:xfrm>
          <a:prstGeom prst="roundRect">
            <a:avLst/>
          </a:prstGeom>
          <a:solidFill>
            <a:schemeClr val="accent3"/>
          </a:solidFill>
          <a:ln>
            <a:noFill/>
          </a:ln>
          <a:scene3d>
            <a:camera prst="orthographicFront">
              <a:rot lat="2400000" lon="1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 name="Rounded Rectangle 8">
            <a:extLst>
              <a:ext uri="{FF2B5EF4-FFF2-40B4-BE49-F238E27FC236}">
                <a16:creationId xmlns:a16="http://schemas.microsoft.com/office/drawing/2014/main" id="{8C8C80E1-74BD-8647-B635-C64E96400833}"/>
              </a:ext>
            </a:extLst>
          </p:cNvPr>
          <p:cNvSpPr/>
          <p:nvPr/>
        </p:nvSpPr>
        <p:spPr>
          <a:xfrm rot="5400000">
            <a:off x="8495589" y="4804216"/>
            <a:ext cx="1127852" cy="988356"/>
          </a:xfrm>
          <a:prstGeom prst="roundRect">
            <a:avLst/>
          </a:prstGeom>
          <a:solidFill>
            <a:schemeClr val="accent1"/>
          </a:solidFill>
          <a:ln>
            <a:noFill/>
          </a:ln>
          <a:scene3d>
            <a:camera prst="orthographicFront">
              <a:rot lat="2400000" lon="30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ounded Rectangle 9">
            <a:extLst>
              <a:ext uri="{FF2B5EF4-FFF2-40B4-BE49-F238E27FC236}">
                <a16:creationId xmlns:a16="http://schemas.microsoft.com/office/drawing/2014/main" id="{EFE4BC5C-82F7-A44F-A214-B458168C1486}"/>
              </a:ext>
            </a:extLst>
          </p:cNvPr>
          <p:cNvSpPr/>
          <p:nvPr/>
        </p:nvSpPr>
        <p:spPr>
          <a:xfrm>
            <a:off x="217842" y="-456680"/>
            <a:ext cx="752999" cy="913359"/>
          </a:xfrm>
          <a:prstGeom prst="roundRect">
            <a:avLst/>
          </a:prstGeom>
          <a:noFill/>
          <a:ln w="63500">
            <a:solidFill>
              <a:srgbClr val="F2B800"/>
            </a:solidFill>
          </a:ln>
          <a:scene3d>
            <a:camera prst="orthographicFront">
              <a:rot lat="1200000" lon="24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4133243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DC5E1-0D6D-6F45-8876-F7600148C68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6271A5-9E0F-9147-B3CD-2F2AF93DA1A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13CCA7-9E92-504D-B9AD-5DDECD2CE8F7}"/>
              </a:ext>
            </a:extLst>
          </p:cNvPr>
          <p:cNvSpPr>
            <a:spLocks noGrp="1"/>
          </p:cNvSpPr>
          <p:nvPr>
            <p:ph type="dt" sz="half" idx="10"/>
          </p:nvPr>
        </p:nvSpPr>
        <p:spPr/>
        <p:txBody>
          <a:bodyPr/>
          <a:lstStyle/>
          <a:p>
            <a:fld id="{3CC1DF97-2D5B-7640-BD9A-B0D55BAF1ED8}" type="datetimeFigureOut">
              <a:rPr lang="en-US" smtClean="0"/>
              <a:t>9/23/2022</a:t>
            </a:fld>
            <a:endParaRPr lang="en-US"/>
          </a:p>
        </p:txBody>
      </p:sp>
      <p:sp>
        <p:nvSpPr>
          <p:cNvPr id="5" name="Footer Placeholder 4">
            <a:extLst>
              <a:ext uri="{FF2B5EF4-FFF2-40B4-BE49-F238E27FC236}">
                <a16:creationId xmlns:a16="http://schemas.microsoft.com/office/drawing/2014/main" id="{4790A12F-9DED-544B-90A8-21B6F9AD56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F18D67-F33A-B14C-843D-1E9312F01BE3}"/>
              </a:ext>
            </a:extLst>
          </p:cNvPr>
          <p:cNvSpPr>
            <a:spLocks noGrp="1"/>
          </p:cNvSpPr>
          <p:nvPr>
            <p:ph type="sldNum" sz="quarter" idx="12"/>
          </p:nvPr>
        </p:nvSpPr>
        <p:spPr/>
        <p:txBody>
          <a:bodyPr/>
          <a:lstStyle/>
          <a:p>
            <a:fld id="{EEC91464-59AB-DE4E-A230-0D5603A1FD5D}" type="slidenum">
              <a:rPr lang="en-US" smtClean="0"/>
              <a:t>‹#›</a:t>
            </a:fld>
            <a:endParaRPr lang="en-US"/>
          </a:p>
        </p:txBody>
      </p:sp>
    </p:spTree>
    <p:extLst>
      <p:ext uri="{BB962C8B-B14F-4D97-AF65-F5344CB8AC3E}">
        <p14:creationId xmlns:p14="http://schemas.microsoft.com/office/powerpoint/2010/main" val="34346939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46710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DC5E1-0D6D-6F45-8876-F7600148C68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6271A5-9E0F-9147-B3CD-2F2AF93DA1A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13CCA7-9E92-504D-B9AD-5DDECD2CE8F7}"/>
              </a:ext>
            </a:extLst>
          </p:cNvPr>
          <p:cNvSpPr>
            <a:spLocks noGrp="1"/>
          </p:cNvSpPr>
          <p:nvPr>
            <p:ph type="dt" sz="half" idx="10"/>
          </p:nvPr>
        </p:nvSpPr>
        <p:spPr/>
        <p:txBody>
          <a:bodyPr/>
          <a:lstStyle/>
          <a:p>
            <a:fld id="{3CC1DF97-2D5B-7640-BD9A-B0D55BAF1ED8}" type="datetimeFigureOut">
              <a:rPr lang="en-US" smtClean="0"/>
              <a:t>9/23/2022</a:t>
            </a:fld>
            <a:endParaRPr lang="en-US"/>
          </a:p>
        </p:txBody>
      </p:sp>
      <p:sp>
        <p:nvSpPr>
          <p:cNvPr id="5" name="Footer Placeholder 4">
            <a:extLst>
              <a:ext uri="{FF2B5EF4-FFF2-40B4-BE49-F238E27FC236}">
                <a16:creationId xmlns:a16="http://schemas.microsoft.com/office/drawing/2014/main" id="{4790A12F-9DED-544B-90A8-21B6F9AD56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F18D67-F33A-B14C-843D-1E9312F01BE3}"/>
              </a:ext>
            </a:extLst>
          </p:cNvPr>
          <p:cNvSpPr>
            <a:spLocks noGrp="1"/>
          </p:cNvSpPr>
          <p:nvPr>
            <p:ph type="sldNum" sz="quarter" idx="12"/>
          </p:nvPr>
        </p:nvSpPr>
        <p:spPr/>
        <p:txBody>
          <a:bodyPr/>
          <a:lstStyle/>
          <a:p>
            <a:fld id="{EEC91464-59AB-DE4E-A230-0D5603A1FD5D}" type="slidenum">
              <a:rPr lang="en-US" smtClean="0"/>
              <a:t>‹#›</a:t>
            </a:fld>
            <a:endParaRPr lang="en-US"/>
          </a:p>
        </p:txBody>
      </p:sp>
    </p:spTree>
    <p:extLst>
      <p:ext uri="{BB962C8B-B14F-4D97-AF65-F5344CB8AC3E}">
        <p14:creationId xmlns:p14="http://schemas.microsoft.com/office/powerpoint/2010/main" val="2790621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FE2A2-D6C1-9C42-AA56-797A1EC96F3F}"/>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7D6B229-5659-CE49-BA81-6AC6B6B86849}"/>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C1EBD18-1977-E741-B90F-4D3652BD526E}"/>
              </a:ext>
            </a:extLst>
          </p:cNvPr>
          <p:cNvSpPr>
            <a:spLocks noGrp="1"/>
          </p:cNvSpPr>
          <p:nvPr>
            <p:ph type="dt" sz="half" idx="10"/>
          </p:nvPr>
        </p:nvSpPr>
        <p:spPr/>
        <p:txBody>
          <a:bodyPr/>
          <a:lstStyle/>
          <a:p>
            <a:fld id="{3CC1DF97-2D5B-7640-BD9A-B0D55BAF1ED8}" type="datetimeFigureOut">
              <a:rPr lang="en-US" smtClean="0"/>
              <a:t>9/23/2022</a:t>
            </a:fld>
            <a:endParaRPr lang="en-US"/>
          </a:p>
        </p:txBody>
      </p:sp>
      <p:sp>
        <p:nvSpPr>
          <p:cNvPr id="5" name="Footer Placeholder 4">
            <a:extLst>
              <a:ext uri="{FF2B5EF4-FFF2-40B4-BE49-F238E27FC236}">
                <a16:creationId xmlns:a16="http://schemas.microsoft.com/office/drawing/2014/main" id="{8493EEE3-19BA-3F4C-B2E0-7747923826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1F62B2-CBAC-1443-9B21-9C7FED174240}"/>
              </a:ext>
            </a:extLst>
          </p:cNvPr>
          <p:cNvSpPr>
            <a:spLocks noGrp="1"/>
          </p:cNvSpPr>
          <p:nvPr>
            <p:ph type="sldNum" sz="quarter" idx="12"/>
          </p:nvPr>
        </p:nvSpPr>
        <p:spPr/>
        <p:txBody>
          <a:bodyPr/>
          <a:lstStyle/>
          <a:p>
            <a:fld id="{EEC91464-59AB-DE4E-A230-0D5603A1FD5D}" type="slidenum">
              <a:rPr lang="en-US" smtClean="0"/>
              <a:t>‹#›</a:t>
            </a:fld>
            <a:endParaRPr lang="en-US"/>
          </a:p>
        </p:txBody>
      </p:sp>
    </p:spTree>
    <p:extLst>
      <p:ext uri="{BB962C8B-B14F-4D97-AF65-F5344CB8AC3E}">
        <p14:creationId xmlns:p14="http://schemas.microsoft.com/office/powerpoint/2010/main" val="3610690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9C823-4AEA-AE46-B10D-D439C3C6148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1EFC211-EE0F-9340-A2F4-B2054451E9F1}"/>
              </a:ext>
            </a:extLst>
          </p:cNvPr>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97543FA-2D63-DA46-8DD1-D2713D769818}"/>
              </a:ext>
            </a:extLst>
          </p:cNvPr>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0487EC8-190F-154A-B4D6-116F221EDC7C}"/>
              </a:ext>
            </a:extLst>
          </p:cNvPr>
          <p:cNvSpPr>
            <a:spLocks noGrp="1"/>
          </p:cNvSpPr>
          <p:nvPr>
            <p:ph type="dt" sz="half" idx="10"/>
          </p:nvPr>
        </p:nvSpPr>
        <p:spPr/>
        <p:txBody>
          <a:bodyPr/>
          <a:lstStyle/>
          <a:p>
            <a:fld id="{3CC1DF97-2D5B-7640-BD9A-B0D55BAF1ED8}" type="datetimeFigureOut">
              <a:rPr lang="en-US" smtClean="0"/>
              <a:t>9/23/2022</a:t>
            </a:fld>
            <a:endParaRPr lang="en-US"/>
          </a:p>
        </p:txBody>
      </p:sp>
      <p:sp>
        <p:nvSpPr>
          <p:cNvPr id="6" name="Footer Placeholder 5">
            <a:extLst>
              <a:ext uri="{FF2B5EF4-FFF2-40B4-BE49-F238E27FC236}">
                <a16:creationId xmlns:a16="http://schemas.microsoft.com/office/drawing/2014/main" id="{B5FC2EA2-0B4B-AC4A-96DE-65E6E55000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23DFA5-092E-FF46-9ADE-B5AFC623683F}"/>
              </a:ext>
            </a:extLst>
          </p:cNvPr>
          <p:cNvSpPr>
            <a:spLocks noGrp="1"/>
          </p:cNvSpPr>
          <p:nvPr>
            <p:ph type="sldNum" sz="quarter" idx="12"/>
          </p:nvPr>
        </p:nvSpPr>
        <p:spPr/>
        <p:txBody>
          <a:bodyPr/>
          <a:lstStyle/>
          <a:p>
            <a:fld id="{EEC91464-59AB-DE4E-A230-0D5603A1FD5D}" type="slidenum">
              <a:rPr lang="en-US" smtClean="0"/>
              <a:t>‹#›</a:t>
            </a:fld>
            <a:endParaRPr lang="en-US"/>
          </a:p>
        </p:txBody>
      </p:sp>
    </p:spTree>
    <p:extLst>
      <p:ext uri="{BB962C8B-B14F-4D97-AF65-F5344CB8AC3E}">
        <p14:creationId xmlns:p14="http://schemas.microsoft.com/office/powerpoint/2010/main" val="2751958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DD707-E27C-4B48-813B-497054132A48}"/>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191B781-A24E-B34A-985E-0153F31377E3}"/>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A4AE2F1-B2E3-7445-9596-E92A8EA86A2E}"/>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A23111E-CA8B-7549-BD7D-3787AF2C72CC}"/>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9059C0A-446F-A64D-BB16-A88C913DE8F3}"/>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C995D48-B088-9E4E-AFA7-C1FB44FDDE67}"/>
              </a:ext>
            </a:extLst>
          </p:cNvPr>
          <p:cNvSpPr>
            <a:spLocks noGrp="1"/>
          </p:cNvSpPr>
          <p:nvPr>
            <p:ph type="dt" sz="half" idx="10"/>
          </p:nvPr>
        </p:nvSpPr>
        <p:spPr/>
        <p:txBody>
          <a:bodyPr/>
          <a:lstStyle/>
          <a:p>
            <a:fld id="{3CC1DF97-2D5B-7640-BD9A-B0D55BAF1ED8}" type="datetimeFigureOut">
              <a:rPr lang="en-US" smtClean="0"/>
              <a:t>9/23/2022</a:t>
            </a:fld>
            <a:endParaRPr lang="en-US"/>
          </a:p>
        </p:txBody>
      </p:sp>
      <p:sp>
        <p:nvSpPr>
          <p:cNvPr id="8" name="Footer Placeholder 7">
            <a:extLst>
              <a:ext uri="{FF2B5EF4-FFF2-40B4-BE49-F238E27FC236}">
                <a16:creationId xmlns:a16="http://schemas.microsoft.com/office/drawing/2014/main" id="{EC88BEA4-387C-EC4B-BA66-2CF40EDCF90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AF44B13-07D1-1E4E-B916-E2E7351EAE03}"/>
              </a:ext>
            </a:extLst>
          </p:cNvPr>
          <p:cNvSpPr>
            <a:spLocks noGrp="1"/>
          </p:cNvSpPr>
          <p:nvPr>
            <p:ph type="sldNum" sz="quarter" idx="12"/>
          </p:nvPr>
        </p:nvSpPr>
        <p:spPr/>
        <p:txBody>
          <a:bodyPr/>
          <a:lstStyle/>
          <a:p>
            <a:fld id="{EEC91464-59AB-DE4E-A230-0D5603A1FD5D}" type="slidenum">
              <a:rPr lang="en-US" smtClean="0"/>
              <a:t>‹#›</a:t>
            </a:fld>
            <a:endParaRPr lang="en-US"/>
          </a:p>
        </p:txBody>
      </p:sp>
    </p:spTree>
    <p:extLst>
      <p:ext uri="{BB962C8B-B14F-4D97-AF65-F5344CB8AC3E}">
        <p14:creationId xmlns:p14="http://schemas.microsoft.com/office/powerpoint/2010/main" val="2358678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4A221-3AEA-E745-A9F8-7C062091E99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7785427-FF05-FE4D-B157-043962F146DF}"/>
              </a:ext>
            </a:extLst>
          </p:cNvPr>
          <p:cNvSpPr>
            <a:spLocks noGrp="1"/>
          </p:cNvSpPr>
          <p:nvPr>
            <p:ph type="dt" sz="half" idx="10"/>
          </p:nvPr>
        </p:nvSpPr>
        <p:spPr/>
        <p:txBody>
          <a:bodyPr/>
          <a:lstStyle/>
          <a:p>
            <a:fld id="{3CC1DF97-2D5B-7640-BD9A-B0D55BAF1ED8}" type="datetimeFigureOut">
              <a:rPr lang="en-US" smtClean="0"/>
              <a:t>9/23/2022</a:t>
            </a:fld>
            <a:endParaRPr lang="en-US"/>
          </a:p>
        </p:txBody>
      </p:sp>
      <p:sp>
        <p:nvSpPr>
          <p:cNvPr id="4" name="Footer Placeholder 3">
            <a:extLst>
              <a:ext uri="{FF2B5EF4-FFF2-40B4-BE49-F238E27FC236}">
                <a16:creationId xmlns:a16="http://schemas.microsoft.com/office/drawing/2014/main" id="{45A0626E-F542-4147-8FF7-7C41417B3E0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DDB7B12-E82A-B447-9501-DBEC60893CE8}"/>
              </a:ext>
            </a:extLst>
          </p:cNvPr>
          <p:cNvSpPr>
            <a:spLocks noGrp="1"/>
          </p:cNvSpPr>
          <p:nvPr>
            <p:ph type="sldNum" sz="quarter" idx="12"/>
          </p:nvPr>
        </p:nvSpPr>
        <p:spPr/>
        <p:txBody>
          <a:bodyPr/>
          <a:lstStyle/>
          <a:p>
            <a:fld id="{EEC91464-59AB-DE4E-A230-0D5603A1FD5D}" type="slidenum">
              <a:rPr lang="en-US" smtClean="0"/>
              <a:t>‹#›</a:t>
            </a:fld>
            <a:endParaRPr lang="en-US"/>
          </a:p>
        </p:txBody>
      </p:sp>
    </p:spTree>
    <p:extLst>
      <p:ext uri="{BB962C8B-B14F-4D97-AF65-F5344CB8AC3E}">
        <p14:creationId xmlns:p14="http://schemas.microsoft.com/office/powerpoint/2010/main" val="32056776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19E1751-A0A3-3C4A-9EA2-47BEA3809CD7}"/>
              </a:ext>
            </a:extLst>
          </p:cNvPr>
          <p:cNvSpPr>
            <a:spLocks noGrp="1"/>
          </p:cNvSpPr>
          <p:nvPr>
            <p:ph type="dt" sz="half" idx="10"/>
          </p:nvPr>
        </p:nvSpPr>
        <p:spPr/>
        <p:txBody>
          <a:bodyPr/>
          <a:lstStyle/>
          <a:p>
            <a:fld id="{3CC1DF97-2D5B-7640-BD9A-B0D55BAF1ED8}" type="datetimeFigureOut">
              <a:rPr lang="en-US" smtClean="0"/>
              <a:t>9/23/2022</a:t>
            </a:fld>
            <a:endParaRPr lang="en-US"/>
          </a:p>
        </p:txBody>
      </p:sp>
      <p:sp>
        <p:nvSpPr>
          <p:cNvPr id="3" name="Footer Placeholder 2">
            <a:extLst>
              <a:ext uri="{FF2B5EF4-FFF2-40B4-BE49-F238E27FC236}">
                <a16:creationId xmlns:a16="http://schemas.microsoft.com/office/drawing/2014/main" id="{082542E6-8209-3545-9856-57481AA2052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5B37D24-2ED4-7D42-A2F7-68D7ECBF88CB}"/>
              </a:ext>
            </a:extLst>
          </p:cNvPr>
          <p:cNvSpPr>
            <a:spLocks noGrp="1"/>
          </p:cNvSpPr>
          <p:nvPr>
            <p:ph type="sldNum" sz="quarter" idx="12"/>
          </p:nvPr>
        </p:nvSpPr>
        <p:spPr/>
        <p:txBody>
          <a:bodyPr/>
          <a:lstStyle/>
          <a:p>
            <a:fld id="{EEC91464-59AB-DE4E-A230-0D5603A1FD5D}" type="slidenum">
              <a:rPr lang="en-US" smtClean="0"/>
              <a:t>‹#›</a:t>
            </a:fld>
            <a:endParaRPr lang="en-US"/>
          </a:p>
        </p:txBody>
      </p:sp>
    </p:spTree>
    <p:extLst>
      <p:ext uri="{BB962C8B-B14F-4D97-AF65-F5344CB8AC3E}">
        <p14:creationId xmlns:p14="http://schemas.microsoft.com/office/powerpoint/2010/main" val="994214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5E2CD-2BCD-6947-A6F2-511DC77FEBF8}"/>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90B3D3E-D534-344E-A20F-3D760ECD34FC}"/>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62D112F-797F-A24E-B0A6-5033C7727E7F}"/>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B978E6D-DCC4-5945-A780-E47177C56C9A}"/>
              </a:ext>
            </a:extLst>
          </p:cNvPr>
          <p:cNvSpPr>
            <a:spLocks noGrp="1"/>
          </p:cNvSpPr>
          <p:nvPr>
            <p:ph type="dt" sz="half" idx="10"/>
          </p:nvPr>
        </p:nvSpPr>
        <p:spPr/>
        <p:txBody>
          <a:bodyPr/>
          <a:lstStyle/>
          <a:p>
            <a:fld id="{3CC1DF97-2D5B-7640-BD9A-B0D55BAF1ED8}" type="datetimeFigureOut">
              <a:rPr lang="en-US" smtClean="0"/>
              <a:t>9/23/2022</a:t>
            </a:fld>
            <a:endParaRPr lang="en-US"/>
          </a:p>
        </p:txBody>
      </p:sp>
      <p:sp>
        <p:nvSpPr>
          <p:cNvPr id="6" name="Footer Placeholder 5">
            <a:extLst>
              <a:ext uri="{FF2B5EF4-FFF2-40B4-BE49-F238E27FC236}">
                <a16:creationId xmlns:a16="http://schemas.microsoft.com/office/drawing/2014/main" id="{93A89BD3-71B2-D74A-8A93-B45E8D6C88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94F276-1BB1-5B47-8CA0-DA44802E663C}"/>
              </a:ext>
            </a:extLst>
          </p:cNvPr>
          <p:cNvSpPr>
            <a:spLocks noGrp="1"/>
          </p:cNvSpPr>
          <p:nvPr>
            <p:ph type="sldNum" sz="quarter" idx="12"/>
          </p:nvPr>
        </p:nvSpPr>
        <p:spPr/>
        <p:txBody>
          <a:bodyPr/>
          <a:lstStyle/>
          <a:p>
            <a:fld id="{EEC91464-59AB-DE4E-A230-0D5603A1FD5D}" type="slidenum">
              <a:rPr lang="en-US" smtClean="0"/>
              <a:t>‹#›</a:t>
            </a:fld>
            <a:endParaRPr lang="en-US"/>
          </a:p>
        </p:txBody>
      </p:sp>
    </p:spTree>
    <p:extLst>
      <p:ext uri="{BB962C8B-B14F-4D97-AF65-F5344CB8AC3E}">
        <p14:creationId xmlns:p14="http://schemas.microsoft.com/office/powerpoint/2010/main" val="2733170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A8ECD-D4AC-B147-A241-DFE6780A6BAD}"/>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210A822-1D6C-3F45-8466-B48F731019DB}"/>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42D360C-7A5B-4243-A07F-E6C302AA109F}"/>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86D8FE7-5E0C-A548-99C1-04B8A99F09AF}"/>
              </a:ext>
            </a:extLst>
          </p:cNvPr>
          <p:cNvSpPr>
            <a:spLocks noGrp="1"/>
          </p:cNvSpPr>
          <p:nvPr>
            <p:ph type="dt" sz="half" idx="10"/>
          </p:nvPr>
        </p:nvSpPr>
        <p:spPr/>
        <p:txBody>
          <a:bodyPr/>
          <a:lstStyle/>
          <a:p>
            <a:fld id="{3CC1DF97-2D5B-7640-BD9A-B0D55BAF1ED8}" type="datetimeFigureOut">
              <a:rPr lang="en-US" smtClean="0"/>
              <a:t>9/23/2022</a:t>
            </a:fld>
            <a:endParaRPr lang="en-US"/>
          </a:p>
        </p:txBody>
      </p:sp>
      <p:sp>
        <p:nvSpPr>
          <p:cNvPr id="6" name="Footer Placeholder 5">
            <a:extLst>
              <a:ext uri="{FF2B5EF4-FFF2-40B4-BE49-F238E27FC236}">
                <a16:creationId xmlns:a16="http://schemas.microsoft.com/office/drawing/2014/main" id="{3CD87675-163F-A94B-9088-8CE42E6B1D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CD44F4-67DD-2A4E-8A03-C97EBDCA8E57}"/>
              </a:ext>
            </a:extLst>
          </p:cNvPr>
          <p:cNvSpPr>
            <a:spLocks noGrp="1"/>
          </p:cNvSpPr>
          <p:nvPr>
            <p:ph type="sldNum" sz="quarter" idx="12"/>
          </p:nvPr>
        </p:nvSpPr>
        <p:spPr/>
        <p:txBody>
          <a:bodyPr/>
          <a:lstStyle/>
          <a:p>
            <a:fld id="{EEC91464-59AB-DE4E-A230-0D5603A1FD5D}" type="slidenum">
              <a:rPr lang="en-US" smtClean="0"/>
              <a:t>‹#›</a:t>
            </a:fld>
            <a:endParaRPr lang="en-US"/>
          </a:p>
        </p:txBody>
      </p:sp>
    </p:spTree>
    <p:extLst>
      <p:ext uri="{BB962C8B-B14F-4D97-AF65-F5344CB8AC3E}">
        <p14:creationId xmlns:p14="http://schemas.microsoft.com/office/powerpoint/2010/main" val="31842242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2.jpe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45A6392-8B7B-B54B-8624-6E1677996494}"/>
              </a:ext>
            </a:extLst>
          </p:cNvPr>
          <p:cNvPicPr>
            <a:picLocks noChangeAspect="1"/>
          </p:cNvPicPr>
          <p:nvPr userDrawn="1"/>
        </p:nvPicPr>
        <p:blipFill rotWithShape="1">
          <a:blip r:embed="rId13"/>
          <a:srcRect t="4588"/>
          <a:stretch/>
        </p:blipFill>
        <p:spPr>
          <a:xfrm>
            <a:off x="0" y="0"/>
            <a:ext cx="9144000" cy="6543358"/>
          </a:xfrm>
          <a:prstGeom prst="rect">
            <a:avLst/>
          </a:prstGeom>
        </p:spPr>
      </p:pic>
      <p:sp>
        <p:nvSpPr>
          <p:cNvPr id="2" name="Title Placeholder 1">
            <a:extLst>
              <a:ext uri="{FF2B5EF4-FFF2-40B4-BE49-F238E27FC236}">
                <a16:creationId xmlns:a16="http://schemas.microsoft.com/office/drawing/2014/main" id="{9B8C34E9-A3A1-BE4C-9496-42356E550ADF}"/>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8E7DBAA-52F7-9F4A-81BD-A4D880EE3B06}"/>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C26AFC-D051-D84C-B611-5A44E313E697}"/>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C1DF97-2D5B-7640-BD9A-B0D55BAF1ED8}" type="datetimeFigureOut">
              <a:rPr lang="en-US" smtClean="0"/>
              <a:t>9/23/2022</a:t>
            </a:fld>
            <a:endParaRPr lang="en-US"/>
          </a:p>
        </p:txBody>
      </p:sp>
      <p:sp>
        <p:nvSpPr>
          <p:cNvPr id="5" name="Footer Placeholder 4">
            <a:extLst>
              <a:ext uri="{FF2B5EF4-FFF2-40B4-BE49-F238E27FC236}">
                <a16:creationId xmlns:a16="http://schemas.microsoft.com/office/drawing/2014/main" id="{4C8AFB52-5822-584D-8A14-A064FD93C698}"/>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3D838D0-1326-7F42-8EC8-10D25E3D53B1}"/>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C91464-59AB-DE4E-A230-0D5603A1FD5D}" type="slidenum">
              <a:rPr lang="en-US" smtClean="0"/>
              <a:t>‹#›</a:t>
            </a:fld>
            <a:endParaRPr lang="en-US"/>
          </a:p>
        </p:txBody>
      </p:sp>
    </p:spTree>
    <p:extLst>
      <p:ext uri="{BB962C8B-B14F-4D97-AF65-F5344CB8AC3E}">
        <p14:creationId xmlns:p14="http://schemas.microsoft.com/office/powerpoint/2010/main" val="357619263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749CB306-5EF9-444D-84B0-F3B86822EA5D}"/>
              </a:ext>
            </a:extLst>
          </p:cNvPr>
          <p:cNvPicPr>
            <a:picLocks noChangeAspect="1"/>
          </p:cNvPicPr>
          <p:nvPr/>
        </p:nvPicPr>
        <p:blipFill>
          <a:blip r:embed="rId12" cstate="screen">
            <a:extLst>
              <a:ext uri="{28A0092B-C50C-407E-A947-70E740481C1C}">
                <a14:useLocalDpi xmlns:a14="http://schemas.microsoft.com/office/drawing/2010/main"/>
              </a:ext>
            </a:extLst>
          </a:blip>
          <a:srcRect/>
          <a:stretch/>
        </p:blipFill>
        <p:spPr>
          <a:xfrm>
            <a:off x="9620" y="-5560"/>
            <a:ext cx="9142881" cy="6492240"/>
          </a:xfrm>
          <a:prstGeom prst="rect">
            <a:avLst/>
          </a:prstGeom>
        </p:spPr>
      </p:pic>
      <p:sp>
        <p:nvSpPr>
          <p:cNvPr id="8" name="Rectangle 7">
            <a:extLst>
              <a:ext uri="{FF2B5EF4-FFF2-40B4-BE49-F238E27FC236}">
                <a16:creationId xmlns:a16="http://schemas.microsoft.com/office/drawing/2014/main" id="{F26642C6-33A8-A84C-B888-43DB12DB1DF2}"/>
              </a:ext>
            </a:extLst>
          </p:cNvPr>
          <p:cNvSpPr/>
          <p:nvPr userDrawn="1"/>
        </p:nvSpPr>
        <p:spPr>
          <a:xfrm>
            <a:off x="-154900" y="6486680"/>
            <a:ext cx="9413737" cy="426998"/>
          </a:xfrm>
          <a:prstGeom prst="rect">
            <a:avLst/>
          </a:prstGeom>
          <a:solidFill>
            <a:schemeClr val="bg1"/>
          </a:solidFill>
          <a:ln>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pic>
        <p:nvPicPr>
          <p:cNvPr id="9" name="Picture 8">
            <a:extLst>
              <a:ext uri="{FF2B5EF4-FFF2-40B4-BE49-F238E27FC236}">
                <a16:creationId xmlns:a16="http://schemas.microsoft.com/office/drawing/2014/main" id="{6090BF8B-1376-9A43-972F-1ECBB64FD7A2}"/>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217160" y="6602025"/>
            <a:ext cx="1971053" cy="141335"/>
          </a:xfrm>
          <a:prstGeom prst="rect">
            <a:avLst/>
          </a:prstGeom>
        </p:spPr>
      </p:pic>
    </p:spTree>
    <p:extLst>
      <p:ext uri="{BB962C8B-B14F-4D97-AF65-F5344CB8AC3E}">
        <p14:creationId xmlns:p14="http://schemas.microsoft.com/office/powerpoint/2010/main" val="251786805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xStyles>
    <p:titleStyle>
      <a:lvl1pPr algn="l" defTabSz="685783" rtl="0" eaLnBrk="1" latinLnBrk="0" hangingPunct="1">
        <a:lnSpc>
          <a:spcPct val="90000"/>
        </a:lnSpc>
        <a:spcBef>
          <a:spcPct val="0"/>
        </a:spcBef>
        <a:buNone/>
        <a:defRPr sz="3300" b="1" kern="1200">
          <a:solidFill>
            <a:schemeClr val="tx1"/>
          </a:solidFill>
          <a:latin typeface="+mn-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j-lt"/>
          <a:ea typeface="+mn-ea"/>
          <a:cs typeface="+mn-cs"/>
        </a:defRPr>
      </a:lvl1pPr>
      <a:lvl2pPr marL="514337" indent="-171446" algn="l" defTabSz="685783" rtl="0" eaLnBrk="1" latinLnBrk="0" hangingPunct="1">
        <a:lnSpc>
          <a:spcPct val="90000"/>
        </a:lnSpc>
        <a:spcBef>
          <a:spcPts val="375"/>
        </a:spcBef>
        <a:buFont typeface=".AppleSystemUIFont" charset="-120"/>
        <a:buChar char="–"/>
        <a:defRPr sz="1800" kern="1200">
          <a:solidFill>
            <a:schemeClr val="tx1"/>
          </a:solidFill>
          <a:latin typeface="+mj-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j-lt"/>
          <a:ea typeface="+mn-ea"/>
          <a:cs typeface="+mn-cs"/>
        </a:defRPr>
      </a:lvl3pPr>
      <a:lvl4pPr marL="1200120" indent="-171446" algn="l" defTabSz="685783" rtl="0" eaLnBrk="1" latinLnBrk="0" hangingPunct="1">
        <a:lnSpc>
          <a:spcPct val="90000"/>
        </a:lnSpc>
        <a:spcBef>
          <a:spcPts val="375"/>
        </a:spcBef>
        <a:buFont typeface=".AppleSystemUIFont" charset="-120"/>
        <a:buChar char="–"/>
        <a:defRPr sz="1350" kern="1200">
          <a:solidFill>
            <a:schemeClr val="tx1"/>
          </a:solidFill>
          <a:latin typeface="+mj-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j-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9340C893-F5FA-CC43-B634-5772E2B93CD4}"/>
              </a:ext>
            </a:extLst>
          </p:cNvPr>
          <p:cNvPicPr>
            <a:picLocks noGrp="1" noChangeAspect="1"/>
          </p:cNvPicPr>
          <p:nvPr>
            <p:ph idx="4294967295"/>
          </p:nvPr>
        </p:nvPicPr>
        <p:blipFill>
          <a:blip r:embed="rId3"/>
          <a:stretch>
            <a:fillRect/>
          </a:stretch>
        </p:blipFill>
        <p:spPr>
          <a:xfrm>
            <a:off x="0" y="0"/>
            <a:ext cx="9144000" cy="6858000"/>
          </a:xfrm>
        </p:spPr>
      </p:pic>
      <p:sp>
        <p:nvSpPr>
          <p:cNvPr id="10" name="Title 1">
            <a:extLst>
              <a:ext uri="{FF2B5EF4-FFF2-40B4-BE49-F238E27FC236}">
                <a16:creationId xmlns:a16="http://schemas.microsoft.com/office/drawing/2014/main" id="{EF0C9B15-8ECF-574E-BE00-785376CDC716}"/>
              </a:ext>
            </a:extLst>
          </p:cNvPr>
          <p:cNvSpPr txBox="1">
            <a:spLocks/>
          </p:cNvSpPr>
          <p:nvPr/>
        </p:nvSpPr>
        <p:spPr bwMode="auto">
          <a:xfrm>
            <a:off x="391160" y="2565968"/>
            <a:ext cx="8544496" cy="1779480"/>
          </a:xfrm>
          <a:prstGeom prst="rect">
            <a:avLst/>
          </a:prstGeom>
          <a:noFill/>
          <a:ln>
            <a:noFill/>
          </a:ln>
          <a:effectLst>
            <a:glow rad="381000">
              <a:schemeClr val="bg1">
                <a:alpha val="89000"/>
              </a:schemeClr>
            </a:glow>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anose="020F0502020204030204" pitchFamily="34" charset="0"/>
              </a:defRPr>
            </a:lvl2pPr>
            <a:lvl3pPr algn="ctr" defTabSz="457200" rtl="0" eaLnBrk="0" fontAlgn="base" hangingPunct="0">
              <a:spcBef>
                <a:spcPct val="0"/>
              </a:spcBef>
              <a:spcAft>
                <a:spcPct val="0"/>
              </a:spcAft>
              <a:defRPr sz="4400">
                <a:solidFill>
                  <a:schemeClr val="tx1"/>
                </a:solidFill>
                <a:latin typeface="Calibri" panose="020F0502020204030204" pitchFamily="34" charset="0"/>
              </a:defRPr>
            </a:lvl3pPr>
            <a:lvl4pPr algn="ctr" defTabSz="457200" rtl="0" eaLnBrk="0" fontAlgn="base" hangingPunct="0">
              <a:spcBef>
                <a:spcPct val="0"/>
              </a:spcBef>
              <a:spcAft>
                <a:spcPct val="0"/>
              </a:spcAft>
              <a:defRPr sz="4400">
                <a:solidFill>
                  <a:schemeClr val="tx1"/>
                </a:solidFill>
                <a:latin typeface="Calibri" panose="020F0502020204030204" pitchFamily="34" charset="0"/>
              </a:defRPr>
            </a:lvl4pPr>
            <a:lvl5pPr algn="ctr" defTabSz="457200" rtl="0" eaLnBrk="0" fontAlgn="base" hangingPunct="0">
              <a:spcBef>
                <a:spcPct val="0"/>
              </a:spcBef>
              <a:spcAft>
                <a:spcPct val="0"/>
              </a:spcAft>
              <a:defRPr sz="4400">
                <a:solidFill>
                  <a:schemeClr val="tx1"/>
                </a:solidFill>
                <a:latin typeface="Calibri" panose="020F0502020204030204" pitchFamily="34" charset="0"/>
              </a:defRPr>
            </a:lvl5pPr>
            <a:lvl6pPr marL="457200" algn="ctr" defTabSz="457200" rtl="0" fontAlgn="base">
              <a:spcBef>
                <a:spcPct val="0"/>
              </a:spcBef>
              <a:spcAft>
                <a:spcPct val="0"/>
              </a:spcAft>
              <a:defRPr sz="4400">
                <a:solidFill>
                  <a:schemeClr val="tx1"/>
                </a:solidFill>
                <a:latin typeface="Calibri" panose="020F0502020204030204" pitchFamily="34" charset="0"/>
              </a:defRPr>
            </a:lvl6pPr>
            <a:lvl7pPr marL="914400" algn="ctr" defTabSz="457200" rtl="0" fontAlgn="base">
              <a:spcBef>
                <a:spcPct val="0"/>
              </a:spcBef>
              <a:spcAft>
                <a:spcPct val="0"/>
              </a:spcAft>
              <a:defRPr sz="4400">
                <a:solidFill>
                  <a:schemeClr val="tx1"/>
                </a:solidFill>
                <a:latin typeface="Calibri" panose="020F0502020204030204" pitchFamily="34" charset="0"/>
              </a:defRPr>
            </a:lvl7pPr>
            <a:lvl8pPr marL="1371600" algn="ctr" defTabSz="457200" rtl="0" fontAlgn="base">
              <a:spcBef>
                <a:spcPct val="0"/>
              </a:spcBef>
              <a:spcAft>
                <a:spcPct val="0"/>
              </a:spcAft>
              <a:defRPr sz="4400">
                <a:solidFill>
                  <a:schemeClr val="tx1"/>
                </a:solidFill>
                <a:latin typeface="Calibri" panose="020F0502020204030204" pitchFamily="34" charset="0"/>
              </a:defRPr>
            </a:lvl8pPr>
            <a:lvl9pPr marL="1828800" algn="ctr" defTabSz="457200" rtl="0" fontAlgn="base">
              <a:spcBef>
                <a:spcPct val="0"/>
              </a:spcBef>
              <a:spcAft>
                <a:spcPct val="0"/>
              </a:spcAft>
              <a:defRPr sz="4400">
                <a:solidFill>
                  <a:schemeClr val="tx1"/>
                </a:solidFill>
                <a:latin typeface="Calibri" panose="020F0502020204030204" pitchFamily="34" charset="0"/>
              </a:defRPr>
            </a:lvl9pPr>
          </a:lstStyle>
          <a:p>
            <a:pPr algn="l" eaLnBrk="1" fontAlgn="auto" hangingPunct="1">
              <a:lnSpc>
                <a:spcPct val="88000"/>
              </a:lnSpc>
              <a:spcAft>
                <a:spcPts val="0"/>
              </a:spcAft>
              <a:defRPr/>
            </a:pPr>
            <a:r>
              <a:rPr lang="en-US" sz="8000" b="1" dirty="0">
                <a:solidFill>
                  <a:schemeClr val="bg1"/>
                </a:solidFill>
                <a:latin typeface="+mn-lt"/>
                <a:cs typeface="Calibri"/>
              </a:rPr>
              <a:t>Get Ready </a:t>
            </a:r>
            <a:br>
              <a:rPr lang="en-US" sz="8000" b="1" dirty="0">
                <a:solidFill>
                  <a:schemeClr val="bg1"/>
                </a:solidFill>
                <a:latin typeface="+mn-lt"/>
                <a:cs typeface="Calibri"/>
              </a:rPr>
            </a:br>
            <a:r>
              <a:rPr lang="en-US" sz="8000" b="1" dirty="0">
                <a:solidFill>
                  <a:schemeClr val="bg1"/>
                </a:solidFill>
                <a:latin typeface="+mn-lt"/>
                <a:cs typeface="Calibri"/>
              </a:rPr>
              <a:t>to Take the Diagnostic</a:t>
            </a:r>
            <a:endParaRPr lang="en-US" sz="8000" b="1" i="1" dirty="0">
              <a:solidFill>
                <a:schemeClr val="bg1"/>
              </a:solidFill>
              <a:latin typeface="+mn-lt"/>
            </a:endParaRPr>
          </a:p>
        </p:txBody>
      </p:sp>
    </p:spTree>
    <p:extLst>
      <p:ext uri="{BB962C8B-B14F-4D97-AF65-F5344CB8AC3E}">
        <p14:creationId xmlns:p14="http://schemas.microsoft.com/office/powerpoint/2010/main" val="27876633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A4A37627-1AB7-C14C-A2BB-34B352EE99A9}"/>
              </a:ext>
            </a:extLst>
          </p:cNvPr>
          <p:cNvPicPr>
            <a:picLocks noChangeAspect="1"/>
          </p:cNvPicPr>
          <p:nvPr/>
        </p:nvPicPr>
        <p:blipFill>
          <a:blip r:embed="rId3"/>
          <a:srcRect/>
          <a:stretch/>
        </p:blipFill>
        <p:spPr>
          <a:xfrm>
            <a:off x="78565" y="1489678"/>
            <a:ext cx="8910670" cy="4873022"/>
          </a:xfrm>
          <a:prstGeom prst="rect">
            <a:avLst/>
          </a:prstGeom>
        </p:spPr>
      </p:pic>
      <p:sp>
        <p:nvSpPr>
          <p:cNvPr id="18" name="Rounded Rectangle 17">
            <a:extLst>
              <a:ext uri="{FF2B5EF4-FFF2-40B4-BE49-F238E27FC236}">
                <a16:creationId xmlns:a16="http://schemas.microsoft.com/office/drawing/2014/main" id="{2F64CC74-C11F-9347-9C00-5431433462C4}"/>
              </a:ext>
            </a:extLst>
          </p:cNvPr>
          <p:cNvSpPr/>
          <p:nvPr/>
        </p:nvSpPr>
        <p:spPr>
          <a:xfrm>
            <a:off x="-821803" y="274638"/>
            <a:ext cx="10648709" cy="917668"/>
          </a:xfrm>
          <a:prstGeom prst="round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9" name="Rectangle 18">
            <a:extLst>
              <a:ext uri="{FF2B5EF4-FFF2-40B4-BE49-F238E27FC236}">
                <a16:creationId xmlns:a16="http://schemas.microsoft.com/office/drawing/2014/main" id="{B4632FD5-FC4B-F144-8F84-C3AA85FF6FC0}"/>
              </a:ext>
            </a:extLst>
          </p:cNvPr>
          <p:cNvSpPr/>
          <p:nvPr/>
        </p:nvSpPr>
        <p:spPr>
          <a:xfrm>
            <a:off x="652160" y="368222"/>
            <a:ext cx="8481219" cy="769441"/>
          </a:xfrm>
          <a:prstGeom prst="rect">
            <a:avLst/>
          </a:prstGeom>
        </p:spPr>
        <p:txBody>
          <a:bodyPr wrap="square">
            <a:spAutoFit/>
          </a:bodyPr>
          <a:lstStyle/>
          <a:p>
            <a:pPr>
              <a:defRPr/>
            </a:pPr>
            <a:r>
              <a:rPr lang="en-US" altLang="en-US" sz="4400" b="1" dirty="0">
                <a:latin typeface="+mn-lt"/>
              </a:rPr>
              <a:t>Once you log in, you will see this:</a:t>
            </a:r>
            <a:endParaRPr lang="en-US" sz="4400" b="1" dirty="0">
              <a:latin typeface="+mn-lt"/>
            </a:endParaRPr>
          </a:p>
        </p:txBody>
      </p:sp>
    </p:spTree>
    <p:extLst>
      <p:ext uri="{BB962C8B-B14F-4D97-AF65-F5344CB8AC3E}">
        <p14:creationId xmlns:p14="http://schemas.microsoft.com/office/powerpoint/2010/main" val="29612693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a:extLst>
              <a:ext uri="{FF2B5EF4-FFF2-40B4-BE49-F238E27FC236}">
                <a16:creationId xmlns:a16="http://schemas.microsoft.com/office/drawing/2014/main" id="{4E8945BA-62DB-BB40-B04A-9D8379ED509C}"/>
              </a:ext>
            </a:extLst>
          </p:cNvPr>
          <p:cNvSpPr/>
          <p:nvPr/>
        </p:nvSpPr>
        <p:spPr>
          <a:xfrm>
            <a:off x="-941724" y="274638"/>
            <a:ext cx="10648709" cy="917668"/>
          </a:xfrm>
          <a:prstGeom prst="round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5" name="Rectangle 14">
            <a:extLst>
              <a:ext uri="{FF2B5EF4-FFF2-40B4-BE49-F238E27FC236}">
                <a16:creationId xmlns:a16="http://schemas.microsoft.com/office/drawing/2014/main" id="{C3A6C2FC-D825-B846-92D0-75B2716F65C3}"/>
              </a:ext>
            </a:extLst>
          </p:cNvPr>
          <p:cNvSpPr/>
          <p:nvPr/>
        </p:nvSpPr>
        <p:spPr>
          <a:xfrm>
            <a:off x="532239" y="368222"/>
            <a:ext cx="8481219" cy="769441"/>
          </a:xfrm>
          <a:prstGeom prst="rect">
            <a:avLst/>
          </a:prstGeom>
        </p:spPr>
        <p:txBody>
          <a:bodyPr wrap="square">
            <a:spAutoFit/>
          </a:bodyPr>
          <a:lstStyle/>
          <a:p>
            <a:pPr>
              <a:defRPr/>
            </a:pPr>
            <a:r>
              <a:rPr lang="en-US" altLang="en-US" sz="4400" b="1" dirty="0"/>
              <a:t>Next, you will see a page like this:</a:t>
            </a:r>
            <a:endParaRPr lang="en-US" sz="4400" b="1" dirty="0"/>
          </a:p>
        </p:txBody>
      </p:sp>
      <p:pic>
        <p:nvPicPr>
          <p:cNvPr id="16" name="Picture 15">
            <a:extLst>
              <a:ext uri="{FF2B5EF4-FFF2-40B4-BE49-F238E27FC236}">
                <a16:creationId xmlns:a16="http://schemas.microsoft.com/office/drawing/2014/main" id="{B922C9F7-71FC-274F-83B5-B9215E6CA9DF}"/>
              </a:ext>
            </a:extLst>
          </p:cNvPr>
          <p:cNvPicPr>
            <a:picLocks noChangeAspect="1"/>
          </p:cNvPicPr>
          <p:nvPr/>
        </p:nvPicPr>
        <p:blipFill>
          <a:blip r:embed="rId2"/>
          <a:srcRect/>
          <a:stretch/>
        </p:blipFill>
        <p:spPr>
          <a:xfrm>
            <a:off x="169254" y="1674275"/>
            <a:ext cx="8805491" cy="4815503"/>
          </a:xfrm>
          <a:prstGeom prst="rect">
            <a:avLst/>
          </a:prstGeom>
        </p:spPr>
      </p:pic>
      <p:sp>
        <p:nvSpPr>
          <p:cNvPr id="17" name="Rounded Rectangle 16">
            <a:extLst>
              <a:ext uri="{FF2B5EF4-FFF2-40B4-BE49-F238E27FC236}">
                <a16:creationId xmlns:a16="http://schemas.microsoft.com/office/drawing/2014/main" id="{4DCC6D92-7101-454C-9674-4EAA29451454}"/>
              </a:ext>
            </a:extLst>
          </p:cNvPr>
          <p:cNvSpPr/>
          <p:nvPr/>
        </p:nvSpPr>
        <p:spPr>
          <a:xfrm>
            <a:off x="3822700" y="3195203"/>
            <a:ext cx="1549400" cy="1506553"/>
          </a:xfrm>
          <a:prstGeom prst="round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DECD47F5-9B23-A246-BF18-82A66191736C}"/>
              </a:ext>
            </a:extLst>
          </p:cNvPr>
          <p:cNvGrpSpPr/>
          <p:nvPr/>
        </p:nvGrpSpPr>
        <p:grpSpPr>
          <a:xfrm>
            <a:off x="2496040" y="5183725"/>
            <a:ext cx="4203701" cy="1034551"/>
            <a:chOff x="-113925" y="2251219"/>
            <a:chExt cx="3950840" cy="1132915"/>
          </a:xfrm>
          <a:solidFill>
            <a:schemeClr val="bg1">
              <a:lumMod val="85000"/>
            </a:schemeClr>
          </a:solidFill>
        </p:grpSpPr>
        <p:sp>
          <p:nvSpPr>
            <p:cNvPr id="10" name="Rounded Rectangle 9">
              <a:extLst>
                <a:ext uri="{FF2B5EF4-FFF2-40B4-BE49-F238E27FC236}">
                  <a16:creationId xmlns:a16="http://schemas.microsoft.com/office/drawing/2014/main" id="{E1CEC96D-171A-104B-A897-A4C140B6A7D3}"/>
                </a:ext>
              </a:extLst>
            </p:cNvPr>
            <p:cNvSpPr/>
            <p:nvPr/>
          </p:nvSpPr>
          <p:spPr>
            <a:xfrm>
              <a:off x="-113925" y="2251219"/>
              <a:ext cx="3950840" cy="1132915"/>
            </a:xfrm>
            <a:prstGeom prst="roundRect">
              <a:avLst/>
            </a:prstGeom>
            <a:solidFill>
              <a:schemeClr val="bg1"/>
            </a:solid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29853FB7-8A4F-FC49-B0B0-F64141EDB48C}"/>
                </a:ext>
              </a:extLst>
            </p:cNvPr>
            <p:cNvSpPr txBox="1"/>
            <p:nvPr/>
          </p:nvSpPr>
          <p:spPr>
            <a:xfrm>
              <a:off x="67879" y="2281357"/>
              <a:ext cx="3616938" cy="1044822"/>
            </a:xfrm>
            <a:prstGeom prst="rect">
              <a:avLst/>
            </a:prstGeom>
            <a:noFill/>
          </p:spPr>
          <p:txBody>
            <a:bodyPr wrap="square" rtlCol="0">
              <a:spAutoFit/>
            </a:bodyPr>
            <a:lstStyle/>
            <a:p>
              <a:pPr algn="ctr"/>
              <a:r>
                <a:rPr lang="en-US" sz="2800" dirty="0"/>
                <a:t>Select the </a:t>
              </a:r>
              <a:r>
                <a:rPr lang="en-US" sz="2800" b="1" dirty="0"/>
                <a:t>green button </a:t>
              </a:r>
              <a:br>
                <a:rPr lang="en-US" sz="2800" b="1" dirty="0"/>
              </a:br>
              <a:r>
                <a:rPr lang="en-US" sz="2800" dirty="0"/>
                <a:t>to start your Diagnostic.</a:t>
              </a:r>
            </a:p>
          </p:txBody>
        </p:sp>
      </p:grpSp>
    </p:spTree>
    <p:extLst>
      <p:ext uri="{BB962C8B-B14F-4D97-AF65-F5344CB8AC3E}">
        <p14:creationId xmlns:p14="http://schemas.microsoft.com/office/powerpoint/2010/main" val="259897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a:extLst>
              <a:ext uri="{FF2B5EF4-FFF2-40B4-BE49-F238E27FC236}">
                <a16:creationId xmlns:a16="http://schemas.microsoft.com/office/drawing/2014/main" id="{07404D01-AEDB-5F42-A617-15A899FA17BF}"/>
              </a:ext>
            </a:extLst>
          </p:cNvPr>
          <p:cNvSpPr/>
          <p:nvPr/>
        </p:nvSpPr>
        <p:spPr>
          <a:xfrm>
            <a:off x="721608" y="4714875"/>
            <a:ext cx="2931984" cy="666680"/>
          </a:xfrm>
          <a:prstGeom prst="roundRect">
            <a:avLst/>
          </a:prstGeom>
          <a:solidFill>
            <a:schemeClr val="bg1"/>
          </a:solid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ounded Rectangle 25">
            <a:extLst>
              <a:ext uri="{FF2B5EF4-FFF2-40B4-BE49-F238E27FC236}">
                <a16:creationId xmlns:a16="http://schemas.microsoft.com/office/drawing/2014/main" id="{82CB0A39-17D0-A44B-A849-9E6F475504E9}"/>
              </a:ext>
            </a:extLst>
          </p:cNvPr>
          <p:cNvSpPr/>
          <p:nvPr/>
        </p:nvSpPr>
        <p:spPr>
          <a:xfrm>
            <a:off x="-752355" y="257392"/>
            <a:ext cx="10648709" cy="917668"/>
          </a:xfrm>
          <a:prstGeom prst="round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7" name="Rectangle 26">
            <a:extLst>
              <a:ext uri="{FF2B5EF4-FFF2-40B4-BE49-F238E27FC236}">
                <a16:creationId xmlns:a16="http://schemas.microsoft.com/office/drawing/2014/main" id="{E9F3D010-739C-5D46-AC99-19CB62C709D9}"/>
              </a:ext>
            </a:extLst>
          </p:cNvPr>
          <p:cNvSpPr/>
          <p:nvPr/>
        </p:nvSpPr>
        <p:spPr>
          <a:xfrm>
            <a:off x="721608" y="368222"/>
            <a:ext cx="8481219" cy="769441"/>
          </a:xfrm>
          <a:prstGeom prst="rect">
            <a:avLst/>
          </a:prstGeom>
        </p:spPr>
        <p:txBody>
          <a:bodyPr wrap="square">
            <a:spAutoFit/>
          </a:bodyPr>
          <a:lstStyle/>
          <a:p>
            <a:pPr>
              <a:defRPr/>
            </a:pPr>
            <a:r>
              <a:rPr lang="en-US" altLang="en-US" sz="4400" b="1" dirty="0"/>
              <a:t>Next, you will:</a:t>
            </a:r>
            <a:endParaRPr lang="en-US" sz="4400" dirty="0"/>
          </a:p>
        </p:txBody>
      </p:sp>
      <p:grpSp>
        <p:nvGrpSpPr>
          <p:cNvPr id="3" name="Group 2">
            <a:extLst>
              <a:ext uri="{FF2B5EF4-FFF2-40B4-BE49-F238E27FC236}">
                <a16:creationId xmlns:a16="http://schemas.microsoft.com/office/drawing/2014/main" id="{AAB82ED7-DB42-8346-9C74-10DCB8C7331F}"/>
              </a:ext>
            </a:extLst>
          </p:cNvPr>
          <p:cNvGrpSpPr/>
          <p:nvPr/>
        </p:nvGrpSpPr>
        <p:grpSpPr>
          <a:xfrm>
            <a:off x="159586" y="2057261"/>
            <a:ext cx="4031688" cy="3283342"/>
            <a:chOff x="159586" y="2057261"/>
            <a:chExt cx="4031688" cy="3283342"/>
          </a:xfrm>
        </p:grpSpPr>
        <p:sp>
          <p:nvSpPr>
            <p:cNvPr id="18" name="TextBox 17">
              <a:extLst>
                <a:ext uri="{FF2B5EF4-FFF2-40B4-BE49-F238E27FC236}">
                  <a16:creationId xmlns:a16="http://schemas.microsoft.com/office/drawing/2014/main" id="{1BE8B833-4525-2A46-A7CF-881A4FFEBE43}"/>
                </a:ext>
              </a:extLst>
            </p:cNvPr>
            <p:cNvSpPr txBox="1"/>
            <p:nvPr/>
          </p:nvSpPr>
          <p:spPr>
            <a:xfrm>
              <a:off x="243798" y="4755828"/>
              <a:ext cx="3780430" cy="584775"/>
            </a:xfrm>
            <a:prstGeom prst="rect">
              <a:avLst/>
            </a:prstGeom>
            <a:noFill/>
          </p:spPr>
          <p:txBody>
            <a:bodyPr wrap="square" rtlCol="0">
              <a:spAutoFit/>
            </a:bodyPr>
            <a:lstStyle/>
            <a:p>
              <a:pPr algn="ctr"/>
              <a:r>
                <a:rPr lang="en-US" sz="3200" b="1" dirty="0"/>
                <a:t>Watch a video.</a:t>
              </a:r>
            </a:p>
          </p:txBody>
        </p:sp>
        <p:pic>
          <p:nvPicPr>
            <p:cNvPr id="14" name="Picture 13">
              <a:extLst>
                <a:ext uri="{FF2B5EF4-FFF2-40B4-BE49-F238E27FC236}">
                  <a16:creationId xmlns:a16="http://schemas.microsoft.com/office/drawing/2014/main" id="{3BBB25F2-CCC8-5542-A073-CB4380B7D732}"/>
                </a:ext>
              </a:extLst>
            </p:cNvPr>
            <p:cNvPicPr>
              <a:picLocks noChangeAspect="1"/>
            </p:cNvPicPr>
            <p:nvPr/>
          </p:nvPicPr>
          <p:blipFill>
            <a:blip r:embed="rId3"/>
            <a:stretch>
              <a:fillRect/>
            </a:stretch>
          </p:blipFill>
          <p:spPr>
            <a:xfrm>
              <a:off x="159586" y="2057261"/>
              <a:ext cx="4031688" cy="2809713"/>
            </a:xfrm>
            <a:prstGeom prst="rect">
              <a:avLst/>
            </a:prstGeom>
          </p:spPr>
        </p:pic>
      </p:grpSp>
    </p:spTree>
    <p:extLst>
      <p:ext uri="{BB962C8B-B14F-4D97-AF65-F5344CB8AC3E}">
        <p14:creationId xmlns:p14="http://schemas.microsoft.com/office/powerpoint/2010/main" val="4171034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092F44F9-FAE0-5A4A-B936-B486809C5AEF}"/>
              </a:ext>
            </a:extLst>
          </p:cNvPr>
          <p:cNvPicPr>
            <a:picLocks noChangeAspect="1"/>
          </p:cNvPicPr>
          <p:nvPr/>
        </p:nvPicPr>
        <p:blipFill>
          <a:blip r:embed="rId3"/>
          <a:stretch>
            <a:fillRect/>
          </a:stretch>
        </p:blipFill>
        <p:spPr>
          <a:xfrm>
            <a:off x="4650658" y="2048155"/>
            <a:ext cx="4031687" cy="2830506"/>
          </a:xfrm>
          <a:prstGeom prst="rect">
            <a:avLst/>
          </a:prstGeom>
        </p:spPr>
      </p:pic>
      <p:sp>
        <p:nvSpPr>
          <p:cNvPr id="25" name="Right Arrow 24">
            <a:extLst>
              <a:ext uri="{FF2B5EF4-FFF2-40B4-BE49-F238E27FC236}">
                <a16:creationId xmlns:a16="http://schemas.microsoft.com/office/drawing/2014/main" id="{6E102B14-C6B9-554E-AE5B-7D9CFFB7A192}"/>
              </a:ext>
            </a:extLst>
          </p:cNvPr>
          <p:cNvSpPr/>
          <p:nvPr/>
        </p:nvSpPr>
        <p:spPr>
          <a:xfrm>
            <a:off x="3838938" y="2886075"/>
            <a:ext cx="1196397" cy="666750"/>
          </a:xfrm>
          <a:prstGeom prst="rightArrow">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6" name="Rounded Rectangle 15">
            <a:extLst>
              <a:ext uri="{FF2B5EF4-FFF2-40B4-BE49-F238E27FC236}">
                <a16:creationId xmlns:a16="http://schemas.microsoft.com/office/drawing/2014/main" id="{7E028D48-C1C6-2049-8CA3-BAC1D715E94D}"/>
              </a:ext>
            </a:extLst>
          </p:cNvPr>
          <p:cNvSpPr/>
          <p:nvPr/>
        </p:nvSpPr>
        <p:spPr>
          <a:xfrm>
            <a:off x="4810282" y="4695333"/>
            <a:ext cx="3872063" cy="1685924"/>
          </a:xfrm>
          <a:prstGeom prst="roundRect">
            <a:avLst/>
          </a:prstGeom>
          <a:solidFill>
            <a:schemeClr val="bg1"/>
          </a:solid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ounded Rectangle 12">
            <a:extLst>
              <a:ext uri="{FF2B5EF4-FFF2-40B4-BE49-F238E27FC236}">
                <a16:creationId xmlns:a16="http://schemas.microsoft.com/office/drawing/2014/main" id="{07404D01-AEDB-5F42-A617-15A899FA17BF}"/>
              </a:ext>
            </a:extLst>
          </p:cNvPr>
          <p:cNvSpPr/>
          <p:nvPr/>
        </p:nvSpPr>
        <p:spPr>
          <a:xfrm>
            <a:off x="721608" y="4714875"/>
            <a:ext cx="2931984" cy="666680"/>
          </a:xfrm>
          <a:prstGeom prst="roundRect">
            <a:avLst/>
          </a:prstGeom>
          <a:solidFill>
            <a:schemeClr val="bg1"/>
          </a:solid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ounded Rectangle 25">
            <a:extLst>
              <a:ext uri="{FF2B5EF4-FFF2-40B4-BE49-F238E27FC236}">
                <a16:creationId xmlns:a16="http://schemas.microsoft.com/office/drawing/2014/main" id="{82CB0A39-17D0-A44B-A849-9E6F475504E9}"/>
              </a:ext>
            </a:extLst>
          </p:cNvPr>
          <p:cNvSpPr/>
          <p:nvPr/>
        </p:nvSpPr>
        <p:spPr>
          <a:xfrm>
            <a:off x="-752355" y="257392"/>
            <a:ext cx="10648709" cy="917668"/>
          </a:xfrm>
          <a:prstGeom prst="round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7" name="Rectangle 26">
            <a:extLst>
              <a:ext uri="{FF2B5EF4-FFF2-40B4-BE49-F238E27FC236}">
                <a16:creationId xmlns:a16="http://schemas.microsoft.com/office/drawing/2014/main" id="{E9F3D010-739C-5D46-AC99-19CB62C709D9}"/>
              </a:ext>
            </a:extLst>
          </p:cNvPr>
          <p:cNvSpPr/>
          <p:nvPr/>
        </p:nvSpPr>
        <p:spPr>
          <a:xfrm>
            <a:off x="721608" y="368222"/>
            <a:ext cx="8481219" cy="769441"/>
          </a:xfrm>
          <a:prstGeom prst="rect">
            <a:avLst/>
          </a:prstGeom>
        </p:spPr>
        <p:txBody>
          <a:bodyPr wrap="square">
            <a:spAutoFit/>
          </a:bodyPr>
          <a:lstStyle/>
          <a:p>
            <a:pPr>
              <a:defRPr/>
            </a:pPr>
            <a:r>
              <a:rPr lang="en-US" altLang="en-US" sz="4400" b="1" dirty="0"/>
              <a:t>Next, you will:</a:t>
            </a:r>
            <a:endParaRPr lang="en-US" sz="4400" dirty="0"/>
          </a:p>
        </p:txBody>
      </p:sp>
      <p:sp>
        <p:nvSpPr>
          <p:cNvPr id="11" name="TextBox 10">
            <a:extLst>
              <a:ext uri="{FF2B5EF4-FFF2-40B4-BE49-F238E27FC236}">
                <a16:creationId xmlns:a16="http://schemas.microsoft.com/office/drawing/2014/main" id="{FEAB7C9B-B199-A147-9EE2-F6F32E7C103F}"/>
              </a:ext>
            </a:extLst>
          </p:cNvPr>
          <p:cNvSpPr txBox="1"/>
          <p:nvPr/>
        </p:nvSpPr>
        <p:spPr>
          <a:xfrm>
            <a:off x="4315901" y="4755828"/>
            <a:ext cx="4860823" cy="1569660"/>
          </a:xfrm>
          <a:prstGeom prst="rect">
            <a:avLst/>
          </a:prstGeom>
          <a:noFill/>
        </p:spPr>
        <p:txBody>
          <a:bodyPr wrap="square" rtlCol="0">
            <a:spAutoFit/>
          </a:bodyPr>
          <a:lstStyle/>
          <a:p>
            <a:pPr algn="ctr"/>
            <a:r>
              <a:rPr lang="en-US" sz="3200" b="1" dirty="0"/>
              <a:t>Click on each button </a:t>
            </a:r>
            <a:br>
              <a:rPr lang="en-US" sz="3200" dirty="0"/>
            </a:br>
            <a:r>
              <a:rPr lang="en-US" sz="3200" b="1" dirty="0"/>
              <a:t>to watch a video </a:t>
            </a:r>
            <a:br>
              <a:rPr lang="en-US" sz="3200" dirty="0"/>
            </a:br>
            <a:r>
              <a:rPr lang="en-US" sz="3200" dirty="0"/>
              <a:t>about each tool. </a:t>
            </a:r>
          </a:p>
        </p:txBody>
      </p:sp>
      <p:grpSp>
        <p:nvGrpSpPr>
          <p:cNvPr id="3" name="Group 2">
            <a:extLst>
              <a:ext uri="{FF2B5EF4-FFF2-40B4-BE49-F238E27FC236}">
                <a16:creationId xmlns:a16="http://schemas.microsoft.com/office/drawing/2014/main" id="{AAB82ED7-DB42-8346-9C74-10DCB8C7331F}"/>
              </a:ext>
            </a:extLst>
          </p:cNvPr>
          <p:cNvGrpSpPr/>
          <p:nvPr/>
        </p:nvGrpSpPr>
        <p:grpSpPr>
          <a:xfrm>
            <a:off x="159586" y="2057261"/>
            <a:ext cx="4031688" cy="3283342"/>
            <a:chOff x="159586" y="2057261"/>
            <a:chExt cx="4031688" cy="3283342"/>
          </a:xfrm>
        </p:grpSpPr>
        <p:sp>
          <p:nvSpPr>
            <p:cNvPr id="18" name="TextBox 17">
              <a:extLst>
                <a:ext uri="{FF2B5EF4-FFF2-40B4-BE49-F238E27FC236}">
                  <a16:creationId xmlns:a16="http://schemas.microsoft.com/office/drawing/2014/main" id="{1BE8B833-4525-2A46-A7CF-881A4FFEBE43}"/>
                </a:ext>
              </a:extLst>
            </p:cNvPr>
            <p:cNvSpPr txBox="1"/>
            <p:nvPr/>
          </p:nvSpPr>
          <p:spPr>
            <a:xfrm>
              <a:off x="243798" y="4755828"/>
              <a:ext cx="3780430" cy="584775"/>
            </a:xfrm>
            <a:prstGeom prst="rect">
              <a:avLst/>
            </a:prstGeom>
            <a:noFill/>
          </p:spPr>
          <p:txBody>
            <a:bodyPr wrap="square" rtlCol="0">
              <a:spAutoFit/>
            </a:bodyPr>
            <a:lstStyle/>
            <a:p>
              <a:pPr algn="ctr"/>
              <a:r>
                <a:rPr lang="en-US" sz="3200" b="1" dirty="0"/>
                <a:t>Watch a video.</a:t>
              </a:r>
            </a:p>
          </p:txBody>
        </p:sp>
        <p:pic>
          <p:nvPicPr>
            <p:cNvPr id="14" name="Picture 13">
              <a:extLst>
                <a:ext uri="{FF2B5EF4-FFF2-40B4-BE49-F238E27FC236}">
                  <a16:creationId xmlns:a16="http://schemas.microsoft.com/office/drawing/2014/main" id="{3BBB25F2-CCC8-5542-A073-CB4380B7D732}"/>
                </a:ext>
              </a:extLst>
            </p:cNvPr>
            <p:cNvPicPr>
              <a:picLocks noChangeAspect="1"/>
            </p:cNvPicPr>
            <p:nvPr/>
          </p:nvPicPr>
          <p:blipFill>
            <a:blip r:embed="rId4"/>
            <a:stretch>
              <a:fillRect/>
            </a:stretch>
          </p:blipFill>
          <p:spPr>
            <a:xfrm>
              <a:off x="159586" y="2057261"/>
              <a:ext cx="4031688" cy="2809713"/>
            </a:xfrm>
            <a:prstGeom prst="rect">
              <a:avLst/>
            </a:prstGeom>
          </p:spPr>
        </p:pic>
      </p:grpSp>
    </p:spTree>
    <p:extLst>
      <p:ext uri="{BB962C8B-B14F-4D97-AF65-F5344CB8AC3E}">
        <p14:creationId xmlns:p14="http://schemas.microsoft.com/office/powerpoint/2010/main" val="12708275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092F44F9-FAE0-5A4A-B936-B486809C5AEF}"/>
              </a:ext>
            </a:extLst>
          </p:cNvPr>
          <p:cNvPicPr>
            <a:picLocks noChangeAspect="1"/>
          </p:cNvPicPr>
          <p:nvPr/>
        </p:nvPicPr>
        <p:blipFill>
          <a:blip r:embed="rId3"/>
          <a:stretch>
            <a:fillRect/>
          </a:stretch>
        </p:blipFill>
        <p:spPr>
          <a:xfrm>
            <a:off x="4650658" y="2048155"/>
            <a:ext cx="4031687" cy="2830506"/>
          </a:xfrm>
          <a:prstGeom prst="rect">
            <a:avLst/>
          </a:prstGeom>
        </p:spPr>
      </p:pic>
      <p:sp>
        <p:nvSpPr>
          <p:cNvPr id="25" name="Right Arrow 24">
            <a:extLst>
              <a:ext uri="{FF2B5EF4-FFF2-40B4-BE49-F238E27FC236}">
                <a16:creationId xmlns:a16="http://schemas.microsoft.com/office/drawing/2014/main" id="{6E102B14-C6B9-554E-AE5B-7D9CFFB7A192}"/>
              </a:ext>
            </a:extLst>
          </p:cNvPr>
          <p:cNvSpPr/>
          <p:nvPr/>
        </p:nvSpPr>
        <p:spPr>
          <a:xfrm>
            <a:off x="3838938" y="2886075"/>
            <a:ext cx="1196397" cy="666750"/>
          </a:xfrm>
          <a:prstGeom prst="rightArrow">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6" name="Rounded Rectangle 15">
            <a:extLst>
              <a:ext uri="{FF2B5EF4-FFF2-40B4-BE49-F238E27FC236}">
                <a16:creationId xmlns:a16="http://schemas.microsoft.com/office/drawing/2014/main" id="{7E028D48-C1C6-2049-8CA3-BAC1D715E94D}"/>
              </a:ext>
            </a:extLst>
          </p:cNvPr>
          <p:cNvSpPr/>
          <p:nvPr/>
        </p:nvSpPr>
        <p:spPr>
          <a:xfrm>
            <a:off x="4823007" y="4660369"/>
            <a:ext cx="3872063" cy="1685924"/>
          </a:xfrm>
          <a:prstGeom prst="roundRect">
            <a:avLst/>
          </a:prstGeom>
          <a:solidFill>
            <a:schemeClr val="bg1"/>
          </a:solid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ounded Rectangle 12">
            <a:extLst>
              <a:ext uri="{FF2B5EF4-FFF2-40B4-BE49-F238E27FC236}">
                <a16:creationId xmlns:a16="http://schemas.microsoft.com/office/drawing/2014/main" id="{07404D01-AEDB-5F42-A617-15A899FA17BF}"/>
              </a:ext>
            </a:extLst>
          </p:cNvPr>
          <p:cNvSpPr/>
          <p:nvPr/>
        </p:nvSpPr>
        <p:spPr>
          <a:xfrm>
            <a:off x="721608" y="4714875"/>
            <a:ext cx="2931984" cy="666680"/>
          </a:xfrm>
          <a:prstGeom prst="roundRect">
            <a:avLst/>
          </a:prstGeom>
          <a:solidFill>
            <a:schemeClr val="bg1"/>
          </a:solid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ounded Rectangle 25">
            <a:extLst>
              <a:ext uri="{FF2B5EF4-FFF2-40B4-BE49-F238E27FC236}">
                <a16:creationId xmlns:a16="http://schemas.microsoft.com/office/drawing/2014/main" id="{82CB0A39-17D0-A44B-A849-9E6F475504E9}"/>
              </a:ext>
            </a:extLst>
          </p:cNvPr>
          <p:cNvSpPr/>
          <p:nvPr/>
        </p:nvSpPr>
        <p:spPr>
          <a:xfrm>
            <a:off x="-752355" y="257392"/>
            <a:ext cx="10648709" cy="917668"/>
          </a:xfrm>
          <a:prstGeom prst="round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9" name="TextBox 18">
            <a:extLst>
              <a:ext uri="{FF2B5EF4-FFF2-40B4-BE49-F238E27FC236}">
                <a16:creationId xmlns:a16="http://schemas.microsoft.com/office/drawing/2014/main" id="{B629987F-41C4-0149-AA8D-0C4DD986F4EF}"/>
              </a:ext>
            </a:extLst>
          </p:cNvPr>
          <p:cNvSpPr txBox="1"/>
          <p:nvPr/>
        </p:nvSpPr>
        <p:spPr>
          <a:xfrm>
            <a:off x="5024367" y="4695333"/>
            <a:ext cx="3469341" cy="1569660"/>
          </a:xfrm>
          <a:prstGeom prst="rect">
            <a:avLst/>
          </a:prstGeom>
          <a:noFill/>
        </p:spPr>
        <p:txBody>
          <a:bodyPr wrap="square" rtlCol="0">
            <a:spAutoFit/>
          </a:bodyPr>
          <a:lstStyle/>
          <a:p>
            <a:pPr algn="ctr"/>
            <a:r>
              <a:rPr lang="en-US" sz="3200" dirty="0"/>
              <a:t>You must </a:t>
            </a:r>
            <a:r>
              <a:rPr lang="en-US" sz="3200" b="1" dirty="0"/>
              <a:t>click on all of them </a:t>
            </a:r>
            <a:r>
              <a:rPr lang="en-US" sz="3200" dirty="0"/>
              <a:t>before you can </a:t>
            </a:r>
            <a:r>
              <a:rPr lang="en-US" sz="3200" b="1" dirty="0"/>
              <a:t>start</a:t>
            </a:r>
            <a:r>
              <a:rPr lang="en-US" sz="3200" dirty="0"/>
              <a:t>. </a:t>
            </a:r>
          </a:p>
        </p:txBody>
      </p:sp>
      <p:sp>
        <p:nvSpPr>
          <p:cNvPr id="27" name="Rectangle 26">
            <a:extLst>
              <a:ext uri="{FF2B5EF4-FFF2-40B4-BE49-F238E27FC236}">
                <a16:creationId xmlns:a16="http://schemas.microsoft.com/office/drawing/2014/main" id="{E9F3D010-739C-5D46-AC99-19CB62C709D9}"/>
              </a:ext>
            </a:extLst>
          </p:cNvPr>
          <p:cNvSpPr/>
          <p:nvPr/>
        </p:nvSpPr>
        <p:spPr>
          <a:xfrm>
            <a:off x="721608" y="368222"/>
            <a:ext cx="8481219" cy="769441"/>
          </a:xfrm>
          <a:prstGeom prst="rect">
            <a:avLst/>
          </a:prstGeom>
        </p:spPr>
        <p:txBody>
          <a:bodyPr wrap="square">
            <a:spAutoFit/>
          </a:bodyPr>
          <a:lstStyle/>
          <a:p>
            <a:pPr>
              <a:defRPr/>
            </a:pPr>
            <a:r>
              <a:rPr lang="en-US" altLang="en-US" sz="4400" b="1" dirty="0"/>
              <a:t>Next, you will:</a:t>
            </a:r>
            <a:endParaRPr lang="en-US" sz="4400" dirty="0"/>
          </a:p>
        </p:txBody>
      </p:sp>
      <p:grpSp>
        <p:nvGrpSpPr>
          <p:cNvPr id="3" name="Group 2">
            <a:extLst>
              <a:ext uri="{FF2B5EF4-FFF2-40B4-BE49-F238E27FC236}">
                <a16:creationId xmlns:a16="http://schemas.microsoft.com/office/drawing/2014/main" id="{AAB82ED7-DB42-8346-9C74-10DCB8C7331F}"/>
              </a:ext>
            </a:extLst>
          </p:cNvPr>
          <p:cNvGrpSpPr/>
          <p:nvPr/>
        </p:nvGrpSpPr>
        <p:grpSpPr>
          <a:xfrm>
            <a:off x="159586" y="2057261"/>
            <a:ext cx="4031688" cy="3283342"/>
            <a:chOff x="159586" y="2057261"/>
            <a:chExt cx="4031688" cy="3283342"/>
          </a:xfrm>
        </p:grpSpPr>
        <p:sp>
          <p:nvSpPr>
            <p:cNvPr id="18" name="TextBox 17">
              <a:extLst>
                <a:ext uri="{FF2B5EF4-FFF2-40B4-BE49-F238E27FC236}">
                  <a16:creationId xmlns:a16="http://schemas.microsoft.com/office/drawing/2014/main" id="{1BE8B833-4525-2A46-A7CF-881A4FFEBE43}"/>
                </a:ext>
              </a:extLst>
            </p:cNvPr>
            <p:cNvSpPr txBox="1"/>
            <p:nvPr/>
          </p:nvSpPr>
          <p:spPr>
            <a:xfrm>
              <a:off x="243798" y="4755828"/>
              <a:ext cx="3780430" cy="584775"/>
            </a:xfrm>
            <a:prstGeom prst="rect">
              <a:avLst/>
            </a:prstGeom>
            <a:noFill/>
          </p:spPr>
          <p:txBody>
            <a:bodyPr wrap="square" rtlCol="0">
              <a:spAutoFit/>
            </a:bodyPr>
            <a:lstStyle/>
            <a:p>
              <a:pPr algn="ctr"/>
              <a:r>
                <a:rPr lang="en-US" sz="3200" b="1" dirty="0"/>
                <a:t>Watch a video.</a:t>
              </a:r>
            </a:p>
          </p:txBody>
        </p:sp>
        <p:pic>
          <p:nvPicPr>
            <p:cNvPr id="14" name="Picture 13">
              <a:extLst>
                <a:ext uri="{FF2B5EF4-FFF2-40B4-BE49-F238E27FC236}">
                  <a16:creationId xmlns:a16="http://schemas.microsoft.com/office/drawing/2014/main" id="{3BBB25F2-CCC8-5542-A073-CB4380B7D732}"/>
                </a:ext>
              </a:extLst>
            </p:cNvPr>
            <p:cNvPicPr>
              <a:picLocks noChangeAspect="1"/>
            </p:cNvPicPr>
            <p:nvPr/>
          </p:nvPicPr>
          <p:blipFill>
            <a:blip r:embed="rId4"/>
            <a:stretch>
              <a:fillRect/>
            </a:stretch>
          </p:blipFill>
          <p:spPr>
            <a:xfrm>
              <a:off x="159586" y="2057261"/>
              <a:ext cx="4031688" cy="2809713"/>
            </a:xfrm>
            <a:prstGeom prst="rect">
              <a:avLst/>
            </a:prstGeom>
          </p:spPr>
        </p:pic>
      </p:grpSp>
    </p:spTree>
    <p:extLst>
      <p:ext uri="{BB962C8B-B14F-4D97-AF65-F5344CB8AC3E}">
        <p14:creationId xmlns:p14="http://schemas.microsoft.com/office/powerpoint/2010/main" val="18156945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5A12234-8FAF-B748-A5CD-B380C3E2DF6C}"/>
              </a:ext>
            </a:extLst>
          </p:cNvPr>
          <p:cNvPicPr>
            <a:picLocks noChangeAspect="1"/>
          </p:cNvPicPr>
          <p:nvPr/>
        </p:nvPicPr>
        <p:blipFill>
          <a:blip r:embed="rId3"/>
          <a:srcRect/>
          <a:stretch/>
        </p:blipFill>
        <p:spPr>
          <a:xfrm>
            <a:off x="892801" y="2339397"/>
            <a:ext cx="7557023" cy="4132747"/>
          </a:xfrm>
          <a:prstGeom prst="rect">
            <a:avLst/>
          </a:prstGeom>
        </p:spPr>
      </p:pic>
      <p:sp>
        <p:nvSpPr>
          <p:cNvPr id="7" name="Rounded Rectangle 6">
            <a:extLst>
              <a:ext uri="{FF2B5EF4-FFF2-40B4-BE49-F238E27FC236}">
                <a16:creationId xmlns:a16="http://schemas.microsoft.com/office/drawing/2014/main" id="{F3177B75-E741-5E44-93CE-C3CAF544C1D2}"/>
              </a:ext>
            </a:extLst>
          </p:cNvPr>
          <p:cNvSpPr/>
          <p:nvPr/>
        </p:nvSpPr>
        <p:spPr>
          <a:xfrm>
            <a:off x="-911013" y="294108"/>
            <a:ext cx="10648709" cy="917668"/>
          </a:xfrm>
          <a:prstGeom prst="round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Rectangle 7">
            <a:extLst>
              <a:ext uri="{FF2B5EF4-FFF2-40B4-BE49-F238E27FC236}">
                <a16:creationId xmlns:a16="http://schemas.microsoft.com/office/drawing/2014/main" id="{17124857-92CE-874D-8898-FFE88C6B8036}"/>
              </a:ext>
            </a:extLst>
          </p:cNvPr>
          <p:cNvSpPr/>
          <p:nvPr/>
        </p:nvSpPr>
        <p:spPr>
          <a:xfrm>
            <a:off x="652160" y="368222"/>
            <a:ext cx="8481219" cy="769441"/>
          </a:xfrm>
          <a:prstGeom prst="rect">
            <a:avLst/>
          </a:prstGeom>
        </p:spPr>
        <p:txBody>
          <a:bodyPr wrap="square">
            <a:spAutoFit/>
          </a:bodyPr>
          <a:lstStyle/>
          <a:p>
            <a:pPr>
              <a:defRPr/>
            </a:pPr>
            <a:r>
              <a:rPr lang="en-US" altLang="en-US" sz="4400" b="1" dirty="0"/>
              <a:t>Student Survey</a:t>
            </a:r>
            <a:endParaRPr lang="en-US" sz="4400" dirty="0"/>
          </a:p>
        </p:txBody>
      </p:sp>
      <p:grpSp>
        <p:nvGrpSpPr>
          <p:cNvPr id="9" name="Group 8">
            <a:extLst>
              <a:ext uri="{FF2B5EF4-FFF2-40B4-BE49-F238E27FC236}">
                <a16:creationId xmlns:a16="http://schemas.microsoft.com/office/drawing/2014/main" id="{E5CBC956-7EA5-5846-81E6-7DB94EAB22EB}"/>
              </a:ext>
            </a:extLst>
          </p:cNvPr>
          <p:cNvGrpSpPr/>
          <p:nvPr/>
        </p:nvGrpSpPr>
        <p:grpSpPr>
          <a:xfrm>
            <a:off x="260568" y="1375012"/>
            <a:ext cx="8622865" cy="1077218"/>
            <a:chOff x="399011" y="5626961"/>
            <a:chExt cx="8157303" cy="1077218"/>
          </a:xfrm>
        </p:grpSpPr>
        <p:sp>
          <p:nvSpPr>
            <p:cNvPr id="10" name="Rounded Rectangle 9">
              <a:extLst>
                <a:ext uri="{FF2B5EF4-FFF2-40B4-BE49-F238E27FC236}">
                  <a16:creationId xmlns:a16="http://schemas.microsoft.com/office/drawing/2014/main" id="{32A235B0-FF1A-424F-B994-563A23484D8A}"/>
                </a:ext>
              </a:extLst>
            </p:cNvPr>
            <p:cNvSpPr/>
            <p:nvPr/>
          </p:nvSpPr>
          <p:spPr>
            <a:xfrm>
              <a:off x="399011" y="5641982"/>
              <a:ext cx="8157303" cy="1024344"/>
            </a:xfrm>
            <a:prstGeom prst="roundRect">
              <a:avLst/>
            </a:prstGeom>
            <a:solidFill>
              <a:schemeClr val="bg1"/>
            </a:solid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4A535438-FF61-654D-B634-411A25FB12B5}"/>
                </a:ext>
              </a:extLst>
            </p:cNvPr>
            <p:cNvSpPr/>
            <p:nvPr/>
          </p:nvSpPr>
          <p:spPr>
            <a:xfrm>
              <a:off x="542629" y="5626961"/>
              <a:ext cx="7863910" cy="1077218"/>
            </a:xfrm>
            <a:prstGeom prst="rect">
              <a:avLst/>
            </a:prstGeom>
          </p:spPr>
          <p:txBody>
            <a:bodyPr wrap="square">
              <a:spAutoFit/>
            </a:bodyPr>
            <a:lstStyle/>
            <a:p>
              <a:r>
                <a:rPr lang="en-US" sz="3200" dirty="0"/>
                <a:t>Once you </a:t>
              </a:r>
              <a:r>
                <a:rPr lang="en-US" sz="3200" b="1" dirty="0"/>
                <a:t>START</a:t>
              </a:r>
              <a:r>
                <a:rPr lang="en-US" sz="3200" dirty="0"/>
                <a:t> or </a:t>
              </a:r>
              <a:r>
                <a:rPr lang="en-US" sz="3200" b="1" dirty="0"/>
                <a:t>RESUME</a:t>
              </a:r>
              <a:r>
                <a:rPr lang="en-US" sz="3200" dirty="0"/>
                <a:t> your Diagnostic, you will see this question pop up on your screen:</a:t>
              </a:r>
            </a:p>
          </p:txBody>
        </p:sp>
      </p:grpSp>
      <p:grpSp>
        <p:nvGrpSpPr>
          <p:cNvPr id="13" name="Group 12">
            <a:extLst>
              <a:ext uri="{FF2B5EF4-FFF2-40B4-BE49-F238E27FC236}">
                <a16:creationId xmlns:a16="http://schemas.microsoft.com/office/drawing/2014/main" id="{8F754BA6-9B44-3247-8F1A-CD7951F1C2A3}"/>
              </a:ext>
            </a:extLst>
          </p:cNvPr>
          <p:cNvGrpSpPr/>
          <p:nvPr/>
        </p:nvGrpSpPr>
        <p:grpSpPr>
          <a:xfrm>
            <a:off x="617515" y="2970943"/>
            <a:ext cx="2442356" cy="1681485"/>
            <a:chOff x="122424" y="2338929"/>
            <a:chExt cx="2442356" cy="1841358"/>
          </a:xfrm>
          <a:solidFill>
            <a:schemeClr val="bg1">
              <a:lumMod val="85000"/>
            </a:schemeClr>
          </a:solidFill>
        </p:grpSpPr>
        <p:sp>
          <p:nvSpPr>
            <p:cNvPr id="15" name="Rounded Rectangle 14">
              <a:extLst>
                <a:ext uri="{FF2B5EF4-FFF2-40B4-BE49-F238E27FC236}">
                  <a16:creationId xmlns:a16="http://schemas.microsoft.com/office/drawing/2014/main" id="{17580FFF-D443-AD4E-8233-5A986B54131A}"/>
                </a:ext>
              </a:extLst>
            </p:cNvPr>
            <p:cNvSpPr/>
            <p:nvPr/>
          </p:nvSpPr>
          <p:spPr>
            <a:xfrm>
              <a:off x="122424" y="2338929"/>
              <a:ext cx="2266982" cy="1841358"/>
            </a:xfrm>
            <a:prstGeom prst="roundRect">
              <a:avLst/>
            </a:prstGeom>
            <a:solidFill>
              <a:schemeClr val="bg1"/>
            </a:solid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6F896F2-0A33-814C-B912-8AC1685FAAEC}"/>
                </a:ext>
              </a:extLst>
            </p:cNvPr>
            <p:cNvSpPr txBox="1"/>
            <p:nvPr/>
          </p:nvSpPr>
          <p:spPr>
            <a:xfrm>
              <a:off x="297799" y="2391256"/>
              <a:ext cx="2266981" cy="1718900"/>
            </a:xfrm>
            <a:prstGeom prst="rect">
              <a:avLst/>
            </a:prstGeom>
            <a:noFill/>
          </p:spPr>
          <p:txBody>
            <a:bodyPr wrap="square" rtlCol="0">
              <a:spAutoFit/>
            </a:bodyPr>
            <a:lstStyle/>
            <a:p>
              <a:r>
                <a:rPr lang="en-US" sz="2400" dirty="0"/>
                <a:t>Click </a:t>
              </a:r>
              <a:r>
                <a:rPr lang="en-US" sz="2400" b="1" dirty="0">
                  <a:solidFill>
                    <a:srgbClr val="0070C0"/>
                  </a:solidFill>
                </a:rPr>
                <a:t>Yes</a:t>
              </a:r>
              <a:r>
                <a:rPr lang="en-US" sz="2400" b="1" dirty="0"/>
                <a:t> </a:t>
              </a:r>
              <a:r>
                <a:rPr lang="en-US" sz="2400" dirty="0"/>
                <a:t>if you are taking the Diagnostic at </a:t>
              </a:r>
              <a:r>
                <a:rPr lang="en-US" sz="2400" b="1" dirty="0">
                  <a:solidFill>
                    <a:srgbClr val="0070C0"/>
                  </a:solidFill>
                </a:rPr>
                <a:t>SCHOOL</a:t>
              </a:r>
              <a:r>
                <a:rPr lang="en-US" sz="2400" dirty="0"/>
                <a:t>. </a:t>
              </a:r>
            </a:p>
          </p:txBody>
        </p:sp>
      </p:grpSp>
      <p:grpSp>
        <p:nvGrpSpPr>
          <p:cNvPr id="17" name="Group 16">
            <a:extLst>
              <a:ext uri="{FF2B5EF4-FFF2-40B4-BE49-F238E27FC236}">
                <a16:creationId xmlns:a16="http://schemas.microsoft.com/office/drawing/2014/main" id="{DCE38E2D-5F33-3143-8C5C-C435AB16B829}"/>
              </a:ext>
            </a:extLst>
          </p:cNvPr>
          <p:cNvGrpSpPr/>
          <p:nvPr/>
        </p:nvGrpSpPr>
        <p:grpSpPr>
          <a:xfrm>
            <a:off x="628667" y="2959793"/>
            <a:ext cx="2442356" cy="1692636"/>
            <a:chOff x="122424" y="2338930"/>
            <a:chExt cx="2442356" cy="1853569"/>
          </a:xfrm>
          <a:solidFill>
            <a:schemeClr val="bg1">
              <a:lumMod val="85000"/>
            </a:schemeClr>
          </a:solidFill>
        </p:grpSpPr>
        <p:sp>
          <p:nvSpPr>
            <p:cNvPr id="18" name="Rounded Rectangle 17">
              <a:extLst>
                <a:ext uri="{FF2B5EF4-FFF2-40B4-BE49-F238E27FC236}">
                  <a16:creationId xmlns:a16="http://schemas.microsoft.com/office/drawing/2014/main" id="{E56819B0-FB0D-5F42-B5F5-277FCCEF4E4C}"/>
                </a:ext>
              </a:extLst>
            </p:cNvPr>
            <p:cNvSpPr/>
            <p:nvPr/>
          </p:nvSpPr>
          <p:spPr>
            <a:xfrm>
              <a:off x="122424" y="2338930"/>
              <a:ext cx="2266982" cy="1853569"/>
            </a:xfrm>
            <a:prstGeom prst="roundRect">
              <a:avLst/>
            </a:prstGeom>
            <a:solidFill>
              <a:schemeClr val="bg1"/>
            </a:solid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CE3C2E80-5D28-D94B-9BC0-3E4DC0D0090D}"/>
                </a:ext>
              </a:extLst>
            </p:cNvPr>
            <p:cNvSpPr txBox="1"/>
            <p:nvPr/>
          </p:nvSpPr>
          <p:spPr>
            <a:xfrm>
              <a:off x="297799" y="2391256"/>
              <a:ext cx="2266981" cy="1718901"/>
            </a:xfrm>
            <a:prstGeom prst="rect">
              <a:avLst/>
            </a:prstGeom>
            <a:noFill/>
          </p:spPr>
          <p:txBody>
            <a:bodyPr wrap="square" rtlCol="0">
              <a:spAutoFit/>
            </a:bodyPr>
            <a:lstStyle/>
            <a:p>
              <a:r>
                <a:rPr lang="en-US" sz="2400" dirty="0"/>
                <a:t>Click </a:t>
              </a:r>
              <a:r>
                <a:rPr lang="en-US" sz="2400" b="1" dirty="0">
                  <a:solidFill>
                    <a:srgbClr val="0070C0"/>
                  </a:solidFill>
                </a:rPr>
                <a:t>No</a:t>
              </a:r>
              <a:r>
                <a:rPr lang="en-US" sz="2400" b="1" dirty="0"/>
                <a:t> </a:t>
              </a:r>
              <a:r>
                <a:rPr lang="en-US" sz="2400" dirty="0"/>
                <a:t>if you are taking the Diagnostic </a:t>
              </a:r>
              <a:r>
                <a:rPr lang="en-US" sz="2400" b="1" dirty="0">
                  <a:solidFill>
                    <a:srgbClr val="0070C0"/>
                  </a:solidFill>
                </a:rPr>
                <a:t>REMOTELY</a:t>
              </a:r>
              <a:r>
                <a:rPr lang="en-US" sz="2400" dirty="0"/>
                <a:t>. </a:t>
              </a:r>
            </a:p>
          </p:txBody>
        </p:sp>
      </p:grpSp>
      <p:grpSp>
        <p:nvGrpSpPr>
          <p:cNvPr id="20" name="Group 19">
            <a:extLst>
              <a:ext uri="{FF2B5EF4-FFF2-40B4-BE49-F238E27FC236}">
                <a16:creationId xmlns:a16="http://schemas.microsoft.com/office/drawing/2014/main" id="{0FAE1249-07C8-D74A-AB26-5DDBE76213B2}"/>
              </a:ext>
            </a:extLst>
          </p:cNvPr>
          <p:cNvGrpSpPr/>
          <p:nvPr/>
        </p:nvGrpSpPr>
        <p:grpSpPr>
          <a:xfrm>
            <a:off x="6124984" y="5279152"/>
            <a:ext cx="1985945" cy="1284740"/>
            <a:chOff x="5864514" y="3202418"/>
            <a:chExt cx="1985945" cy="1284740"/>
          </a:xfrm>
        </p:grpSpPr>
        <p:sp>
          <p:nvSpPr>
            <p:cNvPr id="21" name="Rounded Rectangle 20">
              <a:extLst>
                <a:ext uri="{FF2B5EF4-FFF2-40B4-BE49-F238E27FC236}">
                  <a16:creationId xmlns:a16="http://schemas.microsoft.com/office/drawing/2014/main" id="{E0C56F0B-4FD4-C149-A183-DC34D4C43E56}"/>
                </a:ext>
              </a:extLst>
            </p:cNvPr>
            <p:cNvSpPr/>
            <p:nvPr/>
          </p:nvSpPr>
          <p:spPr>
            <a:xfrm>
              <a:off x="5864514" y="3202418"/>
              <a:ext cx="1985945" cy="1284740"/>
            </a:xfrm>
            <a:prstGeom prst="roundRect">
              <a:avLst/>
            </a:prstGeom>
            <a:solidFill>
              <a:schemeClr val="accent3">
                <a:lumMod val="60000"/>
                <a:lumOff val="40000"/>
              </a:schemeClr>
            </a:solid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B7AA373F-92D2-4045-BA4F-FA51AE2DE4B6}"/>
                </a:ext>
              </a:extLst>
            </p:cNvPr>
            <p:cNvSpPr txBox="1"/>
            <p:nvPr/>
          </p:nvSpPr>
          <p:spPr>
            <a:xfrm>
              <a:off x="5981847" y="3286829"/>
              <a:ext cx="1751278" cy="1200329"/>
            </a:xfrm>
            <a:prstGeom prst="rect">
              <a:avLst/>
            </a:prstGeom>
            <a:noFill/>
          </p:spPr>
          <p:txBody>
            <a:bodyPr wrap="square" rtlCol="0">
              <a:spAutoFit/>
            </a:bodyPr>
            <a:lstStyle/>
            <a:p>
              <a:r>
                <a:rPr lang="en-US" sz="2400" dirty="0"/>
                <a:t>Click the </a:t>
              </a:r>
              <a:r>
                <a:rPr lang="en-US" sz="2400" b="1" dirty="0"/>
                <a:t>green arrow </a:t>
              </a:r>
              <a:r>
                <a:rPr lang="en-US" sz="2400" dirty="0"/>
                <a:t>to move on.</a:t>
              </a:r>
            </a:p>
          </p:txBody>
        </p:sp>
      </p:grpSp>
      <p:sp>
        <p:nvSpPr>
          <p:cNvPr id="23" name="Rounded Rectangle 22">
            <a:extLst>
              <a:ext uri="{FF2B5EF4-FFF2-40B4-BE49-F238E27FC236}">
                <a16:creationId xmlns:a16="http://schemas.microsoft.com/office/drawing/2014/main" id="{01AB9A82-8B1E-B646-B51C-0D530D377DBD}"/>
              </a:ext>
            </a:extLst>
          </p:cNvPr>
          <p:cNvSpPr/>
          <p:nvPr/>
        </p:nvSpPr>
        <p:spPr>
          <a:xfrm>
            <a:off x="5026421" y="4953000"/>
            <a:ext cx="759668" cy="772193"/>
          </a:xfrm>
          <a:prstGeom prst="roundRect">
            <a:avLst/>
          </a:prstGeom>
          <a:no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a:extLst>
              <a:ext uri="{FF2B5EF4-FFF2-40B4-BE49-F238E27FC236}">
                <a16:creationId xmlns:a16="http://schemas.microsoft.com/office/drawing/2014/main" id="{EE7B6ABE-CB9A-0047-9C10-99870DE14C32}"/>
              </a:ext>
            </a:extLst>
          </p:cNvPr>
          <p:cNvSpPr/>
          <p:nvPr/>
        </p:nvSpPr>
        <p:spPr>
          <a:xfrm>
            <a:off x="3879004" y="4296828"/>
            <a:ext cx="877295" cy="256122"/>
          </a:xfrm>
          <a:prstGeom prst="roundRect">
            <a:avLst/>
          </a:prstGeom>
          <a:no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a:extLst>
              <a:ext uri="{FF2B5EF4-FFF2-40B4-BE49-F238E27FC236}">
                <a16:creationId xmlns:a16="http://schemas.microsoft.com/office/drawing/2014/main" id="{1B826ADF-E1D9-1249-AEBD-29F9F29DF13A}"/>
              </a:ext>
            </a:extLst>
          </p:cNvPr>
          <p:cNvSpPr/>
          <p:nvPr/>
        </p:nvSpPr>
        <p:spPr>
          <a:xfrm>
            <a:off x="3879004" y="4652428"/>
            <a:ext cx="877295" cy="256122"/>
          </a:xfrm>
          <a:prstGeom prst="roundRect">
            <a:avLst/>
          </a:prstGeom>
          <a:no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3120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par>
                                <p:cTn id="7" presetID="1" presetClass="exit" presetSubtype="0" fill="hold" nodeType="withEffect">
                                  <p:stCondLst>
                                    <p:cond delay="0"/>
                                  </p:stCondLst>
                                  <p:childTnLst>
                                    <p:set>
                                      <p:cBhvr>
                                        <p:cTn id="8" dur="1" fill="hold">
                                          <p:stCondLst>
                                            <p:cond delay="0"/>
                                          </p:stCondLst>
                                        </p:cTn>
                                        <p:tgtEl>
                                          <p:spTgt spid="9"/>
                                        </p:tgtEl>
                                        <p:attrNameLst>
                                          <p:attrName>style.visibility</p:attrName>
                                        </p:attrNameLst>
                                      </p:cBhvr>
                                      <p:to>
                                        <p:strVal val="hidden"/>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subTnLst>
                                    <p:set>
                                      <p:cBhvr override="childStyle">
                                        <p:cTn dur="1" fill="hold" display="0" masterRel="nextClick" afterEffect="1"/>
                                        <p:tgtEl>
                                          <p:spTgt spid="24"/>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subTnLst>
                                    <p:set>
                                      <p:cBhvr override="childStyle">
                                        <p:cTn dur="1" fill="hold" display="0" masterRel="nextClick" afterEffect="1"/>
                                        <p:tgtEl>
                                          <p:spTgt spid="17"/>
                                        </p:tgtEl>
                                        <p:attrNameLst>
                                          <p:attrName>style.visibility</p:attrName>
                                        </p:attrNameLst>
                                      </p:cBhvr>
                                      <p:to>
                                        <p:strVal val="hidden"/>
                                      </p:to>
                                    </p:set>
                                  </p:subTnLst>
                                </p:cTn>
                              </p:par>
                              <p:par>
                                <p:cTn id="15" presetID="1"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subTnLst>
                                    <p:set>
                                      <p:cBhvr override="childStyle">
                                        <p:cTn dur="1" fill="hold" display="0" masterRel="nextClick" afterEffect="1"/>
                                        <p:tgtEl>
                                          <p:spTgt spid="25"/>
                                        </p:tgtEl>
                                        <p:attrNameLst>
                                          <p:attrName>style.visibility</p:attrName>
                                        </p:attrNameLst>
                                      </p:cBhvr>
                                      <p:to>
                                        <p:strVal val="hidden"/>
                                      </p:to>
                                    </p:set>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97267BA-7AD4-A545-A215-43F3BE5C4206}"/>
              </a:ext>
            </a:extLst>
          </p:cNvPr>
          <p:cNvGrpSpPr/>
          <p:nvPr/>
        </p:nvGrpSpPr>
        <p:grpSpPr>
          <a:xfrm>
            <a:off x="1145263" y="6004050"/>
            <a:ext cx="7115312" cy="571500"/>
            <a:chOff x="1145263" y="5912610"/>
            <a:chExt cx="7115312" cy="571500"/>
          </a:xfrm>
        </p:grpSpPr>
        <p:sp>
          <p:nvSpPr>
            <p:cNvPr id="35" name="Rounded Rectangle 34">
              <a:extLst>
                <a:ext uri="{FF2B5EF4-FFF2-40B4-BE49-F238E27FC236}">
                  <a16:creationId xmlns:a16="http://schemas.microsoft.com/office/drawing/2014/main" id="{92019766-DDC3-E048-B08C-D125A4A828CC}"/>
                </a:ext>
              </a:extLst>
            </p:cNvPr>
            <p:cNvSpPr/>
            <p:nvPr/>
          </p:nvSpPr>
          <p:spPr>
            <a:xfrm>
              <a:off x="1356857" y="5966192"/>
              <a:ext cx="6903718" cy="464336"/>
            </a:xfrm>
            <a:prstGeom prst="roundRect">
              <a:avLst/>
            </a:prstGeom>
            <a:solidFill>
              <a:schemeClr val="bg1"/>
            </a:solidFill>
            <a:ln w="38100">
              <a:solidFill>
                <a:srgbClr val="F0B7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016" name="TextBox 14">
              <a:extLst>
                <a:ext uri="{FF2B5EF4-FFF2-40B4-BE49-F238E27FC236}">
                  <a16:creationId xmlns:a16="http://schemas.microsoft.com/office/drawing/2014/main" id="{16B44B3D-4BDE-8C44-B95F-842915BAC9D6}"/>
                </a:ext>
              </a:extLst>
            </p:cNvPr>
            <p:cNvSpPr txBox="1">
              <a:spLocks noChangeArrowheads="1"/>
            </p:cNvSpPr>
            <p:nvPr/>
          </p:nvSpPr>
          <p:spPr bwMode="auto">
            <a:xfrm>
              <a:off x="1677108" y="6012809"/>
              <a:ext cx="5563141"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000" b="1" dirty="0"/>
                <a:t>Check your work </a:t>
              </a:r>
              <a:r>
                <a:rPr lang="en-US" altLang="en-US" sz="2000" dirty="0"/>
                <a:t>before going to the next question.</a:t>
              </a:r>
            </a:p>
          </p:txBody>
        </p:sp>
        <p:pic>
          <p:nvPicPr>
            <p:cNvPr id="16" name="Picture 15">
              <a:extLst>
                <a:ext uri="{FF2B5EF4-FFF2-40B4-BE49-F238E27FC236}">
                  <a16:creationId xmlns:a16="http://schemas.microsoft.com/office/drawing/2014/main" id="{069AD1BD-60F6-004D-A7A2-4413D33C4A8F}"/>
                </a:ext>
              </a:extLst>
            </p:cNvPr>
            <p:cNvPicPr>
              <a:picLocks noChangeAspect="1"/>
            </p:cNvPicPr>
            <p:nvPr/>
          </p:nvPicPr>
          <p:blipFill>
            <a:blip r:embed="rId3"/>
            <a:srcRect/>
            <a:stretch/>
          </p:blipFill>
          <p:spPr>
            <a:xfrm>
              <a:off x="1145263" y="5912610"/>
              <a:ext cx="571500" cy="571500"/>
            </a:xfrm>
            <a:prstGeom prst="rect">
              <a:avLst/>
            </a:prstGeom>
          </p:spPr>
        </p:pic>
      </p:grpSp>
      <p:grpSp>
        <p:nvGrpSpPr>
          <p:cNvPr id="3" name="Group 2">
            <a:extLst>
              <a:ext uri="{FF2B5EF4-FFF2-40B4-BE49-F238E27FC236}">
                <a16:creationId xmlns:a16="http://schemas.microsoft.com/office/drawing/2014/main" id="{AADBE874-ACB3-B445-97D9-2370C237624B}"/>
              </a:ext>
            </a:extLst>
          </p:cNvPr>
          <p:cNvGrpSpPr/>
          <p:nvPr/>
        </p:nvGrpSpPr>
        <p:grpSpPr>
          <a:xfrm>
            <a:off x="1145263" y="5096906"/>
            <a:ext cx="7115312" cy="634020"/>
            <a:chOff x="1145263" y="5126942"/>
            <a:chExt cx="7115312" cy="634020"/>
          </a:xfrm>
        </p:grpSpPr>
        <p:sp>
          <p:nvSpPr>
            <p:cNvPr id="34" name="Rounded Rectangle 33">
              <a:extLst>
                <a:ext uri="{FF2B5EF4-FFF2-40B4-BE49-F238E27FC236}">
                  <a16:creationId xmlns:a16="http://schemas.microsoft.com/office/drawing/2014/main" id="{71ABD203-B7DD-6449-8E2D-D7CB46B6E677}"/>
                </a:ext>
              </a:extLst>
            </p:cNvPr>
            <p:cNvSpPr/>
            <p:nvPr/>
          </p:nvSpPr>
          <p:spPr>
            <a:xfrm>
              <a:off x="1356857" y="5138879"/>
              <a:ext cx="6903718" cy="587844"/>
            </a:xfrm>
            <a:prstGeom prst="roundRect">
              <a:avLst/>
            </a:prstGeom>
            <a:solidFill>
              <a:schemeClr val="bg1"/>
            </a:solidFill>
            <a:ln w="38100">
              <a:solidFill>
                <a:srgbClr val="36AC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015" name="TextBox 13">
              <a:extLst>
                <a:ext uri="{FF2B5EF4-FFF2-40B4-BE49-F238E27FC236}">
                  <a16:creationId xmlns:a16="http://schemas.microsoft.com/office/drawing/2014/main" id="{4FB9D9F6-BA3F-C84B-A48E-A0B41BB8BA29}"/>
                </a:ext>
              </a:extLst>
            </p:cNvPr>
            <p:cNvSpPr txBox="1">
              <a:spLocks noChangeArrowheads="1"/>
            </p:cNvSpPr>
            <p:nvPr/>
          </p:nvSpPr>
          <p:spPr bwMode="auto">
            <a:xfrm>
              <a:off x="1677108" y="5126942"/>
              <a:ext cx="5082816" cy="6340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88000"/>
                </a:lnSpc>
                <a:spcBef>
                  <a:spcPct val="0"/>
                </a:spcBef>
                <a:buFontTx/>
                <a:buNone/>
              </a:pPr>
              <a:r>
                <a:rPr lang="en-US" altLang="en-US" sz="2000" b="1" dirty="0"/>
                <a:t>For Reading</a:t>
              </a:r>
              <a:r>
                <a:rPr lang="en-US" altLang="en-US" sz="2000" dirty="0"/>
                <a:t>—Read each passage carefully, and </a:t>
              </a:r>
              <a:br>
                <a:rPr lang="en-US" altLang="en-US" sz="2000" dirty="0"/>
              </a:br>
              <a:r>
                <a:rPr lang="en-US" altLang="en-US" sz="2000" b="1" dirty="0"/>
                <a:t>reread</a:t>
              </a:r>
              <a:r>
                <a:rPr lang="en-US" altLang="en-US" sz="2000" dirty="0"/>
                <a:t> the passage when necessary.</a:t>
              </a:r>
            </a:p>
          </p:txBody>
        </p:sp>
        <p:pic>
          <p:nvPicPr>
            <p:cNvPr id="17" name="Picture 16">
              <a:extLst>
                <a:ext uri="{FF2B5EF4-FFF2-40B4-BE49-F238E27FC236}">
                  <a16:creationId xmlns:a16="http://schemas.microsoft.com/office/drawing/2014/main" id="{AA6EC87C-042A-3D4A-81BB-A6FD20EAC892}"/>
                </a:ext>
              </a:extLst>
            </p:cNvPr>
            <p:cNvPicPr>
              <a:picLocks/>
            </p:cNvPicPr>
            <p:nvPr/>
          </p:nvPicPr>
          <p:blipFill>
            <a:blip r:embed="rId4"/>
            <a:srcRect/>
            <a:stretch/>
          </p:blipFill>
          <p:spPr>
            <a:xfrm>
              <a:off x="1145263" y="5158202"/>
              <a:ext cx="571500" cy="571500"/>
            </a:xfrm>
            <a:prstGeom prst="rect">
              <a:avLst/>
            </a:prstGeom>
          </p:spPr>
        </p:pic>
      </p:grpSp>
      <p:grpSp>
        <p:nvGrpSpPr>
          <p:cNvPr id="6" name="Group 5">
            <a:extLst>
              <a:ext uri="{FF2B5EF4-FFF2-40B4-BE49-F238E27FC236}">
                <a16:creationId xmlns:a16="http://schemas.microsoft.com/office/drawing/2014/main" id="{44EA8231-9586-0547-84DE-D127F2BA610F}"/>
              </a:ext>
            </a:extLst>
          </p:cNvPr>
          <p:cNvGrpSpPr/>
          <p:nvPr/>
        </p:nvGrpSpPr>
        <p:grpSpPr>
          <a:xfrm>
            <a:off x="1107163" y="2491364"/>
            <a:ext cx="7153414" cy="576072"/>
            <a:chOff x="1107163" y="2857985"/>
            <a:chExt cx="7153414" cy="576072"/>
          </a:xfrm>
        </p:grpSpPr>
        <p:sp>
          <p:nvSpPr>
            <p:cNvPr id="31" name="Rounded Rectangle 30">
              <a:extLst>
                <a:ext uri="{FF2B5EF4-FFF2-40B4-BE49-F238E27FC236}">
                  <a16:creationId xmlns:a16="http://schemas.microsoft.com/office/drawing/2014/main" id="{2DD4446B-7320-7A4D-8505-E2151A6C5D32}"/>
                </a:ext>
              </a:extLst>
            </p:cNvPr>
            <p:cNvSpPr/>
            <p:nvPr/>
          </p:nvSpPr>
          <p:spPr>
            <a:xfrm>
              <a:off x="1356857" y="2913853"/>
              <a:ext cx="6903720" cy="464336"/>
            </a:xfrm>
            <a:prstGeom prst="roundRect">
              <a:avLst/>
            </a:prstGeom>
            <a:solidFill>
              <a:schemeClr val="bg1"/>
            </a:solidFill>
            <a:ln w="38100">
              <a:solidFill>
                <a:srgbClr val="20BE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011" name="TextBox 8">
              <a:extLst>
                <a:ext uri="{FF2B5EF4-FFF2-40B4-BE49-F238E27FC236}">
                  <a16:creationId xmlns:a16="http://schemas.microsoft.com/office/drawing/2014/main" id="{5AB75E69-6B32-E748-83A1-4C9D9516B318}"/>
                </a:ext>
              </a:extLst>
            </p:cNvPr>
            <p:cNvSpPr txBox="1">
              <a:spLocks noChangeArrowheads="1"/>
            </p:cNvSpPr>
            <p:nvPr/>
          </p:nvSpPr>
          <p:spPr bwMode="auto">
            <a:xfrm>
              <a:off x="1677108" y="2945966"/>
              <a:ext cx="5232717"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000" dirty="0"/>
                <a:t>Read each question and answer choice </a:t>
              </a:r>
              <a:r>
                <a:rPr lang="en-US" altLang="en-US" sz="2000" b="1" dirty="0"/>
                <a:t>carefully</a:t>
              </a:r>
              <a:r>
                <a:rPr lang="en-US" altLang="en-US" sz="2000" dirty="0"/>
                <a:t>. </a:t>
              </a:r>
            </a:p>
          </p:txBody>
        </p:sp>
        <p:pic>
          <p:nvPicPr>
            <p:cNvPr id="18" name="Picture 17">
              <a:extLst>
                <a:ext uri="{FF2B5EF4-FFF2-40B4-BE49-F238E27FC236}">
                  <a16:creationId xmlns:a16="http://schemas.microsoft.com/office/drawing/2014/main" id="{FA5806D8-B4DC-B542-A68E-0F136C96AB7E}"/>
                </a:ext>
              </a:extLst>
            </p:cNvPr>
            <p:cNvPicPr>
              <a:picLocks/>
            </p:cNvPicPr>
            <p:nvPr/>
          </p:nvPicPr>
          <p:blipFill>
            <a:blip r:embed="rId5"/>
            <a:srcRect/>
            <a:stretch/>
          </p:blipFill>
          <p:spPr>
            <a:xfrm>
              <a:off x="1107163" y="2857985"/>
              <a:ext cx="576072" cy="576072"/>
            </a:xfrm>
            <a:prstGeom prst="rect">
              <a:avLst/>
            </a:prstGeom>
          </p:spPr>
        </p:pic>
      </p:grpSp>
      <p:grpSp>
        <p:nvGrpSpPr>
          <p:cNvPr id="7" name="Group 6">
            <a:extLst>
              <a:ext uri="{FF2B5EF4-FFF2-40B4-BE49-F238E27FC236}">
                <a16:creationId xmlns:a16="http://schemas.microsoft.com/office/drawing/2014/main" id="{38F1AF35-C2C8-A545-A799-78562C1057AF}"/>
              </a:ext>
            </a:extLst>
          </p:cNvPr>
          <p:cNvGrpSpPr/>
          <p:nvPr/>
        </p:nvGrpSpPr>
        <p:grpSpPr>
          <a:xfrm>
            <a:off x="1119863" y="1642166"/>
            <a:ext cx="7140714" cy="576072"/>
            <a:chOff x="1119863" y="2109806"/>
            <a:chExt cx="7140714" cy="576072"/>
          </a:xfrm>
        </p:grpSpPr>
        <p:sp>
          <p:nvSpPr>
            <p:cNvPr id="30" name="Rounded Rectangle 29">
              <a:extLst>
                <a:ext uri="{FF2B5EF4-FFF2-40B4-BE49-F238E27FC236}">
                  <a16:creationId xmlns:a16="http://schemas.microsoft.com/office/drawing/2014/main" id="{BDD76B4E-A8A4-934D-BE28-E20940F79FC5}"/>
                </a:ext>
              </a:extLst>
            </p:cNvPr>
            <p:cNvSpPr/>
            <p:nvPr/>
          </p:nvSpPr>
          <p:spPr>
            <a:xfrm>
              <a:off x="1356857" y="2165674"/>
              <a:ext cx="6903720" cy="464336"/>
            </a:xfrm>
            <a:prstGeom prst="roundRect">
              <a:avLst/>
            </a:prstGeom>
            <a:solidFill>
              <a:schemeClr val="bg1"/>
            </a:solidFill>
            <a:ln w="38100">
              <a:solidFill>
                <a:srgbClr val="F475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010" name="TextBox 6">
              <a:extLst>
                <a:ext uri="{FF2B5EF4-FFF2-40B4-BE49-F238E27FC236}">
                  <a16:creationId xmlns:a16="http://schemas.microsoft.com/office/drawing/2014/main" id="{476275D3-320D-A74C-AE1E-F0D51FD5B8CC}"/>
                </a:ext>
              </a:extLst>
            </p:cNvPr>
            <p:cNvSpPr txBox="1">
              <a:spLocks noChangeArrowheads="1"/>
            </p:cNvSpPr>
            <p:nvPr/>
          </p:nvSpPr>
          <p:spPr bwMode="auto">
            <a:xfrm>
              <a:off x="1677109" y="2197787"/>
              <a:ext cx="3516984"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000" dirty="0"/>
                <a:t>Take your time and </a:t>
              </a:r>
              <a:r>
                <a:rPr lang="en-US" altLang="en-US" sz="2000" b="1" dirty="0"/>
                <a:t>do not rush</a:t>
              </a:r>
              <a:r>
                <a:rPr lang="en-US" altLang="en-US" sz="2000" dirty="0"/>
                <a:t>.</a:t>
              </a:r>
            </a:p>
          </p:txBody>
        </p:sp>
        <p:pic>
          <p:nvPicPr>
            <p:cNvPr id="19" name="Picture 18">
              <a:extLst>
                <a:ext uri="{FF2B5EF4-FFF2-40B4-BE49-F238E27FC236}">
                  <a16:creationId xmlns:a16="http://schemas.microsoft.com/office/drawing/2014/main" id="{0BEF70DE-98C4-A348-918E-D14ABC0E6E25}"/>
                </a:ext>
              </a:extLst>
            </p:cNvPr>
            <p:cNvPicPr>
              <a:picLocks noChangeAspect="1"/>
            </p:cNvPicPr>
            <p:nvPr/>
          </p:nvPicPr>
          <p:blipFill>
            <a:blip r:embed="rId6"/>
            <a:srcRect/>
            <a:stretch/>
          </p:blipFill>
          <p:spPr>
            <a:xfrm>
              <a:off x="1119863" y="2109806"/>
              <a:ext cx="576072" cy="576072"/>
            </a:xfrm>
            <a:prstGeom prst="rect">
              <a:avLst/>
            </a:prstGeom>
          </p:spPr>
        </p:pic>
      </p:grpSp>
      <p:grpSp>
        <p:nvGrpSpPr>
          <p:cNvPr id="5" name="Group 4">
            <a:extLst>
              <a:ext uri="{FF2B5EF4-FFF2-40B4-BE49-F238E27FC236}">
                <a16:creationId xmlns:a16="http://schemas.microsoft.com/office/drawing/2014/main" id="{A833E1AF-9F33-2F4F-BB00-680FFCBAEC3C}"/>
              </a:ext>
            </a:extLst>
          </p:cNvPr>
          <p:cNvGrpSpPr/>
          <p:nvPr/>
        </p:nvGrpSpPr>
        <p:grpSpPr>
          <a:xfrm>
            <a:off x="1132563" y="3340562"/>
            <a:ext cx="7128014" cy="634020"/>
            <a:chOff x="1132563" y="3607361"/>
            <a:chExt cx="7128014" cy="634020"/>
          </a:xfrm>
        </p:grpSpPr>
        <p:sp>
          <p:nvSpPr>
            <p:cNvPr id="32" name="Rounded Rectangle 31">
              <a:extLst>
                <a:ext uri="{FF2B5EF4-FFF2-40B4-BE49-F238E27FC236}">
                  <a16:creationId xmlns:a16="http://schemas.microsoft.com/office/drawing/2014/main" id="{C2990572-C82E-5D4F-86F7-68BD6EA4F2E6}"/>
                </a:ext>
              </a:extLst>
            </p:cNvPr>
            <p:cNvSpPr/>
            <p:nvPr/>
          </p:nvSpPr>
          <p:spPr>
            <a:xfrm>
              <a:off x="1356857" y="3619298"/>
              <a:ext cx="6903720" cy="587844"/>
            </a:xfrm>
            <a:prstGeom prst="roundRect">
              <a:avLst/>
            </a:prstGeom>
            <a:solidFill>
              <a:schemeClr val="bg1"/>
            </a:solidFill>
            <a:ln w="38100">
              <a:solidFill>
                <a:srgbClr val="6A38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012" name="TextBox 9">
              <a:extLst>
                <a:ext uri="{FF2B5EF4-FFF2-40B4-BE49-F238E27FC236}">
                  <a16:creationId xmlns:a16="http://schemas.microsoft.com/office/drawing/2014/main" id="{C26991C2-4998-C34D-80B2-95C959991F0B}"/>
                </a:ext>
              </a:extLst>
            </p:cNvPr>
            <p:cNvSpPr txBox="1">
              <a:spLocks noChangeArrowheads="1"/>
            </p:cNvSpPr>
            <p:nvPr/>
          </p:nvSpPr>
          <p:spPr bwMode="auto">
            <a:xfrm>
              <a:off x="1677109" y="3607361"/>
              <a:ext cx="6492530" cy="6340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88000"/>
                </a:lnSpc>
                <a:spcBef>
                  <a:spcPct val="0"/>
                </a:spcBef>
                <a:buNone/>
              </a:pPr>
              <a:r>
                <a:rPr lang="en-US" altLang="en-US" sz="2000" dirty="0"/>
                <a:t>If you get a question you have not learned yet, </a:t>
              </a:r>
              <a:r>
                <a:rPr lang="en-US" altLang="en-US" sz="2000" b="1" dirty="0"/>
                <a:t>try your best</a:t>
              </a:r>
              <a:r>
                <a:rPr lang="en-US" altLang="en-US" sz="2000" dirty="0"/>
                <a:t>. Like school, your teacher and family cannot help! </a:t>
              </a:r>
            </a:p>
          </p:txBody>
        </p:sp>
        <p:pic>
          <p:nvPicPr>
            <p:cNvPr id="20" name="Picture 19">
              <a:extLst>
                <a:ext uri="{FF2B5EF4-FFF2-40B4-BE49-F238E27FC236}">
                  <a16:creationId xmlns:a16="http://schemas.microsoft.com/office/drawing/2014/main" id="{FCD75C15-3ECD-194B-BBF1-E461F9BEF6CB}"/>
                </a:ext>
              </a:extLst>
            </p:cNvPr>
            <p:cNvPicPr>
              <a:picLocks/>
            </p:cNvPicPr>
            <p:nvPr/>
          </p:nvPicPr>
          <p:blipFill>
            <a:blip r:embed="rId7"/>
            <a:srcRect/>
            <a:stretch/>
          </p:blipFill>
          <p:spPr>
            <a:xfrm>
              <a:off x="1132563" y="3609639"/>
              <a:ext cx="576072" cy="576072"/>
            </a:xfrm>
            <a:prstGeom prst="rect">
              <a:avLst/>
            </a:prstGeom>
          </p:spPr>
        </p:pic>
      </p:grpSp>
      <p:grpSp>
        <p:nvGrpSpPr>
          <p:cNvPr id="4" name="Group 3">
            <a:extLst>
              <a:ext uri="{FF2B5EF4-FFF2-40B4-BE49-F238E27FC236}">
                <a16:creationId xmlns:a16="http://schemas.microsoft.com/office/drawing/2014/main" id="{8427B865-C6F9-1843-A1FC-6862ADF8A336}"/>
              </a:ext>
            </a:extLst>
          </p:cNvPr>
          <p:cNvGrpSpPr/>
          <p:nvPr/>
        </p:nvGrpSpPr>
        <p:grpSpPr>
          <a:xfrm>
            <a:off x="1119863" y="4247708"/>
            <a:ext cx="7140712" cy="576072"/>
            <a:chOff x="1119863" y="4378763"/>
            <a:chExt cx="7140712" cy="576072"/>
          </a:xfrm>
        </p:grpSpPr>
        <p:sp>
          <p:nvSpPr>
            <p:cNvPr id="33" name="Rounded Rectangle 32">
              <a:extLst>
                <a:ext uri="{FF2B5EF4-FFF2-40B4-BE49-F238E27FC236}">
                  <a16:creationId xmlns:a16="http://schemas.microsoft.com/office/drawing/2014/main" id="{CB9CED84-610E-624B-B8E4-282F212EC01E}"/>
                </a:ext>
              </a:extLst>
            </p:cNvPr>
            <p:cNvSpPr/>
            <p:nvPr/>
          </p:nvSpPr>
          <p:spPr>
            <a:xfrm>
              <a:off x="1356857" y="4434631"/>
              <a:ext cx="6903718" cy="464336"/>
            </a:xfrm>
            <a:prstGeom prst="roundRect">
              <a:avLst/>
            </a:prstGeom>
            <a:solidFill>
              <a:schemeClr val="bg1"/>
            </a:solidFill>
            <a:ln w="38100">
              <a:solidFill>
                <a:srgbClr val="0064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014" name="TextBox 12">
              <a:extLst>
                <a:ext uri="{FF2B5EF4-FFF2-40B4-BE49-F238E27FC236}">
                  <a16:creationId xmlns:a16="http://schemas.microsoft.com/office/drawing/2014/main" id="{31891C90-63F6-C541-91E4-2663B04FCDE2}"/>
                </a:ext>
              </a:extLst>
            </p:cNvPr>
            <p:cNvSpPr txBox="1">
              <a:spLocks noChangeArrowheads="1"/>
            </p:cNvSpPr>
            <p:nvPr/>
          </p:nvSpPr>
          <p:spPr bwMode="auto">
            <a:xfrm>
              <a:off x="1677108" y="4485211"/>
              <a:ext cx="6049434" cy="3631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88000"/>
                </a:lnSpc>
                <a:spcBef>
                  <a:spcPct val="0"/>
                </a:spcBef>
                <a:buFontTx/>
                <a:buNone/>
              </a:pPr>
              <a:r>
                <a:rPr lang="en-US" altLang="en-US" sz="2000" b="1" dirty="0"/>
                <a:t>For Math</a:t>
              </a:r>
              <a:r>
                <a:rPr lang="en-US" altLang="en-US" sz="2000" dirty="0"/>
                <a:t>—Show your work on </a:t>
              </a:r>
              <a:r>
                <a:rPr lang="en-US" altLang="en-US" sz="2000" b="1" dirty="0"/>
                <a:t>paper</a:t>
              </a:r>
              <a:r>
                <a:rPr lang="en-US" altLang="en-US" sz="2000" dirty="0"/>
                <a:t> for every problem.</a:t>
              </a:r>
            </a:p>
          </p:txBody>
        </p:sp>
        <p:pic>
          <p:nvPicPr>
            <p:cNvPr id="21" name="Picture 20">
              <a:extLst>
                <a:ext uri="{FF2B5EF4-FFF2-40B4-BE49-F238E27FC236}">
                  <a16:creationId xmlns:a16="http://schemas.microsoft.com/office/drawing/2014/main" id="{8B7F22EB-2E57-C145-8BFE-29C1B71AD2CD}"/>
                </a:ext>
              </a:extLst>
            </p:cNvPr>
            <p:cNvPicPr>
              <a:picLocks noChangeAspect="1"/>
            </p:cNvPicPr>
            <p:nvPr/>
          </p:nvPicPr>
          <p:blipFill>
            <a:blip r:embed="rId8"/>
            <a:srcRect/>
            <a:stretch/>
          </p:blipFill>
          <p:spPr>
            <a:xfrm>
              <a:off x="1119863" y="4378763"/>
              <a:ext cx="576072" cy="576072"/>
            </a:xfrm>
            <a:prstGeom prst="rect">
              <a:avLst/>
            </a:prstGeom>
          </p:spPr>
        </p:pic>
      </p:grpSp>
      <p:sp>
        <p:nvSpPr>
          <p:cNvPr id="22" name="Rounded Rectangle 21">
            <a:extLst>
              <a:ext uri="{FF2B5EF4-FFF2-40B4-BE49-F238E27FC236}">
                <a16:creationId xmlns:a16="http://schemas.microsoft.com/office/drawing/2014/main" id="{37DAF557-DCAD-514A-84D9-593646EEAE9F}"/>
              </a:ext>
            </a:extLst>
          </p:cNvPr>
          <p:cNvSpPr/>
          <p:nvPr/>
        </p:nvSpPr>
        <p:spPr>
          <a:xfrm>
            <a:off x="-752355" y="257392"/>
            <a:ext cx="10648709" cy="917668"/>
          </a:xfrm>
          <a:prstGeom prst="round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3" name="Rectangle 22">
            <a:extLst>
              <a:ext uri="{FF2B5EF4-FFF2-40B4-BE49-F238E27FC236}">
                <a16:creationId xmlns:a16="http://schemas.microsoft.com/office/drawing/2014/main" id="{D64F83E3-F738-2841-AE5B-833653F61713}"/>
              </a:ext>
            </a:extLst>
          </p:cNvPr>
          <p:cNvSpPr/>
          <p:nvPr/>
        </p:nvSpPr>
        <p:spPr>
          <a:xfrm>
            <a:off x="721608" y="368222"/>
            <a:ext cx="8481219" cy="769441"/>
          </a:xfrm>
          <a:prstGeom prst="rect">
            <a:avLst/>
          </a:prstGeom>
        </p:spPr>
        <p:txBody>
          <a:bodyPr wrap="square">
            <a:spAutoFit/>
          </a:bodyPr>
          <a:lstStyle/>
          <a:p>
            <a:pPr>
              <a:defRPr/>
            </a:pPr>
            <a:r>
              <a:rPr lang="en-US" altLang="en-US" sz="4400" b="1" dirty="0"/>
              <a:t>Helpful Tips</a:t>
            </a:r>
            <a:endParaRPr lang="en-US" sz="4400" dirty="0"/>
          </a:p>
        </p:txBody>
      </p:sp>
    </p:spTree>
    <p:extLst>
      <p:ext uri="{BB962C8B-B14F-4D97-AF65-F5344CB8AC3E}">
        <p14:creationId xmlns:p14="http://schemas.microsoft.com/office/powerpoint/2010/main" val="12166111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a:extLst>
              <a:ext uri="{FF2B5EF4-FFF2-40B4-BE49-F238E27FC236}">
                <a16:creationId xmlns:a16="http://schemas.microsoft.com/office/drawing/2014/main" id="{38AD6210-C272-0D40-BB81-E38DC5D88C7F}"/>
              </a:ext>
            </a:extLst>
          </p:cNvPr>
          <p:cNvSpPr/>
          <p:nvPr/>
        </p:nvSpPr>
        <p:spPr>
          <a:xfrm>
            <a:off x="-821803" y="274638"/>
            <a:ext cx="10648709" cy="917668"/>
          </a:xfrm>
          <a:prstGeom prst="round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2" name="Rectangle 11">
            <a:extLst>
              <a:ext uri="{FF2B5EF4-FFF2-40B4-BE49-F238E27FC236}">
                <a16:creationId xmlns:a16="http://schemas.microsoft.com/office/drawing/2014/main" id="{2E1A50A1-34FD-1A4A-BBA0-60C2FF3950DF}"/>
              </a:ext>
            </a:extLst>
          </p:cNvPr>
          <p:cNvSpPr/>
          <p:nvPr/>
        </p:nvSpPr>
        <p:spPr>
          <a:xfrm>
            <a:off x="652160" y="368222"/>
            <a:ext cx="8481219" cy="769441"/>
          </a:xfrm>
          <a:prstGeom prst="rect">
            <a:avLst/>
          </a:prstGeom>
        </p:spPr>
        <p:txBody>
          <a:bodyPr wrap="square">
            <a:spAutoFit/>
          </a:bodyPr>
          <a:lstStyle/>
          <a:p>
            <a:pPr>
              <a:defRPr/>
            </a:pPr>
            <a:r>
              <a:rPr lang="en-US" altLang="en-US" sz="4400" b="1" dirty="0">
                <a:latin typeface="+mn-lt"/>
              </a:rPr>
              <a:t>Our Plan</a:t>
            </a:r>
            <a:endParaRPr lang="en-US" sz="4400" b="1" dirty="0">
              <a:latin typeface="+mn-lt"/>
            </a:endParaRPr>
          </a:p>
        </p:txBody>
      </p:sp>
      <p:pic>
        <p:nvPicPr>
          <p:cNvPr id="13" name="Picture 12">
            <a:extLst>
              <a:ext uri="{FF2B5EF4-FFF2-40B4-BE49-F238E27FC236}">
                <a16:creationId xmlns:a16="http://schemas.microsoft.com/office/drawing/2014/main" id="{D0110B70-AB20-3446-80DD-0D1FCE4A2A85}"/>
              </a:ext>
            </a:extLst>
          </p:cNvPr>
          <p:cNvPicPr>
            <a:picLocks noChangeAspect="1"/>
          </p:cNvPicPr>
          <p:nvPr/>
        </p:nvPicPr>
        <p:blipFill rotWithShape="1">
          <a:blip r:embed="rId3"/>
          <a:srcRect l="4370" r="3178"/>
          <a:stretch/>
        </p:blipFill>
        <p:spPr>
          <a:xfrm>
            <a:off x="1508166" y="2335965"/>
            <a:ext cx="6145251" cy="4153813"/>
          </a:xfrm>
          <a:prstGeom prst="rect">
            <a:avLst/>
          </a:prstGeom>
        </p:spPr>
      </p:pic>
      <p:grpSp>
        <p:nvGrpSpPr>
          <p:cNvPr id="8" name="Group 7">
            <a:extLst>
              <a:ext uri="{FF2B5EF4-FFF2-40B4-BE49-F238E27FC236}">
                <a16:creationId xmlns:a16="http://schemas.microsoft.com/office/drawing/2014/main" id="{A0EB001A-B352-4741-B9B7-3BE1D4C50202}"/>
              </a:ext>
            </a:extLst>
          </p:cNvPr>
          <p:cNvGrpSpPr/>
          <p:nvPr/>
        </p:nvGrpSpPr>
        <p:grpSpPr>
          <a:xfrm>
            <a:off x="1248508" y="1597365"/>
            <a:ext cx="6585340" cy="1030003"/>
            <a:chOff x="79368" y="2251219"/>
            <a:chExt cx="6189219" cy="1127935"/>
          </a:xfrm>
          <a:solidFill>
            <a:schemeClr val="bg1">
              <a:lumMod val="85000"/>
            </a:schemeClr>
          </a:solidFill>
        </p:grpSpPr>
        <p:sp>
          <p:nvSpPr>
            <p:cNvPr id="9" name="Rounded Rectangle 8">
              <a:extLst>
                <a:ext uri="{FF2B5EF4-FFF2-40B4-BE49-F238E27FC236}">
                  <a16:creationId xmlns:a16="http://schemas.microsoft.com/office/drawing/2014/main" id="{A02182D5-5AA3-324B-B9BF-B6A1BBE6F131}"/>
                </a:ext>
              </a:extLst>
            </p:cNvPr>
            <p:cNvSpPr/>
            <p:nvPr/>
          </p:nvSpPr>
          <p:spPr>
            <a:xfrm>
              <a:off x="79368" y="2251219"/>
              <a:ext cx="6189219" cy="1127935"/>
            </a:xfrm>
            <a:prstGeom prst="roundRect">
              <a:avLst/>
            </a:prstGeom>
            <a:solidFill>
              <a:schemeClr val="bg1"/>
            </a:solid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6F895E44-09FB-8B4A-8B8F-55B1FD357C00}"/>
                </a:ext>
              </a:extLst>
            </p:cNvPr>
            <p:cNvSpPr txBox="1"/>
            <p:nvPr/>
          </p:nvSpPr>
          <p:spPr>
            <a:xfrm>
              <a:off x="153014" y="2334332"/>
              <a:ext cx="6048609" cy="931635"/>
            </a:xfrm>
            <a:prstGeom prst="rect">
              <a:avLst/>
            </a:prstGeom>
            <a:noFill/>
          </p:spPr>
          <p:txBody>
            <a:bodyPr wrap="square" rtlCol="0">
              <a:spAutoFit/>
            </a:bodyPr>
            <a:lstStyle/>
            <a:p>
              <a:pPr algn="ctr">
                <a:lnSpc>
                  <a:spcPct val="88000"/>
                </a:lnSpc>
              </a:pPr>
              <a:r>
                <a:rPr lang="en-US" sz="2800" dirty="0"/>
                <a:t>After the Diagnostic, </a:t>
              </a:r>
              <a:r>
                <a:rPr lang="en-US" sz="2800" i="1" dirty="0" err="1"/>
                <a:t>i</a:t>
              </a:r>
              <a:r>
                <a:rPr lang="en-US" sz="2800" i="1" dirty="0"/>
                <a:t>-Ready</a:t>
              </a:r>
              <a:r>
                <a:rPr lang="en-US" sz="2800" dirty="0"/>
                <a:t> creates a special report for you and your family.</a:t>
              </a:r>
            </a:p>
          </p:txBody>
        </p:sp>
      </p:grpSp>
    </p:spTree>
    <p:extLst>
      <p:ext uri="{BB962C8B-B14F-4D97-AF65-F5344CB8AC3E}">
        <p14:creationId xmlns:p14="http://schemas.microsoft.com/office/powerpoint/2010/main" val="32126218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monitor, screenshot, indoor&#10;&#10;Description automatically generated">
            <a:extLst>
              <a:ext uri="{FF2B5EF4-FFF2-40B4-BE49-F238E27FC236}">
                <a16:creationId xmlns:a16="http://schemas.microsoft.com/office/drawing/2014/main" id="{C95B4503-DFC6-B645-A5B0-CE7FDBEA5A4D}"/>
              </a:ext>
            </a:extLst>
          </p:cNvPr>
          <p:cNvPicPr>
            <a:picLocks noChangeAspect="1"/>
          </p:cNvPicPr>
          <p:nvPr/>
        </p:nvPicPr>
        <p:blipFill>
          <a:blip r:embed="rId3"/>
          <a:stretch>
            <a:fillRect/>
          </a:stretch>
        </p:blipFill>
        <p:spPr>
          <a:xfrm>
            <a:off x="-12700" y="1041940"/>
            <a:ext cx="9144000" cy="5816060"/>
          </a:xfrm>
          <a:prstGeom prst="rect">
            <a:avLst/>
          </a:prstGeom>
        </p:spPr>
      </p:pic>
      <p:sp>
        <p:nvSpPr>
          <p:cNvPr id="18" name="Rounded Rectangle 17">
            <a:extLst>
              <a:ext uri="{FF2B5EF4-FFF2-40B4-BE49-F238E27FC236}">
                <a16:creationId xmlns:a16="http://schemas.microsoft.com/office/drawing/2014/main" id="{524AC6E8-6BEB-CC41-87B8-5538E4B27F5D}"/>
              </a:ext>
            </a:extLst>
          </p:cNvPr>
          <p:cNvSpPr/>
          <p:nvPr/>
        </p:nvSpPr>
        <p:spPr>
          <a:xfrm>
            <a:off x="-821803" y="274638"/>
            <a:ext cx="10648709" cy="917668"/>
          </a:xfrm>
          <a:prstGeom prst="round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9" name="Rectangle 18">
            <a:extLst>
              <a:ext uri="{FF2B5EF4-FFF2-40B4-BE49-F238E27FC236}">
                <a16:creationId xmlns:a16="http://schemas.microsoft.com/office/drawing/2014/main" id="{4BB87711-EE53-1B40-AFFF-2043A8E14851}"/>
              </a:ext>
            </a:extLst>
          </p:cNvPr>
          <p:cNvSpPr/>
          <p:nvPr/>
        </p:nvSpPr>
        <p:spPr>
          <a:xfrm>
            <a:off x="652160" y="368222"/>
            <a:ext cx="8481219" cy="769441"/>
          </a:xfrm>
          <a:prstGeom prst="rect">
            <a:avLst/>
          </a:prstGeom>
        </p:spPr>
        <p:txBody>
          <a:bodyPr wrap="square">
            <a:spAutoFit/>
          </a:bodyPr>
          <a:lstStyle/>
          <a:p>
            <a:pPr>
              <a:defRPr/>
            </a:pPr>
            <a:r>
              <a:rPr lang="en-US" altLang="en-US" sz="4400" b="1" dirty="0">
                <a:latin typeface="+mn-lt"/>
              </a:rPr>
              <a:t>Our Plan</a:t>
            </a:r>
            <a:endParaRPr lang="en-US" sz="4400" b="1" dirty="0">
              <a:latin typeface="+mn-lt"/>
            </a:endParaRPr>
          </a:p>
        </p:txBody>
      </p:sp>
      <p:grpSp>
        <p:nvGrpSpPr>
          <p:cNvPr id="20" name="Group 19">
            <a:extLst>
              <a:ext uri="{FF2B5EF4-FFF2-40B4-BE49-F238E27FC236}">
                <a16:creationId xmlns:a16="http://schemas.microsoft.com/office/drawing/2014/main" id="{371A046A-FAFD-3C48-A581-3ECEEB61FE0D}"/>
              </a:ext>
            </a:extLst>
          </p:cNvPr>
          <p:cNvGrpSpPr/>
          <p:nvPr/>
        </p:nvGrpSpPr>
        <p:grpSpPr>
          <a:xfrm>
            <a:off x="946564" y="5588295"/>
            <a:ext cx="7111973" cy="1077218"/>
            <a:chOff x="1473728" y="5621931"/>
            <a:chExt cx="7111973" cy="1077218"/>
          </a:xfrm>
        </p:grpSpPr>
        <p:sp>
          <p:nvSpPr>
            <p:cNvPr id="21" name="Rounded Rectangle 20">
              <a:extLst>
                <a:ext uri="{FF2B5EF4-FFF2-40B4-BE49-F238E27FC236}">
                  <a16:creationId xmlns:a16="http://schemas.microsoft.com/office/drawing/2014/main" id="{E554CC45-0F77-0240-8CB2-F052C36D9541}"/>
                </a:ext>
              </a:extLst>
            </p:cNvPr>
            <p:cNvSpPr/>
            <p:nvPr/>
          </p:nvSpPr>
          <p:spPr>
            <a:xfrm>
              <a:off x="1473728" y="5621931"/>
              <a:ext cx="7111973" cy="1024344"/>
            </a:xfrm>
            <a:prstGeom prst="roundRect">
              <a:avLst/>
            </a:prstGeom>
            <a:solidFill>
              <a:schemeClr val="bg1"/>
            </a:solid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D4417D39-38FA-8D4F-B657-1174ECE556FC}"/>
                </a:ext>
              </a:extLst>
            </p:cNvPr>
            <p:cNvSpPr/>
            <p:nvPr/>
          </p:nvSpPr>
          <p:spPr>
            <a:xfrm>
              <a:off x="1545586" y="5621931"/>
              <a:ext cx="6942858" cy="1077218"/>
            </a:xfrm>
            <a:prstGeom prst="rect">
              <a:avLst/>
            </a:prstGeom>
          </p:spPr>
          <p:txBody>
            <a:bodyPr wrap="square">
              <a:spAutoFit/>
            </a:bodyPr>
            <a:lstStyle/>
            <a:p>
              <a:pPr algn="ctr"/>
              <a:r>
                <a:rPr lang="en-US" sz="3200" dirty="0"/>
                <a:t>After the Diagnostic, we can </a:t>
              </a:r>
              <a:br>
                <a:rPr lang="en-US" sz="3200" dirty="0"/>
              </a:br>
              <a:r>
                <a:rPr lang="en-US" sz="3200" dirty="0"/>
                <a:t>review your results and goals.</a:t>
              </a:r>
            </a:p>
          </p:txBody>
        </p:sp>
      </p:grpSp>
      <p:sp>
        <p:nvSpPr>
          <p:cNvPr id="23" name="Rounded Rectangle 22">
            <a:extLst>
              <a:ext uri="{FF2B5EF4-FFF2-40B4-BE49-F238E27FC236}">
                <a16:creationId xmlns:a16="http://schemas.microsoft.com/office/drawing/2014/main" id="{7C2C590A-AA24-084F-B157-900233EAD14C}"/>
              </a:ext>
            </a:extLst>
          </p:cNvPr>
          <p:cNvSpPr/>
          <p:nvPr/>
        </p:nvSpPr>
        <p:spPr>
          <a:xfrm>
            <a:off x="3654146" y="3310310"/>
            <a:ext cx="457200" cy="480951"/>
          </a:xfrm>
          <a:prstGeom prst="round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a:extLst>
              <a:ext uri="{FF2B5EF4-FFF2-40B4-BE49-F238E27FC236}">
                <a16:creationId xmlns:a16="http://schemas.microsoft.com/office/drawing/2014/main" id="{A397E9D6-80C7-6848-B96B-145CB6A3537D}"/>
              </a:ext>
            </a:extLst>
          </p:cNvPr>
          <p:cNvSpPr/>
          <p:nvPr/>
        </p:nvSpPr>
        <p:spPr>
          <a:xfrm>
            <a:off x="4216730" y="3798329"/>
            <a:ext cx="685140" cy="1377130"/>
          </a:xfrm>
          <a:prstGeom prst="round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a:extLst>
              <a:ext uri="{FF2B5EF4-FFF2-40B4-BE49-F238E27FC236}">
                <a16:creationId xmlns:a16="http://schemas.microsoft.com/office/drawing/2014/main" id="{8E4290A4-81AD-AD41-971C-76CC2CAFC805}"/>
              </a:ext>
            </a:extLst>
          </p:cNvPr>
          <p:cNvSpPr/>
          <p:nvPr/>
        </p:nvSpPr>
        <p:spPr>
          <a:xfrm>
            <a:off x="6545342" y="2380217"/>
            <a:ext cx="807566" cy="1418112"/>
          </a:xfrm>
          <a:prstGeom prst="round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0EC4AD3A-84A7-3C4B-9FF8-5752FEDAFF4E}"/>
              </a:ext>
            </a:extLst>
          </p:cNvPr>
          <p:cNvGrpSpPr/>
          <p:nvPr/>
        </p:nvGrpSpPr>
        <p:grpSpPr>
          <a:xfrm>
            <a:off x="3775693" y="412024"/>
            <a:ext cx="5210380" cy="1968193"/>
            <a:chOff x="1486415" y="5470966"/>
            <a:chExt cx="5210380" cy="1968193"/>
          </a:xfrm>
        </p:grpSpPr>
        <p:sp>
          <p:nvSpPr>
            <p:cNvPr id="16" name="Rounded Rectangle 15">
              <a:extLst>
                <a:ext uri="{FF2B5EF4-FFF2-40B4-BE49-F238E27FC236}">
                  <a16:creationId xmlns:a16="http://schemas.microsoft.com/office/drawing/2014/main" id="{D3D73FD1-4DA5-3A4F-A83E-6C291FDFEF11}"/>
                </a:ext>
              </a:extLst>
            </p:cNvPr>
            <p:cNvSpPr/>
            <p:nvPr/>
          </p:nvSpPr>
          <p:spPr>
            <a:xfrm>
              <a:off x="1486415" y="5470966"/>
              <a:ext cx="5210380" cy="1968193"/>
            </a:xfrm>
            <a:prstGeom prst="roundRect">
              <a:avLst/>
            </a:prstGeom>
            <a:solidFill>
              <a:schemeClr val="bg1"/>
            </a:solid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8D16C710-6C83-AF4F-81B0-7963BCE09D02}"/>
                </a:ext>
              </a:extLst>
            </p:cNvPr>
            <p:cNvSpPr/>
            <p:nvPr/>
          </p:nvSpPr>
          <p:spPr>
            <a:xfrm>
              <a:off x="1515443" y="5621931"/>
              <a:ext cx="5075008" cy="1631216"/>
            </a:xfrm>
            <a:prstGeom prst="rect">
              <a:avLst/>
            </a:prstGeom>
          </p:spPr>
          <p:txBody>
            <a:bodyPr wrap="square">
              <a:spAutoFit/>
            </a:bodyPr>
            <a:lstStyle/>
            <a:p>
              <a:r>
                <a:rPr lang="en-US" sz="2800" b="1" dirty="0"/>
                <a:t>We can talk about</a:t>
              </a:r>
              <a:r>
                <a:rPr lang="en-US" sz="2800" dirty="0"/>
                <a:t>:</a:t>
              </a:r>
            </a:p>
            <a:p>
              <a:pPr marL="457200" indent="-274320">
                <a:buFont typeface="Arial" panose="020B0604020202020204" pitchFamily="34" charset="0"/>
                <a:buChar char="•"/>
              </a:pPr>
              <a:r>
                <a:rPr lang="en-US" sz="2400" dirty="0"/>
                <a:t>Progress toward your growth goals</a:t>
              </a:r>
            </a:p>
            <a:p>
              <a:pPr marL="457200" indent="-274320">
                <a:buFont typeface="Arial" panose="020B0604020202020204" pitchFamily="34" charset="0"/>
                <a:buChar char="•"/>
              </a:pPr>
              <a:r>
                <a:rPr lang="en-US" sz="2400" dirty="0"/>
                <a:t>Your strengths and areas for growth</a:t>
              </a:r>
            </a:p>
            <a:p>
              <a:pPr marL="457200" indent="-274320">
                <a:buFont typeface="Arial" panose="020B0604020202020204" pitchFamily="34" charset="0"/>
                <a:buChar char="•"/>
              </a:pPr>
              <a:r>
                <a:rPr lang="en-US" sz="2400" dirty="0"/>
                <a:t>How you did</a:t>
              </a:r>
            </a:p>
          </p:txBody>
        </p:sp>
      </p:grpSp>
    </p:spTree>
    <p:extLst>
      <p:ext uri="{BB962C8B-B14F-4D97-AF65-F5344CB8AC3E}">
        <p14:creationId xmlns:p14="http://schemas.microsoft.com/office/powerpoint/2010/main" val="3577839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subTnLst>
                                    <p:set>
                                      <p:cBhvr override="childStyle">
                                        <p:cTn dur="1" fill="hold" display="0" masterRel="nextClick" afterEffect="1"/>
                                        <p:tgtEl>
                                          <p:spTgt spid="20"/>
                                        </p:tgtEl>
                                        <p:attrNameLst>
                                          <p:attrName>style.visibility</p:attrName>
                                        </p:attrNameLst>
                                      </p:cBhvr>
                                      <p:to>
                                        <p:strVal val="hidden"/>
                                      </p:to>
                                    </p:set>
                                  </p:sub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subTnLst>
                                    <p:set>
                                      <p:cBhvr override="childStyle">
                                        <p:cTn dur="1" fill="hold" display="0" masterRel="nextClick" afterEffect="1"/>
                                        <p:tgtEl>
                                          <p:spTgt spid="23"/>
                                        </p:tgtEl>
                                        <p:attrNameLst>
                                          <p:attrName>style.visibility</p:attrName>
                                        </p:attrNameLst>
                                      </p:cBhvr>
                                      <p:to>
                                        <p:strVal val="hidden"/>
                                      </p:to>
                                    </p:set>
                                  </p:sub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subTnLst>
                                    <p:set>
                                      <p:cBhvr override="childStyle">
                                        <p:cTn dur="1" fill="hold" display="0" masterRel="nextClick" afterEffect="1"/>
                                        <p:tgtEl>
                                          <p:spTgt spid="24"/>
                                        </p:tgtEl>
                                        <p:attrNameLst>
                                          <p:attrName>style.visibility</p:attrName>
                                        </p:attrNameLst>
                                      </p:cBhvr>
                                      <p:to>
                                        <p:strVal val="hidden"/>
                                      </p:to>
                                    </p:set>
                                  </p:sub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subTnLst>
                                    <p:set>
                                      <p:cBhvr override="childStyle">
                                        <p:cTn dur="1" fill="hold" display="0" masterRel="nextClick" afterEffect="1"/>
                                        <p:tgtEl>
                                          <p:spTgt spid="25"/>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84D0B84-AD4E-8647-B8C0-11DCBCC19512}"/>
              </a:ext>
            </a:extLst>
          </p:cNvPr>
          <p:cNvPicPr>
            <a:picLocks noChangeAspect="1"/>
          </p:cNvPicPr>
          <p:nvPr/>
        </p:nvPicPr>
        <p:blipFill>
          <a:blip r:embed="rId2"/>
          <a:stretch>
            <a:fillRect/>
          </a:stretch>
        </p:blipFill>
        <p:spPr>
          <a:xfrm>
            <a:off x="1295119" y="890427"/>
            <a:ext cx="6376781" cy="5246146"/>
          </a:xfrm>
          <a:prstGeom prst="rect">
            <a:avLst/>
          </a:prstGeom>
          <a:effectLst>
            <a:outerShdw blurRad="63500" sx="102000" sy="102000" algn="ctr" rotWithShape="0">
              <a:prstClr val="black">
                <a:alpha val="40000"/>
              </a:prstClr>
            </a:outerShdw>
          </a:effectLst>
        </p:spPr>
      </p:pic>
      <p:sp>
        <p:nvSpPr>
          <p:cNvPr id="14" name="Title 1">
            <a:extLst>
              <a:ext uri="{FF2B5EF4-FFF2-40B4-BE49-F238E27FC236}">
                <a16:creationId xmlns:a16="http://schemas.microsoft.com/office/drawing/2014/main" id="{4069A704-CF88-A741-B283-7BBBF2A7398A}"/>
              </a:ext>
            </a:extLst>
          </p:cNvPr>
          <p:cNvSpPr txBox="1">
            <a:spLocks/>
          </p:cNvSpPr>
          <p:nvPr/>
        </p:nvSpPr>
        <p:spPr bwMode="auto">
          <a:xfrm>
            <a:off x="820664" y="1368323"/>
            <a:ext cx="7502672" cy="3882708"/>
          </a:xfrm>
          <a:prstGeom prst="rect">
            <a:avLst/>
          </a:prstGeom>
          <a:noFill/>
          <a:ln>
            <a:noFill/>
          </a:ln>
          <a:effectLst>
            <a:glow rad="381000">
              <a:schemeClr val="bg1">
                <a:alpha val="89000"/>
              </a:schemeClr>
            </a:glo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anose="020F0502020204030204" pitchFamily="34" charset="0"/>
              </a:defRPr>
            </a:lvl2pPr>
            <a:lvl3pPr algn="ctr" defTabSz="457200" rtl="0" eaLnBrk="0" fontAlgn="base" hangingPunct="0">
              <a:spcBef>
                <a:spcPct val="0"/>
              </a:spcBef>
              <a:spcAft>
                <a:spcPct val="0"/>
              </a:spcAft>
              <a:defRPr sz="4400">
                <a:solidFill>
                  <a:schemeClr val="tx1"/>
                </a:solidFill>
                <a:latin typeface="Calibri" panose="020F0502020204030204" pitchFamily="34" charset="0"/>
              </a:defRPr>
            </a:lvl3pPr>
            <a:lvl4pPr algn="ctr" defTabSz="457200" rtl="0" eaLnBrk="0" fontAlgn="base" hangingPunct="0">
              <a:spcBef>
                <a:spcPct val="0"/>
              </a:spcBef>
              <a:spcAft>
                <a:spcPct val="0"/>
              </a:spcAft>
              <a:defRPr sz="4400">
                <a:solidFill>
                  <a:schemeClr val="tx1"/>
                </a:solidFill>
                <a:latin typeface="Calibri" panose="020F0502020204030204" pitchFamily="34" charset="0"/>
              </a:defRPr>
            </a:lvl4pPr>
            <a:lvl5pPr algn="ctr" defTabSz="457200" rtl="0" eaLnBrk="0" fontAlgn="base" hangingPunct="0">
              <a:spcBef>
                <a:spcPct val="0"/>
              </a:spcBef>
              <a:spcAft>
                <a:spcPct val="0"/>
              </a:spcAft>
              <a:defRPr sz="4400">
                <a:solidFill>
                  <a:schemeClr val="tx1"/>
                </a:solidFill>
                <a:latin typeface="Calibri" panose="020F0502020204030204" pitchFamily="34" charset="0"/>
              </a:defRPr>
            </a:lvl5pPr>
            <a:lvl6pPr marL="457200" algn="ctr" defTabSz="457200" rtl="0" fontAlgn="base">
              <a:spcBef>
                <a:spcPct val="0"/>
              </a:spcBef>
              <a:spcAft>
                <a:spcPct val="0"/>
              </a:spcAft>
              <a:defRPr sz="4400">
                <a:solidFill>
                  <a:schemeClr val="tx1"/>
                </a:solidFill>
                <a:latin typeface="Calibri" panose="020F0502020204030204" pitchFamily="34" charset="0"/>
              </a:defRPr>
            </a:lvl6pPr>
            <a:lvl7pPr marL="914400" algn="ctr" defTabSz="457200" rtl="0" fontAlgn="base">
              <a:spcBef>
                <a:spcPct val="0"/>
              </a:spcBef>
              <a:spcAft>
                <a:spcPct val="0"/>
              </a:spcAft>
              <a:defRPr sz="4400">
                <a:solidFill>
                  <a:schemeClr val="tx1"/>
                </a:solidFill>
                <a:latin typeface="Calibri" panose="020F0502020204030204" pitchFamily="34" charset="0"/>
              </a:defRPr>
            </a:lvl7pPr>
            <a:lvl8pPr marL="1371600" algn="ctr" defTabSz="457200" rtl="0" fontAlgn="base">
              <a:spcBef>
                <a:spcPct val="0"/>
              </a:spcBef>
              <a:spcAft>
                <a:spcPct val="0"/>
              </a:spcAft>
              <a:defRPr sz="4400">
                <a:solidFill>
                  <a:schemeClr val="tx1"/>
                </a:solidFill>
                <a:latin typeface="Calibri" panose="020F0502020204030204" pitchFamily="34" charset="0"/>
              </a:defRPr>
            </a:lvl8pPr>
            <a:lvl9pPr marL="1828800" algn="ctr" defTabSz="457200" rtl="0" fontAlgn="base">
              <a:spcBef>
                <a:spcPct val="0"/>
              </a:spcBef>
              <a:spcAft>
                <a:spcPct val="0"/>
              </a:spcAft>
              <a:defRPr sz="4400">
                <a:solidFill>
                  <a:schemeClr val="tx1"/>
                </a:solidFill>
                <a:latin typeface="Calibri" panose="020F0502020204030204" pitchFamily="34" charset="0"/>
              </a:defRPr>
            </a:lvl9pPr>
          </a:lstStyle>
          <a:p>
            <a:r>
              <a:rPr lang="en-US" sz="5400" b="1" dirty="0">
                <a:latin typeface="+mn-lt"/>
                <a:cs typeface="Calibri" panose="020F0502020204030204" pitchFamily="34" charset="0"/>
              </a:rPr>
              <a:t>“Why are we </a:t>
            </a:r>
            <a:br>
              <a:rPr lang="en-US" sz="5400" b="1" dirty="0">
                <a:latin typeface="+mn-lt"/>
                <a:cs typeface="Calibri" panose="020F0502020204030204" pitchFamily="34" charset="0"/>
              </a:rPr>
            </a:br>
            <a:r>
              <a:rPr lang="en-US" sz="5400" b="1" dirty="0">
                <a:latin typeface="+mn-lt"/>
                <a:cs typeface="Calibri" panose="020F0502020204030204" pitchFamily="34" charset="0"/>
              </a:rPr>
              <a:t>taking the </a:t>
            </a:r>
            <a:r>
              <a:rPr lang="en-US" sz="5400" b="1" i="1" dirty="0" err="1">
                <a:latin typeface="+mn-lt"/>
                <a:cs typeface="Calibri" panose="020F0502020204030204" pitchFamily="34" charset="0"/>
              </a:rPr>
              <a:t>i</a:t>
            </a:r>
            <a:r>
              <a:rPr lang="en-US" sz="5400" b="1" i="1" dirty="0">
                <a:latin typeface="+mn-lt"/>
                <a:cs typeface="Calibri" panose="020F0502020204030204" pitchFamily="34" charset="0"/>
              </a:rPr>
              <a:t>-Ready Diagnostic</a:t>
            </a:r>
            <a:r>
              <a:rPr lang="en-US" sz="5400" b="1" dirty="0">
                <a:latin typeface="+mn-lt"/>
                <a:cs typeface="Calibri" panose="020F0502020204030204" pitchFamily="34" charset="0"/>
              </a:rPr>
              <a:t>?”</a:t>
            </a:r>
          </a:p>
        </p:txBody>
      </p:sp>
    </p:spTree>
    <p:extLst>
      <p:ext uri="{BB962C8B-B14F-4D97-AF65-F5344CB8AC3E}">
        <p14:creationId xmlns:p14="http://schemas.microsoft.com/office/powerpoint/2010/main" val="829055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3B7EAE2B-4867-F145-9556-D75AB2308F5D}"/>
              </a:ext>
            </a:extLst>
          </p:cNvPr>
          <p:cNvGrpSpPr/>
          <p:nvPr/>
        </p:nvGrpSpPr>
        <p:grpSpPr>
          <a:xfrm>
            <a:off x="644734" y="2835759"/>
            <a:ext cx="8170053" cy="4004722"/>
            <a:chOff x="662781" y="2632183"/>
            <a:chExt cx="8170053" cy="4004722"/>
          </a:xfrm>
        </p:grpSpPr>
        <p:sp>
          <p:nvSpPr>
            <p:cNvPr id="15" name="Rounded Rectangle 14">
              <a:extLst>
                <a:ext uri="{FF2B5EF4-FFF2-40B4-BE49-F238E27FC236}">
                  <a16:creationId xmlns:a16="http://schemas.microsoft.com/office/drawing/2014/main" id="{4578D097-3817-1143-AFA0-C00E001DCF55}"/>
                </a:ext>
              </a:extLst>
            </p:cNvPr>
            <p:cNvSpPr/>
            <p:nvPr/>
          </p:nvSpPr>
          <p:spPr>
            <a:xfrm>
              <a:off x="990444" y="5353546"/>
              <a:ext cx="3323724" cy="981939"/>
            </a:xfrm>
            <a:prstGeom prst="roundRect">
              <a:avLst/>
            </a:prstGeom>
            <a:solidFill>
              <a:schemeClr val="bg1"/>
            </a:solid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ounded Rectangle 15">
              <a:extLst>
                <a:ext uri="{FF2B5EF4-FFF2-40B4-BE49-F238E27FC236}">
                  <a16:creationId xmlns:a16="http://schemas.microsoft.com/office/drawing/2014/main" id="{81E26B68-0495-3441-B4F2-68BC448219D8}"/>
                </a:ext>
              </a:extLst>
            </p:cNvPr>
            <p:cNvSpPr/>
            <p:nvPr/>
          </p:nvSpPr>
          <p:spPr>
            <a:xfrm>
              <a:off x="5157495" y="5353546"/>
              <a:ext cx="3323724" cy="981939"/>
            </a:xfrm>
            <a:prstGeom prst="roundRect">
              <a:avLst/>
            </a:prstGeom>
            <a:solidFill>
              <a:schemeClr val="bg1"/>
            </a:solid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a:extLst>
                <a:ext uri="{FF2B5EF4-FFF2-40B4-BE49-F238E27FC236}">
                  <a16:creationId xmlns:a16="http://schemas.microsoft.com/office/drawing/2014/main" id="{51470AEE-AD65-AA45-8F84-0E729F0F26AC}"/>
                </a:ext>
              </a:extLst>
            </p:cNvPr>
            <p:cNvPicPr>
              <a:picLocks noChangeAspect="1"/>
            </p:cNvPicPr>
            <p:nvPr/>
          </p:nvPicPr>
          <p:blipFill>
            <a:blip r:embed="rId3"/>
            <a:srcRect/>
            <a:stretch/>
          </p:blipFill>
          <p:spPr>
            <a:xfrm>
              <a:off x="662781" y="2755454"/>
              <a:ext cx="3502058" cy="2415212"/>
            </a:xfrm>
            <a:prstGeom prst="rect">
              <a:avLst/>
            </a:prstGeom>
          </p:spPr>
        </p:pic>
        <p:pic>
          <p:nvPicPr>
            <p:cNvPr id="22" name="Picture 21">
              <a:extLst>
                <a:ext uri="{FF2B5EF4-FFF2-40B4-BE49-F238E27FC236}">
                  <a16:creationId xmlns:a16="http://schemas.microsoft.com/office/drawing/2014/main" id="{CE4AFA2D-9B1A-7944-9BEB-7D2CE5F70EE1}"/>
                </a:ext>
              </a:extLst>
            </p:cNvPr>
            <p:cNvPicPr>
              <a:picLocks noChangeAspect="1"/>
            </p:cNvPicPr>
            <p:nvPr/>
          </p:nvPicPr>
          <p:blipFill>
            <a:blip r:embed="rId4"/>
            <a:srcRect/>
            <a:stretch/>
          </p:blipFill>
          <p:spPr>
            <a:xfrm>
              <a:off x="4858886" y="2632183"/>
              <a:ext cx="3502059" cy="2538483"/>
            </a:xfrm>
            <a:prstGeom prst="rect">
              <a:avLst/>
            </a:prstGeom>
          </p:spPr>
        </p:pic>
        <p:sp>
          <p:nvSpPr>
            <p:cNvPr id="17" name="TextBox 16">
              <a:extLst>
                <a:ext uri="{FF2B5EF4-FFF2-40B4-BE49-F238E27FC236}">
                  <a16:creationId xmlns:a16="http://schemas.microsoft.com/office/drawing/2014/main" id="{7BEE933E-8EE6-8047-B7D2-51A852AC8D12}"/>
                </a:ext>
              </a:extLst>
            </p:cNvPr>
            <p:cNvSpPr txBox="1"/>
            <p:nvPr/>
          </p:nvSpPr>
          <p:spPr>
            <a:xfrm>
              <a:off x="1126830" y="5405799"/>
              <a:ext cx="3108960" cy="1231106"/>
            </a:xfrm>
            <a:prstGeom prst="rect">
              <a:avLst/>
            </a:prstGeom>
            <a:noFill/>
          </p:spPr>
          <p:txBody>
            <a:bodyPr wrap="square" rtlCol="0">
              <a:spAutoFit/>
            </a:bodyPr>
            <a:lstStyle/>
            <a:p>
              <a:pPr algn="ctr"/>
              <a:r>
                <a:rPr lang="en-US" sz="2400" dirty="0"/>
                <a:t>Understand what you </a:t>
              </a:r>
              <a:br>
                <a:rPr lang="en-US" sz="3200" dirty="0"/>
              </a:br>
              <a:r>
                <a:rPr lang="en-US" sz="3200" b="1" dirty="0"/>
                <a:t>already know </a:t>
              </a:r>
              <a:r>
                <a:rPr lang="en-US" sz="3200" dirty="0"/>
                <a:t>. . .</a:t>
              </a:r>
            </a:p>
            <a:p>
              <a:endParaRPr lang="en-US" dirty="0"/>
            </a:p>
          </p:txBody>
        </p:sp>
        <p:sp>
          <p:nvSpPr>
            <p:cNvPr id="30" name="TextBox 29">
              <a:extLst>
                <a:ext uri="{FF2B5EF4-FFF2-40B4-BE49-F238E27FC236}">
                  <a16:creationId xmlns:a16="http://schemas.microsoft.com/office/drawing/2014/main" id="{BF766860-A44C-E044-B7BA-215023BA3DE8}"/>
                </a:ext>
              </a:extLst>
            </p:cNvPr>
            <p:cNvSpPr txBox="1"/>
            <p:nvPr/>
          </p:nvSpPr>
          <p:spPr>
            <a:xfrm>
              <a:off x="4805880" y="5364386"/>
              <a:ext cx="4026954" cy="1231106"/>
            </a:xfrm>
            <a:prstGeom prst="rect">
              <a:avLst/>
            </a:prstGeom>
            <a:noFill/>
          </p:spPr>
          <p:txBody>
            <a:bodyPr wrap="square" rtlCol="0">
              <a:spAutoFit/>
            </a:bodyPr>
            <a:lstStyle/>
            <a:p>
              <a:pPr algn="ctr"/>
              <a:r>
                <a:rPr lang="en-US" sz="2400" dirty="0"/>
                <a:t>. . . and what you </a:t>
              </a:r>
              <a:br>
                <a:rPr lang="en-US" sz="2400" dirty="0"/>
              </a:br>
              <a:r>
                <a:rPr lang="en-US" sz="3200" b="1" dirty="0"/>
                <a:t>need to learn</a:t>
              </a:r>
              <a:r>
                <a:rPr lang="en-US" sz="3200" dirty="0"/>
                <a:t>.</a:t>
              </a:r>
              <a:endParaRPr lang="en-US" sz="3200" b="1" dirty="0"/>
            </a:p>
            <a:p>
              <a:pPr algn="ctr"/>
              <a:endParaRPr lang="en-US" dirty="0"/>
            </a:p>
          </p:txBody>
        </p:sp>
      </p:grpSp>
      <p:sp>
        <p:nvSpPr>
          <p:cNvPr id="11" name="Rectangle 10">
            <a:extLst>
              <a:ext uri="{FF2B5EF4-FFF2-40B4-BE49-F238E27FC236}">
                <a16:creationId xmlns:a16="http://schemas.microsoft.com/office/drawing/2014/main" id="{FEF72198-74D1-4C4B-98E7-42E8B5A43F50}"/>
              </a:ext>
            </a:extLst>
          </p:cNvPr>
          <p:cNvSpPr/>
          <p:nvPr/>
        </p:nvSpPr>
        <p:spPr>
          <a:xfrm>
            <a:off x="1" y="845522"/>
            <a:ext cx="9144000" cy="2123658"/>
          </a:xfrm>
          <a:prstGeom prst="rect">
            <a:avLst/>
          </a:prstGeom>
        </p:spPr>
        <p:txBody>
          <a:bodyPr wrap="square">
            <a:spAutoFit/>
          </a:bodyPr>
          <a:lstStyle/>
          <a:p>
            <a:pPr algn="ctr">
              <a:defRPr/>
            </a:pPr>
            <a:r>
              <a:rPr lang="en-US" sz="4400" b="1" dirty="0"/>
              <a:t>Remember, the Diagnostic is important because it helps you </a:t>
            </a:r>
            <a:br>
              <a:rPr lang="en-US" sz="4400" b="1" dirty="0"/>
            </a:br>
            <a:r>
              <a:rPr lang="en-US" sz="4400" b="1" dirty="0"/>
              <a:t>and your teachers . . .</a:t>
            </a:r>
          </a:p>
        </p:txBody>
      </p:sp>
    </p:spTree>
    <p:extLst>
      <p:ext uri="{BB962C8B-B14F-4D97-AF65-F5344CB8AC3E}">
        <p14:creationId xmlns:p14="http://schemas.microsoft.com/office/powerpoint/2010/main" val="23104201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52EF125-E869-6B4C-8A22-CC6825469A04}"/>
              </a:ext>
            </a:extLst>
          </p:cNvPr>
          <p:cNvGrpSpPr/>
          <p:nvPr/>
        </p:nvGrpSpPr>
        <p:grpSpPr>
          <a:xfrm>
            <a:off x="865272" y="3182511"/>
            <a:ext cx="7569783" cy="3205084"/>
            <a:chOff x="901348" y="2791752"/>
            <a:chExt cx="7569783" cy="3205084"/>
          </a:xfrm>
        </p:grpSpPr>
        <p:sp>
          <p:nvSpPr>
            <p:cNvPr id="33" name="Rounded Rectangle 32">
              <a:extLst>
                <a:ext uri="{FF2B5EF4-FFF2-40B4-BE49-F238E27FC236}">
                  <a16:creationId xmlns:a16="http://schemas.microsoft.com/office/drawing/2014/main" id="{ADBAF024-5B20-5E40-B7B4-A070C8303297}"/>
                </a:ext>
              </a:extLst>
            </p:cNvPr>
            <p:cNvSpPr/>
            <p:nvPr/>
          </p:nvSpPr>
          <p:spPr>
            <a:xfrm>
              <a:off x="901348" y="3140394"/>
              <a:ext cx="3947450" cy="1446550"/>
            </a:xfrm>
            <a:prstGeom prst="roundRect">
              <a:avLst/>
            </a:prstGeom>
            <a:solidFill>
              <a:schemeClr val="bg1"/>
            </a:solid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65F22D81-382F-ED4B-B4EA-02ECEBD568E3}"/>
                </a:ext>
              </a:extLst>
            </p:cNvPr>
            <p:cNvSpPr txBox="1"/>
            <p:nvPr/>
          </p:nvSpPr>
          <p:spPr>
            <a:xfrm>
              <a:off x="1103839" y="3325060"/>
              <a:ext cx="3744959" cy="1077218"/>
            </a:xfrm>
            <a:prstGeom prst="rect">
              <a:avLst/>
            </a:prstGeom>
            <a:noFill/>
          </p:spPr>
          <p:txBody>
            <a:bodyPr wrap="square" rtlCol="0">
              <a:spAutoFit/>
            </a:bodyPr>
            <a:lstStyle/>
            <a:p>
              <a:r>
                <a:rPr lang="en-US" sz="3200" dirty="0"/>
                <a:t>Make the best use of </a:t>
              </a:r>
              <a:r>
                <a:rPr lang="en-US" sz="3200" b="1" dirty="0"/>
                <a:t>your learning time</a:t>
              </a:r>
              <a:r>
                <a:rPr lang="en-US" sz="3200" dirty="0"/>
                <a:t>.</a:t>
              </a:r>
              <a:endParaRPr lang="en-US" sz="3200" b="1" dirty="0"/>
            </a:p>
          </p:txBody>
        </p:sp>
        <p:pic>
          <p:nvPicPr>
            <p:cNvPr id="27" name="Picture 26">
              <a:extLst>
                <a:ext uri="{FF2B5EF4-FFF2-40B4-BE49-F238E27FC236}">
                  <a16:creationId xmlns:a16="http://schemas.microsoft.com/office/drawing/2014/main" id="{527C1334-5F1F-1644-84D4-0892DF8585C8}"/>
                </a:ext>
              </a:extLst>
            </p:cNvPr>
            <p:cNvPicPr>
              <a:picLocks noChangeAspect="1"/>
            </p:cNvPicPr>
            <p:nvPr/>
          </p:nvPicPr>
          <p:blipFill>
            <a:blip r:embed="rId3"/>
            <a:srcRect/>
            <a:stretch/>
          </p:blipFill>
          <p:spPr>
            <a:xfrm>
              <a:off x="5266047" y="2791752"/>
              <a:ext cx="3205084" cy="3205084"/>
            </a:xfrm>
            <a:prstGeom prst="rect">
              <a:avLst/>
            </a:prstGeom>
            <a:effectLst>
              <a:outerShdw blurRad="63500" sx="102000" sy="102000" algn="ctr" rotWithShape="0">
                <a:prstClr val="black">
                  <a:alpha val="40000"/>
                </a:prstClr>
              </a:outerShdw>
            </a:effectLst>
          </p:spPr>
        </p:pic>
      </p:grpSp>
      <p:sp>
        <p:nvSpPr>
          <p:cNvPr id="8" name="Rectangle 7">
            <a:extLst>
              <a:ext uri="{FF2B5EF4-FFF2-40B4-BE49-F238E27FC236}">
                <a16:creationId xmlns:a16="http://schemas.microsoft.com/office/drawing/2014/main" id="{DF31FB42-943B-3C45-9083-F4BA802AF244}"/>
              </a:ext>
            </a:extLst>
          </p:cNvPr>
          <p:cNvSpPr/>
          <p:nvPr/>
        </p:nvSpPr>
        <p:spPr>
          <a:xfrm>
            <a:off x="1" y="845522"/>
            <a:ext cx="9144000" cy="2123658"/>
          </a:xfrm>
          <a:prstGeom prst="rect">
            <a:avLst/>
          </a:prstGeom>
        </p:spPr>
        <p:txBody>
          <a:bodyPr wrap="square">
            <a:spAutoFit/>
          </a:bodyPr>
          <a:lstStyle/>
          <a:p>
            <a:pPr algn="ctr">
              <a:defRPr/>
            </a:pPr>
            <a:r>
              <a:rPr lang="en-US" sz="4400" b="1" dirty="0"/>
              <a:t>Remember, the Diagnostic is important because it helps you </a:t>
            </a:r>
            <a:br>
              <a:rPr lang="en-US" sz="4400" b="1" dirty="0"/>
            </a:br>
            <a:r>
              <a:rPr lang="en-US" sz="4400" b="1" dirty="0"/>
              <a:t>and your teachers . . .</a:t>
            </a:r>
          </a:p>
        </p:txBody>
      </p:sp>
    </p:spTree>
    <p:extLst>
      <p:ext uri="{BB962C8B-B14F-4D97-AF65-F5344CB8AC3E}">
        <p14:creationId xmlns:p14="http://schemas.microsoft.com/office/powerpoint/2010/main" val="36735872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7E2097FC-E320-174E-BFB1-B1A1FA71448A}"/>
              </a:ext>
            </a:extLst>
          </p:cNvPr>
          <p:cNvSpPr/>
          <p:nvPr/>
        </p:nvSpPr>
        <p:spPr>
          <a:xfrm>
            <a:off x="1" y="845522"/>
            <a:ext cx="9144000" cy="2123658"/>
          </a:xfrm>
          <a:prstGeom prst="rect">
            <a:avLst/>
          </a:prstGeom>
        </p:spPr>
        <p:txBody>
          <a:bodyPr wrap="square">
            <a:spAutoFit/>
          </a:bodyPr>
          <a:lstStyle/>
          <a:p>
            <a:pPr algn="ctr">
              <a:defRPr/>
            </a:pPr>
            <a:r>
              <a:rPr lang="en-US" sz="4400" b="1" dirty="0"/>
              <a:t>Remember, the Diagnostic is important because it helps you </a:t>
            </a:r>
            <a:br>
              <a:rPr lang="en-US" sz="4400" b="1" dirty="0"/>
            </a:br>
            <a:r>
              <a:rPr lang="en-US" sz="4400" b="1" dirty="0"/>
              <a:t>and your teachers . . .</a:t>
            </a:r>
          </a:p>
        </p:txBody>
      </p:sp>
      <p:grpSp>
        <p:nvGrpSpPr>
          <p:cNvPr id="6" name="Group 5">
            <a:extLst>
              <a:ext uri="{FF2B5EF4-FFF2-40B4-BE49-F238E27FC236}">
                <a16:creationId xmlns:a16="http://schemas.microsoft.com/office/drawing/2014/main" id="{C34D05EB-E9CA-6647-B5A5-AC5A2C668906}"/>
              </a:ext>
            </a:extLst>
          </p:cNvPr>
          <p:cNvGrpSpPr/>
          <p:nvPr/>
        </p:nvGrpSpPr>
        <p:grpSpPr>
          <a:xfrm>
            <a:off x="672869" y="3213729"/>
            <a:ext cx="7798262" cy="3199722"/>
            <a:chOff x="672869" y="2788938"/>
            <a:chExt cx="7798262" cy="3199722"/>
          </a:xfrm>
        </p:grpSpPr>
        <p:sp>
          <p:nvSpPr>
            <p:cNvPr id="34" name="Rounded Rectangle 33">
              <a:extLst>
                <a:ext uri="{FF2B5EF4-FFF2-40B4-BE49-F238E27FC236}">
                  <a16:creationId xmlns:a16="http://schemas.microsoft.com/office/drawing/2014/main" id="{CAFD6A96-7302-5346-BA95-8818275BB807}"/>
                </a:ext>
              </a:extLst>
            </p:cNvPr>
            <p:cNvSpPr/>
            <p:nvPr/>
          </p:nvSpPr>
          <p:spPr>
            <a:xfrm>
              <a:off x="672869" y="3292794"/>
              <a:ext cx="4328329" cy="1816912"/>
            </a:xfrm>
            <a:prstGeom prst="roundRect">
              <a:avLst/>
            </a:prstGeom>
            <a:solidFill>
              <a:schemeClr val="bg1"/>
            </a:solid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C24C47A5-1253-6743-801B-6F70E24A677D}"/>
                </a:ext>
              </a:extLst>
            </p:cNvPr>
            <p:cNvSpPr txBox="1"/>
            <p:nvPr/>
          </p:nvSpPr>
          <p:spPr>
            <a:xfrm>
              <a:off x="835666" y="3450760"/>
              <a:ext cx="4433062" cy="1446550"/>
            </a:xfrm>
            <a:prstGeom prst="rect">
              <a:avLst/>
            </a:prstGeom>
            <a:noFill/>
          </p:spPr>
          <p:txBody>
            <a:bodyPr wrap="square" rtlCol="0">
              <a:spAutoFit/>
            </a:bodyPr>
            <a:lstStyle/>
            <a:p>
              <a:pPr marL="0" lvl="1">
                <a:spcAft>
                  <a:spcPts val="1200"/>
                </a:spcAft>
              </a:pPr>
              <a:r>
                <a:rPr lang="en-US" sz="3200" b="1" dirty="0"/>
                <a:t>Show what you know! </a:t>
              </a:r>
              <a:br>
                <a:rPr lang="en-US" sz="2800" dirty="0"/>
              </a:br>
              <a:r>
                <a:rPr lang="en-US" sz="2800" dirty="0"/>
                <a:t>Try your best so you can show what you’ve learned.</a:t>
              </a:r>
              <a:endParaRPr lang="en-US" altLang="en-US" sz="2800" dirty="0"/>
            </a:p>
          </p:txBody>
        </p:sp>
        <p:pic>
          <p:nvPicPr>
            <p:cNvPr id="29" name="Picture 28">
              <a:extLst>
                <a:ext uri="{FF2B5EF4-FFF2-40B4-BE49-F238E27FC236}">
                  <a16:creationId xmlns:a16="http://schemas.microsoft.com/office/drawing/2014/main" id="{82A1D2E8-753F-D841-A085-EFD3C0391B0A}"/>
                </a:ext>
              </a:extLst>
            </p:cNvPr>
            <p:cNvPicPr>
              <a:picLocks noChangeAspect="1"/>
            </p:cNvPicPr>
            <p:nvPr/>
          </p:nvPicPr>
          <p:blipFill>
            <a:blip r:embed="rId3"/>
            <a:srcRect/>
            <a:stretch/>
          </p:blipFill>
          <p:spPr>
            <a:xfrm>
              <a:off x="5271409" y="2788938"/>
              <a:ext cx="3199722" cy="3199722"/>
            </a:xfrm>
            <a:prstGeom prst="rect">
              <a:avLst/>
            </a:prstGeom>
            <a:effectLst>
              <a:outerShdw blurRad="63500" sx="102000" sy="102000" algn="ctr" rotWithShape="0">
                <a:prstClr val="black">
                  <a:alpha val="40000"/>
                </a:prstClr>
              </a:outerShdw>
            </a:effectLst>
          </p:spPr>
        </p:pic>
      </p:grpSp>
    </p:spTree>
    <p:extLst>
      <p:ext uri="{BB962C8B-B14F-4D97-AF65-F5344CB8AC3E}">
        <p14:creationId xmlns:p14="http://schemas.microsoft.com/office/powerpoint/2010/main" val="21013581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a:extLst>
              <a:ext uri="{FF2B5EF4-FFF2-40B4-BE49-F238E27FC236}">
                <a16:creationId xmlns:a16="http://schemas.microsoft.com/office/drawing/2014/main" id="{9FF4FA92-9F00-ED4B-8896-58CCE945C97E}"/>
              </a:ext>
            </a:extLst>
          </p:cNvPr>
          <p:cNvSpPr/>
          <p:nvPr/>
        </p:nvSpPr>
        <p:spPr>
          <a:xfrm>
            <a:off x="-821803" y="274638"/>
            <a:ext cx="10648709" cy="917668"/>
          </a:xfrm>
          <a:prstGeom prst="round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2" name="Rectangle 41">
            <a:extLst>
              <a:ext uri="{FF2B5EF4-FFF2-40B4-BE49-F238E27FC236}">
                <a16:creationId xmlns:a16="http://schemas.microsoft.com/office/drawing/2014/main" id="{932D130A-93EC-164D-9141-ABF47C6D1C0B}"/>
              </a:ext>
            </a:extLst>
          </p:cNvPr>
          <p:cNvSpPr/>
          <p:nvPr/>
        </p:nvSpPr>
        <p:spPr>
          <a:xfrm>
            <a:off x="652160" y="368222"/>
            <a:ext cx="8481219" cy="769441"/>
          </a:xfrm>
          <a:prstGeom prst="rect">
            <a:avLst/>
          </a:prstGeom>
        </p:spPr>
        <p:txBody>
          <a:bodyPr wrap="square">
            <a:spAutoFit/>
          </a:bodyPr>
          <a:lstStyle/>
          <a:p>
            <a:pPr>
              <a:defRPr/>
            </a:pPr>
            <a:r>
              <a:rPr lang="en-US" altLang="en-US" sz="4400" b="1" dirty="0"/>
              <a:t>How does the Diagnostic work?</a:t>
            </a:r>
            <a:endParaRPr lang="en-US" sz="4400" dirty="0"/>
          </a:p>
        </p:txBody>
      </p:sp>
      <p:grpSp>
        <p:nvGrpSpPr>
          <p:cNvPr id="16" name="Group 15">
            <a:extLst>
              <a:ext uri="{FF2B5EF4-FFF2-40B4-BE49-F238E27FC236}">
                <a16:creationId xmlns:a16="http://schemas.microsoft.com/office/drawing/2014/main" id="{230FB228-0964-5E41-A247-F3D1A9171415}"/>
              </a:ext>
            </a:extLst>
          </p:cNvPr>
          <p:cNvGrpSpPr/>
          <p:nvPr/>
        </p:nvGrpSpPr>
        <p:grpSpPr>
          <a:xfrm>
            <a:off x="1279330" y="1597365"/>
            <a:ext cx="6585340" cy="1030003"/>
            <a:chOff x="79368" y="2251219"/>
            <a:chExt cx="6189219" cy="1127935"/>
          </a:xfrm>
          <a:solidFill>
            <a:schemeClr val="bg1">
              <a:lumMod val="85000"/>
            </a:schemeClr>
          </a:solidFill>
        </p:grpSpPr>
        <p:sp>
          <p:nvSpPr>
            <p:cNvPr id="17" name="Rounded Rectangle 16">
              <a:extLst>
                <a:ext uri="{FF2B5EF4-FFF2-40B4-BE49-F238E27FC236}">
                  <a16:creationId xmlns:a16="http://schemas.microsoft.com/office/drawing/2014/main" id="{68A151A3-56AD-8A4F-849D-6FA4C9542D13}"/>
                </a:ext>
              </a:extLst>
            </p:cNvPr>
            <p:cNvSpPr/>
            <p:nvPr/>
          </p:nvSpPr>
          <p:spPr>
            <a:xfrm>
              <a:off x="79368" y="2251219"/>
              <a:ext cx="6189219" cy="1127935"/>
            </a:xfrm>
            <a:prstGeom prst="roundRect">
              <a:avLst/>
            </a:prstGeom>
            <a:solidFill>
              <a:schemeClr val="bg1"/>
            </a:solid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AF92AC96-A171-E94C-9DEA-6599C6FC4803}"/>
                </a:ext>
              </a:extLst>
            </p:cNvPr>
            <p:cNvSpPr txBox="1"/>
            <p:nvPr/>
          </p:nvSpPr>
          <p:spPr>
            <a:xfrm>
              <a:off x="153014" y="2334332"/>
              <a:ext cx="6048609" cy="1044822"/>
            </a:xfrm>
            <a:prstGeom prst="rect">
              <a:avLst/>
            </a:prstGeom>
            <a:noFill/>
          </p:spPr>
          <p:txBody>
            <a:bodyPr wrap="square" rtlCol="0">
              <a:spAutoFit/>
            </a:bodyPr>
            <a:lstStyle/>
            <a:p>
              <a:pPr eaLnBrk="1" hangingPunct="1">
                <a:spcAft>
                  <a:spcPts val="1200"/>
                </a:spcAft>
              </a:pPr>
              <a:r>
                <a:rPr lang="en-US" altLang="en-US" sz="2800" i="1" dirty="0" err="1"/>
                <a:t>i</a:t>
              </a:r>
              <a:r>
                <a:rPr lang="en-US" altLang="en-US" sz="2800" i="1" dirty="0"/>
                <a:t>-Ready </a:t>
              </a:r>
              <a:r>
                <a:rPr lang="en-US" altLang="en-US" sz="2800" dirty="0"/>
                <a:t>is</a:t>
              </a:r>
              <a:r>
                <a:rPr lang="en-US" altLang="en-US" sz="2800" i="1" dirty="0"/>
                <a:t> </a:t>
              </a:r>
              <a:r>
                <a:rPr lang="en-US" altLang="en-US" sz="2800" dirty="0"/>
                <a:t>an </a:t>
              </a:r>
              <a:r>
                <a:rPr lang="en-US" altLang="en-US" sz="2800" b="1" dirty="0"/>
                <a:t>adaptive test</a:t>
              </a:r>
              <a:r>
                <a:rPr lang="en-US" altLang="en-US" sz="2800" dirty="0"/>
                <a:t>. This means the questions change based on your answers.</a:t>
              </a:r>
              <a:endParaRPr lang="en-US" altLang="en-US" sz="2800" b="1" dirty="0"/>
            </a:p>
          </p:txBody>
        </p:sp>
      </p:grpSp>
      <p:grpSp>
        <p:nvGrpSpPr>
          <p:cNvPr id="22" name="Group 21">
            <a:extLst>
              <a:ext uri="{FF2B5EF4-FFF2-40B4-BE49-F238E27FC236}">
                <a16:creationId xmlns:a16="http://schemas.microsoft.com/office/drawing/2014/main" id="{BDA2CB9E-5CB3-E34B-ADAB-9F4FBA9CF65D}"/>
              </a:ext>
            </a:extLst>
          </p:cNvPr>
          <p:cNvGrpSpPr/>
          <p:nvPr/>
        </p:nvGrpSpPr>
        <p:grpSpPr>
          <a:xfrm>
            <a:off x="2427074" y="2997590"/>
            <a:ext cx="4289852" cy="717815"/>
            <a:chOff x="79368" y="2251219"/>
            <a:chExt cx="4031809" cy="786064"/>
          </a:xfrm>
          <a:solidFill>
            <a:schemeClr val="bg1">
              <a:lumMod val="85000"/>
            </a:schemeClr>
          </a:solidFill>
        </p:grpSpPr>
        <p:sp>
          <p:nvSpPr>
            <p:cNvPr id="23" name="Rounded Rectangle 22">
              <a:extLst>
                <a:ext uri="{FF2B5EF4-FFF2-40B4-BE49-F238E27FC236}">
                  <a16:creationId xmlns:a16="http://schemas.microsoft.com/office/drawing/2014/main" id="{8775372B-B853-D344-A82E-05A5F73FB016}"/>
                </a:ext>
              </a:extLst>
            </p:cNvPr>
            <p:cNvSpPr/>
            <p:nvPr/>
          </p:nvSpPr>
          <p:spPr>
            <a:xfrm>
              <a:off x="79368" y="2251219"/>
              <a:ext cx="4031809" cy="786064"/>
            </a:xfrm>
            <a:prstGeom prst="roundRect">
              <a:avLst/>
            </a:prstGeom>
            <a:solidFill>
              <a:schemeClr val="bg1"/>
            </a:solid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3BDB221A-B767-8840-9003-78F5BFEA551B}"/>
                </a:ext>
              </a:extLst>
            </p:cNvPr>
            <p:cNvSpPr txBox="1"/>
            <p:nvPr/>
          </p:nvSpPr>
          <p:spPr>
            <a:xfrm>
              <a:off x="175334" y="2334332"/>
              <a:ext cx="3891200" cy="572967"/>
            </a:xfrm>
            <a:prstGeom prst="rect">
              <a:avLst/>
            </a:prstGeom>
            <a:noFill/>
          </p:spPr>
          <p:txBody>
            <a:bodyPr wrap="square" rtlCol="0">
              <a:spAutoFit/>
            </a:bodyPr>
            <a:lstStyle/>
            <a:p>
              <a:r>
                <a:rPr lang="en-US" altLang="en-US" sz="2800" b="1" dirty="0"/>
                <a:t>Some questions will be . . .</a:t>
              </a:r>
              <a:endParaRPr lang="en-US" sz="2800" dirty="0"/>
            </a:p>
          </p:txBody>
        </p:sp>
      </p:grpSp>
      <p:grpSp>
        <p:nvGrpSpPr>
          <p:cNvPr id="9" name="Group 8">
            <a:extLst>
              <a:ext uri="{FF2B5EF4-FFF2-40B4-BE49-F238E27FC236}">
                <a16:creationId xmlns:a16="http://schemas.microsoft.com/office/drawing/2014/main" id="{5EA30C71-7EB4-FA4F-92DE-9175F5FFEE86}"/>
              </a:ext>
            </a:extLst>
          </p:cNvPr>
          <p:cNvGrpSpPr/>
          <p:nvPr/>
        </p:nvGrpSpPr>
        <p:grpSpPr>
          <a:xfrm>
            <a:off x="1044649" y="3989267"/>
            <a:ext cx="2177242" cy="2177242"/>
            <a:chOff x="1044649" y="3989267"/>
            <a:chExt cx="2177242" cy="2177242"/>
          </a:xfrm>
        </p:grpSpPr>
        <p:pic>
          <p:nvPicPr>
            <p:cNvPr id="3" name="Picture 2" descr="A close up of a logo&#10;&#10;Description automatically generated">
              <a:extLst>
                <a:ext uri="{FF2B5EF4-FFF2-40B4-BE49-F238E27FC236}">
                  <a16:creationId xmlns:a16="http://schemas.microsoft.com/office/drawing/2014/main" id="{CA115A31-F4F6-FD41-AEF5-DC30A94C2EEB}"/>
                </a:ext>
              </a:extLst>
            </p:cNvPr>
            <p:cNvPicPr>
              <a:picLocks noChangeAspect="1"/>
            </p:cNvPicPr>
            <p:nvPr/>
          </p:nvPicPr>
          <p:blipFill>
            <a:blip r:embed="rId3"/>
            <a:stretch>
              <a:fillRect/>
            </a:stretch>
          </p:blipFill>
          <p:spPr>
            <a:xfrm>
              <a:off x="1044649" y="3989267"/>
              <a:ext cx="2177242" cy="2177242"/>
            </a:xfrm>
            <a:prstGeom prst="rect">
              <a:avLst/>
            </a:prstGeom>
            <a:ln w="38100">
              <a:noFill/>
            </a:ln>
            <a:effectLst>
              <a:outerShdw blurRad="63500" sx="102000" sy="102000" algn="ctr" rotWithShape="0">
                <a:prstClr val="black">
                  <a:alpha val="40000"/>
                </a:prstClr>
              </a:outerShdw>
            </a:effectLst>
          </p:spPr>
        </p:pic>
        <p:sp>
          <p:nvSpPr>
            <p:cNvPr id="8" name="Rectangle 7">
              <a:extLst>
                <a:ext uri="{FF2B5EF4-FFF2-40B4-BE49-F238E27FC236}">
                  <a16:creationId xmlns:a16="http://schemas.microsoft.com/office/drawing/2014/main" id="{75674DD1-1379-DD46-BC21-5A2807CDF375}"/>
                </a:ext>
              </a:extLst>
            </p:cNvPr>
            <p:cNvSpPr/>
            <p:nvPr/>
          </p:nvSpPr>
          <p:spPr>
            <a:xfrm>
              <a:off x="1961241" y="5601235"/>
              <a:ext cx="931665" cy="461665"/>
            </a:xfrm>
            <a:prstGeom prst="rect">
              <a:avLst/>
            </a:prstGeom>
          </p:spPr>
          <p:txBody>
            <a:bodyPr wrap="none">
              <a:spAutoFit/>
            </a:bodyPr>
            <a:lstStyle/>
            <a:p>
              <a:r>
                <a:rPr lang="en-US" altLang="en-US" sz="2400" b="1" dirty="0">
                  <a:solidFill>
                    <a:schemeClr val="bg1"/>
                  </a:solidFill>
                </a:rPr>
                <a:t>HARD</a:t>
              </a:r>
              <a:endParaRPr lang="en-US" dirty="0">
                <a:solidFill>
                  <a:schemeClr val="bg1"/>
                </a:solidFill>
              </a:endParaRPr>
            </a:p>
          </p:txBody>
        </p:sp>
      </p:grpSp>
      <p:grpSp>
        <p:nvGrpSpPr>
          <p:cNvPr id="10" name="Group 9">
            <a:extLst>
              <a:ext uri="{FF2B5EF4-FFF2-40B4-BE49-F238E27FC236}">
                <a16:creationId xmlns:a16="http://schemas.microsoft.com/office/drawing/2014/main" id="{D08C995A-F1F2-6448-A372-2CD965706C35}"/>
              </a:ext>
            </a:extLst>
          </p:cNvPr>
          <p:cNvGrpSpPr/>
          <p:nvPr/>
        </p:nvGrpSpPr>
        <p:grpSpPr>
          <a:xfrm>
            <a:off x="3483379" y="3989267"/>
            <a:ext cx="2177242" cy="2177242"/>
            <a:chOff x="3483379" y="3989267"/>
            <a:chExt cx="2177242" cy="2177242"/>
          </a:xfrm>
        </p:grpSpPr>
        <p:pic>
          <p:nvPicPr>
            <p:cNvPr id="5" name="Picture 4" descr="A picture containing light&#10;&#10;Description automatically generated">
              <a:extLst>
                <a:ext uri="{FF2B5EF4-FFF2-40B4-BE49-F238E27FC236}">
                  <a16:creationId xmlns:a16="http://schemas.microsoft.com/office/drawing/2014/main" id="{A210BE8E-6276-1D4C-AD78-C97272C5B2C1}"/>
                </a:ext>
              </a:extLst>
            </p:cNvPr>
            <p:cNvPicPr>
              <a:picLocks noChangeAspect="1"/>
            </p:cNvPicPr>
            <p:nvPr/>
          </p:nvPicPr>
          <p:blipFill>
            <a:blip r:embed="rId4"/>
            <a:stretch>
              <a:fillRect/>
            </a:stretch>
          </p:blipFill>
          <p:spPr>
            <a:xfrm>
              <a:off x="3483379" y="3989267"/>
              <a:ext cx="2177242" cy="2177242"/>
            </a:xfrm>
            <a:prstGeom prst="rect">
              <a:avLst/>
            </a:prstGeom>
            <a:ln w="38100">
              <a:noFill/>
            </a:ln>
            <a:effectLst>
              <a:outerShdw blurRad="63500" sx="102000" sy="102000" algn="ctr" rotWithShape="0">
                <a:prstClr val="black">
                  <a:alpha val="40000"/>
                </a:prstClr>
              </a:outerShdw>
            </a:effectLst>
          </p:spPr>
        </p:pic>
        <p:sp>
          <p:nvSpPr>
            <p:cNvPr id="28" name="Rectangle 27">
              <a:extLst>
                <a:ext uri="{FF2B5EF4-FFF2-40B4-BE49-F238E27FC236}">
                  <a16:creationId xmlns:a16="http://schemas.microsoft.com/office/drawing/2014/main" id="{EB080EDD-D7C8-0642-8C72-C734D4B526C9}"/>
                </a:ext>
              </a:extLst>
            </p:cNvPr>
            <p:cNvSpPr/>
            <p:nvPr/>
          </p:nvSpPr>
          <p:spPr>
            <a:xfrm>
              <a:off x="3809498" y="5611567"/>
              <a:ext cx="817853" cy="461665"/>
            </a:xfrm>
            <a:prstGeom prst="rect">
              <a:avLst/>
            </a:prstGeom>
          </p:spPr>
          <p:txBody>
            <a:bodyPr wrap="none">
              <a:spAutoFit/>
            </a:bodyPr>
            <a:lstStyle/>
            <a:p>
              <a:r>
                <a:rPr lang="en-US" altLang="en-US" sz="2400" b="1" dirty="0">
                  <a:solidFill>
                    <a:schemeClr val="bg1"/>
                  </a:solidFill>
                </a:rPr>
                <a:t>EASY</a:t>
              </a:r>
              <a:endParaRPr lang="en-US" dirty="0">
                <a:solidFill>
                  <a:schemeClr val="bg1"/>
                </a:solidFill>
              </a:endParaRPr>
            </a:p>
          </p:txBody>
        </p:sp>
      </p:grpSp>
      <p:grpSp>
        <p:nvGrpSpPr>
          <p:cNvPr id="11" name="Group 10">
            <a:extLst>
              <a:ext uri="{FF2B5EF4-FFF2-40B4-BE49-F238E27FC236}">
                <a16:creationId xmlns:a16="http://schemas.microsoft.com/office/drawing/2014/main" id="{4CEEF902-AD25-AB47-AF9B-99BEB9BF9A61}"/>
              </a:ext>
            </a:extLst>
          </p:cNvPr>
          <p:cNvGrpSpPr/>
          <p:nvPr/>
        </p:nvGrpSpPr>
        <p:grpSpPr>
          <a:xfrm>
            <a:off x="5922109" y="3989267"/>
            <a:ext cx="2177242" cy="2177242"/>
            <a:chOff x="5922109" y="3989267"/>
            <a:chExt cx="2177242" cy="2177242"/>
          </a:xfrm>
        </p:grpSpPr>
        <p:pic>
          <p:nvPicPr>
            <p:cNvPr id="7" name="Picture 6" descr="A close up of a logo&#10;&#10;Description automatically generated">
              <a:extLst>
                <a:ext uri="{FF2B5EF4-FFF2-40B4-BE49-F238E27FC236}">
                  <a16:creationId xmlns:a16="http://schemas.microsoft.com/office/drawing/2014/main" id="{818ABC0C-9117-1A4B-892C-C5234AD5E69C}"/>
                </a:ext>
              </a:extLst>
            </p:cNvPr>
            <p:cNvPicPr>
              <a:picLocks noChangeAspect="1"/>
            </p:cNvPicPr>
            <p:nvPr/>
          </p:nvPicPr>
          <p:blipFill>
            <a:blip r:embed="rId5"/>
            <a:stretch>
              <a:fillRect/>
            </a:stretch>
          </p:blipFill>
          <p:spPr>
            <a:xfrm>
              <a:off x="5922109" y="3989267"/>
              <a:ext cx="2177242" cy="2177242"/>
            </a:xfrm>
            <a:prstGeom prst="rect">
              <a:avLst/>
            </a:prstGeom>
            <a:ln w="38100">
              <a:noFill/>
            </a:ln>
            <a:effectLst>
              <a:outerShdw blurRad="63500" sx="102000" sy="102000" algn="ctr" rotWithShape="0">
                <a:prstClr val="black">
                  <a:alpha val="40000"/>
                </a:prstClr>
              </a:outerShdw>
            </a:effectLst>
          </p:spPr>
        </p:pic>
        <p:sp>
          <p:nvSpPr>
            <p:cNvPr id="29" name="Rectangle 28">
              <a:extLst>
                <a:ext uri="{FF2B5EF4-FFF2-40B4-BE49-F238E27FC236}">
                  <a16:creationId xmlns:a16="http://schemas.microsoft.com/office/drawing/2014/main" id="{364A4A47-669C-B649-BC10-6A4EC7862AC7}"/>
                </a:ext>
              </a:extLst>
            </p:cNvPr>
            <p:cNvSpPr/>
            <p:nvPr/>
          </p:nvSpPr>
          <p:spPr>
            <a:xfrm>
              <a:off x="6199593" y="5601235"/>
              <a:ext cx="1648400" cy="461665"/>
            </a:xfrm>
            <a:prstGeom prst="rect">
              <a:avLst/>
            </a:prstGeom>
          </p:spPr>
          <p:txBody>
            <a:bodyPr wrap="none">
              <a:spAutoFit/>
            </a:bodyPr>
            <a:lstStyle/>
            <a:p>
              <a:r>
                <a:rPr lang="en-US" altLang="en-US" sz="2400" b="1" dirty="0">
                  <a:solidFill>
                    <a:schemeClr val="bg1"/>
                  </a:solidFill>
                </a:rPr>
                <a:t>JUST RIGHT</a:t>
              </a:r>
              <a:endParaRPr lang="en-US" dirty="0">
                <a:solidFill>
                  <a:schemeClr val="bg1"/>
                </a:solidFill>
              </a:endParaRPr>
            </a:p>
          </p:txBody>
        </p:sp>
      </p:grpSp>
    </p:spTree>
    <p:extLst>
      <p:ext uri="{BB962C8B-B14F-4D97-AF65-F5344CB8AC3E}">
        <p14:creationId xmlns:p14="http://schemas.microsoft.com/office/powerpoint/2010/main" val="1733613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a:extLst>
              <a:ext uri="{FF2B5EF4-FFF2-40B4-BE49-F238E27FC236}">
                <a16:creationId xmlns:a16="http://schemas.microsoft.com/office/drawing/2014/main" id="{3B8CA971-CE81-CF4B-8630-8D6CC9B4B4E3}"/>
              </a:ext>
            </a:extLst>
          </p:cNvPr>
          <p:cNvSpPr/>
          <p:nvPr/>
        </p:nvSpPr>
        <p:spPr>
          <a:xfrm>
            <a:off x="-821803" y="274638"/>
            <a:ext cx="10648709" cy="917668"/>
          </a:xfrm>
          <a:prstGeom prst="round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2" name="Rectangle 21">
            <a:extLst>
              <a:ext uri="{FF2B5EF4-FFF2-40B4-BE49-F238E27FC236}">
                <a16:creationId xmlns:a16="http://schemas.microsoft.com/office/drawing/2014/main" id="{A69C9402-A8F7-0F48-AD76-22CD750EDCDA}"/>
              </a:ext>
            </a:extLst>
          </p:cNvPr>
          <p:cNvSpPr/>
          <p:nvPr/>
        </p:nvSpPr>
        <p:spPr>
          <a:xfrm>
            <a:off x="652160" y="368222"/>
            <a:ext cx="8481219" cy="769441"/>
          </a:xfrm>
          <a:prstGeom prst="rect">
            <a:avLst/>
          </a:prstGeom>
        </p:spPr>
        <p:txBody>
          <a:bodyPr wrap="square">
            <a:spAutoFit/>
          </a:bodyPr>
          <a:lstStyle/>
          <a:p>
            <a:pPr>
              <a:defRPr/>
            </a:pPr>
            <a:r>
              <a:rPr lang="en-US" altLang="en-US" sz="4400" b="1" dirty="0">
                <a:latin typeface="+mn-lt"/>
              </a:rPr>
              <a:t>What should you do?</a:t>
            </a:r>
            <a:endParaRPr lang="en-US" sz="4400" b="1" dirty="0">
              <a:latin typeface="+mn-lt"/>
            </a:endParaRPr>
          </a:p>
        </p:txBody>
      </p:sp>
      <p:grpSp>
        <p:nvGrpSpPr>
          <p:cNvPr id="13" name="Group 12">
            <a:extLst>
              <a:ext uri="{FF2B5EF4-FFF2-40B4-BE49-F238E27FC236}">
                <a16:creationId xmlns:a16="http://schemas.microsoft.com/office/drawing/2014/main" id="{76E27D60-C533-3248-9290-991AC6A033BD}"/>
              </a:ext>
            </a:extLst>
          </p:cNvPr>
          <p:cNvGrpSpPr/>
          <p:nvPr/>
        </p:nvGrpSpPr>
        <p:grpSpPr>
          <a:xfrm>
            <a:off x="453430" y="2061745"/>
            <a:ext cx="8030710" cy="3656232"/>
            <a:chOff x="453430" y="2061745"/>
            <a:chExt cx="8030710" cy="3656232"/>
          </a:xfrm>
        </p:grpSpPr>
        <p:pic>
          <p:nvPicPr>
            <p:cNvPr id="14" name="Picture 13">
              <a:extLst>
                <a:ext uri="{FF2B5EF4-FFF2-40B4-BE49-F238E27FC236}">
                  <a16:creationId xmlns:a16="http://schemas.microsoft.com/office/drawing/2014/main" id="{EAD92F50-26F7-A94D-ADCD-177675276D06}"/>
                </a:ext>
              </a:extLst>
            </p:cNvPr>
            <p:cNvPicPr>
              <a:picLocks noChangeAspect="1"/>
            </p:cNvPicPr>
            <p:nvPr/>
          </p:nvPicPr>
          <p:blipFill>
            <a:blip r:embed="rId3"/>
            <a:srcRect/>
            <a:stretch/>
          </p:blipFill>
          <p:spPr>
            <a:xfrm flipH="1">
              <a:off x="453430" y="2061745"/>
              <a:ext cx="3656232" cy="3656232"/>
            </a:xfrm>
            <a:prstGeom prst="rect">
              <a:avLst/>
            </a:prstGeom>
            <a:effectLst>
              <a:outerShdw blurRad="63500" sx="102000" sy="102000" algn="ctr" rotWithShape="0">
                <a:prstClr val="black">
                  <a:alpha val="40000"/>
                </a:prstClr>
              </a:outerShdw>
            </a:effectLst>
          </p:spPr>
        </p:pic>
        <p:grpSp>
          <p:nvGrpSpPr>
            <p:cNvPr id="21" name="Group 20">
              <a:extLst>
                <a:ext uri="{FF2B5EF4-FFF2-40B4-BE49-F238E27FC236}">
                  <a16:creationId xmlns:a16="http://schemas.microsoft.com/office/drawing/2014/main" id="{72EA41B1-523E-844A-A0CF-8F9CCA859A0F}"/>
                </a:ext>
              </a:extLst>
            </p:cNvPr>
            <p:cNvGrpSpPr/>
            <p:nvPr/>
          </p:nvGrpSpPr>
          <p:grpSpPr>
            <a:xfrm>
              <a:off x="4827908" y="2495296"/>
              <a:ext cx="3656232" cy="2908254"/>
              <a:chOff x="193254" y="2308052"/>
              <a:chExt cx="6500740" cy="692641"/>
            </a:xfrm>
            <a:solidFill>
              <a:schemeClr val="bg1">
                <a:lumMod val="85000"/>
              </a:schemeClr>
            </a:solidFill>
          </p:grpSpPr>
          <p:sp>
            <p:nvSpPr>
              <p:cNvPr id="24" name="Rounded Rectangle 23">
                <a:extLst>
                  <a:ext uri="{FF2B5EF4-FFF2-40B4-BE49-F238E27FC236}">
                    <a16:creationId xmlns:a16="http://schemas.microsoft.com/office/drawing/2014/main" id="{D0A0DB3A-1193-6D4F-BDFB-B14A732A3741}"/>
                  </a:ext>
                </a:extLst>
              </p:cNvPr>
              <p:cNvSpPr/>
              <p:nvPr/>
            </p:nvSpPr>
            <p:spPr>
              <a:xfrm>
                <a:off x="193254" y="2308052"/>
                <a:ext cx="6500740" cy="692641"/>
              </a:xfrm>
              <a:prstGeom prst="roundRect">
                <a:avLst/>
              </a:prstGeom>
              <a:solidFill>
                <a:schemeClr val="bg1"/>
              </a:solid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2E2F4C17-2C25-AA42-89BB-A562CE2AAF98}"/>
                  </a:ext>
                </a:extLst>
              </p:cNvPr>
              <p:cNvSpPr txBox="1"/>
              <p:nvPr/>
            </p:nvSpPr>
            <p:spPr>
              <a:xfrm>
                <a:off x="368474" y="2335512"/>
                <a:ext cx="6164428" cy="637721"/>
              </a:xfrm>
              <a:prstGeom prst="rect">
                <a:avLst/>
              </a:prstGeom>
              <a:noFill/>
            </p:spPr>
            <p:txBody>
              <a:bodyPr wrap="square" rtlCol="0">
                <a:spAutoFit/>
              </a:bodyPr>
              <a:lstStyle/>
              <a:p>
                <a:pPr marL="11430"/>
                <a:r>
                  <a:rPr lang="en-US" sz="2800" dirty="0"/>
                  <a:t>Remember </a:t>
                </a:r>
                <a:r>
                  <a:rPr lang="en-US" sz="2800" b="1" dirty="0"/>
                  <a:t>this test is adaptive</a:t>
                </a:r>
                <a:r>
                  <a:rPr lang="en-US" sz="2800" dirty="0"/>
                  <a:t>! You should try your best, but know that you'll get questions you don't know how to answer. </a:t>
                </a:r>
              </a:p>
            </p:txBody>
          </p:sp>
        </p:grpSp>
      </p:grpSp>
    </p:spTree>
    <p:extLst>
      <p:ext uri="{BB962C8B-B14F-4D97-AF65-F5344CB8AC3E}">
        <p14:creationId xmlns:p14="http://schemas.microsoft.com/office/powerpoint/2010/main" val="37468444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a:extLst>
              <a:ext uri="{FF2B5EF4-FFF2-40B4-BE49-F238E27FC236}">
                <a16:creationId xmlns:a16="http://schemas.microsoft.com/office/drawing/2014/main" id="{3B8CA971-CE81-CF4B-8630-8D6CC9B4B4E3}"/>
              </a:ext>
            </a:extLst>
          </p:cNvPr>
          <p:cNvSpPr/>
          <p:nvPr/>
        </p:nvSpPr>
        <p:spPr>
          <a:xfrm>
            <a:off x="-821803" y="274638"/>
            <a:ext cx="10648709" cy="917668"/>
          </a:xfrm>
          <a:prstGeom prst="round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2" name="Rectangle 21">
            <a:extLst>
              <a:ext uri="{FF2B5EF4-FFF2-40B4-BE49-F238E27FC236}">
                <a16:creationId xmlns:a16="http://schemas.microsoft.com/office/drawing/2014/main" id="{A69C9402-A8F7-0F48-AD76-22CD750EDCDA}"/>
              </a:ext>
            </a:extLst>
          </p:cNvPr>
          <p:cNvSpPr/>
          <p:nvPr/>
        </p:nvSpPr>
        <p:spPr>
          <a:xfrm>
            <a:off x="652160" y="368222"/>
            <a:ext cx="8481219" cy="769441"/>
          </a:xfrm>
          <a:prstGeom prst="rect">
            <a:avLst/>
          </a:prstGeom>
        </p:spPr>
        <p:txBody>
          <a:bodyPr wrap="square">
            <a:spAutoFit/>
          </a:bodyPr>
          <a:lstStyle/>
          <a:p>
            <a:pPr>
              <a:defRPr/>
            </a:pPr>
            <a:r>
              <a:rPr lang="en-US" altLang="en-US" sz="4400" b="1" dirty="0">
                <a:latin typeface="+mn-lt"/>
              </a:rPr>
              <a:t>What should you do?</a:t>
            </a:r>
            <a:endParaRPr lang="en-US" sz="4400" b="1" dirty="0">
              <a:latin typeface="+mn-lt"/>
            </a:endParaRPr>
          </a:p>
        </p:txBody>
      </p:sp>
      <p:grpSp>
        <p:nvGrpSpPr>
          <p:cNvPr id="17" name="Group 16">
            <a:extLst>
              <a:ext uri="{FF2B5EF4-FFF2-40B4-BE49-F238E27FC236}">
                <a16:creationId xmlns:a16="http://schemas.microsoft.com/office/drawing/2014/main" id="{0E6C06E7-AD5C-C444-817B-34F75E885A3A}"/>
              </a:ext>
            </a:extLst>
          </p:cNvPr>
          <p:cNvGrpSpPr/>
          <p:nvPr/>
        </p:nvGrpSpPr>
        <p:grpSpPr>
          <a:xfrm>
            <a:off x="816786" y="1954192"/>
            <a:ext cx="7317378" cy="3505513"/>
            <a:chOff x="816786" y="1954192"/>
            <a:chExt cx="7317378" cy="3505513"/>
          </a:xfrm>
        </p:grpSpPr>
        <p:pic>
          <p:nvPicPr>
            <p:cNvPr id="15" name="Picture 14">
              <a:extLst>
                <a:ext uri="{FF2B5EF4-FFF2-40B4-BE49-F238E27FC236}">
                  <a16:creationId xmlns:a16="http://schemas.microsoft.com/office/drawing/2014/main" id="{9AE46FF7-0B1E-1E42-BE8C-2084C89C7640}"/>
                </a:ext>
              </a:extLst>
            </p:cNvPr>
            <p:cNvPicPr>
              <a:picLocks noChangeAspect="1"/>
            </p:cNvPicPr>
            <p:nvPr/>
          </p:nvPicPr>
          <p:blipFill>
            <a:blip r:embed="rId3"/>
            <a:srcRect/>
            <a:stretch/>
          </p:blipFill>
          <p:spPr>
            <a:xfrm>
              <a:off x="816786" y="1954192"/>
              <a:ext cx="3505513" cy="3505513"/>
            </a:xfrm>
            <a:prstGeom prst="rect">
              <a:avLst/>
            </a:prstGeom>
            <a:effectLst>
              <a:outerShdw blurRad="63500" sx="102000" sy="102000" algn="ctr" rotWithShape="0">
                <a:prstClr val="black">
                  <a:alpha val="40000"/>
                </a:prstClr>
              </a:outerShdw>
            </a:effectLst>
          </p:spPr>
        </p:pic>
        <p:grpSp>
          <p:nvGrpSpPr>
            <p:cNvPr id="34" name="Group 33">
              <a:extLst>
                <a:ext uri="{FF2B5EF4-FFF2-40B4-BE49-F238E27FC236}">
                  <a16:creationId xmlns:a16="http://schemas.microsoft.com/office/drawing/2014/main" id="{6D5C5C6F-F701-DE42-ABC8-19922B4B2011}"/>
                </a:ext>
              </a:extLst>
            </p:cNvPr>
            <p:cNvGrpSpPr/>
            <p:nvPr/>
          </p:nvGrpSpPr>
          <p:grpSpPr>
            <a:xfrm>
              <a:off x="5123905" y="2383856"/>
              <a:ext cx="3010259" cy="2103665"/>
              <a:chOff x="193254" y="2308052"/>
              <a:chExt cx="5352208" cy="501017"/>
            </a:xfrm>
            <a:solidFill>
              <a:schemeClr val="bg1">
                <a:lumMod val="85000"/>
              </a:schemeClr>
            </a:solidFill>
          </p:grpSpPr>
          <p:sp>
            <p:nvSpPr>
              <p:cNvPr id="35" name="Rounded Rectangle 34">
                <a:extLst>
                  <a:ext uri="{FF2B5EF4-FFF2-40B4-BE49-F238E27FC236}">
                    <a16:creationId xmlns:a16="http://schemas.microsoft.com/office/drawing/2014/main" id="{5953EC8D-CE1E-4741-A255-4F0B88057E66}"/>
                  </a:ext>
                </a:extLst>
              </p:cNvPr>
              <p:cNvSpPr/>
              <p:nvPr/>
            </p:nvSpPr>
            <p:spPr>
              <a:xfrm>
                <a:off x="193254" y="2308052"/>
                <a:ext cx="5352204" cy="501017"/>
              </a:xfrm>
              <a:prstGeom prst="roundRect">
                <a:avLst/>
              </a:prstGeom>
              <a:solidFill>
                <a:schemeClr val="bg1"/>
              </a:solid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09F9637A-A879-1E44-AF4B-A370DE2A16C2}"/>
                  </a:ext>
                </a:extLst>
              </p:cNvPr>
              <p:cNvSpPr txBox="1"/>
              <p:nvPr/>
            </p:nvSpPr>
            <p:spPr>
              <a:xfrm>
                <a:off x="368477" y="2335512"/>
                <a:ext cx="5176985" cy="473557"/>
              </a:xfrm>
              <a:prstGeom prst="rect">
                <a:avLst/>
              </a:prstGeom>
              <a:noFill/>
              <a:ln>
                <a:noFill/>
              </a:ln>
            </p:spPr>
            <p:txBody>
              <a:bodyPr wrap="square" rtlCol="0">
                <a:spAutoFit/>
              </a:bodyPr>
              <a:lstStyle/>
              <a:p>
                <a:pPr marL="68580" eaLnBrk="1" hangingPunct="1">
                  <a:lnSpc>
                    <a:spcPct val="88000"/>
                  </a:lnSpc>
                  <a:spcAft>
                    <a:spcPts val="1200"/>
                  </a:spcAft>
                </a:pPr>
                <a:r>
                  <a:rPr lang="en-US" altLang="en-US" sz="2800" b="1" dirty="0"/>
                  <a:t>Try your best. </a:t>
                </a:r>
                <a:br>
                  <a:rPr lang="en-US" altLang="en-US" sz="2800" b="1" dirty="0"/>
                </a:br>
                <a:r>
                  <a:rPr lang="en-US" altLang="en-US" sz="2800" b="1" dirty="0"/>
                  <a:t>Do not rush</a:t>
                </a:r>
                <a:r>
                  <a:rPr lang="en-US" altLang="en-US" sz="2800" dirty="0"/>
                  <a:t>,</a:t>
                </a:r>
                <a:r>
                  <a:rPr lang="en-US" altLang="en-US" sz="2800" b="1" dirty="0"/>
                  <a:t> </a:t>
                </a:r>
                <a:r>
                  <a:rPr lang="en-US" altLang="en-US" sz="2800" dirty="0"/>
                  <a:t>but do not spend too much time on any one question.</a:t>
                </a:r>
              </a:p>
            </p:txBody>
          </p:sp>
        </p:grpSp>
      </p:grpSp>
    </p:spTree>
    <p:extLst>
      <p:ext uri="{BB962C8B-B14F-4D97-AF65-F5344CB8AC3E}">
        <p14:creationId xmlns:p14="http://schemas.microsoft.com/office/powerpoint/2010/main" val="39958291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a:extLst>
              <a:ext uri="{FF2B5EF4-FFF2-40B4-BE49-F238E27FC236}">
                <a16:creationId xmlns:a16="http://schemas.microsoft.com/office/drawing/2014/main" id="{3B8CA971-CE81-CF4B-8630-8D6CC9B4B4E3}"/>
              </a:ext>
            </a:extLst>
          </p:cNvPr>
          <p:cNvSpPr/>
          <p:nvPr/>
        </p:nvSpPr>
        <p:spPr>
          <a:xfrm>
            <a:off x="-821803" y="274638"/>
            <a:ext cx="10648709" cy="917668"/>
          </a:xfrm>
          <a:prstGeom prst="round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2" name="Rectangle 21">
            <a:extLst>
              <a:ext uri="{FF2B5EF4-FFF2-40B4-BE49-F238E27FC236}">
                <a16:creationId xmlns:a16="http://schemas.microsoft.com/office/drawing/2014/main" id="{A69C9402-A8F7-0F48-AD76-22CD750EDCDA}"/>
              </a:ext>
            </a:extLst>
          </p:cNvPr>
          <p:cNvSpPr/>
          <p:nvPr/>
        </p:nvSpPr>
        <p:spPr>
          <a:xfrm>
            <a:off x="652160" y="368222"/>
            <a:ext cx="8481219" cy="769441"/>
          </a:xfrm>
          <a:prstGeom prst="rect">
            <a:avLst/>
          </a:prstGeom>
        </p:spPr>
        <p:txBody>
          <a:bodyPr wrap="square">
            <a:spAutoFit/>
          </a:bodyPr>
          <a:lstStyle/>
          <a:p>
            <a:pPr>
              <a:defRPr/>
            </a:pPr>
            <a:r>
              <a:rPr lang="en-US" altLang="en-US" sz="4400" b="1" dirty="0">
                <a:latin typeface="+mn-lt"/>
              </a:rPr>
              <a:t>What should you do?</a:t>
            </a:r>
            <a:endParaRPr lang="en-US" sz="4400" b="1" dirty="0">
              <a:latin typeface="+mn-lt"/>
            </a:endParaRPr>
          </a:p>
        </p:txBody>
      </p:sp>
      <p:grpSp>
        <p:nvGrpSpPr>
          <p:cNvPr id="9" name="Group 8">
            <a:extLst>
              <a:ext uri="{FF2B5EF4-FFF2-40B4-BE49-F238E27FC236}">
                <a16:creationId xmlns:a16="http://schemas.microsoft.com/office/drawing/2014/main" id="{547E9EC0-7B03-E346-A6D2-CA7A9E7A6447}"/>
              </a:ext>
            </a:extLst>
          </p:cNvPr>
          <p:cNvGrpSpPr/>
          <p:nvPr/>
        </p:nvGrpSpPr>
        <p:grpSpPr>
          <a:xfrm>
            <a:off x="750746" y="1939372"/>
            <a:ext cx="7800769" cy="4045101"/>
            <a:chOff x="629392" y="1708774"/>
            <a:chExt cx="7800769" cy="4045101"/>
          </a:xfrm>
        </p:grpSpPr>
        <p:sp>
          <p:nvSpPr>
            <p:cNvPr id="32" name="Rounded Rectangle 31">
              <a:extLst>
                <a:ext uri="{FF2B5EF4-FFF2-40B4-BE49-F238E27FC236}">
                  <a16:creationId xmlns:a16="http://schemas.microsoft.com/office/drawing/2014/main" id="{905E6442-52F5-6B49-819E-802C35008128}"/>
                </a:ext>
              </a:extLst>
            </p:cNvPr>
            <p:cNvSpPr/>
            <p:nvPr/>
          </p:nvSpPr>
          <p:spPr>
            <a:xfrm>
              <a:off x="629392" y="1708774"/>
              <a:ext cx="7800769" cy="1388960"/>
            </a:xfrm>
            <a:prstGeom prst="roundRect">
              <a:avLst/>
            </a:prstGeom>
            <a:solidFill>
              <a:schemeClr val="bg1"/>
            </a:solid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CDCDA015-90B7-6B45-B582-D2AFFC212758}"/>
                </a:ext>
              </a:extLst>
            </p:cNvPr>
            <p:cNvSpPr txBox="1"/>
            <p:nvPr/>
          </p:nvSpPr>
          <p:spPr>
            <a:xfrm>
              <a:off x="722914" y="1824073"/>
              <a:ext cx="7661069" cy="1229952"/>
            </a:xfrm>
            <a:prstGeom prst="rect">
              <a:avLst/>
            </a:prstGeom>
            <a:noFill/>
          </p:spPr>
          <p:txBody>
            <a:bodyPr wrap="square" rtlCol="0">
              <a:spAutoFit/>
            </a:bodyPr>
            <a:lstStyle/>
            <a:p>
              <a:pPr indent="-274320" eaLnBrk="1" hangingPunct="1">
                <a:lnSpc>
                  <a:spcPct val="88000"/>
                </a:lnSpc>
                <a:spcAft>
                  <a:spcPts val="1200"/>
                </a:spcAft>
              </a:pPr>
              <a:r>
                <a:rPr lang="en-US" altLang="en-US" sz="2800" dirty="0"/>
                <a:t>You will see questions </a:t>
              </a:r>
              <a:r>
                <a:rPr lang="en-US" altLang="en-US" sz="2800" b="1" dirty="0"/>
                <a:t>you won’t know how to answer</a:t>
              </a:r>
              <a:r>
                <a:rPr lang="en-US" altLang="en-US" sz="2800" dirty="0"/>
                <a:t> because you haven’t learned them yet. </a:t>
              </a:r>
              <a:br>
                <a:rPr lang="en-US" altLang="en-US" sz="2800" dirty="0"/>
              </a:br>
              <a:r>
                <a:rPr lang="en-US" altLang="en-US" sz="2800" dirty="0"/>
                <a:t>That is okay! </a:t>
              </a:r>
              <a:r>
                <a:rPr lang="en-US" altLang="en-US" sz="2800" b="1" dirty="0"/>
                <a:t>Choose</a:t>
              </a:r>
              <a:r>
                <a:rPr lang="en-US" altLang="en-US" sz="2800" dirty="0"/>
                <a:t> </a:t>
              </a:r>
              <a:r>
                <a:rPr lang="en-US" altLang="en-US" sz="2800" b="1" dirty="0"/>
                <a:t>the best answer </a:t>
              </a:r>
              <a:r>
                <a:rPr lang="en-US" altLang="en-US" sz="2800" dirty="0"/>
                <a:t>and move on. </a:t>
              </a:r>
            </a:p>
          </p:txBody>
        </p:sp>
        <p:pic>
          <p:nvPicPr>
            <p:cNvPr id="3" name="Picture 2" descr="A picture containing clock&#10;&#10;Description automatically generated">
              <a:extLst>
                <a:ext uri="{FF2B5EF4-FFF2-40B4-BE49-F238E27FC236}">
                  <a16:creationId xmlns:a16="http://schemas.microsoft.com/office/drawing/2014/main" id="{DBD161EA-0218-C343-8696-6D583CFD0F70}"/>
                </a:ext>
              </a:extLst>
            </p:cNvPr>
            <p:cNvPicPr>
              <a:picLocks noChangeAspect="1"/>
            </p:cNvPicPr>
            <p:nvPr/>
          </p:nvPicPr>
          <p:blipFill>
            <a:blip r:embed="rId3"/>
            <a:stretch>
              <a:fillRect/>
            </a:stretch>
          </p:blipFill>
          <p:spPr>
            <a:xfrm>
              <a:off x="649997" y="3576633"/>
              <a:ext cx="2177242" cy="2177242"/>
            </a:xfrm>
            <a:prstGeom prst="rect">
              <a:avLst/>
            </a:prstGeom>
          </p:spPr>
        </p:pic>
        <p:pic>
          <p:nvPicPr>
            <p:cNvPr id="5" name="Picture 4">
              <a:extLst>
                <a:ext uri="{FF2B5EF4-FFF2-40B4-BE49-F238E27FC236}">
                  <a16:creationId xmlns:a16="http://schemas.microsoft.com/office/drawing/2014/main" id="{551369D4-6E4C-FD49-BB4A-60C6BE435EB6}"/>
                </a:ext>
              </a:extLst>
            </p:cNvPr>
            <p:cNvPicPr>
              <a:picLocks noChangeAspect="1"/>
            </p:cNvPicPr>
            <p:nvPr/>
          </p:nvPicPr>
          <p:blipFill>
            <a:blip r:embed="rId4"/>
            <a:stretch>
              <a:fillRect/>
            </a:stretch>
          </p:blipFill>
          <p:spPr>
            <a:xfrm>
              <a:off x="3451457" y="3576633"/>
              <a:ext cx="2177242" cy="2177242"/>
            </a:xfrm>
            <a:prstGeom prst="rect">
              <a:avLst/>
            </a:prstGeom>
          </p:spPr>
        </p:pic>
        <p:pic>
          <p:nvPicPr>
            <p:cNvPr id="8" name="Picture 7" descr="A close up of a logo&#10;&#10;Description automatically generated">
              <a:extLst>
                <a:ext uri="{FF2B5EF4-FFF2-40B4-BE49-F238E27FC236}">
                  <a16:creationId xmlns:a16="http://schemas.microsoft.com/office/drawing/2014/main" id="{6570EA1C-4C68-0E47-8DDC-50671A0971FA}"/>
                </a:ext>
              </a:extLst>
            </p:cNvPr>
            <p:cNvPicPr>
              <a:picLocks noChangeAspect="1"/>
            </p:cNvPicPr>
            <p:nvPr/>
          </p:nvPicPr>
          <p:blipFill>
            <a:blip r:embed="rId5"/>
            <a:stretch>
              <a:fillRect/>
            </a:stretch>
          </p:blipFill>
          <p:spPr>
            <a:xfrm>
              <a:off x="6252917" y="3576633"/>
              <a:ext cx="2177242" cy="2177242"/>
            </a:xfrm>
            <a:prstGeom prst="rect">
              <a:avLst/>
            </a:prstGeom>
          </p:spPr>
        </p:pic>
        <p:sp>
          <p:nvSpPr>
            <p:cNvPr id="27" name="Rectangle 26">
              <a:extLst>
                <a:ext uri="{FF2B5EF4-FFF2-40B4-BE49-F238E27FC236}">
                  <a16:creationId xmlns:a16="http://schemas.microsoft.com/office/drawing/2014/main" id="{4A892C3C-364F-AC49-8CD3-8700E3C21B70}"/>
                </a:ext>
              </a:extLst>
            </p:cNvPr>
            <p:cNvSpPr/>
            <p:nvPr/>
          </p:nvSpPr>
          <p:spPr>
            <a:xfrm>
              <a:off x="992789" y="5198200"/>
              <a:ext cx="1491658" cy="461665"/>
            </a:xfrm>
            <a:prstGeom prst="rect">
              <a:avLst/>
            </a:prstGeom>
          </p:spPr>
          <p:txBody>
            <a:bodyPr wrap="square">
              <a:spAutoFit/>
            </a:bodyPr>
            <a:lstStyle/>
            <a:p>
              <a:pPr algn="ctr"/>
              <a:r>
                <a:rPr lang="en-US" altLang="en-US" sz="2400" b="1" dirty="0"/>
                <a:t>Too Hard</a:t>
              </a:r>
              <a:endParaRPr lang="en-US" sz="2400" dirty="0"/>
            </a:p>
          </p:txBody>
        </p:sp>
        <p:sp>
          <p:nvSpPr>
            <p:cNvPr id="29" name="Rectangle 28">
              <a:extLst>
                <a:ext uri="{FF2B5EF4-FFF2-40B4-BE49-F238E27FC236}">
                  <a16:creationId xmlns:a16="http://schemas.microsoft.com/office/drawing/2014/main" id="{07382913-A9CB-5140-ACD3-FE586B48D0D0}"/>
                </a:ext>
              </a:extLst>
            </p:cNvPr>
            <p:cNvSpPr/>
            <p:nvPr/>
          </p:nvSpPr>
          <p:spPr>
            <a:xfrm>
              <a:off x="3794249" y="5246057"/>
              <a:ext cx="1491658" cy="461665"/>
            </a:xfrm>
            <a:prstGeom prst="rect">
              <a:avLst/>
            </a:prstGeom>
          </p:spPr>
          <p:txBody>
            <a:bodyPr wrap="square">
              <a:spAutoFit/>
            </a:bodyPr>
            <a:lstStyle/>
            <a:p>
              <a:pPr algn="ctr"/>
              <a:r>
                <a:rPr lang="en-US" altLang="en-US" sz="2400" b="1" dirty="0"/>
                <a:t>Too Easy</a:t>
              </a:r>
              <a:endParaRPr lang="en-US" sz="2400" dirty="0"/>
            </a:p>
          </p:txBody>
        </p:sp>
        <p:sp>
          <p:nvSpPr>
            <p:cNvPr id="30" name="Rectangle 29">
              <a:extLst>
                <a:ext uri="{FF2B5EF4-FFF2-40B4-BE49-F238E27FC236}">
                  <a16:creationId xmlns:a16="http://schemas.microsoft.com/office/drawing/2014/main" id="{CBB98D3B-3FDE-5A4A-A991-4C2F4116920E}"/>
                </a:ext>
              </a:extLst>
            </p:cNvPr>
            <p:cNvSpPr/>
            <p:nvPr/>
          </p:nvSpPr>
          <p:spPr>
            <a:xfrm>
              <a:off x="6595709" y="5284157"/>
              <a:ext cx="1491658" cy="461665"/>
            </a:xfrm>
            <a:prstGeom prst="rect">
              <a:avLst/>
            </a:prstGeom>
          </p:spPr>
          <p:txBody>
            <a:bodyPr wrap="square">
              <a:spAutoFit/>
            </a:bodyPr>
            <a:lstStyle/>
            <a:p>
              <a:pPr algn="ctr"/>
              <a:r>
                <a:rPr lang="en-US" altLang="en-US" sz="2400" b="1" dirty="0"/>
                <a:t>Just Right</a:t>
              </a:r>
              <a:endParaRPr lang="en-US" sz="2400" dirty="0"/>
            </a:p>
          </p:txBody>
        </p:sp>
      </p:grpSp>
    </p:spTree>
    <p:extLst>
      <p:ext uri="{BB962C8B-B14F-4D97-AF65-F5344CB8AC3E}">
        <p14:creationId xmlns:p14="http://schemas.microsoft.com/office/powerpoint/2010/main" val="2623774782"/>
      </p:ext>
    </p:extLst>
  </p:cSld>
  <p:clrMapOvr>
    <a:masterClrMapping/>
  </p:clrMapOvr>
</p:sld>
</file>

<file path=ppt/theme/theme1.xml><?xml version="1.0" encoding="utf-8"?>
<a:theme xmlns:a="http://schemas.openxmlformats.org/drawingml/2006/main" name="2_Custom Design">
  <a:themeElements>
    <a:clrScheme name="CA 2020">
      <a:dk1>
        <a:srgbClr val="000000"/>
      </a:dk1>
      <a:lt1>
        <a:srgbClr val="FFFFFF"/>
      </a:lt1>
      <a:dk2>
        <a:srgbClr val="404140"/>
      </a:dk2>
      <a:lt2>
        <a:srgbClr val="EEECE1"/>
      </a:lt2>
      <a:accent1>
        <a:srgbClr val="17BFC7"/>
      </a:accent1>
      <a:accent2>
        <a:srgbClr val="FF751A"/>
      </a:accent2>
      <a:accent3>
        <a:srgbClr val="82D12B"/>
      </a:accent3>
      <a:accent4>
        <a:srgbClr val="69388A"/>
      </a:accent4>
      <a:accent5>
        <a:srgbClr val="005CB9"/>
      </a:accent5>
      <a:accent6>
        <a:srgbClr val="008F88"/>
      </a:accent6>
      <a:hlink>
        <a:srgbClr val="005CB9"/>
      </a:hlink>
      <a:folHlink>
        <a:srgbClr val="69388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Ready">
  <a:themeElements>
    <a:clrScheme name="i-Ready 2020">
      <a:dk1>
        <a:srgbClr val="000000"/>
      </a:dk1>
      <a:lt1>
        <a:srgbClr val="FFFFFF"/>
      </a:lt1>
      <a:dk2>
        <a:srgbClr val="585A5A"/>
      </a:dk2>
      <a:lt2>
        <a:srgbClr val="E7E6E6"/>
      </a:lt2>
      <a:accent1>
        <a:srgbClr val="17BFC7"/>
      </a:accent1>
      <a:accent2>
        <a:srgbClr val="82D145"/>
      </a:accent2>
      <a:accent3>
        <a:srgbClr val="FF751A"/>
      </a:accent3>
      <a:accent4>
        <a:srgbClr val="005CB9"/>
      </a:accent4>
      <a:accent5>
        <a:srgbClr val="008F92"/>
      </a:accent5>
      <a:accent6>
        <a:srgbClr val="69388A"/>
      </a:accent6>
      <a:hlink>
        <a:srgbClr val="0563C1"/>
      </a:hlink>
      <a:folHlink>
        <a:srgbClr val="AC4F65"/>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LL-iready-ircl-partners-templates" id="{208D4067-72A0-B94A-9BBB-F0E2671FDF5D}" vid="{1C01010D-EE35-7549-8D64-97460204BE8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9656</TotalTime>
  <Words>756</Words>
  <Application>Microsoft Office PowerPoint</Application>
  <PresentationFormat>On-screen Show (4:3)</PresentationFormat>
  <Paragraphs>74</Paragraphs>
  <Slides>18</Slides>
  <Notes>16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18</vt:i4>
      </vt:variant>
    </vt:vector>
  </HeadingPairs>
  <TitlesOfParts>
    <vt:vector size="24" baseType="lpstr">
      <vt:lpstr>.AppleSystemUIFont</vt:lpstr>
      <vt:lpstr>Arial</vt:lpstr>
      <vt:lpstr>Calibri</vt:lpstr>
      <vt:lpstr>Calibri Light</vt:lpstr>
      <vt:lpstr>2_Custom Design</vt:lpstr>
      <vt:lpstr>i-Ready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Curriculum Associates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Maggie Blinn</dc:creator>
  <cp:lastModifiedBy>Hennigan, Quiana</cp:lastModifiedBy>
  <cp:revision>817</cp:revision>
  <dcterms:created xsi:type="dcterms:W3CDTF">2016-11-16T18:50:32Z</dcterms:created>
  <dcterms:modified xsi:type="dcterms:W3CDTF">2022-09-23T21:54:23Z</dcterms:modified>
</cp:coreProperties>
</file>