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0" r:id="rId1"/>
    <p:sldMasterId id="2147483822" r:id="rId2"/>
  </p:sldMasterIdLst>
  <p:notesMasterIdLst>
    <p:notesMasterId r:id="rId9"/>
  </p:notesMasterIdLst>
  <p:handoutMasterIdLst>
    <p:handoutMasterId r:id="rId10"/>
  </p:handoutMasterIdLst>
  <p:sldIdLst>
    <p:sldId id="451" r:id="rId3"/>
    <p:sldId id="452" r:id="rId4"/>
    <p:sldId id="453" r:id="rId5"/>
    <p:sldId id="454" r:id="rId6"/>
    <p:sldId id="455" r:id="rId7"/>
    <p:sldId id="45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D9531E"/>
    <a:srgbClr val="6EB333"/>
    <a:srgbClr val="000000"/>
    <a:srgbClr val="E87827"/>
    <a:srgbClr val="00447B"/>
    <a:srgbClr val="B9C7D4"/>
    <a:srgbClr val="000066"/>
    <a:srgbClr val="4B296C"/>
    <a:srgbClr val="852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90012" autoAdjust="0"/>
  </p:normalViewPr>
  <p:slideViewPr>
    <p:cSldViewPr snapToGrid="0" snapToObjects="1">
      <p:cViewPr varScale="1">
        <p:scale>
          <a:sx n="57" d="100"/>
          <a:sy n="57" d="100"/>
        </p:scale>
        <p:origin x="17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10D87-62DF-5D49-BDC9-E6CB2AFB4311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F7EDB-C421-824C-B61B-4918CA27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82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DE41B-D784-BA4F-A062-70A7D1BFE910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78A8B-08C7-9F46-93BF-5A384DF5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7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278A8B-08C7-9F46-93BF-5A384DF5C0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6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6"/>
            <a:ext cx="75438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9279-F039-472F-B0D5-F00E941D66F5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EAD3-E6F1-4631-BCA3-AB7ADBC99A30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8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ACBC-B05E-45F8-8BCE-59C21AA01D1A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14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9279-F039-472F-B0D5-F00E941D66F5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724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34D7-9568-4258-A47C-C39D26C1A0D9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4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2B24-9EB4-4427-BA15-1D58BE27649B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09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7A78-52CA-4F0E-AAD9-F672E579979B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91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CA2D-42FA-4EA7-A473-3644F2783098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55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0BF7-BCEE-4FC7-91D4-1E318772C9C4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71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C9E7-2356-4FB7-B0DE-FA41085F7116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04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123E-7790-481D-80DA-7AB5D65C64D7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95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34D7-9568-4258-A47C-C39D26C1A0D9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4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4369-EDAE-443D-B025-80738D89B7D3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16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EAD3-E6F1-4631-BCA3-AB7ADBC99A30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32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ACBC-B05E-45F8-8BCE-59C21AA01D1A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1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2B24-9EB4-4427-BA15-1D58BE27649B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7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7A78-52CA-4F0E-AAD9-F672E579979B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3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CA2D-42FA-4EA7-A473-3644F2783098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1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0BF7-BCEE-4FC7-91D4-1E318772C9C4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2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C9E7-2356-4FB7-B0DE-FA41085F7116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2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123E-7790-481D-80DA-7AB5D65C64D7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253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4369-EDAE-443D-B025-80738D89B7D3}" type="datetime1">
              <a:rPr lang="en-US" smtClean="0"/>
              <a:t>8/30/2022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Department Name | Everett Public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48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3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4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AC432949-3D66-445A-91A3-ECDDD45730B0}" type="datetime1">
              <a:rPr lang="en-US" smtClean="0"/>
              <a:t>8/30/2022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0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dt="0"/>
  <p:txStyles>
    <p:titleStyle>
      <a:lvl1pPr algn="l" defTabSz="685783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68" indent="-171446" algn="l" defTabSz="68578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48" indent="-171446" algn="l" defTabSz="68578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61" indent="-171446" algn="l" defTabSz="68578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096" indent="-171446" algn="l" defTabSz="68578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31" indent="-171446" algn="l" defTabSz="685783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2988" indent="-137156" algn="l" defTabSz="685783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44" indent="-137156" algn="l" defTabSz="685783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00" indent="-137156" algn="l" defTabSz="685783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457" indent="-137156" algn="l" defTabSz="685783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Department Name | Everett Public Schools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C432949-3D66-445A-91A3-ECDDD45730B0}" type="datetime1">
              <a:rPr lang="en-US" smtClean="0"/>
              <a:t>8/30/2022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6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hdr="0" dt="0"/>
  <p:txStyles>
    <p:titleStyle>
      <a:lvl1pPr algn="l" defTabSz="914377" rtl="0" eaLnBrk="1" latinLnBrk="0" hangingPunct="1">
        <a:spcBef>
          <a:spcPct val="0"/>
        </a:spcBef>
        <a:buNone/>
        <a:defRPr sz="3600" b="1" kern="1200" cap="none" spc="-100" baseline="0">
          <a:ln>
            <a:noFill/>
          </a:ln>
          <a:solidFill>
            <a:schemeClr val="tx2"/>
          </a:solidFill>
          <a:effectLst/>
          <a:latin typeface="Myriad Pro" panose="020B0503030403020204" pitchFamily="34" charset="0"/>
          <a:ea typeface="+mj-ea"/>
          <a:cs typeface="+mj-cs"/>
        </a:defRPr>
      </a:lvl1pPr>
    </p:titleStyle>
    <p:bodyStyle>
      <a:lvl1pPr marL="342891" indent="-228594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40064" indent="-228594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15" indent="-228594" algn="l" defTabSz="914377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80128" indent="-228594" algn="l" defTabSz="914377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41" indent="-228594" algn="l" defTabSz="914377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737317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5" algn="l" defTabSz="914377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067" indent="-182875" algn="l" defTabSz="914377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182875" algn="l" defTabSz="914377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3"/>
            <a:ext cx="7620000" cy="2974975"/>
          </a:xfrm>
        </p:spPr>
        <p:txBody>
          <a:bodyPr/>
          <a:lstStyle/>
          <a:p>
            <a:r>
              <a:rPr lang="en-US" sz="4800" dirty="0"/>
              <a:t>How to Take the Diagnostic in i-Ready</a:t>
            </a:r>
            <a:br>
              <a:rPr lang="en-US" sz="4800" dirty="0"/>
            </a:br>
            <a:br>
              <a:rPr lang="en-US" sz="4800" dirty="0"/>
            </a:br>
            <a:endParaRPr lang="en-US" sz="3200" dirty="0">
              <a:solidFill>
                <a:srgbClr val="D9531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320280" cy="1747036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  <a:p>
            <a:r>
              <a:rPr lang="en-US" sz="1800" dirty="0">
                <a:solidFill>
                  <a:srgbClr val="00447C"/>
                </a:solidFill>
                <a:latin typeface="Myriad Pro" panose="020B0503030403020204" pitchFamily="34" charset="0"/>
              </a:rPr>
              <a:t>Assessment &amp; Research</a:t>
            </a:r>
          </a:p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  <a:p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Myriad Pro" panose="020B0503030403020204" pitchFamily="34" charset="0"/>
              </a:rPr>
              <a:t>CLIMATE | CULTURE | SYSTEMS | INSTRUCTION</a:t>
            </a:r>
          </a:p>
          <a:p>
            <a:endParaRPr lang="en-US" sz="1800" dirty="0">
              <a:solidFill>
                <a:srgbClr val="00447C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AC30A5B7-1106-4120-ACF1-0C44F8B681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60" y="5207166"/>
            <a:ext cx="2606040" cy="1009323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35FD8C2-AF3C-4CCA-883D-C07286BA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3268248-92DE-4E12-B578-E77438D5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94441D02-EB75-4505-9F7F-7C43CB2AE6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9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Open i-Ready from Student Tools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F4C250-BFA0-40A2-97DF-928FC78250A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7078"/>
          <a:stretch/>
        </p:blipFill>
        <p:spPr>
          <a:xfrm>
            <a:off x="1408386" y="1268652"/>
            <a:ext cx="5717628" cy="19186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06C4A3-731C-4204-9A59-C7FC078A25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4802" y="3429000"/>
            <a:ext cx="4346119" cy="329753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CE752F2F-4889-4D6C-B50F-A2F63D585EC1}"/>
              </a:ext>
            </a:extLst>
          </p:cNvPr>
          <p:cNvSpPr/>
          <p:nvPr/>
        </p:nvSpPr>
        <p:spPr>
          <a:xfrm>
            <a:off x="3289738" y="1839310"/>
            <a:ext cx="1776248" cy="57234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805266-9244-45A7-B216-576793038766}"/>
              </a:ext>
            </a:extLst>
          </p:cNvPr>
          <p:cNvSpPr/>
          <p:nvPr/>
        </p:nvSpPr>
        <p:spPr>
          <a:xfrm>
            <a:off x="1802524" y="5541578"/>
            <a:ext cx="1497724" cy="129014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2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Log in! 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16E2A2D-AB1B-4F50-AB65-EFEC47610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76" y="2114078"/>
            <a:ext cx="4354216" cy="32146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1CDA43-B638-46B7-9B31-2206CB4521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5916" y="3122321"/>
            <a:ext cx="4230194" cy="3498447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E86F80C-79DB-40B0-9010-6DBDEDDC2452}"/>
              </a:ext>
            </a:extLst>
          </p:cNvPr>
          <p:cNvSpPr/>
          <p:nvPr/>
        </p:nvSpPr>
        <p:spPr>
          <a:xfrm>
            <a:off x="505876" y="2779510"/>
            <a:ext cx="2531610" cy="57234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0F28912-D3B6-4C56-812F-DFE68DA06088}"/>
              </a:ext>
            </a:extLst>
          </p:cNvPr>
          <p:cNvSpPr/>
          <p:nvPr/>
        </p:nvSpPr>
        <p:spPr>
          <a:xfrm>
            <a:off x="4115916" y="4203662"/>
            <a:ext cx="1359974" cy="106201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D7126F-62B5-4D61-9D88-48040C0BE6CD}"/>
              </a:ext>
            </a:extLst>
          </p:cNvPr>
          <p:cNvSpPr txBox="1"/>
          <p:nvPr/>
        </p:nvSpPr>
        <p:spPr>
          <a:xfrm>
            <a:off x="562064" y="1320778"/>
            <a:ext cx="73732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9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in using your Student ID # and the password you use to sign in to a district computer.</a:t>
            </a:r>
          </a:p>
        </p:txBody>
      </p:sp>
    </p:spTree>
    <p:extLst>
      <p:ext uri="{BB962C8B-B14F-4D97-AF65-F5344CB8AC3E}">
        <p14:creationId xmlns:p14="http://schemas.microsoft.com/office/powerpoint/2010/main" val="128472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C97678D-59AC-484F-B1C5-86E1436F6BA5}"/>
              </a:ext>
            </a:extLst>
          </p:cNvPr>
          <p:cNvSpPr txBox="1"/>
          <p:nvPr/>
        </p:nvSpPr>
        <p:spPr>
          <a:xfrm>
            <a:off x="562064" y="1320778"/>
            <a:ext cx="485076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9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i-Ready from your Dashboard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Clever Dashboard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60523F8-B85E-4618-A697-6ED5913E7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312" y="2463778"/>
            <a:ext cx="5554030" cy="263969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277FA065-F8A6-4790-966A-5AEE01E320BA}"/>
              </a:ext>
            </a:extLst>
          </p:cNvPr>
          <p:cNvSpPr/>
          <p:nvPr/>
        </p:nvSpPr>
        <p:spPr>
          <a:xfrm>
            <a:off x="1419312" y="3044026"/>
            <a:ext cx="1817874" cy="178022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0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Choose Reading or Math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7CCED8-5B54-41D1-9D71-380E2F887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841" y="2176228"/>
            <a:ext cx="4328552" cy="3239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69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C97678D-59AC-484F-B1C5-86E1436F6BA5}"/>
              </a:ext>
            </a:extLst>
          </p:cNvPr>
          <p:cNvSpPr txBox="1"/>
          <p:nvPr/>
        </p:nvSpPr>
        <p:spPr>
          <a:xfrm>
            <a:off x="562063" y="1320778"/>
            <a:ext cx="5817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200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diagnostic to begin or continue!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B205F9D-D6EE-4F22-A90C-606FD661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>
                <a:latin typeface="Myriad Pro" panose="020B0503030403020204" pitchFamily="34" charset="0"/>
              </a:rPr>
              <a:t>Take the Diagnostic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105805F-6589-4383-A512-389BFAA9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7101598" y="3563448"/>
            <a:ext cx="3337906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Assessment &amp; Research| Everett Public Schools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0552123-4CC7-47C8-B7CA-F34166E9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2FD5F4-9FA4-4779-9781-A5277B96B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202CB7E-6269-4609-A0E6-0040D02EE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1319" y="1921495"/>
            <a:ext cx="4771761" cy="461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31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PS C0lor 2">
      <a:dk1>
        <a:srgbClr val="00447C"/>
      </a:dk1>
      <a:lt1>
        <a:srgbClr val="FFFFFF"/>
      </a:lt1>
      <a:dk2>
        <a:srgbClr val="00447C"/>
      </a:dk2>
      <a:lt2>
        <a:srgbClr val="D9531E"/>
      </a:lt2>
      <a:accent1>
        <a:srgbClr val="D9531E"/>
      </a:accent1>
      <a:accent2>
        <a:srgbClr val="F8971D"/>
      </a:accent2>
      <a:accent3>
        <a:srgbClr val="00447C"/>
      </a:accent3>
      <a:accent4>
        <a:srgbClr val="B9C7D4"/>
      </a:accent4>
      <a:accent5>
        <a:srgbClr val="C89F5D"/>
      </a:accent5>
      <a:accent6>
        <a:srgbClr val="B1A089"/>
      </a:accent6>
      <a:hlink>
        <a:srgbClr val="00B0F0"/>
      </a:hlink>
      <a:folHlink>
        <a:srgbClr val="FFFF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EPS C0lor 2">
      <a:dk1>
        <a:srgbClr val="00447C"/>
      </a:dk1>
      <a:lt1>
        <a:srgbClr val="FFFFFF"/>
      </a:lt1>
      <a:dk2>
        <a:srgbClr val="00447C"/>
      </a:dk2>
      <a:lt2>
        <a:srgbClr val="D9531E"/>
      </a:lt2>
      <a:accent1>
        <a:srgbClr val="D9531E"/>
      </a:accent1>
      <a:accent2>
        <a:srgbClr val="F8971D"/>
      </a:accent2>
      <a:accent3>
        <a:srgbClr val="00447C"/>
      </a:accent3>
      <a:accent4>
        <a:srgbClr val="B9C7D4"/>
      </a:accent4>
      <a:accent5>
        <a:srgbClr val="C89F5D"/>
      </a:accent5>
      <a:accent6>
        <a:srgbClr val="B1A089"/>
      </a:accent6>
      <a:hlink>
        <a:srgbClr val="00B0F0"/>
      </a:hlink>
      <a:folHlink>
        <a:srgbClr val="FFFF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11286</TotalTime>
  <Words>119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Myriad Pro</vt:lpstr>
      <vt:lpstr>Adjacency</vt:lpstr>
      <vt:lpstr>1_Adjacency</vt:lpstr>
      <vt:lpstr>How to Take the Diagnostic in i-Ready  </vt:lpstr>
      <vt:lpstr>Open i-Ready from Student Tools</vt:lpstr>
      <vt:lpstr>Log in! </vt:lpstr>
      <vt:lpstr>Clever Dashboard</vt:lpstr>
      <vt:lpstr>Choose Reading or Math</vt:lpstr>
      <vt:lpstr>Take the Diagnostic</vt:lpstr>
    </vt:vector>
  </TitlesOfParts>
  <Company>Dykeman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Thompson</dc:creator>
  <cp:lastModifiedBy>Hennigan, Quiana</cp:lastModifiedBy>
  <cp:revision>533</cp:revision>
  <cp:lastPrinted>2016-08-31T16:33:36Z</cp:lastPrinted>
  <dcterms:created xsi:type="dcterms:W3CDTF">2016-08-25T16:48:33Z</dcterms:created>
  <dcterms:modified xsi:type="dcterms:W3CDTF">2022-08-30T17:12:52Z</dcterms:modified>
</cp:coreProperties>
</file>