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4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714AD-CF64-47E9-83F6-764DD6339FF4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E3120-AAC6-471A-AFD1-71BABA4C2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27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de3a7d49e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6985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3de3a7d49e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05006-3622-45DD-8D73-F7927CF3D6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AD982E-38E9-4582-9D9A-B601B873BB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35E5D-8A7E-4DB4-AAA1-3F4948805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F57E-8F68-478B-8A9F-15ACA42AC0F6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78559-998F-4866-81C2-960B109EA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1C271-1BDD-456E-80B7-8FD848981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4BDB-A0E5-412B-BBBD-F7A869891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67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07694-EF46-4B4A-8B79-69CC90E2F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3240F-93CD-44D6-9829-5EA13AB8AA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2C290-D48E-49FA-918F-5A723F054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F57E-8F68-478B-8A9F-15ACA42AC0F6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F4D70-543C-4ADC-8266-98742DDE1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A7F51-EB9E-49B5-9723-E810BDCDF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4BDB-A0E5-412B-BBBD-F7A869891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79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FE3213-ED14-4B97-8A84-A0804C5D2C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D64CDF-A217-48AF-A9ED-BBFD29466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CCE6B-B3E8-4C24-ABD3-787147D43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F57E-8F68-478B-8A9F-15ACA42AC0F6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C859A-7A59-435D-9A50-AD6AF9A7E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4BCC9-B186-4EF6-99A0-EC67C8C97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4BDB-A0E5-412B-BBBD-F7A869891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96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416968" y="1151929"/>
            <a:ext cx="7358000" cy="23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Proxima Nova"/>
              <a:buNone/>
              <a:defRPr sz="3733" b="0" i="0" u="none" strike="noStrike" cap="none">
                <a:solidFill>
                  <a:srgbClr val="1D75BC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L="0" marR="0" lvl="1" indent="11853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Proxima Nova"/>
              <a:buNone/>
              <a:defRPr sz="5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23706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Proxima Nova"/>
              <a:buNone/>
              <a:defRPr sz="5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33865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Proxima Nova"/>
              <a:buNone/>
              <a:defRPr sz="5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457189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Proxima Nova"/>
              <a:buNone/>
              <a:defRPr sz="5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575719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Proxima Nova"/>
              <a:buNone/>
              <a:defRPr sz="5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694249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Proxima Nova"/>
              <a:buNone/>
              <a:defRPr sz="5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79584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Proxima Nova"/>
              <a:buNone/>
              <a:defRPr sz="5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91437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Proxima Nova"/>
              <a:buNone/>
              <a:defRPr sz="5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2416968" y="3536156"/>
            <a:ext cx="7358000" cy="7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marR="0" lvl="0" indent="-30479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11"/>
              <a:buFont typeface="Proxima Nova"/>
              <a:buNone/>
              <a:defRPr sz="2933" b="0" i="0" u="none" strike="noStrike" cap="none">
                <a:solidFill>
                  <a:srgbClr val="3F4042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L="1219170" marR="0" lvl="1" indent="-304792" algn="ctr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607"/>
              <a:buFont typeface="Proxima Nova"/>
              <a:buNone/>
              <a:defRPr sz="2267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828754" marR="0" lvl="2" indent="-304792" algn="ctr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607"/>
              <a:buFont typeface="Proxima Nova"/>
              <a:buNone/>
              <a:defRPr sz="2267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2438339" marR="0" lvl="3" indent="-304792" algn="ctr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607"/>
              <a:buFont typeface="Proxima Nova"/>
              <a:buNone/>
              <a:defRPr sz="2267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3047924" marR="0" lvl="4" indent="-304792" algn="ctr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607"/>
              <a:buFont typeface="Proxima Nova"/>
              <a:buNone/>
              <a:defRPr sz="2267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657509" marR="0" lvl="5" indent="-304792" algn="ctr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607"/>
              <a:buFont typeface="Proxima Nova"/>
              <a:buNone/>
              <a:defRPr sz="2267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267093" marR="0" lvl="6" indent="-304792" algn="ctr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607"/>
              <a:buFont typeface="Proxima Nova"/>
              <a:buNone/>
              <a:defRPr sz="2267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876678" marR="0" lvl="7" indent="-304792" algn="ctr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607"/>
              <a:buFont typeface="Proxima Nova"/>
              <a:buNone/>
              <a:defRPr sz="2267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486263" marR="0" lvl="8" indent="-304792" algn="ctr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607"/>
              <a:buFont typeface="Proxima Nova"/>
              <a:buNone/>
              <a:defRPr sz="2267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3869832" y="6618715"/>
            <a:ext cx="1945200" cy="1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"/>
              <a:buFont typeface="Carme"/>
              <a:buNone/>
              <a:defRPr sz="1067" b="0" i="0" u="none" strike="noStrike" cap="none">
                <a:solidFill>
                  <a:schemeClr val="lt1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L="237061" marR="0" lvl="1" indent="10159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457189" marR="0" lvl="2" indent="23706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694249" marR="0" lvl="3" indent="33865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914377" marR="0" lvl="4" indent="457189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151438" marR="0" lvl="5" indent="55878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1371566" marR="0" lvl="6" indent="694249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1608626" marR="0" lvl="7" indent="79584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1828754" marR="0" lvl="8" indent="91437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dt" idx="10"/>
          </p:nvPr>
        </p:nvSpPr>
        <p:spPr>
          <a:xfrm>
            <a:off x="6497911" y="6618715"/>
            <a:ext cx="1412800" cy="1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"/>
              <a:buFont typeface="Carme"/>
              <a:buNone/>
              <a:defRPr sz="1067" b="0" i="0" u="sng" strike="noStrike" cap="none">
                <a:solidFill>
                  <a:schemeClr val="lt1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L="237061" marR="0" lvl="1" indent="10159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457189" marR="0" lvl="2" indent="23706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694249" marR="0" lvl="3" indent="33865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914377" marR="0" lvl="4" indent="457189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151438" marR="0" lvl="5" indent="55878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1371566" marR="0" lvl="6" indent="694249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1608626" marR="0" lvl="7" indent="79584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1828754" marR="0" lvl="8" indent="91437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11741111" y="6471411"/>
            <a:ext cx="2060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Helvetica Neue"/>
              <a:buNone/>
              <a:defRPr sz="12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Helvetica Neue"/>
              <a:buNone/>
              <a:defRPr sz="12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Helvetica Neue"/>
              <a:buNone/>
              <a:defRPr sz="12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Helvetica Neue"/>
              <a:buNone/>
              <a:defRPr sz="12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Helvetica Neue"/>
              <a:buNone/>
              <a:defRPr sz="12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Helvetica Neue"/>
              <a:buNone/>
              <a:defRPr sz="12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Helvetica Neue"/>
              <a:buNone/>
              <a:defRPr sz="12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Helvetica Neue"/>
              <a:buNone/>
              <a:defRPr sz="12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Helvetica Neue"/>
              <a:buNone/>
              <a:defRPr sz="12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3010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A3CE2-7A0A-4D7F-8BF4-4408CD5A7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FAFA6-E135-43F4-9354-8EC9F8866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190FE-21F2-4E33-B7B5-CE31E153F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F57E-8F68-478B-8A9F-15ACA42AC0F6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0F608-144F-4762-AE86-7670962CF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4968E-DD00-478E-B0C1-C3E51215A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4BDB-A0E5-412B-BBBD-F7A869891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32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3F005-21A9-4F6F-8B2C-326B93918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ED825-12BC-4A46-8FC4-F1998DFEF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02F50-B148-40A8-A474-72B383D15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F57E-8F68-478B-8A9F-15ACA42AC0F6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24CAE-E0D4-4E4F-9376-39D17656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E136CA-C499-49CE-9421-E7C1AD312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4BDB-A0E5-412B-BBBD-F7A869891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6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AB41E-03EC-4A54-B78D-B6DE3390C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11293-764C-4118-AE2E-0F12CC7AB1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223515-7A98-4E65-B7A3-6E1D83F7B0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C81C02-A0FF-43AC-A464-047FB1009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F57E-8F68-478B-8A9F-15ACA42AC0F6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CC8FB9-DC9F-4D07-995D-EAABFB97B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E4DE80-E048-468A-A959-7441A9C62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4BDB-A0E5-412B-BBBD-F7A869891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18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FA81C-4865-40E8-87C9-04473281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71011-559E-41FF-B346-191D084D9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034F8-114A-4C13-A5B2-6CBFA1ABB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E1CEB7-6D41-48D6-9065-BEF533570E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2CD10F-D5E2-41A0-9C83-85BCAD561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F38837-621E-4459-8859-95503A8FF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F57E-8F68-478B-8A9F-15ACA42AC0F6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D3FF27-0CD3-4C2B-AA00-B7A6FA861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0591AE-67F9-43AF-8B9E-72ED22C40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4BDB-A0E5-412B-BBBD-F7A869891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75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43E84-A151-4B31-A2C4-8A2792E90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3A4CDB-9DAC-4095-B548-B039A66C0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F57E-8F68-478B-8A9F-15ACA42AC0F6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0D6539-06B4-40B2-85FF-039901EB4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FF4BD-215B-400B-808B-BF0A4BF67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4BDB-A0E5-412B-BBBD-F7A869891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111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D86DB5-7D56-4901-A696-AD4023852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F57E-8F68-478B-8A9F-15ACA42AC0F6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916F30-C1AE-4F4E-8FE7-8DCCA38F7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725A3-6CA9-4548-8B56-CC40E0A76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4BDB-A0E5-412B-BBBD-F7A869891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261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13F2E-181E-4C2E-BCC9-FC3F6CD4E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A6DE4-9A2A-40E0-B360-ED3F324E8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E115C4-37A8-4E73-AEAB-5511E719D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9320C2-F383-4165-8F18-773B973CA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F57E-8F68-478B-8A9F-15ACA42AC0F6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717BAC-FAB1-440F-B596-3C2A97CEF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E92AE0-29E5-46AA-B69E-3EC61CEAE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4BDB-A0E5-412B-BBBD-F7A869891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21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CBF98-5184-414B-A554-997C06067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F89014-3C71-4206-92CF-892B696895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26AA3B-2BDE-451E-85DC-E373F7820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B04C6D-595F-4D70-A570-B83F2570F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F57E-8F68-478B-8A9F-15ACA42AC0F6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42859C-94C8-463E-8050-88A5F52CF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87D84C-C8F9-4CAE-A77F-246F70C35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4BDB-A0E5-412B-BBBD-F7A869891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9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7B490F-6A32-4E6C-AE8F-EF48CAC7D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A1205-C792-49C0-AB40-49B20DEA8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EDA12-35AA-4E5E-9D00-EE155DCB2B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AF57E-8F68-478B-8A9F-15ACA42AC0F6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3A36F-10C2-4C6C-91E7-6F8059B541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25971-0421-4553-9AB1-438CF4FFC9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74BDB-A0E5-412B-BBBD-F7A869891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2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7"/>
          <p:cNvSpPr txBox="1"/>
          <p:nvPr/>
        </p:nvSpPr>
        <p:spPr>
          <a:xfrm>
            <a:off x="398349" y="470776"/>
            <a:ext cx="9620800" cy="6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buClr>
                <a:srgbClr val="000000"/>
              </a:buClr>
              <a:buSzPts val="2700"/>
            </a:pPr>
            <a:r>
              <a:rPr lang="en" sz="3600" b="1">
                <a:latin typeface="Proxima Nova"/>
                <a:ea typeface="Proxima Nova"/>
                <a:cs typeface="Proxima Nova"/>
                <a:sym typeface="Proxima Nova"/>
              </a:rPr>
              <a:t>How will students take the survey?</a:t>
            </a:r>
            <a:endParaRPr sz="3600" b="1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121" name="Google Shape;121;p27"/>
          <p:cNvCxnSpPr/>
          <p:nvPr/>
        </p:nvCxnSpPr>
        <p:spPr>
          <a:xfrm>
            <a:off x="368175" y="1232381"/>
            <a:ext cx="11455600" cy="0"/>
          </a:xfrm>
          <a:prstGeom prst="straightConnector1">
            <a:avLst/>
          </a:prstGeom>
          <a:noFill/>
          <a:ln w="9525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22" name="Google Shape;122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262385" y="225456"/>
            <a:ext cx="1512548" cy="91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27"/>
          <p:cNvSpPr txBox="1"/>
          <p:nvPr/>
        </p:nvSpPr>
        <p:spPr>
          <a:xfrm>
            <a:off x="422067" y="1399000"/>
            <a:ext cx="11401600" cy="8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400" i="1">
                <a:latin typeface="Proxima Nova"/>
                <a:ea typeface="Proxima Nova"/>
                <a:cs typeface="Proxima Nova"/>
                <a:sym typeface="Proxima Nova"/>
              </a:rPr>
              <a:t>Students will take the survey during class. Please plan to allocate one class period to this effort. </a:t>
            </a:r>
            <a:endParaRPr sz="2400" i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4" name="Google Shape;124;p27"/>
          <p:cNvSpPr/>
          <p:nvPr/>
        </p:nvSpPr>
        <p:spPr>
          <a:xfrm rot="10800000">
            <a:off x="571333" y="2490700"/>
            <a:ext cx="2106000" cy="4179600"/>
          </a:xfrm>
          <a:prstGeom prst="rect">
            <a:avLst/>
          </a:prstGeom>
          <a:solidFill>
            <a:srgbClr val="70A4D3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7"/>
          <p:cNvSpPr/>
          <p:nvPr/>
        </p:nvSpPr>
        <p:spPr>
          <a:xfrm>
            <a:off x="785229" y="3946533"/>
            <a:ext cx="1678400" cy="6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r>
              <a:rPr lang="en" sz="2400" b="1">
                <a:latin typeface="Proxima Nova"/>
                <a:ea typeface="Proxima Nova"/>
                <a:cs typeface="Proxima Nova"/>
                <a:sym typeface="Proxima Nova"/>
              </a:rPr>
              <a:t>TAKING THE SURVEY</a:t>
            </a:r>
            <a:endParaRPr sz="1867" b="1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6" name="Google Shape;126;p27"/>
          <p:cNvSpPr txBox="1"/>
          <p:nvPr/>
        </p:nvSpPr>
        <p:spPr>
          <a:xfrm>
            <a:off x="2938000" y="2490533"/>
            <a:ext cx="6591200" cy="8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609585" indent="-448722">
              <a:buClr>
                <a:schemeClr val="dk1"/>
              </a:buClr>
              <a:buSzPts val="1700"/>
              <a:buFont typeface="Proxima Nova"/>
              <a:buChar char="❏"/>
            </a:pPr>
            <a:r>
              <a:rPr lang="en" sz="2267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Students will go to: </a:t>
            </a:r>
            <a:r>
              <a:rPr lang="en" sz="2267" b="1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surveys.panoramaed.com/everett</a:t>
            </a:r>
            <a:endParaRPr sz="2267" b="1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7" name="Google Shape;127;p27"/>
          <p:cNvSpPr txBox="1"/>
          <p:nvPr/>
        </p:nvSpPr>
        <p:spPr>
          <a:xfrm>
            <a:off x="2938000" y="3489033"/>
            <a:ext cx="6591200" cy="11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609585" indent="-448722">
              <a:buClr>
                <a:schemeClr val="dk1"/>
              </a:buClr>
              <a:buSzPts val="1700"/>
              <a:buFont typeface="Proxima Nova"/>
              <a:buChar char="❏"/>
            </a:pPr>
            <a:r>
              <a:rPr lang="en" sz="2267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Students will enter their </a:t>
            </a:r>
            <a:r>
              <a:rPr lang="en" sz="2267" b="1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student ID number </a:t>
            </a:r>
            <a:r>
              <a:rPr lang="en" sz="2267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as their access code. Students will then see a list of the survey(s) they need to take.</a:t>
            </a:r>
            <a:endParaRPr sz="2267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8" name="Google Shape;128;p27"/>
          <p:cNvSpPr txBox="1"/>
          <p:nvPr/>
        </p:nvSpPr>
        <p:spPr>
          <a:xfrm>
            <a:off x="2938000" y="4830700"/>
            <a:ext cx="6853600" cy="11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609585" indent="-448722">
              <a:buClr>
                <a:schemeClr val="dk1"/>
              </a:buClr>
              <a:buSzPts val="1700"/>
              <a:buFont typeface="Proxima Nova"/>
              <a:buChar char="❏"/>
            </a:pPr>
            <a:r>
              <a:rPr lang="en" sz="2267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Students will hit the blue “Submit” button to enter their survey. If they do not hit this, their responses will not be saved</a:t>
            </a:r>
            <a:endParaRPr sz="2267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97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Carme</vt:lpstr>
      <vt:lpstr>Helvetica Neue</vt:lpstr>
      <vt:lpstr>Proxima Nova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Phillips, Laura S.</dc:creator>
  <cp:lastModifiedBy>Phillips, Laura S.</cp:lastModifiedBy>
  <cp:revision>1</cp:revision>
  <dcterms:created xsi:type="dcterms:W3CDTF">2021-09-30T22:34:23Z</dcterms:created>
  <dcterms:modified xsi:type="dcterms:W3CDTF">2021-09-30T22:37:52Z</dcterms:modified>
</cp:coreProperties>
</file>