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78" r:id="rId3"/>
    <p:sldId id="312" r:id="rId4"/>
    <p:sldId id="275" r:id="rId5"/>
    <p:sldId id="308" r:id="rId6"/>
    <p:sldId id="276" r:id="rId7"/>
    <p:sldId id="309" r:id="rId8"/>
    <p:sldId id="274" r:id="rId9"/>
    <p:sldId id="307" r:id="rId10"/>
    <p:sldId id="272" r:id="rId11"/>
    <p:sldId id="273" r:id="rId12"/>
    <p:sldId id="306" r:id="rId13"/>
    <p:sldId id="277" r:id="rId14"/>
    <p:sldId id="297" r:id="rId15"/>
    <p:sldId id="298" r:id="rId16"/>
    <p:sldId id="301" r:id="rId17"/>
    <p:sldId id="279" r:id="rId18"/>
    <p:sldId id="304" r:id="rId19"/>
    <p:sldId id="289" r:id="rId20"/>
    <p:sldId id="281" r:id="rId21"/>
    <p:sldId id="280" r:id="rId22"/>
    <p:sldId id="282" r:id="rId23"/>
    <p:sldId id="285" r:id="rId24"/>
    <p:sldId id="283" r:id="rId25"/>
    <p:sldId id="286" r:id="rId26"/>
    <p:sldId id="294" r:id="rId27"/>
    <p:sldId id="284" r:id="rId28"/>
    <p:sldId id="311" r:id="rId29"/>
    <p:sldId id="291" r:id="rId30"/>
    <p:sldId id="305" r:id="rId31"/>
    <p:sldId id="296" r:id="rId32"/>
    <p:sldId id="288" r:id="rId33"/>
    <p:sldId id="260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B30"/>
    <a:srgbClr val="113363"/>
    <a:srgbClr val="D10000"/>
    <a:srgbClr val="F7A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DF2A1-D3BD-4E4E-AF41-3C2048D95DD4}" v="204" dt="2024-03-04T00:13:20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5742" autoAdjust="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033DF2A1-D3BD-4E4E-AF41-3C2048D95DD4}"/>
    <pc:docChg chg="undo custSel addSld delSld modSld sldOrd">
      <pc:chgData name="Peters, David S." userId="89b4e851-90dd-44f4-a02f-c1f7ca487ce8" providerId="ADAL" clId="{033DF2A1-D3BD-4E4E-AF41-3C2048D95DD4}" dt="2024-03-04T00:13:26.679" v="4674" actId="478"/>
      <pc:docMkLst>
        <pc:docMk/>
      </pc:docMkLst>
      <pc:sldChg chg="addSp modSp mod">
        <pc:chgData name="Peters, David S." userId="89b4e851-90dd-44f4-a02f-c1f7ca487ce8" providerId="ADAL" clId="{033DF2A1-D3BD-4E4E-AF41-3C2048D95DD4}" dt="2024-03-02T23:46:52.093" v="22" actId="1036"/>
        <pc:sldMkLst>
          <pc:docMk/>
          <pc:sldMk cId="1601823633" sldId="257"/>
        </pc:sldMkLst>
        <pc:spChg chg="mod">
          <ac:chgData name="Peters, David S." userId="89b4e851-90dd-44f4-a02f-c1f7ca487ce8" providerId="ADAL" clId="{033DF2A1-D3BD-4E4E-AF41-3C2048D95DD4}" dt="2024-03-02T23:46:39.873" v="0" actId="164"/>
          <ac:spMkLst>
            <pc:docMk/>
            <pc:sldMk cId="1601823633" sldId="257"/>
            <ac:spMk id="10" creationId="{00D0E196-3A00-2122-974A-C9F0982DC9B4}"/>
          </ac:spMkLst>
        </pc:spChg>
        <pc:grpChg chg="add mod">
          <ac:chgData name="Peters, David S." userId="89b4e851-90dd-44f4-a02f-c1f7ca487ce8" providerId="ADAL" clId="{033DF2A1-D3BD-4E4E-AF41-3C2048D95DD4}" dt="2024-03-02T23:46:46.162" v="19" actId="1036"/>
          <ac:grpSpMkLst>
            <pc:docMk/>
            <pc:sldMk cId="1601823633" sldId="257"/>
            <ac:grpSpMk id="2" creationId="{C9B16FF1-21A8-7AB6-8142-83622D7FF031}"/>
          </ac:grpSpMkLst>
        </pc:grpChg>
        <pc:picChg chg="mod">
          <ac:chgData name="Peters, David S." userId="89b4e851-90dd-44f4-a02f-c1f7ca487ce8" providerId="ADAL" clId="{033DF2A1-D3BD-4E4E-AF41-3C2048D95DD4}" dt="2024-03-02T23:46:52.093" v="22" actId="1036"/>
          <ac:picMkLst>
            <pc:docMk/>
            <pc:sldMk cId="1601823633" sldId="257"/>
            <ac:picMk id="9" creationId="{D52E4827-3918-3940-84A3-D44792C9071C}"/>
          </ac:picMkLst>
        </pc:picChg>
        <pc:picChg chg="mod">
          <ac:chgData name="Peters, David S." userId="89b4e851-90dd-44f4-a02f-c1f7ca487ce8" providerId="ADAL" clId="{033DF2A1-D3BD-4E4E-AF41-3C2048D95DD4}" dt="2024-03-02T23:46:39.873" v="0" actId="164"/>
          <ac:picMkLst>
            <pc:docMk/>
            <pc:sldMk cId="1601823633" sldId="257"/>
            <ac:picMk id="12" creationId="{266B8B62-A2C6-A093-F473-F79B1D6C2218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6:17:29.009" v="1286"/>
        <pc:sldMkLst>
          <pc:docMk/>
          <pc:sldMk cId="4005509261" sldId="272"/>
        </pc:sldMkLst>
        <pc:picChg chg="add del mod">
          <ac:chgData name="Peters, David S." userId="89b4e851-90dd-44f4-a02f-c1f7ca487ce8" providerId="ADAL" clId="{033DF2A1-D3BD-4E4E-AF41-3C2048D95DD4}" dt="2024-03-03T00:06:36.699" v="147" actId="478"/>
          <ac:picMkLst>
            <pc:docMk/>
            <pc:sldMk cId="4005509261" sldId="272"/>
            <ac:picMk id="2" creationId="{217070CF-17C6-A655-BF34-B0D0D10F4759}"/>
          </ac:picMkLst>
        </pc:picChg>
        <pc:picChg chg="add mod ord">
          <ac:chgData name="Peters, David S." userId="89b4e851-90dd-44f4-a02f-c1f7ca487ce8" providerId="ADAL" clId="{033DF2A1-D3BD-4E4E-AF41-3C2048D95DD4}" dt="2024-03-03T00:06:40.585" v="149" actId="167"/>
          <ac:picMkLst>
            <pc:docMk/>
            <pc:sldMk cId="4005509261" sldId="272"/>
            <ac:picMk id="5" creationId="{DED33346-6403-E2E5-3AE1-EFE7D3088EE8}"/>
          </ac:picMkLst>
        </pc:picChg>
        <pc:picChg chg="del mod">
          <ac:chgData name="Peters, David S." userId="89b4e851-90dd-44f4-a02f-c1f7ca487ce8" providerId="ADAL" clId="{033DF2A1-D3BD-4E4E-AF41-3C2048D95DD4}" dt="2024-03-03T00:59:44.800" v="640" actId="478"/>
          <ac:picMkLst>
            <pc:docMk/>
            <pc:sldMk cId="4005509261" sldId="272"/>
            <ac:picMk id="6" creationId="{2FD0A73C-F019-4F88-40A3-51A6F52A0D05}"/>
          </ac:picMkLst>
        </pc:picChg>
        <pc:picChg chg="del mod">
          <ac:chgData name="Peters, David S." userId="89b4e851-90dd-44f4-a02f-c1f7ca487ce8" providerId="ADAL" clId="{033DF2A1-D3BD-4E4E-AF41-3C2048D95DD4}" dt="2024-03-03T00:59:46.044" v="642" actId="478"/>
          <ac:picMkLst>
            <pc:docMk/>
            <pc:sldMk cId="4005509261" sldId="272"/>
            <ac:picMk id="8" creationId="{17273107-D805-5CF9-B68D-B9317CEF6D9A}"/>
          </ac:picMkLst>
        </pc:picChg>
        <pc:picChg chg="add mod">
          <ac:chgData name="Peters, David S." userId="89b4e851-90dd-44f4-a02f-c1f7ca487ce8" providerId="ADAL" clId="{033DF2A1-D3BD-4E4E-AF41-3C2048D95DD4}" dt="2024-03-03T00:59:58.355" v="645" actId="1076"/>
          <ac:picMkLst>
            <pc:docMk/>
            <pc:sldMk cId="4005509261" sldId="272"/>
            <ac:picMk id="9" creationId="{CA355EA2-0BB3-CE4A-15BD-8F6A92220929}"/>
          </ac:picMkLst>
        </pc:picChg>
        <pc:picChg chg="del mod">
          <ac:chgData name="Peters, David S." userId="89b4e851-90dd-44f4-a02f-c1f7ca487ce8" providerId="ADAL" clId="{033DF2A1-D3BD-4E4E-AF41-3C2048D95DD4}" dt="2024-03-03T00:59:45.418" v="641" actId="478"/>
          <ac:picMkLst>
            <pc:docMk/>
            <pc:sldMk cId="4005509261" sldId="272"/>
            <ac:picMk id="10" creationId="{093E4AA1-CCEB-42A6-2E74-D83FE35F6232}"/>
          </ac:picMkLst>
        </pc:picChg>
        <pc:picChg chg="del mod">
          <ac:chgData name="Peters, David S." userId="89b4e851-90dd-44f4-a02f-c1f7ca487ce8" providerId="ADAL" clId="{033DF2A1-D3BD-4E4E-AF41-3C2048D95DD4}" dt="2024-03-03T00:59:44.076" v="639" actId="478"/>
          <ac:picMkLst>
            <pc:docMk/>
            <pc:sldMk cId="4005509261" sldId="272"/>
            <ac:picMk id="11" creationId="{21C43308-4E02-778E-D950-3F021FF7FA49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6:17:15.167" v="1284"/>
        <pc:sldMkLst>
          <pc:docMk/>
          <pc:sldMk cId="3250785906" sldId="273"/>
        </pc:sldMkLst>
        <pc:picChg chg="add del mod">
          <ac:chgData name="Peters, David S." userId="89b4e851-90dd-44f4-a02f-c1f7ca487ce8" providerId="ADAL" clId="{033DF2A1-D3BD-4E4E-AF41-3C2048D95DD4}" dt="2024-03-03T00:06:50.842" v="150" actId="478"/>
          <ac:picMkLst>
            <pc:docMk/>
            <pc:sldMk cId="3250785906" sldId="273"/>
            <ac:picMk id="2" creationId="{00291B2E-ABF5-54CF-B6C0-0045A4D701C0}"/>
          </ac:picMkLst>
        </pc:picChg>
        <pc:picChg chg="add mod ord">
          <ac:chgData name="Peters, David S." userId="89b4e851-90dd-44f4-a02f-c1f7ca487ce8" providerId="ADAL" clId="{033DF2A1-D3BD-4E4E-AF41-3C2048D95DD4}" dt="2024-03-03T00:06:54.847" v="152" actId="167"/>
          <ac:picMkLst>
            <pc:docMk/>
            <pc:sldMk cId="3250785906" sldId="273"/>
            <ac:picMk id="5" creationId="{97B9CE68-461E-202B-BAE1-9D8C15E7E2BE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6:18:19.211" v="1288"/>
        <pc:sldMkLst>
          <pc:docMk/>
          <pc:sldMk cId="1405983785" sldId="274"/>
        </pc:sldMkLst>
        <pc:grpChg chg="mod">
          <ac:chgData name="Peters, David S." userId="89b4e851-90dd-44f4-a02f-c1f7ca487ce8" providerId="ADAL" clId="{033DF2A1-D3BD-4E4E-AF41-3C2048D95DD4}" dt="2024-03-03T15:02:01.094" v="1065" actId="1076"/>
          <ac:grpSpMkLst>
            <pc:docMk/>
            <pc:sldMk cId="1405983785" sldId="274"/>
            <ac:grpSpMk id="10" creationId="{E3A6F4EB-7192-2445-EB4C-FC1D6D3D8A09}"/>
          </ac:grpSpMkLst>
        </pc:grpChg>
        <pc:grpChg chg="mod">
          <ac:chgData name="Peters, David S." userId="89b4e851-90dd-44f4-a02f-c1f7ca487ce8" providerId="ADAL" clId="{033DF2A1-D3BD-4E4E-AF41-3C2048D95DD4}" dt="2024-03-03T15:02:01.094" v="1065" actId="1076"/>
          <ac:grpSpMkLst>
            <pc:docMk/>
            <pc:sldMk cId="1405983785" sldId="274"/>
            <ac:grpSpMk id="11" creationId="{44220931-DCBB-D328-5842-A4A914086F46}"/>
          </ac:grpSpMkLst>
        </pc:grpChg>
        <pc:picChg chg="add del mod">
          <ac:chgData name="Peters, David S." userId="89b4e851-90dd-44f4-a02f-c1f7ca487ce8" providerId="ADAL" clId="{033DF2A1-D3BD-4E4E-AF41-3C2048D95DD4}" dt="2024-03-03T00:07:01.232" v="153" actId="478"/>
          <ac:picMkLst>
            <pc:docMk/>
            <pc:sldMk cId="1405983785" sldId="274"/>
            <ac:picMk id="2" creationId="{0CEF87C1-5F73-E0AB-DCBD-D685326B909B}"/>
          </ac:picMkLst>
        </pc:picChg>
        <pc:picChg chg="mod">
          <ac:chgData name="Peters, David S." userId="89b4e851-90dd-44f4-a02f-c1f7ca487ce8" providerId="ADAL" clId="{033DF2A1-D3BD-4E4E-AF41-3C2048D95DD4}" dt="2024-03-03T15:02:01.094" v="1065" actId="1076"/>
          <ac:picMkLst>
            <pc:docMk/>
            <pc:sldMk cId="1405983785" sldId="274"/>
            <ac:picMk id="3" creationId="{F39C7215-5754-124D-03BA-9A9295B974DF}"/>
          </ac:picMkLst>
        </pc:picChg>
        <pc:picChg chg="add mod ord">
          <ac:chgData name="Peters, David S." userId="89b4e851-90dd-44f4-a02f-c1f7ca487ce8" providerId="ADAL" clId="{033DF2A1-D3BD-4E4E-AF41-3C2048D95DD4}" dt="2024-03-03T00:07:08.924" v="155" actId="167"/>
          <ac:picMkLst>
            <pc:docMk/>
            <pc:sldMk cId="1405983785" sldId="274"/>
            <ac:picMk id="5" creationId="{28A2C770-E5F5-4C37-A97D-A22127FD1D56}"/>
          </ac:picMkLst>
        </pc:picChg>
        <pc:picChg chg="mod">
          <ac:chgData name="Peters, David S." userId="89b4e851-90dd-44f4-a02f-c1f7ca487ce8" providerId="ADAL" clId="{033DF2A1-D3BD-4E4E-AF41-3C2048D95DD4}" dt="2024-03-03T15:02:01.094" v="1065" actId="1076"/>
          <ac:picMkLst>
            <pc:docMk/>
            <pc:sldMk cId="1405983785" sldId="274"/>
            <ac:picMk id="6" creationId="{29D9E384-5D59-3517-391D-83C52BB98585}"/>
          </ac:picMkLst>
        </pc:picChg>
        <pc:picChg chg="mod">
          <ac:chgData name="Peters, David S." userId="89b4e851-90dd-44f4-a02f-c1f7ca487ce8" providerId="ADAL" clId="{033DF2A1-D3BD-4E4E-AF41-3C2048D95DD4}" dt="2024-03-03T15:02:01.094" v="1065" actId="1076"/>
          <ac:picMkLst>
            <pc:docMk/>
            <pc:sldMk cId="1405983785" sldId="274"/>
            <ac:picMk id="8" creationId="{1079A7CE-0603-CD12-B74E-069D085E90A2}"/>
          </ac:picMkLst>
        </pc:picChg>
        <pc:picChg chg="mod">
          <ac:chgData name="Peters, David S." userId="89b4e851-90dd-44f4-a02f-c1f7ca487ce8" providerId="ADAL" clId="{033DF2A1-D3BD-4E4E-AF41-3C2048D95DD4}" dt="2024-03-03T15:02:01.094" v="1065" actId="1076"/>
          <ac:picMkLst>
            <pc:docMk/>
            <pc:sldMk cId="1405983785" sldId="274"/>
            <ac:picMk id="9" creationId="{434B5DD2-1AFA-DE66-F5AE-76D0D289A113}"/>
          </ac:picMkLst>
        </pc:picChg>
        <pc:picChg chg="mod">
          <ac:chgData name="Peters, David S." userId="89b4e851-90dd-44f4-a02f-c1f7ca487ce8" providerId="ADAL" clId="{033DF2A1-D3BD-4E4E-AF41-3C2048D95DD4}" dt="2024-03-03T15:02:01.094" v="1065" actId="1076"/>
          <ac:picMkLst>
            <pc:docMk/>
            <pc:sldMk cId="1405983785" sldId="274"/>
            <ac:picMk id="1026" creationId="{A6E4EC08-6851-938B-F763-198270EF0B33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6:06:53.352" v="1188" actId="21"/>
        <pc:sldMkLst>
          <pc:docMk/>
          <pc:sldMk cId="3227832248" sldId="275"/>
        </pc:sldMkLst>
        <pc:spChg chg="mod">
          <ac:chgData name="Peters, David S." userId="89b4e851-90dd-44f4-a02f-c1f7ca487ce8" providerId="ADAL" clId="{033DF2A1-D3BD-4E4E-AF41-3C2048D95DD4}" dt="2024-03-03T16:03:48.211" v="1169" actId="207"/>
          <ac:spMkLst>
            <pc:docMk/>
            <pc:sldMk cId="3227832248" sldId="275"/>
            <ac:spMk id="4" creationId="{5BCB30D1-2E41-F259-93EC-592659F09561}"/>
          </ac:spMkLst>
        </pc:spChg>
        <pc:picChg chg="add del mod">
          <ac:chgData name="Peters, David S." userId="89b4e851-90dd-44f4-a02f-c1f7ca487ce8" providerId="ADAL" clId="{033DF2A1-D3BD-4E4E-AF41-3C2048D95DD4}" dt="2024-03-03T00:22:13.795" v="172" actId="478"/>
          <ac:picMkLst>
            <pc:docMk/>
            <pc:sldMk cId="3227832248" sldId="275"/>
            <ac:picMk id="2" creationId="{1B2A002E-7AD4-2ECC-93E3-F8A12F221DE6}"/>
          </ac:picMkLst>
        </pc:picChg>
        <pc:picChg chg="add mod ord">
          <ac:chgData name="Peters, David S." userId="89b4e851-90dd-44f4-a02f-c1f7ca487ce8" providerId="ADAL" clId="{033DF2A1-D3BD-4E4E-AF41-3C2048D95DD4}" dt="2024-03-03T00:22:17.552" v="174" actId="167"/>
          <ac:picMkLst>
            <pc:docMk/>
            <pc:sldMk cId="3227832248" sldId="275"/>
            <ac:picMk id="3" creationId="{8A10AFE0-9047-1FDE-411D-9CC5B827415C}"/>
          </ac:picMkLst>
        </pc:picChg>
        <pc:picChg chg="del">
          <ac:chgData name="Peters, David S." userId="89b4e851-90dd-44f4-a02f-c1f7ca487ce8" providerId="ADAL" clId="{033DF2A1-D3BD-4E4E-AF41-3C2048D95DD4}" dt="2024-03-03T16:01:52.934" v="1135" actId="478"/>
          <ac:picMkLst>
            <pc:docMk/>
            <pc:sldMk cId="3227832248" sldId="275"/>
            <ac:picMk id="6" creationId="{14284D14-1C13-CF1B-4D4A-3EF6074DC0D9}"/>
          </ac:picMkLst>
        </pc:picChg>
        <pc:picChg chg="add mod">
          <ac:chgData name="Peters, David S." userId="89b4e851-90dd-44f4-a02f-c1f7ca487ce8" providerId="ADAL" clId="{033DF2A1-D3BD-4E4E-AF41-3C2048D95DD4}" dt="2024-03-03T16:04:57.765" v="1172" actId="1076"/>
          <ac:picMkLst>
            <pc:docMk/>
            <pc:sldMk cId="3227832248" sldId="275"/>
            <ac:picMk id="7" creationId="{DB3F32A9-969C-FB98-B62D-9E9C19FFD4AF}"/>
          </ac:picMkLst>
        </pc:picChg>
        <pc:picChg chg="add del mod">
          <ac:chgData name="Peters, David S." userId="89b4e851-90dd-44f4-a02f-c1f7ca487ce8" providerId="ADAL" clId="{033DF2A1-D3BD-4E4E-AF41-3C2048D95DD4}" dt="2024-03-03T16:06:53.352" v="1188" actId="21"/>
          <ac:picMkLst>
            <pc:docMk/>
            <pc:sldMk cId="3227832248" sldId="275"/>
            <ac:picMk id="8" creationId="{9E0B5FD5-D092-5FE4-007D-6B3B102E9EF0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6:08:46.367" v="1206"/>
        <pc:sldMkLst>
          <pc:docMk/>
          <pc:sldMk cId="2100314936" sldId="276"/>
        </pc:sldMkLst>
        <pc:spChg chg="mod ord">
          <ac:chgData name="Peters, David S." userId="89b4e851-90dd-44f4-a02f-c1f7ca487ce8" providerId="ADAL" clId="{033DF2A1-D3BD-4E4E-AF41-3C2048D95DD4}" dt="2024-03-03T00:07:21.595" v="156" actId="167"/>
          <ac:spMkLst>
            <pc:docMk/>
            <pc:sldMk cId="2100314936" sldId="276"/>
            <ac:spMk id="4" creationId="{5BCB30D1-2E41-F259-93EC-592659F09561}"/>
          </ac:spMkLst>
        </pc:spChg>
        <pc:spChg chg="add del">
          <ac:chgData name="Peters, David S." userId="89b4e851-90dd-44f4-a02f-c1f7ca487ce8" providerId="ADAL" clId="{033DF2A1-D3BD-4E4E-AF41-3C2048D95DD4}" dt="2024-03-03T00:02:29.450" v="112" actId="22"/>
          <ac:spMkLst>
            <pc:docMk/>
            <pc:sldMk cId="2100314936" sldId="276"/>
            <ac:spMk id="5" creationId="{C023B4FE-E1FB-3169-981B-384569EB83A2}"/>
          </ac:spMkLst>
        </pc:spChg>
        <pc:picChg chg="add del mod">
          <ac:chgData name="Peters, David S." userId="89b4e851-90dd-44f4-a02f-c1f7ca487ce8" providerId="ADAL" clId="{033DF2A1-D3BD-4E4E-AF41-3C2048D95DD4}" dt="2024-03-03T00:02:26.160" v="110" actId="478"/>
          <ac:picMkLst>
            <pc:docMk/>
            <pc:sldMk cId="2100314936" sldId="276"/>
            <ac:picMk id="2" creationId="{8A4BDC80-C272-D4FC-9E6F-136A636F7734}"/>
          </ac:picMkLst>
        </pc:picChg>
        <pc:picChg chg="add del mod ord">
          <ac:chgData name="Peters, David S." userId="89b4e851-90dd-44f4-a02f-c1f7ca487ce8" providerId="ADAL" clId="{033DF2A1-D3BD-4E4E-AF41-3C2048D95DD4}" dt="2024-03-03T00:07:23.717" v="157" actId="478"/>
          <ac:picMkLst>
            <pc:docMk/>
            <pc:sldMk cId="2100314936" sldId="276"/>
            <ac:picMk id="9" creationId="{5911AA4E-7960-53EA-6B7F-8A65F35BFDA2}"/>
          </ac:picMkLst>
        </pc:picChg>
        <pc:picChg chg="add mod ord">
          <ac:chgData name="Peters, David S." userId="89b4e851-90dd-44f4-a02f-c1f7ca487ce8" providerId="ADAL" clId="{033DF2A1-D3BD-4E4E-AF41-3C2048D95DD4}" dt="2024-03-03T00:07:27.291" v="159" actId="167"/>
          <ac:picMkLst>
            <pc:docMk/>
            <pc:sldMk cId="2100314936" sldId="276"/>
            <ac:picMk id="10" creationId="{7E063CB7-8D3B-09B0-21F0-935943946A34}"/>
          </ac:picMkLst>
        </pc:picChg>
      </pc:sldChg>
      <pc:sldChg chg="addSp delSp modSp mod">
        <pc:chgData name="Peters, David S." userId="89b4e851-90dd-44f4-a02f-c1f7ca487ce8" providerId="ADAL" clId="{033DF2A1-D3BD-4E4E-AF41-3C2048D95DD4}" dt="2024-03-03T15:00:42.644" v="1037" actId="1076"/>
        <pc:sldMkLst>
          <pc:docMk/>
          <pc:sldMk cId="4207172515" sldId="277"/>
        </pc:sldMkLst>
        <pc:picChg chg="add del mod">
          <ac:chgData name="Peters, David S." userId="89b4e851-90dd-44f4-a02f-c1f7ca487ce8" providerId="ADAL" clId="{033DF2A1-D3BD-4E4E-AF41-3C2048D95DD4}" dt="2024-03-03T00:00:36.270" v="105" actId="478"/>
          <ac:picMkLst>
            <pc:docMk/>
            <pc:sldMk cId="4207172515" sldId="277"/>
            <ac:picMk id="2" creationId="{2310D425-9899-FD52-E813-9216E459B521}"/>
          </ac:picMkLst>
        </pc:picChg>
        <pc:picChg chg="mod">
          <ac:chgData name="Peters, David S." userId="89b4e851-90dd-44f4-a02f-c1f7ca487ce8" providerId="ADAL" clId="{033DF2A1-D3BD-4E4E-AF41-3C2048D95DD4}" dt="2024-03-02T23:48:01.101" v="24" actId="14100"/>
          <ac:picMkLst>
            <pc:docMk/>
            <pc:sldMk cId="4207172515" sldId="277"/>
            <ac:picMk id="3" creationId="{67F88C07-1656-572C-CBC8-1290957F309E}"/>
          </ac:picMkLst>
        </pc:picChg>
        <pc:picChg chg="add del mod">
          <ac:chgData name="Peters, David S." userId="89b4e851-90dd-44f4-a02f-c1f7ca487ce8" providerId="ADAL" clId="{033DF2A1-D3BD-4E4E-AF41-3C2048D95DD4}" dt="2024-03-03T00:05:37.148" v="137" actId="478"/>
          <ac:picMkLst>
            <pc:docMk/>
            <pc:sldMk cId="4207172515" sldId="277"/>
            <ac:picMk id="5" creationId="{91A477F9-868C-CC6C-1F07-E8D03EC52987}"/>
          </ac:picMkLst>
        </pc:picChg>
        <pc:picChg chg="add mod">
          <ac:chgData name="Peters, David S." userId="89b4e851-90dd-44f4-a02f-c1f7ca487ce8" providerId="ADAL" clId="{033DF2A1-D3BD-4E4E-AF41-3C2048D95DD4}" dt="2024-03-03T00:05:37.616" v="138"/>
          <ac:picMkLst>
            <pc:docMk/>
            <pc:sldMk cId="4207172515" sldId="277"/>
            <ac:picMk id="7" creationId="{1703DDCD-583A-1501-2179-791B5F2DD2C4}"/>
          </ac:picMkLst>
        </pc:picChg>
        <pc:picChg chg="mod">
          <ac:chgData name="Peters, David S." userId="89b4e851-90dd-44f4-a02f-c1f7ca487ce8" providerId="ADAL" clId="{033DF2A1-D3BD-4E4E-AF41-3C2048D95DD4}" dt="2024-03-03T15:00:31.377" v="1036" actId="1037"/>
          <ac:picMkLst>
            <pc:docMk/>
            <pc:sldMk cId="4207172515" sldId="277"/>
            <ac:picMk id="8" creationId="{532BC21E-51AA-4554-2714-A2C2F8B291F7}"/>
          </ac:picMkLst>
        </pc:picChg>
        <pc:picChg chg="mod">
          <ac:chgData name="Peters, David S." userId="89b4e851-90dd-44f4-a02f-c1f7ca487ce8" providerId="ADAL" clId="{033DF2A1-D3BD-4E4E-AF41-3C2048D95DD4}" dt="2024-03-03T15:00:42.644" v="1037" actId="1076"/>
          <ac:picMkLst>
            <pc:docMk/>
            <pc:sldMk cId="4207172515" sldId="277"/>
            <ac:picMk id="10" creationId="{5EF2109F-D549-811E-0288-AC433DBD8A32}"/>
          </ac:picMkLst>
        </pc:picChg>
      </pc:sldChg>
      <pc:sldChg chg="addSp delSp modSp mod">
        <pc:chgData name="Peters, David S." userId="89b4e851-90dd-44f4-a02f-c1f7ca487ce8" providerId="ADAL" clId="{033DF2A1-D3BD-4E4E-AF41-3C2048D95DD4}" dt="2024-03-03T20:58:51.971" v="3461" actId="207"/>
        <pc:sldMkLst>
          <pc:docMk/>
          <pc:sldMk cId="833969919" sldId="278"/>
        </pc:sldMkLst>
        <pc:spChg chg="mod">
          <ac:chgData name="Peters, David S." userId="89b4e851-90dd-44f4-a02f-c1f7ca487ce8" providerId="ADAL" clId="{033DF2A1-D3BD-4E4E-AF41-3C2048D95DD4}" dt="2024-03-03T20:41:10.725" v="3319" actId="20577"/>
          <ac:spMkLst>
            <pc:docMk/>
            <pc:sldMk cId="833969919" sldId="278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20:58:48.817" v="3460" actId="207"/>
          <ac:spMkLst>
            <pc:docMk/>
            <pc:sldMk cId="833969919" sldId="278"/>
            <ac:spMk id="9" creationId="{40BF8D16-FFCD-D9D0-CC5B-524AF5D2B833}"/>
          </ac:spMkLst>
        </pc:spChg>
        <pc:spChg chg="add mod">
          <ac:chgData name="Peters, David S." userId="89b4e851-90dd-44f4-a02f-c1f7ca487ce8" providerId="ADAL" clId="{033DF2A1-D3BD-4E4E-AF41-3C2048D95DD4}" dt="2024-03-03T20:58:51.971" v="3461" actId="207"/>
          <ac:spMkLst>
            <pc:docMk/>
            <pc:sldMk cId="833969919" sldId="278"/>
            <ac:spMk id="21" creationId="{353D23A3-1B35-EC46-986B-8C02F79A3190}"/>
          </ac:spMkLst>
        </pc:spChg>
        <pc:grpChg chg="add mod">
          <ac:chgData name="Peters, David S." userId="89b4e851-90dd-44f4-a02f-c1f7ca487ce8" providerId="ADAL" clId="{033DF2A1-D3BD-4E4E-AF41-3C2048D95DD4}" dt="2024-03-03T20:45:11.642" v="3328" actId="1076"/>
          <ac:grpSpMkLst>
            <pc:docMk/>
            <pc:sldMk cId="833969919" sldId="278"/>
            <ac:grpSpMk id="17" creationId="{F3F56A11-9927-650D-69DF-DD342C999E4C}"/>
          </ac:grpSpMkLst>
        </pc:grpChg>
        <pc:picChg chg="del">
          <ac:chgData name="Peters, David S." userId="89b4e851-90dd-44f4-a02f-c1f7ca487ce8" providerId="ADAL" clId="{033DF2A1-D3BD-4E4E-AF41-3C2048D95DD4}" dt="2024-03-03T20:44:01.347" v="3321" actId="478"/>
          <ac:picMkLst>
            <pc:docMk/>
            <pc:sldMk cId="833969919" sldId="278"/>
            <ac:picMk id="3" creationId="{860FBD97-AEA4-F260-7D71-00771E8BC868}"/>
          </ac:picMkLst>
        </pc:picChg>
        <pc:picChg chg="del">
          <ac:chgData name="Peters, David S." userId="89b4e851-90dd-44f4-a02f-c1f7ca487ce8" providerId="ADAL" clId="{033DF2A1-D3BD-4E4E-AF41-3C2048D95DD4}" dt="2024-03-03T20:44:00.544" v="3320" actId="478"/>
          <ac:picMkLst>
            <pc:docMk/>
            <pc:sldMk cId="833969919" sldId="278"/>
            <ac:picMk id="5" creationId="{2D52E901-E1B9-BC3F-86BB-86F8386843B5}"/>
          </ac:picMkLst>
        </pc:picChg>
        <pc:picChg chg="add del mod">
          <ac:chgData name="Peters, David S." userId="89b4e851-90dd-44f4-a02f-c1f7ca487ce8" providerId="ADAL" clId="{033DF2A1-D3BD-4E4E-AF41-3C2048D95DD4}" dt="2024-03-02T23:59:44.889" v="81" actId="478"/>
          <ac:picMkLst>
            <pc:docMk/>
            <pc:sldMk cId="833969919" sldId="278"/>
            <ac:picMk id="6" creationId="{B94603ED-1B70-F6D9-AE36-9BCB9AA4D7D4}"/>
          </ac:picMkLst>
        </pc:picChg>
        <pc:picChg chg="add del mod ord">
          <ac:chgData name="Peters, David S." userId="89b4e851-90dd-44f4-a02f-c1f7ca487ce8" providerId="ADAL" clId="{033DF2A1-D3BD-4E4E-AF41-3C2048D95DD4}" dt="2024-03-03T00:05:18.459" v="133" actId="478"/>
          <ac:picMkLst>
            <pc:docMk/>
            <pc:sldMk cId="833969919" sldId="278"/>
            <ac:picMk id="7" creationId="{8A8A7794-AC5B-1B1A-0269-30044A0B8AA5}"/>
          </ac:picMkLst>
        </pc:picChg>
        <pc:picChg chg="add mod ord">
          <ac:chgData name="Peters, David S." userId="89b4e851-90dd-44f4-a02f-c1f7ca487ce8" providerId="ADAL" clId="{033DF2A1-D3BD-4E4E-AF41-3C2048D95DD4}" dt="2024-03-03T00:05:33.419" v="136" actId="167"/>
          <ac:picMkLst>
            <pc:docMk/>
            <pc:sldMk cId="833969919" sldId="278"/>
            <ac:picMk id="8" creationId="{688AFD1A-DD9D-8849-26AD-88D74673DB14}"/>
          </ac:picMkLst>
        </pc:picChg>
        <pc:picChg chg="add del mod">
          <ac:chgData name="Peters, David S." userId="89b4e851-90dd-44f4-a02f-c1f7ca487ce8" providerId="ADAL" clId="{033DF2A1-D3BD-4E4E-AF41-3C2048D95DD4}" dt="2024-03-03T20:44:54.437" v="3323" actId="478"/>
          <ac:picMkLst>
            <pc:docMk/>
            <pc:sldMk cId="833969919" sldId="278"/>
            <ac:picMk id="10" creationId="{E6483FA5-369A-C310-EA8F-4889625A4281}"/>
          </ac:picMkLst>
        </pc:picChg>
        <pc:picChg chg="add mod">
          <ac:chgData name="Peters, David S." userId="89b4e851-90dd-44f4-a02f-c1f7ca487ce8" providerId="ADAL" clId="{033DF2A1-D3BD-4E4E-AF41-3C2048D95DD4}" dt="2024-03-03T20:45:11.642" v="3328" actId="1076"/>
          <ac:picMkLst>
            <pc:docMk/>
            <pc:sldMk cId="833969919" sldId="278"/>
            <ac:picMk id="12" creationId="{53BCA0B8-7B8D-0158-1EDE-DF5C969C7C84}"/>
          </ac:picMkLst>
        </pc:picChg>
        <pc:picChg chg="add mod">
          <ac:chgData name="Peters, David S." userId="89b4e851-90dd-44f4-a02f-c1f7ca487ce8" providerId="ADAL" clId="{033DF2A1-D3BD-4E4E-AF41-3C2048D95DD4}" dt="2024-03-03T20:45:11.642" v="3328" actId="1076"/>
          <ac:picMkLst>
            <pc:docMk/>
            <pc:sldMk cId="833969919" sldId="278"/>
            <ac:picMk id="13" creationId="{CAB7AC6E-A96C-57B5-6101-BC13AA2BF700}"/>
          </ac:picMkLst>
        </pc:picChg>
        <pc:picChg chg="add mod">
          <ac:chgData name="Peters, David S." userId="89b4e851-90dd-44f4-a02f-c1f7ca487ce8" providerId="ADAL" clId="{033DF2A1-D3BD-4E4E-AF41-3C2048D95DD4}" dt="2024-03-03T20:45:11.642" v="3328" actId="1076"/>
          <ac:picMkLst>
            <pc:docMk/>
            <pc:sldMk cId="833969919" sldId="278"/>
            <ac:picMk id="14" creationId="{E40AD744-7C36-9F32-B74D-69C034B91524}"/>
          </ac:picMkLst>
        </pc:picChg>
        <pc:picChg chg="add mod">
          <ac:chgData name="Peters, David S." userId="89b4e851-90dd-44f4-a02f-c1f7ca487ce8" providerId="ADAL" clId="{033DF2A1-D3BD-4E4E-AF41-3C2048D95DD4}" dt="2024-03-03T20:45:11.642" v="3328" actId="1076"/>
          <ac:picMkLst>
            <pc:docMk/>
            <pc:sldMk cId="833969919" sldId="278"/>
            <ac:picMk id="15" creationId="{FC092E57-C5D0-4488-41BD-77E384D286C5}"/>
          </ac:picMkLst>
        </pc:picChg>
        <pc:picChg chg="add mod">
          <ac:chgData name="Peters, David S." userId="89b4e851-90dd-44f4-a02f-c1f7ca487ce8" providerId="ADAL" clId="{033DF2A1-D3BD-4E4E-AF41-3C2048D95DD4}" dt="2024-03-03T20:45:11.642" v="3328" actId="1076"/>
          <ac:picMkLst>
            <pc:docMk/>
            <pc:sldMk cId="833969919" sldId="278"/>
            <ac:picMk id="16" creationId="{BB8B97D3-AC2E-DE29-5822-4B5F284BDB4C}"/>
          </ac:picMkLst>
        </pc:picChg>
        <pc:picChg chg="add del mod">
          <ac:chgData name="Peters, David S." userId="89b4e851-90dd-44f4-a02f-c1f7ca487ce8" providerId="ADAL" clId="{033DF2A1-D3BD-4E4E-AF41-3C2048D95DD4}" dt="2024-03-03T20:57:10.965" v="3453" actId="478"/>
          <ac:picMkLst>
            <pc:docMk/>
            <pc:sldMk cId="833969919" sldId="278"/>
            <ac:picMk id="19" creationId="{15BA2284-FD6B-6A90-4245-ED83A1B4F89D}"/>
          </ac:picMkLst>
        </pc:picChg>
        <pc:picChg chg="add mod">
          <ac:chgData name="Peters, David S." userId="89b4e851-90dd-44f4-a02f-c1f7ca487ce8" providerId="ADAL" clId="{033DF2A1-D3BD-4E4E-AF41-3C2048D95DD4}" dt="2024-03-03T20:57:14.882" v="3454" actId="1076"/>
          <ac:picMkLst>
            <pc:docMk/>
            <pc:sldMk cId="833969919" sldId="278"/>
            <ac:picMk id="23" creationId="{AE4926CF-A0A8-B2B1-6CD7-C790168D1F69}"/>
          </ac:picMkLst>
        </pc:picChg>
        <pc:cxnChg chg="add mod">
          <ac:chgData name="Peters, David S." userId="89b4e851-90dd-44f4-a02f-c1f7ca487ce8" providerId="ADAL" clId="{033DF2A1-D3BD-4E4E-AF41-3C2048D95DD4}" dt="2024-03-03T20:52:06.341" v="3442" actId="208"/>
          <ac:cxnSpMkLst>
            <pc:docMk/>
            <pc:sldMk cId="833969919" sldId="278"/>
            <ac:cxnSpMk id="11" creationId="{3B251D30-E1A7-1CDB-76BF-D40AE4D51B09}"/>
          </ac:cxnSpMkLst>
        </pc:cxnChg>
      </pc:sldChg>
      <pc:sldChg chg="addSp delSp modSp mod">
        <pc:chgData name="Peters, David S." userId="89b4e851-90dd-44f4-a02f-c1f7ca487ce8" providerId="ADAL" clId="{033DF2A1-D3BD-4E4E-AF41-3C2048D95DD4}" dt="2024-03-04T00:04:23.603" v="4668" actId="688"/>
        <pc:sldMkLst>
          <pc:docMk/>
          <pc:sldMk cId="2191306406" sldId="279"/>
        </pc:sldMkLst>
        <pc:spChg chg="ord">
          <ac:chgData name="Peters, David S." userId="89b4e851-90dd-44f4-a02f-c1f7ca487ce8" providerId="ADAL" clId="{033DF2A1-D3BD-4E4E-AF41-3C2048D95DD4}" dt="2024-03-03T00:22:26.366" v="175" actId="167"/>
          <ac:spMkLst>
            <pc:docMk/>
            <pc:sldMk cId="2191306406" sldId="279"/>
            <ac:spMk id="4" creationId="{5BCB30D1-2E41-F259-93EC-592659F09561}"/>
          </ac:spMkLst>
        </pc:spChg>
        <pc:spChg chg="mod ord topLvl">
          <ac:chgData name="Peters, David S." userId="89b4e851-90dd-44f4-a02f-c1f7ca487ce8" providerId="ADAL" clId="{033DF2A1-D3BD-4E4E-AF41-3C2048D95DD4}" dt="2024-03-03T01:15:07.611" v="802" actId="207"/>
          <ac:spMkLst>
            <pc:docMk/>
            <pc:sldMk cId="2191306406" sldId="279"/>
            <ac:spMk id="10" creationId="{5C84EFD9-AF1F-36B9-EA70-F9A98F8BCAF1}"/>
          </ac:spMkLst>
        </pc:spChg>
        <pc:grpChg chg="del mod ord">
          <ac:chgData name="Peters, David S." userId="89b4e851-90dd-44f4-a02f-c1f7ca487ce8" providerId="ADAL" clId="{033DF2A1-D3BD-4E4E-AF41-3C2048D95DD4}" dt="2024-03-03T01:14:41.931" v="799" actId="165"/>
          <ac:grpSpMkLst>
            <pc:docMk/>
            <pc:sldMk cId="2191306406" sldId="279"/>
            <ac:grpSpMk id="11" creationId="{A2F3818F-9609-823E-E406-7FD8FAA52472}"/>
          </ac:grpSpMkLst>
        </pc:grpChg>
        <pc:picChg chg="add del mod ord">
          <ac:chgData name="Peters, David S." userId="89b4e851-90dd-44f4-a02f-c1f7ca487ce8" providerId="ADAL" clId="{033DF2A1-D3BD-4E4E-AF41-3C2048D95DD4}" dt="2024-03-03T00:22:28.440" v="176" actId="478"/>
          <ac:picMkLst>
            <pc:docMk/>
            <pc:sldMk cId="2191306406" sldId="279"/>
            <ac:picMk id="2" creationId="{FAF07C13-E3EF-F593-B4DD-4C72318F7330}"/>
          </ac:picMkLst>
        </pc:picChg>
        <pc:picChg chg="add mod ord">
          <ac:chgData name="Peters, David S." userId="89b4e851-90dd-44f4-a02f-c1f7ca487ce8" providerId="ADAL" clId="{033DF2A1-D3BD-4E4E-AF41-3C2048D95DD4}" dt="2024-03-03T00:22:31.217" v="178" actId="167"/>
          <ac:picMkLst>
            <pc:docMk/>
            <pc:sldMk cId="2191306406" sldId="279"/>
            <ac:picMk id="5" creationId="{72D83D05-7FD2-C2EB-4433-AEC843F27CBA}"/>
          </ac:picMkLst>
        </pc:picChg>
        <pc:picChg chg="mod topLvl">
          <ac:chgData name="Peters, David S." userId="89b4e851-90dd-44f4-a02f-c1f7ca487ce8" providerId="ADAL" clId="{033DF2A1-D3BD-4E4E-AF41-3C2048D95DD4}" dt="2024-03-04T00:04:23.603" v="4668" actId="688"/>
          <ac:picMkLst>
            <pc:docMk/>
            <pc:sldMk cId="2191306406" sldId="279"/>
            <ac:picMk id="9" creationId="{1851D0B9-A1AA-F992-3EBB-ECDED52006D6}"/>
          </ac:picMkLst>
        </pc:picChg>
      </pc:sldChg>
      <pc:sldChg chg="addSp modSp mod ord">
        <pc:chgData name="Peters, David S." userId="89b4e851-90dd-44f4-a02f-c1f7ca487ce8" providerId="ADAL" clId="{033DF2A1-D3BD-4E4E-AF41-3C2048D95DD4}" dt="2024-03-03T20:19:28.222" v="3215"/>
        <pc:sldMkLst>
          <pc:docMk/>
          <pc:sldMk cId="2065960604" sldId="280"/>
        </pc:sldMkLst>
        <pc:picChg chg="add mod ord">
          <ac:chgData name="Peters, David S." userId="89b4e851-90dd-44f4-a02f-c1f7ca487ce8" providerId="ADAL" clId="{033DF2A1-D3BD-4E4E-AF41-3C2048D95DD4}" dt="2024-03-03T00:22:56.652" v="186" actId="167"/>
          <ac:picMkLst>
            <pc:docMk/>
            <pc:sldMk cId="2065960604" sldId="280"/>
            <ac:picMk id="5" creationId="{2AF0399A-9ACD-E6D2-BCA4-1493FA7DCA0D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20:19:32.667" v="3217"/>
        <pc:sldMkLst>
          <pc:docMk/>
          <pc:sldMk cId="3098481982" sldId="281"/>
        </pc:sldMkLst>
        <pc:picChg chg="add del mod">
          <ac:chgData name="Peters, David S." userId="89b4e851-90dd-44f4-a02f-c1f7ca487ce8" providerId="ADAL" clId="{033DF2A1-D3BD-4E4E-AF41-3C2048D95DD4}" dt="2024-03-03T00:22:46.187" v="182" actId="478"/>
          <ac:picMkLst>
            <pc:docMk/>
            <pc:sldMk cId="3098481982" sldId="281"/>
            <ac:picMk id="2" creationId="{F8A78B08-48AC-62F3-1A35-3ED0CF27F141}"/>
          </ac:picMkLst>
        </pc:picChg>
        <pc:picChg chg="add mod ord">
          <ac:chgData name="Peters, David S." userId="89b4e851-90dd-44f4-a02f-c1f7ca487ce8" providerId="ADAL" clId="{033DF2A1-D3BD-4E4E-AF41-3C2048D95DD4}" dt="2024-03-03T00:22:49.809" v="184" actId="167"/>
          <ac:picMkLst>
            <pc:docMk/>
            <pc:sldMk cId="3098481982" sldId="281"/>
            <ac:picMk id="3" creationId="{70C75931-BF72-829E-190F-08A6E53497C7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01:00:58.820" v="646" actId="478"/>
        <pc:sldMkLst>
          <pc:docMk/>
          <pc:sldMk cId="3002144258" sldId="282"/>
        </pc:sldMkLst>
        <pc:graphicFrameChg chg="add del modGraphic">
          <ac:chgData name="Peters, David S." userId="89b4e851-90dd-44f4-a02f-c1f7ca487ce8" providerId="ADAL" clId="{033DF2A1-D3BD-4E4E-AF41-3C2048D95DD4}" dt="2024-03-03T01:00:58.820" v="646" actId="478"/>
          <ac:graphicFrameMkLst>
            <pc:docMk/>
            <pc:sldMk cId="3002144258" sldId="282"/>
            <ac:graphicFrameMk id="7" creationId="{68A92A73-2B66-F88C-216A-EBF0A2390AD7}"/>
          </ac:graphicFrameMkLst>
        </pc:graphicFrameChg>
        <pc:picChg chg="add del mod">
          <ac:chgData name="Peters, David S." userId="89b4e851-90dd-44f4-a02f-c1f7ca487ce8" providerId="ADAL" clId="{033DF2A1-D3BD-4E4E-AF41-3C2048D95DD4}" dt="2024-03-03T00:22:36.622" v="179" actId="478"/>
          <ac:picMkLst>
            <pc:docMk/>
            <pc:sldMk cId="3002144258" sldId="282"/>
            <ac:picMk id="5" creationId="{D8606A50-31F9-800F-CE06-883173A5BECB}"/>
          </ac:picMkLst>
        </pc:picChg>
        <pc:picChg chg="add mod ord">
          <ac:chgData name="Peters, David S." userId="89b4e851-90dd-44f4-a02f-c1f7ca487ce8" providerId="ADAL" clId="{033DF2A1-D3BD-4E4E-AF41-3C2048D95DD4}" dt="2024-03-03T00:22:40.413" v="181" actId="167"/>
          <ac:picMkLst>
            <pc:docMk/>
            <pc:sldMk cId="3002144258" sldId="282"/>
            <ac:picMk id="8" creationId="{EAEF0DD0-8F3A-8195-FC13-A7BBD2159033}"/>
          </ac:picMkLst>
        </pc:picChg>
      </pc:sldChg>
      <pc:sldChg chg="addSp modSp mod">
        <pc:chgData name="Peters, David S." userId="89b4e851-90dd-44f4-a02f-c1f7ca487ce8" providerId="ADAL" clId="{033DF2A1-D3BD-4E4E-AF41-3C2048D95DD4}" dt="2024-03-03T00:23:10.772" v="190" actId="167"/>
        <pc:sldMkLst>
          <pc:docMk/>
          <pc:sldMk cId="1315341068" sldId="283"/>
        </pc:sldMkLst>
        <pc:picChg chg="add mod ord">
          <ac:chgData name="Peters, David S." userId="89b4e851-90dd-44f4-a02f-c1f7ca487ce8" providerId="ADAL" clId="{033DF2A1-D3BD-4E4E-AF41-3C2048D95DD4}" dt="2024-03-03T00:23:10.772" v="190" actId="167"/>
          <ac:picMkLst>
            <pc:docMk/>
            <pc:sldMk cId="1315341068" sldId="283"/>
            <ac:picMk id="3" creationId="{F6EEA6ED-4463-3F37-C26D-98B52E55F240}"/>
          </ac:picMkLst>
        </pc:picChg>
      </pc:sldChg>
      <pc:sldChg chg="addSp modSp mod">
        <pc:chgData name="Peters, David S." userId="89b4e851-90dd-44f4-a02f-c1f7ca487ce8" providerId="ADAL" clId="{033DF2A1-D3BD-4E4E-AF41-3C2048D95DD4}" dt="2024-03-04T00:03:00.016" v="4656" actId="1036"/>
        <pc:sldMkLst>
          <pc:docMk/>
          <pc:sldMk cId="1402059685" sldId="284"/>
        </pc:sldMkLst>
        <pc:spChg chg="mod">
          <ac:chgData name="Peters, David S." userId="89b4e851-90dd-44f4-a02f-c1f7ca487ce8" providerId="ADAL" clId="{033DF2A1-D3BD-4E4E-AF41-3C2048D95DD4}" dt="2024-03-03T00:26:38.622" v="266" actId="207"/>
          <ac:spMkLst>
            <pc:docMk/>
            <pc:sldMk cId="1402059685" sldId="284"/>
            <ac:spMk id="4" creationId="{5BCB30D1-2E41-F259-93EC-592659F09561}"/>
          </ac:spMkLst>
        </pc:spChg>
        <pc:picChg chg="mod">
          <ac:chgData name="Peters, David S." userId="89b4e851-90dd-44f4-a02f-c1f7ca487ce8" providerId="ADAL" clId="{033DF2A1-D3BD-4E4E-AF41-3C2048D95DD4}" dt="2024-03-04T00:03:00.016" v="4656" actId="1036"/>
          <ac:picMkLst>
            <pc:docMk/>
            <pc:sldMk cId="1402059685" sldId="284"/>
            <ac:picMk id="2" creationId="{BF295C57-4BB6-B45A-7C1A-664AB5431EF7}"/>
          </ac:picMkLst>
        </pc:picChg>
        <pc:picChg chg="add mod ord">
          <ac:chgData name="Peters, David S." userId="89b4e851-90dd-44f4-a02f-c1f7ca487ce8" providerId="ADAL" clId="{033DF2A1-D3BD-4E4E-AF41-3C2048D95DD4}" dt="2024-03-03T00:23:33.781" v="196" actId="167"/>
          <ac:picMkLst>
            <pc:docMk/>
            <pc:sldMk cId="1402059685" sldId="284"/>
            <ac:picMk id="3" creationId="{C0BAB7E8-39CF-4643-C271-F0B9CCF9DCD8}"/>
          </ac:picMkLst>
        </pc:picChg>
      </pc:sldChg>
      <pc:sldChg chg="addSp modSp mod ord">
        <pc:chgData name="Peters, David S." userId="89b4e851-90dd-44f4-a02f-c1f7ca487ce8" providerId="ADAL" clId="{033DF2A1-D3BD-4E4E-AF41-3C2048D95DD4}" dt="2024-03-03T01:03:44.916" v="653"/>
        <pc:sldMkLst>
          <pc:docMk/>
          <pc:sldMk cId="2536701921" sldId="285"/>
        </pc:sldMkLst>
        <pc:picChg chg="add mod ord">
          <ac:chgData name="Peters, David S." userId="89b4e851-90dd-44f4-a02f-c1f7ca487ce8" providerId="ADAL" clId="{033DF2A1-D3BD-4E4E-AF41-3C2048D95DD4}" dt="2024-03-03T00:23:03.216" v="188" actId="167"/>
          <ac:picMkLst>
            <pc:docMk/>
            <pc:sldMk cId="2536701921" sldId="285"/>
            <ac:picMk id="2" creationId="{6039A67F-8664-50B1-5120-20E4B81544F9}"/>
          </ac:picMkLst>
        </pc:picChg>
      </pc:sldChg>
      <pc:sldChg chg="addSp modSp mod">
        <pc:chgData name="Peters, David S." userId="89b4e851-90dd-44f4-a02f-c1f7ca487ce8" providerId="ADAL" clId="{033DF2A1-D3BD-4E4E-AF41-3C2048D95DD4}" dt="2024-03-03T00:23:15.885" v="192" actId="167"/>
        <pc:sldMkLst>
          <pc:docMk/>
          <pc:sldMk cId="1475394695" sldId="286"/>
        </pc:sldMkLst>
        <pc:picChg chg="add mod ord">
          <ac:chgData name="Peters, David S." userId="89b4e851-90dd-44f4-a02f-c1f7ca487ce8" providerId="ADAL" clId="{033DF2A1-D3BD-4E4E-AF41-3C2048D95DD4}" dt="2024-03-03T00:23:15.885" v="192" actId="167"/>
          <ac:picMkLst>
            <pc:docMk/>
            <pc:sldMk cId="1475394695" sldId="286"/>
            <ac:picMk id="2" creationId="{798A90C4-2034-C3A7-B9CE-3D45692AE854}"/>
          </ac:picMkLst>
        </pc:picChg>
      </pc:sldChg>
      <pc:sldChg chg="addSp modSp del mod">
        <pc:chgData name="Peters, David S." userId="89b4e851-90dd-44f4-a02f-c1f7ca487ce8" providerId="ADAL" clId="{033DF2A1-D3BD-4E4E-AF41-3C2048D95DD4}" dt="2024-03-03T23:40:06.130" v="4645" actId="47"/>
        <pc:sldMkLst>
          <pc:docMk/>
          <pc:sldMk cId="3121091592" sldId="287"/>
        </pc:sldMkLst>
        <pc:picChg chg="add mod ord">
          <ac:chgData name="Peters, David S." userId="89b4e851-90dd-44f4-a02f-c1f7ca487ce8" providerId="ADAL" clId="{033DF2A1-D3BD-4E4E-AF41-3C2048D95DD4}" dt="2024-03-03T00:23:38.820" v="198" actId="167"/>
          <ac:picMkLst>
            <pc:docMk/>
            <pc:sldMk cId="3121091592" sldId="287"/>
            <ac:picMk id="3" creationId="{522F5A98-D726-F9F9-2AE3-38391E737CC0}"/>
          </ac:picMkLst>
        </pc:picChg>
        <pc:picChg chg="add mod">
          <ac:chgData name="Peters, David S." userId="89b4e851-90dd-44f4-a02f-c1f7ca487ce8" providerId="ADAL" clId="{033DF2A1-D3BD-4E4E-AF41-3C2048D95DD4}" dt="2024-03-03T18:54:27.181" v="1799"/>
          <ac:picMkLst>
            <pc:docMk/>
            <pc:sldMk cId="3121091592" sldId="287"/>
            <ac:picMk id="5" creationId="{68016C55-5CB6-942F-742C-ED12F3F288CE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23:40:38.141" v="4648"/>
        <pc:sldMkLst>
          <pc:docMk/>
          <pc:sldMk cId="2251863561" sldId="288"/>
        </pc:sldMkLst>
        <pc:spChg chg="del">
          <ac:chgData name="Peters, David S." userId="89b4e851-90dd-44f4-a02f-c1f7ca487ce8" providerId="ADAL" clId="{033DF2A1-D3BD-4E4E-AF41-3C2048D95DD4}" dt="2024-03-03T01:02:51.048" v="647" actId="478"/>
          <ac:spMkLst>
            <pc:docMk/>
            <pc:sldMk cId="2251863561" sldId="288"/>
            <ac:spMk id="2" creationId="{D52C7FC2-7D2E-1EDB-7994-CB6FAAAEB4EA}"/>
          </ac:spMkLst>
        </pc:spChg>
        <pc:spChg chg="mod">
          <ac:chgData name="Peters, David S." userId="89b4e851-90dd-44f4-a02f-c1f7ca487ce8" providerId="ADAL" clId="{033DF2A1-D3BD-4E4E-AF41-3C2048D95DD4}" dt="2024-03-03T18:37:56.344" v="1795" actId="20577"/>
          <ac:spMkLst>
            <pc:docMk/>
            <pc:sldMk cId="2251863561" sldId="288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18:37:21.456" v="1782" actId="1076"/>
          <ac:spMkLst>
            <pc:docMk/>
            <pc:sldMk cId="2251863561" sldId="288"/>
            <ac:spMk id="5" creationId="{24A60639-D0D3-323B-F4B1-B6DE66A264C8}"/>
          </ac:spMkLst>
        </pc:spChg>
        <pc:picChg chg="add mod ord">
          <ac:chgData name="Peters, David S." userId="89b4e851-90dd-44f4-a02f-c1f7ca487ce8" providerId="ADAL" clId="{033DF2A1-D3BD-4E4E-AF41-3C2048D95DD4}" dt="2024-03-03T00:23:44.009" v="200" actId="167"/>
          <ac:picMkLst>
            <pc:docMk/>
            <pc:sldMk cId="2251863561" sldId="288"/>
            <ac:picMk id="3" creationId="{1EE2607F-48F6-A3FD-8871-C37B654E2030}"/>
          </ac:picMkLst>
        </pc:picChg>
        <pc:picChg chg="add mod">
          <ac:chgData name="Peters, David S." userId="89b4e851-90dd-44f4-a02f-c1f7ca487ce8" providerId="ADAL" clId="{033DF2A1-D3BD-4E4E-AF41-3C2048D95DD4}" dt="2024-03-03T18:37:36.921" v="1784" actId="1076"/>
          <ac:picMkLst>
            <pc:docMk/>
            <pc:sldMk cId="2251863561" sldId="288"/>
            <ac:picMk id="1026" creationId="{F290C273-1951-F594-7272-B0F99D3D2102}"/>
          </ac:picMkLst>
        </pc:picChg>
        <pc:picChg chg="add mod">
          <ac:chgData name="Peters, David S." userId="89b4e851-90dd-44f4-a02f-c1f7ca487ce8" providerId="ADAL" clId="{033DF2A1-D3BD-4E4E-AF41-3C2048D95DD4}" dt="2024-03-03T18:37:24.725" v="1783" actId="1076"/>
          <ac:picMkLst>
            <pc:docMk/>
            <pc:sldMk cId="2251863561" sldId="288"/>
            <ac:picMk id="1028" creationId="{3E879C97-2028-4052-221E-6DCDF4502667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4T00:13:26.679" v="4674" actId="478"/>
        <pc:sldMkLst>
          <pc:docMk/>
          <pc:sldMk cId="1902527218" sldId="289"/>
        </pc:sldMkLst>
        <pc:spChg chg="mod">
          <ac:chgData name="Peters, David S." userId="89b4e851-90dd-44f4-a02f-c1f7ca487ce8" providerId="ADAL" clId="{033DF2A1-D3BD-4E4E-AF41-3C2048D95DD4}" dt="2024-03-03T20:13:39.116" v="3208" actId="207"/>
          <ac:spMkLst>
            <pc:docMk/>
            <pc:sldMk cId="1902527218" sldId="289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23:12:44.321" v="3615" actId="20577"/>
          <ac:spMkLst>
            <pc:docMk/>
            <pc:sldMk cId="1902527218" sldId="289"/>
            <ac:spMk id="5" creationId="{256729F8-C6F9-9AD0-7AB2-B4DD9A579449}"/>
          </ac:spMkLst>
        </pc:spChg>
        <pc:picChg chg="add mod ord">
          <ac:chgData name="Peters, David S." userId="89b4e851-90dd-44f4-a02f-c1f7ca487ce8" providerId="ADAL" clId="{033DF2A1-D3BD-4E4E-AF41-3C2048D95DD4}" dt="2024-03-03T00:24:06.325" v="206" actId="167"/>
          <ac:picMkLst>
            <pc:docMk/>
            <pc:sldMk cId="1902527218" sldId="289"/>
            <ac:picMk id="2" creationId="{BA49AFA7-21B9-E449-A910-8E439192E3C5}"/>
          </ac:picMkLst>
        </pc:picChg>
        <pc:picChg chg="add mod">
          <ac:chgData name="Peters, David S." userId="89b4e851-90dd-44f4-a02f-c1f7ca487ce8" providerId="ADAL" clId="{033DF2A1-D3BD-4E4E-AF41-3C2048D95DD4}" dt="2024-03-03T16:20:10.896" v="1291"/>
          <ac:picMkLst>
            <pc:docMk/>
            <pc:sldMk cId="1902527218" sldId="289"/>
            <ac:picMk id="3" creationId="{E8E776D9-DA25-4DC6-DF0D-0863CDCC6758}"/>
          </ac:picMkLst>
        </pc:picChg>
        <pc:picChg chg="add del mod">
          <ac:chgData name="Peters, David S." userId="89b4e851-90dd-44f4-a02f-c1f7ca487ce8" providerId="ADAL" clId="{033DF2A1-D3BD-4E4E-AF41-3C2048D95DD4}" dt="2024-03-03T20:18:20.007" v="3213" actId="478"/>
          <ac:picMkLst>
            <pc:docMk/>
            <pc:sldMk cId="1902527218" sldId="289"/>
            <ac:picMk id="7" creationId="{A89BEB54-19CE-AEF0-9F4C-CB56CA6249A1}"/>
          </ac:picMkLst>
        </pc:picChg>
        <pc:picChg chg="add del mod">
          <ac:chgData name="Peters, David S." userId="89b4e851-90dd-44f4-a02f-c1f7ca487ce8" providerId="ADAL" clId="{033DF2A1-D3BD-4E4E-AF41-3C2048D95DD4}" dt="2024-03-04T00:12:34.285" v="4672" actId="478"/>
          <ac:picMkLst>
            <pc:docMk/>
            <pc:sldMk cId="1902527218" sldId="289"/>
            <ac:picMk id="9" creationId="{C4BAAC81-E0D4-4463-A20F-0A6239C8386F}"/>
          </ac:picMkLst>
        </pc:picChg>
        <pc:picChg chg="add del mod">
          <ac:chgData name="Peters, David S." userId="89b4e851-90dd-44f4-a02f-c1f7ca487ce8" providerId="ADAL" clId="{033DF2A1-D3BD-4E4E-AF41-3C2048D95DD4}" dt="2024-03-04T00:13:26.679" v="4674" actId="478"/>
          <ac:picMkLst>
            <pc:docMk/>
            <pc:sldMk cId="1902527218" sldId="289"/>
            <ac:picMk id="11" creationId="{4DF01855-B8A5-3B5E-BCBE-42C81EB31277}"/>
          </ac:picMkLst>
        </pc:picChg>
        <pc:picChg chg="add mod">
          <ac:chgData name="Peters, David S." userId="89b4e851-90dd-44f4-a02f-c1f7ca487ce8" providerId="ADAL" clId="{033DF2A1-D3BD-4E4E-AF41-3C2048D95DD4}" dt="2024-03-03T20:11:35.428" v="3205" actId="1076"/>
          <ac:picMkLst>
            <pc:docMk/>
            <pc:sldMk cId="1902527218" sldId="289"/>
            <ac:picMk id="3074" creationId="{F767A0A3-A7C3-B5F8-B17F-4E939038FD2E}"/>
          </ac:picMkLst>
        </pc:picChg>
      </pc:sldChg>
      <pc:sldChg chg="addSp delSp modSp del mod">
        <pc:chgData name="Peters, David S." userId="89b4e851-90dd-44f4-a02f-c1f7ca487ce8" providerId="ADAL" clId="{033DF2A1-D3BD-4E4E-AF41-3C2048D95DD4}" dt="2024-03-03T23:39:40.143" v="4643" actId="47"/>
        <pc:sldMkLst>
          <pc:docMk/>
          <pc:sldMk cId="2358290348" sldId="290"/>
        </pc:sldMkLst>
        <pc:spChg chg="mod">
          <ac:chgData name="Peters, David S." userId="89b4e851-90dd-44f4-a02f-c1f7ca487ce8" providerId="ADAL" clId="{033DF2A1-D3BD-4E4E-AF41-3C2048D95DD4}" dt="2024-03-03T01:07:47.596" v="679" actId="20577"/>
          <ac:spMkLst>
            <pc:docMk/>
            <pc:sldMk cId="2358290348" sldId="290"/>
            <ac:spMk id="4" creationId="{5BCB30D1-2E41-F259-93EC-592659F09561}"/>
          </ac:spMkLst>
        </pc:spChg>
        <pc:picChg chg="add mod ord">
          <ac:chgData name="Peters, David S." userId="89b4e851-90dd-44f4-a02f-c1f7ca487ce8" providerId="ADAL" clId="{033DF2A1-D3BD-4E4E-AF41-3C2048D95DD4}" dt="2024-03-03T00:24:12.270" v="208" actId="167"/>
          <ac:picMkLst>
            <pc:docMk/>
            <pc:sldMk cId="2358290348" sldId="290"/>
            <ac:picMk id="2" creationId="{76B51F8F-75E6-430C-CBC4-B7E083785374}"/>
          </ac:picMkLst>
        </pc:picChg>
        <pc:picChg chg="add del mod">
          <ac:chgData name="Peters, David S." userId="89b4e851-90dd-44f4-a02f-c1f7ca487ce8" providerId="ADAL" clId="{033DF2A1-D3BD-4E4E-AF41-3C2048D95DD4}" dt="2024-03-03T18:54:45.520" v="1800" actId="478"/>
          <ac:picMkLst>
            <pc:docMk/>
            <pc:sldMk cId="2358290348" sldId="290"/>
            <ac:picMk id="5" creationId="{065E814A-98B9-1F4E-153A-E75832FD70AE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8:56:08.872" v="1802"/>
        <pc:sldMkLst>
          <pc:docMk/>
          <pc:sldMk cId="4012962733" sldId="291"/>
        </pc:sldMkLst>
        <pc:spChg chg="mod">
          <ac:chgData name="Peters, David S." userId="89b4e851-90dd-44f4-a02f-c1f7ca487ce8" providerId="ADAL" clId="{033DF2A1-D3BD-4E4E-AF41-3C2048D95DD4}" dt="2024-03-03T01:41:27.772" v="1003" actId="207"/>
          <ac:spMkLst>
            <pc:docMk/>
            <pc:sldMk cId="4012962733" sldId="291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01:43:20.443" v="1028" actId="1037"/>
          <ac:spMkLst>
            <pc:docMk/>
            <pc:sldMk cId="4012962733" sldId="291"/>
            <ac:spMk id="28" creationId="{314EAEF0-9420-9A3D-0549-C6EE0013AE54}"/>
          </ac:spMkLst>
        </pc:spChg>
        <pc:grpChg chg="add del mod">
          <ac:chgData name="Peters, David S." userId="89b4e851-90dd-44f4-a02f-c1f7ca487ce8" providerId="ADAL" clId="{033DF2A1-D3BD-4E4E-AF41-3C2048D95DD4}" dt="2024-03-03T01:35:19.389" v="949" actId="478"/>
          <ac:grpSpMkLst>
            <pc:docMk/>
            <pc:sldMk cId="4012962733" sldId="291"/>
            <ac:grpSpMk id="23" creationId="{43851C66-7C76-7566-DB3C-9F60BAC971CC}"/>
          </ac:grpSpMkLst>
        </pc:grpChg>
        <pc:grpChg chg="add mod">
          <ac:chgData name="Peters, David S." userId="89b4e851-90dd-44f4-a02f-c1f7ca487ce8" providerId="ADAL" clId="{033DF2A1-D3BD-4E4E-AF41-3C2048D95DD4}" dt="2024-03-03T01:43:41.840" v="1030" actId="164"/>
          <ac:grpSpMkLst>
            <pc:docMk/>
            <pc:sldMk cId="4012962733" sldId="291"/>
            <ac:grpSpMk id="29" creationId="{D0F5D81F-597F-3830-426F-2C6E71EDC2B9}"/>
          </ac:grpSpMkLst>
        </pc:grpChg>
        <pc:grpChg chg="add mod">
          <ac:chgData name="Peters, David S." userId="89b4e851-90dd-44f4-a02f-c1f7ca487ce8" providerId="ADAL" clId="{033DF2A1-D3BD-4E4E-AF41-3C2048D95DD4}" dt="2024-03-03T01:43:41.840" v="1030" actId="164"/>
          <ac:grpSpMkLst>
            <pc:docMk/>
            <pc:sldMk cId="4012962733" sldId="291"/>
            <ac:grpSpMk id="31" creationId="{63C66BE3-B3C4-7E64-517D-A77B441EF4FC}"/>
          </ac:grpSpMkLst>
        </pc:grpChg>
        <pc:picChg chg="add mod ord">
          <ac:chgData name="Peters, David S." userId="89b4e851-90dd-44f4-a02f-c1f7ca487ce8" providerId="ADAL" clId="{033DF2A1-D3BD-4E4E-AF41-3C2048D95DD4}" dt="2024-03-03T00:24:19.694" v="210" actId="167"/>
          <ac:picMkLst>
            <pc:docMk/>
            <pc:sldMk cId="4012962733" sldId="291"/>
            <ac:picMk id="2" creationId="{D0CA6D44-30E0-C035-DD2A-91CCC0624E0D}"/>
          </ac:picMkLst>
        </pc:picChg>
        <pc:picChg chg="add del mod">
          <ac:chgData name="Peters, David S." userId="89b4e851-90dd-44f4-a02f-c1f7ca487ce8" providerId="ADAL" clId="{033DF2A1-D3BD-4E4E-AF41-3C2048D95DD4}" dt="2024-03-03T01:35:20.425" v="950" actId="478"/>
          <ac:picMkLst>
            <pc:docMk/>
            <pc:sldMk cId="4012962733" sldId="291"/>
            <ac:picMk id="6" creationId="{9075D35D-69AB-94BD-D050-445811770CD1}"/>
          </ac:picMkLst>
        </pc:picChg>
        <pc:picChg chg="add mod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8" creationId="{B14ACB39-83AC-8E2B-57F8-77D0C9F35145}"/>
          </ac:picMkLst>
        </pc:picChg>
        <pc:picChg chg="add mod modCrop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10" creationId="{E274652E-3B12-1EA9-1700-E96DC8A8AEA7}"/>
          </ac:picMkLst>
        </pc:picChg>
        <pc:picChg chg="add mod modCrop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12" creationId="{C34291DC-351A-5EDE-24DA-9EAC569F728A}"/>
          </ac:picMkLst>
        </pc:picChg>
        <pc:picChg chg="add mod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14" creationId="{A877BBB0-D4BA-46B3-6020-F85A21739FE7}"/>
          </ac:picMkLst>
        </pc:picChg>
        <pc:picChg chg="add mod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16" creationId="{D3111E57-DF19-9761-4762-88D5516A4835}"/>
          </ac:picMkLst>
        </pc:picChg>
        <pc:picChg chg="add mod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18" creationId="{3491C68F-42A9-E232-F21C-2F4F26080EB2}"/>
          </ac:picMkLst>
        </pc:picChg>
        <pc:picChg chg="add del mod">
          <ac:chgData name="Peters, David S." userId="89b4e851-90dd-44f4-a02f-c1f7ca487ce8" providerId="ADAL" clId="{033DF2A1-D3BD-4E4E-AF41-3C2048D95DD4}" dt="2024-03-03T01:32:55.052" v="891" actId="21"/>
          <ac:picMkLst>
            <pc:docMk/>
            <pc:sldMk cId="4012962733" sldId="291"/>
            <ac:picMk id="19" creationId="{C460891F-3D39-E439-3CEB-29EE304D158A}"/>
          </ac:picMkLst>
        </pc:picChg>
        <pc:picChg chg="add del mod">
          <ac:chgData name="Peters, David S." userId="89b4e851-90dd-44f4-a02f-c1f7ca487ce8" providerId="ADAL" clId="{033DF2A1-D3BD-4E4E-AF41-3C2048D95DD4}" dt="2024-03-03T01:32:55.052" v="891" actId="21"/>
          <ac:picMkLst>
            <pc:docMk/>
            <pc:sldMk cId="4012962733" sldId="291"/>
            <ac:picMk id="20" creationId="{C9A1BCC1-B0AA-94C8-4699-3A2D274C22CA}"/>
          </ac:picMkLst>
        </pc:picChg>
        <pc:picChg chg="add del mod">
          <ac:chgData name="Peters, David S." userId="89b4e851-90dd-44f4-a02f-c1f7ca487ce8" providerId="ADAL" clId="{033DF2A1-D3BD-4E4E-AF41-3C2048D95DD4}" dt="2024-03-03T01:32:55.052" v="891" actId="21"/>
          <ac:picMkLst>
            <pc:docMk/>
            <pc:sldMk cId="4012962733" sldId="291"/>
            <ac:picMk id="21" creationId="{BA8260DC-D101-0669-5395-22A5069BCF51}"/>
          </ac:picMkLst>
        </pc:picChg>
        <pc:picChg chg="add del mod">
          <ac:chgData name="Peters, David S." userId="89b4e851-90dd-44f4-a02f-c1f7ca487ce8" providerId="ADAL" clId="{033DF2A1-D3BD-4E4E-AF41-3C2048D95DD4}" dt="2024-03-03T01:32:55.052" v="891" actId="21"/>
          <ac:picMkLst>
            <pc:docMk/>
            <pc:sldMk cId="4012962733" sldId="291"/>
            <ac:picMk id="22" creationId="{7D51561C-4585-3909-1E36-ABFBA996E9DD}"/>
          </ac:picMkLst>
        </pc:picChg>
        <pc:picChg chg="add mod modCrop">
          <ac:chgData name="Peters, David S." userId="89b4e851-90dd-44f4-a02f-c1f7ca487ce8" providerId="ADAL" clId="{033DF2A1-D3BD-4E4E-AF41-3C2048D95DD4}" dt="2024-03-03T01:42:14.613" v="1009" actId="1440"/>
          <ac:picMkLst>
            <pc:docMk/>
            <pc:sldMk cId="4012962733" sldId="291"/>
            <ac:picMk id="25" creationId="{87EA6556-AA53-93CA-54DD-DDCD2A1EFDF4}"/>
          </ac:picMkLst>
        </pc:picChg>
        <pc:picChg chg="add mod ord modCrop">
          <ac:chgData name="Peters, David S." userId="89b4e851-90dd-44f4-a02f-c1f7ca487ce8" providerId="ADAL" clId="{033DF2A1-D3BD-4E4E-AF41-3C2048D95DD4}" dt="2024-03-03T01:43:07.124" v="1012" actId="732"/>
          <ac:picMkLst>
            <pc:docMk/>
            <pc:sldMk cId="4012962733" sldId="291"/>
            <ac:picMk id="26" creationId="{3F56ACB1-AF46-ABEB-C2CF-8DD5A49C44A5}"/>
          </ac:picMkLst>
        </pc:picChg>
        <pc:picChg chg="add mod ord modCrop">
          <ac:chgData name="Peters, David S." userId="89b4e851-90dd-44f4-a02f-c1f7ca487ce8" providerId="ADAL" clId="{033DF2A1-D3BD-4E4E-AF41-3C2048D95DD4}" dt="2024-03-03T01:42:13.681" v="1008" actId="1440"/>
          <ac:picMkLst>
            <pc:docMk/>
            <pc:sldMk cId="4012962733" sldId="291"/>
            <ac:picMk id="27" creationId="{49F0EB40-D6DB-9EE8-FF72-B2E1C9F6A533}"/>
          </ac:picMkLst>
        </pc:picChg>
        <pc:picChg chg="add mod ord modCrop">
          <ac:chgData name="Peters, David S." userId="89b4e851-90dd-44f4-a02f-c1f7ca487ce8" providerId="ADAL" clId="{033DF2A1-D3BD-4E4E-AF41-3C2048D95DD4}" dt="2024-03-03T01:43:41.840" v="1030" actId="164"/>
          <ac:picMkLst>
            <pc:docMk/>
            <pc:sldMk cId="4012962733" sldId="291"/>
            <ac:picMk id="30" creationId="{3AA8D676-DF17-AB0A-EA68-356785ACD573}"/>
          </ac:picMkLst>
        </pc:picChg>
      </pc:sldChg>
      <pc:sldChg chg="addSp modSp add del mod ord modShow">
        <pc:chgData name="Peters, David S." userId="89b4e851-90dd-44f4-a02f-c1f7ca487ce8" providerId="ADAL" clId="{033DF2A1-D3BD-4E4E-AF41-3C2048D95DD4}" dt="2024-03-03T18:56:34.369" v="1808" actId="729"/>
        <pc:sldMkLst>
          <pc:docMk/>
          <pc:sldMk cId="1341626512" sldId="292"/>
        </pc:sldMkLst>
        <pc:picChg chg="add mod ord">
          <ac:chgData name="Peters, David S." userId="89b4e851-90dd-44f4-a02f-c1f7ca487ce8" providerId="ADAL" clId="{033DF2A1-D3BD-4E4E-AF41-3C2048D95DD4}" dt="2024-03-03T00:24:26.772" v="212" actId="167"/>
          <ac:picMkLst>
            <pc:docMk/>
            <pc:sldMk cId="1341626512" sldId="292"/>
            <ac:picMk id="2" creationId="{07646C9C-E64B-F0BD-7D54-B09798AB0670}"/>
          </ac:picMkLst>
        </pc:picChg>
      </pc:sldChg>
      <pc:sldChg chg="addSp modSp del mod">
        <pc:chgData name="Peters, David S." userId="89b4e851-90dd-44f4-a02f-c1f7ca487ce8" providerId="ADAL" clId="{033DF2A1-D3BD-4E4E-AF41-3C2048D95DD4}" dt="2024-03-03T18:56:20.009" v="1803" actId="47"/>
        <pc:sldMkLst>
          <pc:docMk/>
          <pc:sldMk cId="947443935" sldId="293"/>
        </pc:sldMkLst>
        <pc:picChg chg="add mod ord">
          <ac:chgData name="Peters, David S." userId="89b4e851-90dd-44f4-a02f-c1f7ca487ce8" providerId="ADAL" clId="{033DF2A1-D3BD-4E4E-AF41-3C2048D95DD4}" dt="2024-03-03T00:24:31.479" v="214" actId="167"/>
          <ac:picMkLst>
            <pc:docMk/>
            <pc:sldMk cId="947443935" sldId="293"/>
            <ac:picMk id="2" creationId="{AA46D04F-BEDF-80BD-2125-167F4BF84E44}"/>
          </ac:picMkLst>
        </pc:picChg>
      </pc:sldChg>
      <pc:sldChg chg="addSp modSp mod">
        <pc:chgData name="Peters, David S." userId="89b4e851-90dd-44f4-a02f-c1f7ca487ce8" providerId="ADAL" clId="{033DF2A1-D3BD-4E4E-AF41-3C2048D95DD4}" dt="2024-03-03T00:23:24.089" v="194" actId="167"/>
        <pc:sldMkLst>
          <pc:docMk/>
          <pc:sldMk cId="3210468717" sldId="294"/>
        </pc:sldMkLst>
        <pc:picChg chg="add mod ord">
          <ac:chgData name="Peters, David S." userId="89b4e851-90dd-44f4-a02f-c1f7ca487ce8" providerId="ADAL" clId="{033DF2A1-D3BD-4E4E-AF41-3C2048D95DD4}" dt="2024-03-03T00:23:24.089" v="194" actId="167"/>
          <ac:picMkLst>
            <pc:docMk/>
            <pc:sldMk cId="3210468717" sldId="294"/>
            <ac:picMk id="2" creationId="{A6A5772E-6A46-897D-1DB9-C54A8D780DDF}"/>
          </ac:picMkLst>
        </pc:picChg>
      </pc:sldChg>
      <pc:sldChg chg="addSp modSp del mod">
        <pc:chgData name="Peters, David S." userId="89b4e851-90dd-44f4-a02f-c1f7ca487ce8" providerId="ADAL" clId="{033DF2A1-D3BD-4E4E-AF41-3C2048D95DD4}" dt="2024-03-03T23:40:02.182" v="4644" actId="47"/>
        <pc:sldMkLst>
          <pc:docMk/>
          <pc:sldMk cId="179000555" sldId="295"/>
        </pc:sldMkLst>
        <pc:picChg chg="add mod ord">
          <ac:chgData name="Peters, David S." userId="89b4e851-90dd-44f4-a02f-c1f7ca487ce8" providerId="ADAL" clId="{033DF2A1-D3BD-4E4E-AF41-3C2048D95DD4}" dt="2024-03-03T00:23:50.355" v="202" actId="167"/>
          <ac:picMkLst>
            <pc:docMk/>
            <pc:sldMk cId="179000555" sldId="295"/>
            <ac:picMk id="2" creationId="{5F772F2C-9DB8-6B79-8D9D-96BEE970B0E4}"/>
          </ac:picMkLst>
        </pc:picChg>
        <pc:picChg chg="add mod">
          <ac:chgData name="Peters, David S." userId="89b4e851-90dd-44f4-a02f-c1f7ca487ce8" providerId="ADAL" clId="{033DF2A1-D3BD-4E4E-AF41-3C2048D95DD4}" dt="2024-03-03T18:54:24.016" v="1798"/>
          <ac:picMkLst>
            <pc:docMk/>
            <pc:sldMk cId="179000555" sldId="295"/>
            <ac:picMk id="3" creationId="{B103A95B-2F9D-3EBC-50E2-2FF0AAE5A10F}"/>
          </ac:picMkLst>
        </pc:picChg>
      </pc:sldChg>
      <pc:sldChg chg="addSp delSp modSp mod">
        <pc:chgData name="Peters, David S." userId="89b4e851-90dd-44f4-a02f-c1f7ca487ce8" providerId="ADAL" clId="{033DF2A1-D3BD-4E4E-AF41-3C2048D95DD4}" dt="2024-03-03T23:38:47.171" v="4642" actId="1076"/>
        <pc:sldMkLst>
          <pc:docMk/>
          <pc:sldMk cId="1221818336" sldId="296"/>
        </pc:sldMkLst>
        <pc:spChg chg="add mod">
          <ac:chgData name="Peters, David S." userId="89b4e851-90dd-44f4-a02f-c1f7ca487ce8" providerId="ADAL" clId="{033DF2A1-D3BD-4E4E-AF41-3C2048D95DD4}" dt="2024-03-03T23:30:51.051" v="4536" actId="1036"/>
          <ac:spMkLst>
            <pc:docMk/>
            <pc:sldMk cId="1221818336" sldId="296"/>
            <ac:spMk id="5" creationId="{4508F0F8-9D0D-280E-9865-8BA93A643CAE}"/>
          </ac:spMkLst>
        </pc:spChg>
        <pc:spChg chg="add del mod">
          <ac:chgData name="Peters, David S." userId="89b4e851-90dd-44f4-a02f-c1f7ca487ce8" providerId="ADAL" clId="{033DF2A1-D3BD-4E4E-AF41-3C2048D95DD4}" dt="2024-03-03T23:36:27.153" v="4630" actId="478"/>
          <ac:spMkLst>
            <pc:docMk/>
            <pc:sldMk cId="1221818336" sldId="296"/>
            <ac:spMk id="6" creationId="{47AA57C6-030F-E28E-6688-7DA14EEBC3EA}"/>
          </ac:spMkLst>
        </pc:spChg>
        <pc:spChg chg="add del mod">
          <ac:chgData name="Peters, David S." userId="89b4e851-90dd-44f4-a02f-c1f7ca487ce8" providerId="ADAL" clId="{033DF2A1-D3BD-4E4E-AF41-3C2048D95DD4}" dt="2024-03-03T23:36:06.764" v="4628" actId="478"/>
          <ac:spMkLst>
            <pc:docMk/>
            <pc:sldMk cId="1221818336" sldId="296"/>
            <ac:spMk id="7" creationId="{67284369-A596-E94B-CA7B-11B2CDDD3D5B}"/>
          </ac:spMkLst>
        </pc:spChg>
        <pc:spChg chg="add del">
          <ac:chgData name="Peters, David S." userId="89b4e851-90dd-44f4-a02f-c1f7ca487ce8" providerId="ADAL" clId="{033DF2A1-D3BD-4E4E-AF41-3C2048D95DD4}" dt="2024-03-03T23:36:00.141" v="4627" actId="478"/>
          <ac:spMkLst>
            <pc:docMk/>
            <pc:sldMk cId="1221818336" sldId="296"/>
            <ac:spMk id="8" creationId="{4EC075DE-5A2F-C7A5-B891-D62F02C510D5}"/>
          </ac:spMkLst>
        </pc:spChg>
        <pc:picChg chg="add mod ord">
          <ac:chgData name="Peters, David S." userId="89b4e851-90dd-44f4-a02f-c1f7ca487ce8" providerId="ADAL" clId="{033DF2A1-D3BD-4E4E-AF41-3C2048D95DD4}" dt="2024-03-03T00:23:55.834" v="204" actId="167"/>
          <ac:picMkLst>
            <pc:docMk/>
            <pc:sldMk cId="1221818336" sldId="296"/>
            <ac:picMk id="2" creationId="{6786888D-7366-1216-F2E9-FD99181B460F}"/>
          </ac:picMkLst>
        </pc:picChg>
        <pc:picChg chg="add mod">
          <ac:chgData name="Peters, David S." userId="89b4e851-90dd-44f4-a02f-c1f7ca487ce8" providerId="ADAL" clId="{033DF2A1-D3BD-4E4E-AF41-3C2048D95DD4}" dt="2024-03-03T18:54:16.441" v="1797"/>
          <ac:picMkLst>
            <pc:docMk/>
            <pc:sldMk cId="1221818336" sldId="296"/>
            <ac:picMk id="3" creationId="{32340C92-D8C0-1D9A-86E8-F0747D5D2AD6}"/>
          </ac:picMkLst>
        </pc:picChg>
        <pc:picChg chg="add mod">
          <ac:chgData name="Peters, David S." userId="89b4e851-90dd-44f4-a02f-c1f7ca487ce8" providerId="ADAL" clId="{033DF2A1-D3BD-4E4E-AF41-3C2048D95DD4}" dt="2024-03-03T23:38:47.171" v="4642" actId="1076"/>
          <ac:picMkLst>
            <pc:docMk/>
            <pc:sldMk cId="1221818336" sldId="296"/>
            <ac:picMk id="10" creationId="{0D08D434-2ED5-C55E-BEE8-15860EE8B7FA}"/>
          </ac:picMkLst>
        </pc:picChg>
        <pc:picChg chg="add del mod">
          <ac:chgData name="Peters, David S." userId="89b4e851-90dd-44f4-a02f-c1f7ca487ce8" providerId="ADAL" clId="{033DF2A1-D3BD-4E4E-AF41-3C2048D95DD4}" dt="2024-03-03T23:37:55.583" v="4636" actId="478"/>
          <ac:picMkLst>
            <pc:docMk/>
            <pc:sldMk cId="1221818336" sldId="296"/>
            <ac:picMk id="4098" creationId="{258FCA41-324F-A1D3-BD3A-4D7D4F88047A}"/>
          </ac:picMkLst>
        </pc:picChg>
      </pc:sldChg>
      <pc:sldChg chg="addSp delSp modSp add mod">
        <pc:chgData name="Peters, David S." userId="89b4e851-90dd-44f4-a02f-c1f7ca487ce8" providerId="ADAL" clId="{033DF2A1-D3BD-4E4E-AF41-3C2048D95DD4}" dt="2024-03-03T00:05:48.922" v="141" actId="167"/>
        <pc:sldMkLst>
          <pc:docMk/>
          <pc:sldMk cId="2426553791" sldId="297"/>
        </pc:sldMkLst>
        <pc:picChg chg="add del mod">
          <ac:chgData name="Peters, David S." userId="89b4e851-90dd-44f4-a02f-c1f7ca487ce8" providerId="ADAL" clId="{033DF2A1-D3BD-4E4E-AF41-3C2048D95DD4}" dt="2024-03-03T00:00:44.342" v="107" actId="478"/>
          <ac:picMkLst>
            <pc:docMk/>
            <pc:sldMk cId="2426553791" sldId="297"/>
            <ac:picMk id="2" creationId="{AA02D57C-04DD-D3BE-3B06-7DD8BFB9D3F3}"/>
          </ac:picMkLst>
        </pc:picChg>
        <pc:picChg chg="mod">
          <ac:chgData name="Peters, David S." userId="89b4e851-90dd-44f4-a02f-c1f7ca487ce8" providerId="ADAL" clId="{033DF2A1-D3BD-4E4E-AF41-3C2048D95DD4}" dt="2024-03-02T23:48:26.073" v="30" actId="1076"/>
          <ac:picMkLst>
            <pc:docMk/>
            <pc:sldMk cId="2426553791" sldId="297"/>
            <ac:picMk id="3" creationId="{67F88C07-1656-572C-CBC8-1290957F309E}"/>
          </ac:picMkLst>
        </pc:picChg>
        <pc:picChg chg="add del mod">
          <ac:chgData name="Peters, David S." userId="89b4e851-90dd-44f4-a02f-c1f7ca487ce8" providerId="ADAL" clId="{033DF2A1-D3BD-4E4E-AF41-3C2048D95DD4}" dt="2024-03-03T00:05:45.342" v="139" actId="478"/>
          <ac:picMkLst>
            <pc:docMk/>
            <pc:sldMk cId="2426553791" sldId="297"/>
            <ac:picMk id="5" creationId="{79103CF7-BFD9-54A5-2837-FA1FFE279B27}"/>
          </ac:picMkLst>
        </pc:picChg>
        <pc:picChg chg="mod">
          <ac:chgData name="Peters, David S." userId="89b4e851-90dd-44f4-a02f-c1f7ca487ce8" providerId="ADAL" clId="{033DF2A1-D3BD-4E4E-AF41-3C2048D95DD4}" dt="2024-03-02T23:48:48.083" v="34" actId="1076"/>
          <ac:picMkLst>
            <pc:docMk/>
            <pc:sldMk cId="2426553791" sldId="297"/>
            <ac:picMk id="6" creationId="{02F7F3F7-ACFE-10D3-16D5-85B3DA7C4496}"/>
          </ac:picMkLst>
        </pc:picChg>
        <pc:picChg chg="add mod ord">
          <ac:chgData name="Peters, David S." userId="89b4e851-90dd-44f4-a02f-c1f7ca487ce8" providerId="ADAL" clId="{033DF2A1-D3BD-4E4E-AF41-3C2048D95DD4}" dt="2024-03-03T00:05:48.922" v="141" actId="167"/>
          <ac:picMkLst>
            <pc:docMk/>
            <pc:sldMk cId="2426553791" sldId="297"/>
            <ac:picMk id="7" creationId="{BC84D412-81FD-EBCE-2211-60485456706F}"/>
          </ac:picMkLst>
        </pc:picChg>
        <pc:picChg chg="del">
          <ac:chgData name="Peters, David S." userId="89b4e851-90dd-44f4-a02f-c1f7ca487ce8" providerId="ADAL" clId="{033DF2A1-D3BD-4E4E-AF41-3C2048D95DD4}" dt="2024-03-02T23:48:10.906" v="26" actId="478"/>
          <ac:picMkLst>
            <pc:docMk/>
            <pc:sldMk cId="2426553791" sldId="297"/>
            <ac:picMk id="8" creationId="{532BC21E-51AA-4554-2714-A2C2F8B291F7}"/>
          </ac:picMkLst>
        </pc:picChg>
        <pc:picChg chg="del">
          <ac:chgData name="Peters, David S." userId="89b4e851-90dd-44f4-a02f-c1f7ca487ce8" providerId="ADAL" clId="{033DF2A1-D3BD-4E4E-AF41-3C2048D95DD4}" dt="2024-03-02T23:48:11.772" v="27" actId="478"/>
          <ac:picMkLst>
            <pc:docMk/>
            <pc:sldMk cId="2426553791" sldId="297"/>
            <ac:picMk id="10" creationId="{5EF2109F-D549-811E-0288-AC433DBD8A32}"/>
          </ac:picMkLst>
        </pc:picChg>
      </pc:sldChg>
      <pc:sldChg chg="addSp delSp modSp add mod ord">
        <pc:chgData name="Peters, David S." userId="89b4e851-90dd-44f4-a02f-c1f7ca487ce8" providerId="ADAL" clId="{033DF2A1-D3BD-4E4E-AF41-3C2048D95DD4}" dt="2024-03-03T00:06:27.145" v="146" actId="732"/>
        <pc:sldMkLst>
          <pc:docMk/>
          <pc:sldMk cId="3438016860" sldId="298"/>
        </pc:sldMkLst>
        <pc:spChg chg="add">
          <ac:chgData name="Peters, David S." userId="89b4e851-90dd-44f4-a02f-c1f7ca487ce8" providerId="ADAL" clId="{033DF2A1-D3BD-4E4E-AF41-3C2048D95DD4}" dt="2024-03-02T23:55:58.367" v="49" actId="22"/>
          <ac:spMkLst>
            <pc:docMk/>
            <pc:sldMk cId="3438016860" sldId="298"/>
            <ac:spMk id="5" creationId="{33242F15-19E2-B6D8-2757-FFA708259233}"/>
          </ac:spMkLst>
        </pc:spChg>
        <pc:picChg chg="del mod">
          <ac:chgData name="Peters, David S." userId="89b4e851-90dd-44f4-a02f-c1f7ca487ce8" providerId="ADAL" clId="{033DF2A1-D3BD-4E4E-AF41-3C2048D95DD4}" dt="2024-03-02T23:50:05.352" v="39" actId="478"/>
          <ac:picMkLst>
            <pc:docMk/>
            <pc:sldMk cId="3438016860" sldId="298"/>
            <ac:picMk id="3" creationId="{67F88C07-1656-572C-CBC8-1290957F309E}"/>
          </ac:picMkLst>
        </pc:picChg>
        <pc:picChg chg="del">
          <ac:chgData name="Peters, David S." userId="89b4e851-90dd-44f4-a02f-c1f7ca487ce8" providerId="ADAL" clId="{033DF2A1-D3BD-4E4E-AF41-3C2048D95DD4}" dt="2024-03-02T23:50:07.336" v="40" actId="478"/>
          <ac:picMkLst>
            <pc:docMk/>
            <pc:sldMk cId="3438016860" sldId="298"/>
            <ac:picMk id="6" creationId="{02F7F3F7-ACFE-10D3-16D5-85B3DA7C4496}"/>
          </ac:picMkLst>
        </pc:picChg>
        <pc:picChg chg="add del mod">
          <ac:chgData name="Peters, David S." userId="89b4e851-90dd-44f4-a02f-c1f7ca487ce8" providerId="ADAL" clId="{033DF2A1-D3BD-4E4E-AF41-3C2048D95DD4}" dt="2024-03-03T00:05:55.471" v="142" actId="478"/>
          <ac:picMkLst>
            <pc:docMk/>
            <pc:sldMk cId="3438016860" sldId="298"/>
            <ac:picMk id="7" creationId="{460DF67E-BF79-832D-3B51-1954625D8752}"/>
          </ac:picMkLst>
        </pc:picChg>
        <pc:picChg chg="mod ord">
          <ac:chgData name="Peters, David S." userId="89b4e851-90dd-44f4-a02f-c1f7ca487ce8" providerId="ADAL" clId="{033DF2A1-D3BD-4E4E-AF41-3C2048D95DD4}" dt="2024-03-02T23:50:40.501" v="48" actId="167"/>
          <ac:picMkLst>
            <pc:docMk/>
            <pc:sldMk cId="3438016860" sldId="298"/>
            <ac:picMk id="8" creationId="{532BC21E-51AA-4554-2714-A2C2F8B291F7}"/>
          </ac:picMkLst>
        </pc:picChg>
        <pc:picChg chg="add mod ord modCrop">
          <ac:chgData name="Peters, David S." userId="89b4e851-90dd-44f4-a02f-c1f7ca487ce8" providerId="ADAL" clId="{033DF2A1-D3BD-4E4E-AF41-3C2048D95DD4}" dt="2024-03-03T00:06:27.145" v="146" actId="732"/>
          <ac:picMkLst>
            <pc:docMk/>
            <pc:sldMk cId="3438016860" sldId="298"/>
            <ac:picMk id="9" creationId="{C0BD4225-0DC1-6EF5-5462-D5DB39C58A33}"/>
          </ac:picMkLst>
        </pc:picChg>
        <pc:picChg chg="mod">
          <ac:chgData name="Peters, David S." userId="89b4e851-90dd-44f4-a02f-c1f7ca487ce8" providerId="ADAL" clId="{033DF2A1-D3BD-4E4E-AF41-3C2048D95DD4}" dt="2024-03-02T23:50:11.958" v="41" actId="1076"/>
          <ac:picMkLst>
            <pc:docMk/>
            <pc:sldMk cId="3438016860" sldId="298"/>
            <ac:picMk id="10" creationId="{5EF2109F-D549-811E-0288-AC433DBD8A32}"/>
          </ac:picMkLst>
        </pc:picChg>
      </pc:sldChg>
      <pc:sldChg chg="new del">
        <pc:chgData name="Peters, David S." userId="89b4e851-90dd-44f4-a02f-c1f7ca487ce8" providerId="ADAL" clId="{033DF2A1-D3BD-4E4E-AF41-3C2048D95DD4}" dt="2024-03-03T00:32:14.120" v="271" actId="47"/>
        <pc:sldMkLst>
          <pc:docMk/>
          <pc:sldMk cId="654452821" sldId="299"/>
        </pc:sldMkLst>
      </pc:sldChg>
      <pc:sldChg chg="add del ord">
        <pc:chgData name="Peters, David S." userId="89b4e851-90dd-44f4-a02f-c1f7ca487ce8" providerId="ADAL" clId="{033DF2A1-D3BD-4E4E-AF41-3C2048D95DD4}" dt="2024-03-03T00:32:42.631" v="273" actId="47"/>
        <pc:sldMkLst>
          <pc:docMk/>
          <pc:sldMk cId="755419761" sldId="300"/>
        </pc:sldMkLst>
      </pc:sldChg>
      <pc:sldChg chg="addSp delSp modSp add mod ord">
        <pc:chgData name="Peters, David S." userId="89b4e851-90dd-44f4-a02f-c1f7ca487ce8" providerId="ADAL" clId="{033DF2A1-D3BD-4E4E-AF41-3C2048D95DD4}" dt="2024-03-03T00:52:53.026" v="616" actId="207"/>
        <pc:sldMkLst>
          <pc:docMk/>
          <pc:sldMk cId="3127762689" sldId="301"/>
        </pc:sldMkLst>
        <pc:spChg chg="mod">
          <ac:chgData name="Peters, David S." userId="89b4e851-90dd-44f4-a02f-c1f7ca487ce8" providerId="ADAL" clId="{033DF2A1-D3BD-4E4E-AF41-3C2048D95DD4}" dt="2024-03-03T00:33:41.563" v="312" actId="20577"/>
          <ac:spMkLst>
            <pc:docMk/>
            <pc:sldMk cId="3127762689" sldId="301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00:52:53.026" v="616" actId="207"/>
          <ac:spMkLst>
            <pc:docMk/>
            <pc:sldMk cId="3127762689" sldId="301"/>
            <ac:spMk id="14" creationId="{3BFD4DF1-5D76-0E24-EB3E-C13CEF61C88C}"/>
          </ac:spMkLst>
        </pc:spChg>
        <pc:picChg chg="mod">
          <ac:chgData name="Peters, David S." userId="89b4e851-90dd-44f4-a02f-c1f7ca487ce8" providerId="ADAL" clId="{033DF2A1-D3BD-4E4E-AF41-3C2048D95DD4}" dt="2024-03-03T00:36:07.631" v="344" actId="1440"/>
          <ac:picMkLst>
            <pc:docMk/>
            <pc:sldMk cId="3127762689" sldId="301"/>
            <ac:picMk id="3" creationId="{67F88C07-1656-572C-CBC8-1290957F309E}"/>
          </ac:picMkLst>
        </pc:picChg>
        <pc:picChg chg="add mod">
          <ac:chgData name="Peters, David S." userId="89b4e851-90dd-44f4-a02f-c1f7ca487ce8" providerId="ADAL" clId="{033DF2A1-D3BD-4E4E-AF41-3C2048D95DD4}" dt="2024-03-03T00:33:29.408" v="290" actId="1076"/>
          <ac:picMkLst>
            <pc:docMk/>
            <pc:sldMk cId="3127762689" sldId="301"/>
            <ac:picMk id="5" creationId="{F668D176-79CC-51E4-B691-6C345EAF35BF}"/>
          </ac:picMkLst>
        </pc:picChg>
        <pc:picChg chg="del">
          <ac:chgData name="Peters, David S." userId="89b4e851-90dd-44f4-a02f-c1f7ca487ce8" providerId="ADAL" clId="{033DF2A1-D3BD-4E4E-AF41-3C2048D95DD4}" dt="2024-03-03T00:32:49.424" v="276" actId="478"/>
          <ac:picMkLst>
            <pc:docMk/>
            <pc:sldMk cId="3127762689" sldId="301"/>
            <ac:picMk id="6" creationId="{02F7F3F7-ACFE-10D3-16D5-85B3DA7C4496}"/>
          </ac:picMkLst>
        </pc:picChg>
        <pc:picChg chg="del mod">
          <ac:chgData name="Peters, David S." userId="89b4e851-90dd-44f4-a02f-c1f7ca487ce8" providerId="ADAL" clId="{033DF2A1-D3BD-4E4E-AF41-3C2048D95DD4}" dt="2024-03-03T00:42:58.424" v="346" actId="478"/>
          <ac:picMkLst>
            <pc:docMk/>
            <pc:sldMk cId="3127762689" sldId="301"/>
            <ac:picMk id="8" creationId="{532BC21E-51AA-4554-2714-A2C2F8B291F7}"/>
          </ac:picMkLst>
        </pc:picChg>
        <pc:picChg chg="del">
          <ac:chgData name="Peters, David S." userId="89b4e851-90dd-44f4-a02f-c1f7ca487ce8" providerId="ADAL" clId="{033DF2A1-D3BD-4E4E-AF41-3C2048D95DD4}" dt="2024-03-03T00:32:50.568" v="277" actId="478"/>
          <ac:picMkLst>
            <pc:docMk/>
            <pc:sldMk cId="3127762689" sldId="301"/>
            <ac:picMk id="10" creationId="{5EF2109F-D549-811E-0288-AC433DBD8A32}"/>
          </ac:picMkLst>
        </pc:picChg>
        <pc:picChg chg="add mod">
          <ac:chgData name="Peters, David S." userId="89b4e851-90dd-44f4-a02f-c1f7ca487ce8" providerId="ADAL" clId="{033DF2A1-D3BD-4E4E-AF41-3C2048D95DD4}" dt="2024-03-03T00:49:53.781" v="596" actId="1440"/>
          <ac:picMkLst>
            <pc:docMk/>
            <pc:sldMk cId="3127762689" sldId="301"/>
            <ac:picMk id="11" creationId="{72911ACA-C43F-CEE2-EE5D-4E348CDF273E}"/>
          </ac:picMkLst>
        </pc:picChg>
        <pc:picChg chg="add mod">
          <ac:chgData name="Peters, David S." userId="89b4e851-90dd-44f4-a02f-c1f7ca487ce8" providerId="ADAL" clId="{033DF2A1-D3BD-4E4E-AF41-3C2048D95DD4}" dt="2024-03-03T00:43:44.728" v="350" actId="1440"/>
          <ac:picMkLst>
            <pc:docMk/>
            <pc:sldMk cId="3127762689" sldId="301"/>
            <ac:picMk id="13" creationId="{7340E94C-3602-4263-DBB4-89B87F2FFB2F}"/>
          </ac:picMkLst>
        </pc:picChg>
      </pc:sldChg>
      <pc:sldChg chg="add del ord">
        <pc:chgData name="Peters, David S." userId="89b4e851-90dd-44f4-a02f-c1f7ca487ce8" providerId="ADAL" clId="{033DF2A1-D3BD-4E4E-AF41-3C2048D95DD4}" dt="2024-03-03T23:40:23.599" v="4646" actId="47"/>
        <pc:sldMkLst>
          <pc:docMk/>
          <pc:sldMk cId="1529851547" sldId="302"/>
        </pc:sldMkLst>
      </pc:sldChg>
      <pc:sldChg chg="delSp add del mod ord">
        <pc:chgData name="Peters, David S." userId="89b4e851-90dd-44f4-a02f-c1f7ca487ce8" providerId="ADAL" clId="{033DF2A1-D3BD-4E4E-AF41-3C2048D95DD4}" dt="2024-03-03T01:16:41.988" v="812" actId="47"/>
        <pc:sldMkLst>
          <pc:docMk/>
          <pc:sldMk cId="2318635298" sldId="303"/>
        </pc:sldMkLst>
        <pc:picChg chg="del">
          <ac:chgData name="Peters, David S." userId="89b4e851-90dd-44f4-a02f-c1f7ca487ce8" providerId="ADAL" clId="{033DF2A1-D3BD-4E4E-AF41-3C2048D95DD4}" dt="2024-03-03T01:13:00.810" v="690" actId="21"/>
          <ac:picMkLst>
            <pc:docMk/>
            <pc:sldMk cId="2318635298" sldId="303"/>
            <ac:picMk id="5" creationId="{065E814A-98B9-1F4E-153A-E75832FD70AE}"/>
          </ac:picMkLst>
        </pc:picChg>
      </pc:sldChg>
      <pc:sldChg chg="addSp delSp modSp add mod">
        <pc:chgData name="Peters, David S." userId="89b4e851-90dd-44f4-a02f-c1f7ca487ce8" providerId="ADAL" clId="{033DF2A1-D3BD-4E4E-AF41-3C2048D95DD4}" dt="2024-03-03T01:16:30.490" v="811" actId="1036"/>
        <pc:sldMkLst>
          <pc:docMk/>
          <pc:sldMk cId="4124598126" sldId="304"/>
        </pc:sldMkLst>
        <pc:grpChg chg="del">
          <ac:chgData name="Peters, David S." userId="89b4e851-90dd-44f4-a02f-c1f7ca487ce8" providerId="ADAL" clId="{033DF2A1-D3BD-4E4E-AF41-3C2048D95DD4}" dt="2024-03-03T01:13:07.640" v="693" actId="478"/>
          <ac:grpSpMkLst>
            <pc:docMk/>
            <pc:sldMk cId="4124598126" sldId="304"/>
            <ac:grpSpMk id="11" creationId="{A2F3818F-9609-823E-E406-7FD8FAA52472}"/>
          </ac:grpSpMkLst>
        </pc:grpChg>
        <pc:picChg chg="add mod">
          <ac:chgData name="Peters, David S." userId="89b4e851-90dd-44f4-a02f-c1f7ca487ce8" providerId="ADAL" clId="{033DF2A1-D3BD-4E4E-AF41-3C2048D95DD4}" dt="2024-03-03T01:16:30.490" v="811" actId="1036"/>
          <ac:picMkLst>
            <pc:docMk/>
            <pc:sldMk cId="4124598126" sldId="304"/>
            <ac:picMk id="2" creationId="{57551F62-85A7-A045-3A5C-4ED39813354E}"/>
          </ac:picMkLst>
        </pc:picChg>
        <pc:picChg chg="del">
          <ac:chgData name="Peters, David S." userId="89b4e851-90dd-44f4-a02f-c1f7ca487ce8" providerId="ADAL" clId="{033DF2A1-D3BD-4E4E-AF41-3C2048D95DD4}" dt="2024-03-03T01:13:06.771" v="692" actId="478"/>
          <ac:picMkLst>
            <pc:docMk/>
            <pc:sldMk cId="4124598126" sldId="304"/>
            <ac:picMk id="3" creationId="{B0226328-41F2-31E2-3747-9BF85BC5F286}"/>
          </ac:picMkLst>
        </pc:picChg>
        <pc:picChg chg="add mod">
          <ac:chgData name="Peters, David S." userId="89b4e851-90dd-44f4-a02f-c1f7ca487ce8" providerId="ADAL" clId="{033DF2A1-D3BD-4E4E-AF41-3C2048D95DD4}" dt="2024-03-03T01:16:13.479" v="810" actId="1076"/>
          <ac:picMkLst>
            <pc:docMk/>
            <pc:sldMk cId="4124598126" sldId="304"/>
            <ac:picMk id="6" creationId="{97A88A7A-48A3-5FD0-E979-BDECE7E57997}"/>
          </ac:picMkLst>
        </pc:picChg>
        <pc:picChg chg="add mod">
          <ac:chgData name="Peters, David S." userId="89b4e851-90dd-44f4-a02f-c1f7ca487ce8" providerId="ADAL" clId="{033DF2A1-D3BD-4E4E-AF41-3C2048D95DD4}" dt="2024-03-03T01:16:09.860" v="809" actId="1076"/>
          <ac:picMkLst>
            <pc:docMk/>
            <pc:sldMk cId="4124598126" sldId="304"/>
            <ac:picMk id="7" creationId="{8E67EC97-FC24-ED87-5E37-8A491A98D883}"/>
          </ac:picMkLst>
        </pc:picChg>
        <pc:picChg chg="del">
          <ac:chgData name="Peters, David S." userId="89b4e851-90dd-44f4-a02f-c1f7ca487ce8" providerId="ADAL" clId="{033DF2A1-D3BD-4E4E-AF41-3C2048D95DD4}" dt="2024-03-03T01:13:04.723" v="691" actId="478"/>
          <ac:picMkLst>
            <pc:docMk/>
            <pc:sldMk cId="4124598126" sldId="304"/>
            <ac:picMk id="2050" creationId="{8840237E-1E7B-8C5E-5D1D-29F51FA2E36A}"/>
          </ac:picMkLst>
        </pc:picChg>
      </pc:sldChg>
      <pc:sldChg chg="modSp add mod ord">
        <pc:chgData name="Peters, David S." userId="89b4e851-90dd-44f4-a02f-c1f7ca487ce8" providerId="ADAL" clId="{033DF2A1-D3BD-4E4E-AF41-3C2048D95DD4}" dt="2024-03-03T18:56:08.872" v="1802"/>
        <pc:sldMkLst>
          <pc:docMk/>
          <pc:sldMk cId="1103919486" sldId="305"/>
        </pc:sldMkLst>
        <pc:spChg chg="mod">
          <ac:chgData name="Peters, David S." userId="89b4e851-90dd-44f4-a02f-c1f7ca487ce8" providerId="ADAL" clId="{033DF2A1-D3BD-4E4E-AF41-3C2048D95DD4}" dt="2024-03-03T18:53:30.597" v="1796" actId="207"/>
          <ac:spMkLst>
            <pc:docMk/>
            <pc:sldMk cId="1103919486" sldId="305"/>
            <ac:spMk id="4" creationId="{5BCB30D1-2E41-F259-93EC-592659F09561}"/>
          </ac:spMkLst>
        </pc:spChg>
      </pc:sldChg>
      <pc:sldChg chg="addSp delSp modSp add mod">
        <pc:chgData name="Peters, David S." userId="89b4e851-90dd-44f4-a02f-c1f7ca487ce8" providerId="ADAL" clId="{033DF2A1-D3BD-4E4E-AF41-3C2048D95DD4}" dt="2024-03-03T16:08:38.963" v="1204"/>
        <pc:sldMkLst>
          <pc:docMk/>
          <pc:sldMk cId="312572769" sldId="306"/>
        </pc:sldMkLst>
        <pc:picChg chg="add mod">
          <ac:chgData name="Peters, David S." userId="89b4e851-90dd-44f4-a02f-c1f7ca487ce8" providerId="ADAL" clId="{033DF2A1-D3BD-4E4E-AF41-3C2048D95DD4}" dt="2024-03-03T16:08:38.963" v="1204"/>
          <ac:picMkLst>
            <pc:docMk/>
            <pc:sldMk cId="312572769" sldId="306"/>
            <ac:picMk id="2" creationId="{37D86F2D-0790-5B7E-40A0-D7A12487E5DA}"/>
          </ac:picMkLst>
        </pc:picChg>
        <pc:picChg chg="del">
          <ac:chgData name="Peters, David S." userId="89b4e851-90dd-44f4-a02f-c1f7ca487ce8" providerId="ADAL" clId="{033DF2A1-D3BD-4E4E-AF41-3C2048D95DD4}" dt="2024-03-03T16:08:38.424" v="1203" actId="478"/>
          <ac:picMkLst>
            <pc:docMk/>
            <pc:sldMk cId="312572769" sldId="306"/>
            <ac:picMk id="6" creationId="{14284D14-1C13-CF1B-4D4A-3EF6074DC0D9}"/>
          </ac:picMkLst>
        </pc:picChg>
      </pc:sldChg>
      <pc:sldChg chg="addSp delSp modSp add mod">
        <pc:chgData name="Peters, David S." userId="89b4e851-90dd-44f4-a02f-c1f7ca487ce8" providerId="ADAL" clId="{033DF2A1-D3BD-4E4E-AF41-3C2048D95DD4}" dt="2024-03-03T16:08:35.340" v="1202" actId="21"/>
        <pc:sldMkLst>
          <pc:docMk/>
          <pc:sldMk cId="1820190652" sldId="307"/>
        </pc:sldMkLst>
        <pc:picChg chg="add mod">
          <ac:chgData name="Peters, David S." userId="89b4e851-90dd-44f4-a02f-c1f7ca487ce8" providerId="ADAL" clId="{033DF2A1-D3BD-4E4E-AF41-3C2048D95DD4}" dt="2024-03-03T16:07:50.219" v="1197"/>
          <ac:picMkLst>
            <pc:docMk/>
            <pc:sldMk cId="1820190652" sldId="307"/>
            <ac:picMk id="2" creationId="{19F43B86-C341-A2A7-A335-00B70B21243B}"/>
          </ac:picMkLst>
        </pc:picChg>
        <pc:picChg chg="del">
          <ac:chgData name="Peters, David S." userId="89b4e851-90dd-44f4-a02f-c1f7ca487ce8" providerId="ADAL" clId="{033DF2A1-D3BD-4E4E-AF41-3C2048D95DD4}" dt="2024-03-03T16:07:49.506" v="1196" actId="478"/>
          <ac:picMkLst>
            <pc:docMk/>
            <pc:sldMk cId="1820190652" sldId="307"/>
            <ac:picMk id="6" creationId="{14284D14-1C13-CF1B-4D4A-3EF6074DC0D9}"/>
          </ac:picMkLst>
        </pc:picChg>
        <pc:picChg chg="add del mod">
          <ac:chgData name="Peters, David S." userId="89b4e851-90dd-44f4-a02f-c1f7ca487ce8" providerId="ADAL" clId="{033DF2A1-D3BD-4E4E-AF41-3C2048D95DD4}" dt="2024-03-03T16:08:35.340" v="1202" actId="21"/>
          <ac:picMkLst>
            <pc:docMk/>
            <pc:sldMk cId="1820190652" sldId="307"/>
            <ac:picMk id="7" creationId="{65966BA0-5A0D-179B-C474-9799586F958F}"/>
          </ac:picMkLst>
        </pc:picChg>
      </pc:sldChg>
      <pc:sldChg chg="addSp delSp modSp add mod">
        <pc:chgData name="Peters, David S." userId="89b4e851-90dd-44f4-a02f-c1f7ca487ce8" providerId="ADAL" clId="{033DF2A1-D3BD-4E4E-AF41-3C2048D95DD4}" dt="2024-03-03T16:07:46.178" v="1195" actId="21"/>
        <pc:sldMkLst>
          <pc:docMk/>
          <pc:sldMk cId="378841667" sldId="308"/>
        </pc:sldMkLst>
        <pc:picChg chg="add del mod">
          <ac:chgData name="Peters, David S." userId="89b4e851-90dd-44f4-a02f-c1f7ca487ce8" providerId="ADAL" clId="{033DF2A1-D3BD-4E4E-AF41-3C2048D95DD4}" dt="2024-03-03T16:06:59.687" v="1189" actId="478"/>
          <ac:picMkLst>
            <pc:docMk/>
            <pc:sldMk cId="378841667" sldId="308"/>
            <ac:picMk id="5" creationId="{3468D0B0-A7A2-8F12-99EB-0196450381C2}"/>
          </ac:picMkLst>
        </pc:picChg>
        <pc:picChg chg="del">
          <ac:chgData name="Peters, David S." userId="89b4e851-90dd-44f4-a02f-c1f7ca487ce8" providerId="ADAL" clId="{033DF2A1-D3BD-4E4E-AF41-3C2048D95DD4}" dt="2024-03-03T16:05:34.663" v="1173" actId="478"/>
          <ac:picMkLst>
            <pc:docMk/>
            <pc:sldMk cId="378841667" sldId="308"/>
            <ac:picMk id="6" creationId="{14284D14-1C13-CF1B-4D4A-3EF6074DC0D9}"/>
          </ac:picMkLst>
        </pc:picChg>
        <pc:picChg chg="add del mod">
          <ac:chgData name="Peters, David S." userId="89b4e851-90dd-44f4-a02f-c1f7ca487ce8" providerId="ADAL" clId="{033DF2A1-D3BD-4E4E-AF41-3C2048D95DD4}" dt="2024-03-03T16:06:43.952" v="1185"/>
          <ac:picMkLst>
            <pc:docMk/>
            <pc:sldMk cId="378841667" sldId="308"/>
            <ac:picMk id="7" creationId="{39CE7D82-215B-1880-27E5-1A9CFC53B5FC}"/>
          </ac:picMkLst>
        </pc:picChg>
        <pc:picChg chg="add mod">
          <ac:chgData name="Peters, David S." userId="89b4e851-90dd-44f4-a02f-c1f7ca487ce8" providerId="ADAL" clId="{033DF2A1-D3BD-4E4E-AF41-3C2048D95DD4}" dt="2024-03-03T16:07:02.534" v="1190"/>
          <ac:picMkLst>
            <pc:docMk/>
            <pc:sldMk cId="378841667" sldId="308"/>
            <ac:picMk id="8" creationId="{C07B8FEB-BD15-6B0C-4188-935641272501}"/>
          </ac:picMkLst>
        </pc:picChg>
        <pc:picChg chg="add del mod">
          <ac:chgData name="Peters, David S." userId="89b4e851-90dd-44f4-a02f-c1f7ca487ce8" providerId="ADAL" clId="{033DF2A1-D3BD-4E4E-AF41-3C2048D95DD4}" dt="2024-03-03T16:07:46.178" v="1195" actId="21"/>
          <ac:picMkLst>
            <pc:docMk/>
            <pc:sldMk cId="378841667" sldId="308"/>
            <ac:picMk id="10" creationId="{D4249BFF-E1B6-0C38-D049-E5DDB7BBACC9}"/>
          </ac:picMkLst>
        </pc:picChg>
      </pc:sldChg>
      <pc:sldChg chg="addSp delSp modSp add mod">
        <pc:chgData name="Peters, David S." userId="89b4e851-90dd-44f4-a02f-c1f7ca487ce8" providerId="ADAL" clId="{033DF2A1-D3BD-4E4E-AF41-3C2048D95DD4}" dt="2024-03-03T16:14:21.734" v="1280" actId="732"/>
        <pc:sldMkLst>
          <pc:docMk/>
          <pc:sldMk cId="3404922888" sldId="309"/>
        </pc:sldMkLst>
        <pc:spChg chg="mod">
          <ac:chgData name="Peters, David S." userId="89b4e851-90dd-44f4-a02f-c1f7ca487ce8" providerId="ADAL" clId="{033DF2A1-D3BD-4E4E-AF41-3C2048D95DD4}" dt="2024-03-03T16:10:01.162" v="1228" actId="20577"/>
          <ac:spMkLst>
            <pc:docMk/>
            <pc:sldMk cId="3404922888" sldId="309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16:13:27.896" v="1250" actId="164"/>
          <ac:spMkLst>
            <pc:docMk/>
            <pc:sldMk cId="3404922888" sldId="309"/>
            <ac:spMk id="12" creationId="{F9493D7B-6C3C-0605-472D-3BDA8367C678}"/>
          </ac:spMkLst>
        </pc:spChg>
        <pc:grpChg chg="add mod">
          <ac:chgData name="Peters, David S." userId="89b4e851-90dd-44f4-a02f-c1f7ca487ce8" providerId="ADAL" clId="{033DF2A1-D3BD-4E4E-AF41-3C2048D95DD4}" dt="2024-03-03T16:13:46.166" v="1279" actId="1037"/>
          <ac:grpSpMkLst>
            <pc:docMk/>
            <pc:sldMk cId="3404922888" sldId="309"/>
            <ac:grpSpMk id="13" creationId="{8BC78A79-5D62-323B-5BE0-5A7ED45DFFD3}"/>
          </ac:grpSpMkLst>
        </pc:grpChg>
        <pc:picChg chg="add mod modCrop">
          <ac:chgData name="Peters, David S." userId="89b4e851-90dd-44f4-a02f-c1f7ca487ce8" providerId="ADAL" clId="{033DF2A1-D3BD-4E4E-AF41-3C2048D95DD4}" dt="2024-03-03T16:13:27.896" v="1250" actId="164"/>
          <ac:picMkLst>
            <pc:docMk/>
            <pc:sldMk cId="3404922888" sldId="309"/>
            <ac:picMk id="3" creationId="{06EAF7DA-78CA-8BD2-887A-8588F8A19067}"/>
          </ac:picMkLst>
        </pc:picChg>
        <pc:picChg chg="del">
          <ac:chgData name="Peters, David S." userId="89b4e851-90dd-44f4-a02f-c1f7ca487ce8" providerId="ADAL" clId="{033DF2A1-D3BD-4E4E-AF41-3C2048D95DD4}" dt="2024-03-03T16:10:06.750" v="1230" actId="478"/>
          <ac:picMkLst>
            <pc:docMk/>
            <pc:sldMk cId="3404922888" sldId="309"/>
            <ac:picMk id="6" creationId="{DEE91D56-93F9-6044-8A6C-BD1CAE1C08B3}"/>
          </ac:picMkLst>
        </pc:picChg>
        <pc:picChg chg="add mod modCrop">
          <ac:chgData name="Peters, David S." userId="89b4e851-90dd-44f4-a02f-c1f7ca487ce8" providerId="ADAL" clId="{033DF2A1-D3BD-4E4E-AF41-3C2048D95DD4}" dt="2024-03-03T16:13:27.896" v="1250" actId="164"/>
          <ac:picMkLst>
            <pc:docMk/>
            <pc:sldMk cId="3404922888" sldId="309"/>
            <ac:picMk id="7" creationId="{4344B683-A01D-D701-EA68-AC650197D8E3}"/>
          </ac:picMkLst>
        </pc:picChg>
        <pc:picChg chg="del">
          <ac:chgData name="Peters, David S." userId="89b4e851-90dd-44f4-a02f-c1f7ca487ce8" providerId="ADAL" clId="{033DF2A1-D3BD-4E4E-AF41-3C2048D95DD4}" dt="2024-03-03T16:10:05.915" v="1229" actId="478"/>
          <ac:picMkLst>
            <pc:docMk/>
            <pc:sldMk cId="3404922888" sldId="309"/>
            <ac:picMk id="8" creationId="{2381641D-311E-1434-39A2-F3097463A48F}"/>
          </ac:picMkLst>
        </pc:picChg>
        <pc:picChg chg="add mod modCrop">
          <ac:chgData name="Peters, David S." userId="89b4e851-90dd-44f4-a02f-c1f7ca487ce8" providerId="ADAL" clId="{033DF2A1-D3BD-4E4E-AF41-3C2048D95DD4}" dt="2024-03-03T16:14:21.734" v="1280" actId="732"/>
          <ac:picMkLst>
            <pc:docMk/>
            <pc:sldMk cId="3404922888" sldId="309"/>
            <ac:picMk id="11" creationId="{3A122026-945B-A0BB-7C55-A2E0B58444C5}"/>
          </ac:picMkLst>
        </pc:picChg>
      </pc:sldChg>
      <pc:sldChg chg="addSp delSp modSp add del mod delAnim">
        <pc:chgData name="Peters, David S." userId="89b4e851-90dd-44f4-a02f-c1f7ca487ce8" providerId="ADAL" clId="{033DF2A1-D3BD-4E4E-AF41-3C2048D95DD4}" dt="2024-03-03T20:27:27.873" v="3292" actId="47"/>
        <pc:sldMkLst>
          <pc:docMk/>
          <pc:sldMk cId="756979771" sldId="310"/>
        </pc:sldMkLst>
        <pc:spChg chg="mod">
          <ac:chgData name="Peters, David S." userId="89b4e851-90dd-44f4-a02f-c1f7ca487ce8" providerId="ADAL" clId="{033DF2A1-D3BD-4E4E-AF41-3C2048D95DD4}" dt="2024-03-03T18:26:27.499" v="1451" actId="20577"/>
          <ac:spMkLst>
            <pc:docMk/>
            <pc:sldMk cId="756979771" sldId="310"/>
            <ac:spMk id="4" creationId="{5BCB30D1-2E41-F259-93EC-592659F09561}"/>
          </ac:spMkLst>
        </pc:spChg>
        <pc:spChg chg="del">
          <ac:chgData name="Peters, David S." userId="89b4e851-90dd-44f4-a02f-c1f7ca487ce8" providerId="ADAL" clId="{033DF2A1-D3BD-4E4E-AF41-3C2048D95DD4}" dt="2024-03-03T18:22:41.326" v="1329" actId="478"/>
          <ac:spMkLst>
            <pc:docMk/>
            <pc:sldMk cId="756979771" sldId="310"/>
            <ac:spMk id="5" creationId="{9AF7AEB6-0FC9-5482-C421-750B5E30F851}"/>
          </ac:spMkLst>
        </pc:spChg>
        <pc:spChg chg="add mod">
          <ac:chgData name="Peters, David S." userId="89b4e851-90dd-44f4-a02f-c1f7ca487ce8" providerId="ADAL" clId="{033DF2A1-D3BD-4E4E-AF41-3C2048D95DD4}" dt="2024-03-03T18:27:49.846" v="1462" actId="1076"/>
          <ac:spMkLst>
            <pc:docMk/>
            <pc:sldMk cId="756979771" sldId="310"/>
            <ac:spMk id="8" creationId="{7CB95318-3B1A-3405-11EB-F1A128C51406}"/>
          </ac:spMkLst>
        </pc:spChg>
        <pc:picChg chg="del">
          <ac:chgData name="Peters, David S." userId="89b4e851-90dd-44f4-a02f-c1f7ca487ce8" providerId="ADAL" clId="{033DF2A1-D3BD-4E4E-AF41-3C2048D95DD4}" dt="2024-03-03T18:22:05.757" v="1324" actId="478"/>
          <ac:picMkLst>
            <pc:docMk/>
            <pc:sldMk cId="756979771" sldId="310"/>
            <ac:picMk id="2" creationId="{BF295C57-4BB6-B45A-7C1A-664AB5431EF7}"/>
          </ac:picMkLst>
        </pc:picChg>
        <pc:picChg chg="add mod modCrop">
          <ac:chgData name="Peters, David S." userId="89b4e851-90dd-44f4-a02f-c1f7ca487ce8" providerId="ADAL" clId="{033DF2A1-D3BD-4E4E-AF41-3C2048D95DD4}" dt="2024-03-03T18:27:42.927" v="1461" actId="1076"/>
          <ac:picMkLst>
            <pc:docMk/>
            <pc:sldMk cId="756979771" sldId="310"/>
            <ac:picMk id="7" creationId="{25808603-C671-6161-7035-F61BAA517ED9}"/>
          </ac:picMkLst>
        </pc:picChg>
      </pc:sldChg>
      <pc:sldChg chg="addSp delSp modSp add mod ord">
        <pc:chgData name="Peters, David S." userId="89b4e851-90dd-44f4-a02f-c1f7ca487ce8" providerId="ADAL" clId="{033DF2A1-D3BD-4E4E-AF41-3C2048D95DD4}" dt="2024-03-04T00:03:51.667" v="4667" actId="1076"/>
        <pc:sldMkLst>
          <pc:docMk/>
          <pc:sldMk cId="2099259592" sldId="311"/>
        </pc:sldMkLst>
        <pc:spChg chg="add mod">
          <ac:chgData name="Peters, David S." userId="89b4e851-90dd-44f4-a02f-c1f7ca487ce8" providerId="ADAL" clId="{033DF2A1-D3BD-4E4E-AF41-3C2048D95DD4}" dt="2024-03-04T00:03:51.667" v="4667" actId="1076"/>
          <ac:spMkLst>
            <pc:docMk/>
            <pc:sldMk cId="2099259592" sldId="311"/>
            <ac:spMk id="4" creationId="{357A0A68-D86A-A04D-A04E-9BFEC7421B1A}"/>
          </ac:spMkLst>
        </pc:spChg>
        <pc:grpChg chg="del">
          <ac:chgData name="Peters, David S." userId="89b4e851-90dd-44f4-a02f-c1f7ca487ce8" providerId="ADAL" clId="{033DF2A1-D3BD-4E4E-AF41-3C2048D95DD4}" dt="2024-03-03T20:26:30.201" v="3224" actId="478"/>
          <ac:grpSpMkLst>
            <pc:docMk/>
            <pc:sldMk cId="2099259592" sldId="311"/>
            <ac:grpSpMk id="2" creationId="{C9B16FF1-21A8-7AB6-8142-83622D7FF031}"/>
          </ac:grpSpMkLst>
        </pc:grpChg>
        <pc:grpChg chg="add mod">
          <ac:chgData name="Peters, David S." userId="89b4e851-90dd-44f4-a02f-c1f7ca487ce8" providerId="ADAL" clId="{033DF2A1-D3BD-4E4E-AF41-3C2048D95DD4}" dt="2024-03-03T20:27:16.154" v="3291" actId="1076"/>
          <ac:grpSpMkLst>
            <pc:docMk/>
            <pc:sldMk cId="2099259592" sldId="311"/>
            <ac:grpSpMk id="5" creationId="{553CF2DD-E3BF-946A-4BE1-E939C319B2B6}"/>
          </ac:grpSpMkLst>
        </pc:grpChg>
        <pc:picChg chg="add mod modCrop">
          <ac:chgData name="Peters, David S." userId="89b4e851-90dd-44f4-a02f-c1f7ca487ce8" providerId="ADAL" clId="{033DF2A1-D3BD-4E4E-AF41-3C2048D95DD4}" dt="2024-03-03T20:27:11.695" v="3290" actId="732"/>
          <ac:picMkLst>
            <pc:docMk/>
            <pc:sldMk cId="2099259592" sldId="311"/>
            <ac:picMk id="3" creationId="{610B67D4-65C6-4AF7-DE14-260F49A577BA}"/>
          </ac:picMkLst>
        </pc:picChg>
        <pc:picChg chg="del">
          <ac:chgData name="Peters, David S." userId="89b4e851-90dd-44f4-a02f-c1f7ca487ce8" providerId="ADAL" clId="{033DF2A1-D3BD-4E4E-AF41-3C2048D95DD4}" dt="2024-03-03T20:26:26.511" v="3223" actId="478"/>
          <ac:picMkLst>
            <pc:docMk/>
            <pc:sldMk cId="2099259592" sldId="311"/>
            <ac:picMk id="9" creationId="{D52E4827-3918-3940-84A3-D44792C9071C}"/>
          </ac:picMkLst>
        </pc:picChg>
      </pc:sldChg>
      <pc:sldChg chg="add">
        <pc:chgData name="Peters, David S." userId="89b4e851-90dd-44f4-a02f-c1f7ca487ce8" providerId="ADAL" clId="{033DF2A1-D3BD-4E4E-AF41-3C2048D95DD4}" dt="2024-03-03T20:41:00.138" v="3293" actId="2890"/>
        <pc:sldMkLst>
          <pc:docMk/>
          <pc:sldMk cId="3271715989" sldId="312"/>
        </pc:sldMkLst>
      </pc:sldChg>
    </pc:docChg>
  </pc:docChgLst>
  <pc:docChgLst>
    <pc:chgData name="Peters, David S." userId="89b4e851-90dd-44f4-a02f-c1f7ca487ce8" providerId="ADAL" clId="{BE60E358-A73A-49C3-9C13-ABD1D2380BC9}"/>
    <pc:docChg chg="undo redo custSel addSld delSld modSld sldOrd">
      <pc:chgData name="Peters, David S." userId="89b4e851-90dd-44f4-a02f-c1f7ca487ce8" providerId="ADAL" clId="{BE60E358-A73A-49C3-9C13-ABD1D2380BC9}" dt="2024-03-02T01:25:59.236" v="1828" actId="20577"/>
      <pc:docMkLst>
        <pc:docMk/>
      </pc:docMkLst>
      <pc:sldChg chg="del">
        <pc:chgData name="Peters, David S." userId="89b4e851-90dd-44f4-a02f-c1f7ca487ce8" providerId="ADAL" clId="{BE60E358-A73A-49C3-9C13-ABD1D2380BC9}" dt="2024-03-01T23:03:26.233" v="0" actId="47"/>
        <pc:sldMkLst>
          <pc:docMk/>
          <pc:sldMk cId="362553310" sldId="256"/>
        </pc:sldMkLst>
      </pc:sldChg>
      <pc:sldChg chg="del">
        <pc:chgData name="Peters, David S." userId="89b4e851-90dd-44f4-a02f-c1f7ca487ce8" providerId="ADAL" clId="{BE60E358-A73A-49C3-9C13-ABD1D2380BC9}" dt="2024-03-01T23:03:27.395" v="1" actId="47"/>
        <pc:sldMkLst>
          <pc:docMk/>
          <pc:sldMk cId="2372397490" sldId="258"/>
        </pc:sldMkLst>
      </pc:sldChg>
      <pc:sldChg chg="addSp modSp del mod">
        <pc:chgData name="Peters, David S." userId="89b4e851-90dd-44f4-a02f-c1f7ca487ce8" providerId="ADAL" clId="{BE60E358-A73A-49C3-9C13-ABD1D2380BC9}" dt="2024-03-01T23:35:38.083" v="272" actId="2696"/>
        <pc:sldMkLst>
          <pc:docMk/>
          <pc:sldMk cId="3262503333" sldId="259"/>
        </pc:sldMkLst>
        <pc:spChg chg="add mod">
          <ac:chgData name="Peters, David S." userId="89b4e851-90dd-44f4-a02f-c1f7ca487ce8" providerId="ADAL" clId="{BE60E358-A73A-49C3-9C13-ABD1D2380BC9}" dt="2024-03-01T23:30:20.971" v="265" actId="403"/>
          <ac:spMkLst>
            <pc:docMk/>
            <pc:sldMk cId="3262503333" sldId="259"/>
            <ac:spMk id="4" creationId="{5BCB30D1-2E41-F259-93EC-592659F09561}"/>
          </ac:spMkLst>
        </pc:spChg>
      </pc:sldChg>
      <pc:sldChg chg="addSp delSp modSp new mod setBg">
        <pc:chgData name="Peters, David S." userId="89b4e851-90dd-44f4-a02f-c1f7ca487ce8" providerId="ADAL" clId="{BE60E358-A73A-49C3-9C13-ABD1D2380BC9}" dt="2024-03-01T23:25:59.354" v="232" actId="1076"/>
        <pc:sldMkLst>
          <pc:docMk/>
          <pc:sldMk cId="766195464" sldId="260"/>
        </pc:sldMkLst>
        <pc:spChg chg="del">
          <ac:chgData name="Peters, David S." userId="89b4e851-90dd-44f4-a02f-c1f7ca487ce8" providerId="ADAL" clId="{BE60E358-A73A-49C3-9C13-ABD1D2380BC9}" dt="2024-03-01T23:05:26.780" v="4" actId="478"/>
          <ac:spMkLst>
            <pc:docMk/>
            <pc:sldMk cId="766195464" sldId="260"/>
            <ac:spMk id="2" creationId="{EEA8492C-2A7C-C21C-E49F-28C625E39811}"/>
          </ac:spMkLst>
        </pc:spChg>
        <pc:spChg chg="del">
          <ac:chgData name="Peters, David S." userId="89b4e851-90dd-44f4-a02f-c1f7ca487ce8" providerId="ADAL" clId="{BE60E358-A73A-49C3-9C13-ABD1D2380BC9}" dt="2024-03-01T23:05:24.692" v="3" actId="478"/>
          <ac:spMkLst>
            <pc:docMk/>
            <pc:sldMk cId="766195464" sldId="260"/>
            <ac:spMk id="3" creationId="{A8044301-5EFC-AC35-D52E-A5D5DA65E4CD}"/>
          </ac:spMkLst>
        </pc:spChg>
        <pc:grpChg chg="add del">
          <ac:chgData name="Peters, David S." userId="89b4e851-90dd-44f4-a02f-c1f7ca487ce8" providerId="ADAL" clId="{BE60E358-A73A-49C3-9C13-ABD1D2380BC9}" dt="2024-03-01T23:14:26.061" v="192" actId="26606"/>
          <ac:grpSpMkLst>
            <pc:docMk/>
            <pc:sldMk cId="766195464" sldId="260"/>
            <ac:grpSpMk id="10" creationId="{63737881-458F-40AD-B72B-B57D267DC423}"/>
          </ac:grpSpMkLst>
        </pc:grpChg>
        <pc:picChg chg="add mod">
          <ac:chgData name="Peters, David S." userId="89b4e851-90dd-44f4-a02f-c1f7ca487ce8" providerId="ADAL" clId="{BE60E358-A73A-49C3-9C13-ABD1D2380BC9}" dt="2024-03-01T23:14:26.061" v="192" actId="26606"/>
          <ac:picMkLst>
            <pc:docMk/>
            <pc:sldMk cId="766195464" sldId="260"/>
            <ac:picMk id="5" creationId="{F938E232-7274-223A-82D0-DFDF89A72B22}"/>
          </ac:picMkLst>
        </pc:picChg>
        <pc:picChg chg="add del mod">
          <ac:chgData name="Peters, David S." userId="89b4e851-90dd-44f4-a02f-c1f7ca487ce8" providerId="ADAL" clId="{BE60E358-A73A-49C3-9C13-ABD1D2380BC9}" dt="2024-03-01T23:24:31.666" v="220" actId="478"/>
          <ac:picMkLst>
            <pc:docMk/>
            <pc:sldMk cId="766195464" sldId="260"/>
            <ac:picMk id="7" creationId="{F0AC6FF4-AE63-D880-88A8-BD018CD1E6AE}"/>
          </ac:picMkLst>
        </pc:picChg>
        <pc:picChg chg="add mod">
          <ac:chgData name="Peters, David S." userId="89b4e851-90dd-44f4-a02f-c1f7ca487ce8" providerId="ADAL" clId="{BE60E358-A73A-49C3-9C13-ABD1D2380BC9}" dt="2024-03-01T23:25:42.776" v="229" actId="14100"/>
          <ac:picMkLst>
            <pc:docMk/>
            <pc:sldMk cId="766195464" sldId="260"/>
            <ac:picMk id="9" creationId="{CEB0C614-1A08-07B0-82BC-FACF990F6F14}"/>
          </ac:picMkLst>
        </pc:picChg>
        <pc:picChg chg="add mod">
          <ac:chgData name="Peters, David S." userId="89b4e851-90dd-44f4-a02f-c1f7ca487ce8" providerId="ADAL" clId="{BE60E358-A73A-49C3-9C13-ABD1D2380BC9}" dt="2024-03-01T23:25:59.354" v="232" actId="1076"/>
          <ac:picMkLst>
            <pc:docMk/>
            <pc:sldMk cId="766195464" sldId="260"/>
            <ac:picMk id="20" creationId="{E5D5036F-38F6-93C4-9694-0683BFB94F32}"/>
          </ac:picMkLst>
        </pc:picChg>
        <pc:picChg chg="add mod">
          <ac:chgData name="Peters, David S." userId="89b4e851-90dd-44f4-a02f-c1f7ca487ce8" providerId="ADAL" clId="{BE60E358-A73A-49C3-9C13-ABD1D2380BC9}" dt="2024-03-01T23:25:56.996" v="231" actId="1076"/>
          <ac:picMkLst>
            <pc:docMk/>
            <pc:sldMk cId="766195464" sldId="260"/>
            <ac:picMk id="22" creationId="{557F5465-EB38-47F8-CC2B-A0F8588580CE}"/>
          </ac:picMkLst>
        </pc:picChg>
      </pc:sldChg>
      <pc:sldChg chg="add del">
        <pc:chgData name="Peters, David S." userId="89b4e851-90dd-44f4-a02f-c1f7ca487ce8" providerId="ADAL" clId="{BE60E358-A73A-49C3-9C13-ABD1D2380BC9}" dt="2024-03-01T23:35:53.568" v="278" actId="47"/>
        <pc:sldMkLst>
          <pc:docMk/>
          <pc:sldMk cId="909826901" sldId="261"/>
        </pc:sldMkLst>
      </pc:sldChg>
      <pc:sldChg chg="add del">
        <pc:chgData name="Peters, David S." userId="89b4e851-90dd-44f4-a02f-c1f7ca487ce8" providerId="ADAL" clId="{BE60E358-A73A-49C3-9C13-ABD1D2380BC9}" dt="2024-03-01T23:35:53.568" v="278" actId="47"/>
        <pc:sldMkLst>
          <pc:docMk/>
          <pc:sldMk cId="1195899536" sldId="262"/>
        </pc:sldMkLst>
      </pc:sldChg>
      <pc:sldChg chg="add del">
        <pc:chgData name="Peters, David S." userId="89b4e851-90dd-44f4-a02f-c1f7ca487ce8" providerId="ADAL" clId="{BE60E358-A73A-49C3-9C13-ABD1D2380BC9}" dt="2024-03-01T23:35:53.568" v="278" actId="47"/>
        <pc:sldMkLst>
          <pc:docMk/>
          <pc:sldMk cId="7216187" sldId="263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2651947906" sldId="264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3196316535" sldId="265"/>
        </pc:sldMkLst>
      </pc:sldChg>
      <pc:sldChg chg="add del">
        <pc:chgData name="Peters, David S." userId="89b4e851-90dd-44f4-a02f-c1f7ca487ce8" providerId="ADAL" clId="{BE60E358-A73A-49C3-9C13-ABD1D2380BC9}" dt="2024-03-01T23:35:53.568" v="278" actId="47"/>
        <pc:sldMkLst>
          <pc:docMk/>
          <pc:sldMk cId="3620573762" sldId="266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1707779553" sldId="267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3676955745" sldId="268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3860061108" sldId="269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1388738531" sldId="270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2775874779" sldId="271"/>
        </pc:sldMkLst>
      </pc:sldChg>
      <pc:sldChg chg="addSp modSp add mod">
        <pc:chgData name="Peters, David S." userId="89b4e851-90dd-44f4-a02f-c1f7ca487ce8" providerId="ADAL" clId="{BE60E358-A73A-49C3-9C13-ABD1D2380BC9}" dt="2024-03-01T23:50:59.428" v="379" actId="1076"/>
        <pc:sldMkLst>
          <pc:docMk/>
          <pc:sldMk cId="4005509261" sldId="272"/>
        </pc:sldMkLst>
        <pc:spChg chg="mod">
          <ac:chgData name="Peters, David S." userId="89b4e851-90dd-44f4-a02f-c1f7ca487ce8" providerId="ADAL" clId="{BE60E358-A73A-49C3-9C13-ABD1D2380BC9}" dt="2024-03-01T23:35:26.294" v="271" actId="1076"/>
          <ac:spMkLst>
            <pc:docMk/>
            <pc:sldMk cId="4005509261" sldId="272"/>
            <ac:spMk id="4" creationId="{5BCB30D1-2E41-F259-93EC-592659F09561}"/>
          </ac:spMkLst>
        </pc:spChg>
        <pc:picChg chg="add mod ord">
          <ac:chgData name="Peters, David S." userId="89b4e851-90dd-44f4-a02f-c1f7ca487ce8" providerId="ADAL" clId="{BE60E358-A73A-49C3-9C13-ABD1D2380BC9}" dt="2024-03-01T23:50:59.428" v="379" actId="1076"/>
          <ac:picMkLst>
            <pc:docMk/>
            <pc:sldMk cId="4005509261" sldId="272"/>
            <ac:picMk id="3" creationId="{8ED1EC2E-C1AB-535E-4846-F29B2723E54E}"/>
          </ac:picMkLst>
        </pc:picChg>
        <pc:picChg chg="add mod modCrop">
          <ac:chgData name="Peters, David S." userId="89b4e851-90dd-44f4-a02f-c1f7ca487ce8" providerId="ADAL" clId="{BE60E358-A73A-49C3-9C13-ABD1D2380BC9}" dt="2024-03-01T23:46:54.132" v="335" actId="14861"/>
          <ac:picMkLst>
            <pc:docMk/>
            <pc:sldMk cId="4005509261" sldId="272"/>
            <ac:picMk id="6" creationId="{2FD0A73C-F019-4F88-40A3-51A6F52A0D05}"/>
          </ac:picMkLst>
        </pc:picChg>
        <pc:picChg chg="add mod">
          <ac:chgData name="Peters, David S." userId="89b4e851-90dd-44f4-a02f-c1f7ca487ce8" providerId="ADAL" clId="{BE60E358-A73A-49C3-9C13-ABD1D2380BC9}" dt="2024-03-01T23:47:05.172" v="338" actId="1076"/>
          <ac:picMkLst>
            <pc:docMk/>
            <pc:sldMk cId="4005509261" sldId="272"/>
            <ac:picMk id="8" creationId="{17273107-D805-5CF9-B68D-B9317CEF6D9A}"/>
          </ac:picMkLst>
        </pc:picChg>
        <pc:picChg chg="add mod">
          <ac:chgData name="Peters, David S." userId="89b4e851-90dd-44f4-a02f-c1f7ca487ce8" providerId="ADAL" clId="{BE60E358-A73A-49C3-9C13-ABD1D2380BC9}" dt="2024-03-01T23:46:58.368" v="336" actId="14861"/>
          <ac:picMkLst>
            <pc:docMk/>
            <pc:sldMk cId="4005509261" sldId="272"/>
            <ac:picMk id="10" creationId="{093E4AA1-CCEB-42A6-2E74-D83FE35F6232}"/>
          </ac:picMkLst>
        </pc:picChg>
        <pc:picChg chg="add mod modCrop">
          <ac:chgData name="Peters, David S." userId="89b4e851-90dd-44f4-a02f-c1f7ca487ce8" providerId="ADAL" clId="{BE60E358-A73A-49C3-9C13-ABD1D2380BC9}" dt="2024-03-01T23:46:28.956" v="323" actId="1076"/>
          <ac:picMkLst>
            <pc:docMk/>
            <pc:sldMk cId="4005509261" sldId="272"/>
            <ac:picMk id="11" creationId="{21C43308-4E02-778E-D950-3F021FF7FA49}"/>
          </ac:picMkLst>
        </pc:picChg>
        <pc:picChg chg="add mod ord">
          <ac:chgData name="Peters, David S." userId="89b4e851-90dd-44f4-a02f-c1f7ca487ce8" providerId="ADAL" clId="{BE60E358-A73A-49C3-9C13-ABD1D2380BC9}" dt="2024-03-01T23:50:02.632" v="374" actId="1076"/>
          <ac:picMkLst>
            <pc:docMk/>
            <pc:sldMk cId="4005509261" sldId="272"/>
            <ac:picMk id="13" creationId="{D45831F0-958D-940C-359E-3DAA8CBDF6EE}"/>
          </ac:picMkLst>
        </pc:picChg>
        <pc:picChg chg="add mod">
          <ac:chgData name="Peters, David S." userId="89b4e851-90dd-44f4-a02f-c1f7ca487ce8" providerId="ADAL" clId="{BE60E358-A73A-49C3-9C13-ABD1D2380BC9}" dt="2024-03-01T23:50:01.512" v="373" actId="1076"/>
          <ac:picMkLst>
            <pc:docMk/>
            <pc:sldMk cId="4005509261" sldId="272"/>
            <ac:picMk id="15" creationId="{142CB06B-CCDD-4E30-07FF-598E7B841A54}"/>
          </ac:picMkLst>
        </pc:picChg>
      </pc:sldChg>
      <pc:sldChg chg="addSp modSp add mod">
        <pc:chgData name="Peters, David S." userId="89b4e851-90dd-44f4-a02f-c1f7ca487ce8" providerId="ADAL" clId="{BE60E358-A73A-49C3-9C13-ABD1D2380BC9}" dt="2024-03-01T23:59:27.883" v="553" actId="1037"/>
        <pc:sldMkLst>
          <pc:docMk/>
          <pc:sldMk cId="3250785906" sldId="273"/>
        </pc:sldMkLst>
        <pc:spChg chg="mod">
          <ac:chgData name="Peters, David S." userId="89b4e851-90dd-44f4-a02f-c1f7ca487ce8" providerId="ADAL" clId="{BE60E358-A73A-49C3-9C13-ABD1D2380BC9}" dt="2024-03-01T23:51:39.620" v="390" actId="20577"/>
          <ac:spMkLst>
            <pc:docMk/>
            <pc:sldMk cId="3250785906" sldId="273"/>
            <ac:spMk id="4" creationId="{5BCB30D1-2E41-F259-93EC-592659F09561}"/>
          </ac:spMkLst>
        </pc:spChg>
        <pc:picChg chg="add mod ord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3" creationId="{57609CCA-1C4C-48B2-FFE0-01824BFAA35D}"/>
          </ac:picMkLst>
        </pc:picChg>
        <pc:picChg chg="add mod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6" creationId="{AEA42F06-CDB5-52DD-E9A7-BB29A18FBB64}"/>
          </ac:picMkLst>
        </pc:picChg>
        <pc:picChg chg="add mod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8" creationId="{7129E5C8-0B79-77CC-2E24-0132DA8EC715}"/>
          </ac:picMkLst>
        </pc:picChg>
        <pc:picChg chg="add mod modCrop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10" creationId="{1A574CB8-042A-C77D-965E-DA511A941A69}"/>
          </ac:picMkLst>
        </pc:picChg>
        <pc:picChg chg="add mod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12" creationId="{2D20B4E7-3CE4-F532-86F9-608C405949BF}"/>
          </ac:picMkLst>
        </pc:picChg>
        <pc:picChg chg="add mod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14" creationId="{F93A83AB-B6B3-D05B-182A-32B2C2B84549}"/>
          </ac:picMkLst>
        </pc:picChg>
      </pc:sldChg>
      <pc:sldChg chg="addSp modSp add mod">
        <pc:chgData name="Peters, David S." userId="89b4e851-90dd-44f4-a02f-c1f7ca487ce8" providerId="ADAL" clId="{BE60E358-A73A-49C3-9C13-ABD1D2380BC9}" dt="2024-03-02T00:09:22.184" v="675" actId="20577"/>
        <pc:sldMkLst>
          <pc:docMk/>
          <pc:sldMk cId="1405983785" sldId="274"/>
        </pc:sldMkLst>
        <pc:spChg chg="mod">
          <ac:chgData name="Peters, David S." userId="89b4e851-90dd-44f4-a02f-c1f7ca487ce8" providerId="ADAL" clId="{BE60E358-A73A-49C3-9C13-ABD1D2380BC9}" dt="2024-03-02T00:09:22.184" v="675" actId="20577"/>
          <ac:spMkLst>
            <pc:docMk/>
            <pc:sldMk cId="1405983785" sldId="274"/>
            <ac:spMk id="4" creationId="{5BCB30D1-2E41-F259-93EC-592659F09561}"/>
          </ac:spMkLst>
        </pc:spChg>
        <pc:grpChg chg="add mod">
          <ac:chgData name="Peters, David S." userId="89b4e851-90dd-44f4-a02f-c1f7ca487ce8" providerId="ADAL" clId="{BE60E358-A73A-49C3-9C13-ABD1D2380BC9}" dt="2024-03-02T00:08:19.400" v="644" actId="164"/>
          <ac:grpSpMkLst>
            <pc:docMk/>
            <pc:sldMk cId="1405983785" sldId="274"/>
            <ac:grpSpMk id="10" creationId="{E3A6F4EB-7192-2445-EB4C-FC1D6D3D8A09}"/>
          </ac:grpSpMkLst>
        </pc:grpChg>
        <pc:grpChg chg="add mod">
          <ac:chgData name="Peters, David S." userId="89b4e851-90dd-44f4-a02f-c1f7ca487ce8" providerId="ADAL" clId="{BE60E358-A73A-49C3-9C13-ABD1D2380BC9}" dt="2024-03-02T00:09:01.679" v="652" actId="1076"/>
          <ac:grpSpMkLst>
            <pc:docMk/>
            <pc:sldMk cId="1405983785" sldId="274"/>
            <ac:grpSpMk id="11" creationId="{44220931-DCBB-D328-5842-A4A914086F46}"/>
          </ac:grpSpMkLst>
        </pc:grpChg>
        <pc:picChg chg="add mod">
          <ac:chgData name="Peters, David S." userId="89b4e851-90dd-44f4-a02f-c1f7ca487ce8" providerId="ADAL" clId="{BE60E358-A73A-49C3-9C13-ABD1D2380BC9}" dt="2024-03-02T00:08:19.400" v="644" actId="164"/>
          <ac:picMkLst>
            <pc:docMk/>
            <pc:sldMk cId="1405983785" sldId="274"/>
            <ac:picMk id="3" creationId="{F39C7215-5754-124D-03BA-9A9295B974DF}"/>
          </ac:picMkLst>
        </pc:picChg>
        <pc:picChg chg="add mod modCrop">
          <ac:chgData name="Peters, David S." userId="89b4e851-90dd-44f4-a02f-c1f7ca487ce8" providerId="ADAL" clId="{BE60E358-A73A-49C3-9C13-ABD1D2380BC9}" dt="2024-03-02T00:08:03.976" v="636" actId="14861"/>
          <ac:picMkLst>
            <pc:docMk/>
            <pc:sldMk cId="1405983785" sldId="274"/>
            <ac:picMk id="6" creationId="{29D9E384-5D59-3517-391D-83C52BB98585}"/>
          </ac:picMkLst>
        </pc:picChg>
        <pc:picChg chg="add mod">
          <ac:chgData name="Peters, David S." userId="89b4e851-90dd-44f4-a02f-c1f7ca487ce8" providerId="ADAL" clId="{BE60E358-A73A-49C3-9C13-ABD1D2380BC9}" dt="2024-03-02T00:08:24.498" v="645" actId="1440"/>
          <ac:picMkLst>
            <pc:docMk/>
            <pc:sldMk cId="1405983785" sldId="274"/>
            <ac:picMk id="8" creationId="{1079A7CE-0603-CD12-B74E-069D085E90A2}"/>
          </ac:picMkLst>
        </pc:picChg>
        <pc:picChg chg="add mod modCrop">
          <ac:chgData name="Peters, David S." userId="89b4e851-90dd-44f4-a02f-c1f7ca487ce8" providerId="ADAL" clId="{BE60E358-A73A-49C3-9C13-ABD1D2380BC9}" dt="2024-03-02T00:07:39.318" v="613" actId="1037"/>
          <ac:picMkLst>
            <pc:docMk/>
            <pc:sldMk cId="1405983785" sldId="274"/>
            <ac:picMk id="9" creationId="{434B5DD2-1AFA-DE66-F5AE-76D0D289A113}"/>
          </ac:picMkLst>
        </pc:picChg>
        <pc:picChg chg="add mod">
          <ac:chgData name="Peters, David S." userId="89b4e851-90dd-44f4-a02f-c1f7ca487ce8" providerId="ADAL" clId="{BE60E358-A73A-49C3-9C13-ABD1D2380BC9}" dt="2024-03-02T00:09:12.100" v="655" actId="1076"/>
          <ac:picMkLst>
            <pc:docMk/>
            <pc:sldMk cId="1405983785" sldId="274"/>
            <ac:picMk id="1026" creationId="{A6E4EC08-6851-938B-F763-198270EF0B33}"/>
          </ac:picMkLst>
        </pc:picChg>
      </pc:sldChg>
      <pc:sldChg chg="addSp delSp modSp add mod">
        <pc:chgData name="Peters, David S." userId="89b4e851-90dd-44f4-a02f-c1f7ca487ce8" providerId="ADAL" clId="{BE60E358-A73A-49C3-9C13-ABD1D2380BC9}" dt="2024-03-02T00:19:51.662" v="712" actId="1076"/>
        <pc:sldMkLst>
          <pc:docMk/>
          <pc:sldMk cId="3227832248" sldId="275"/>
        </pc:sldMkLst>
        <pc:spChg chg="mod">
          <ac:chgData name="Peters, David S." userId="89b4e851-90dd-44f4-a02f-c1f7ca487ce8" providerId="ADAL" clId="{BE60E358-A73A-49C3-9C13-ABD1D2380BC9}" dt="2024-03-02T00:14:54.842" v="692" actId="20577"/>
          <ac:spMkLst>
            <pc:docMk/>
            <pc:sldMk cId="3227832248" sldId="275"/>
            <ac:spMk id="4" creationId="{5BCB30D1-2E41-F259-93EC-592659F09561}"/>
          </ac:spMkLst>
        </pc:spChg>
        <pc:picChg chg="add del mod">
          <ac:chgData name="Peters, David S." userId="89b4e851-90dd-44f4-a02f-c1f7ca487ce8" providerId="ADAL" clId="{BE60E358-A73A-49C3-9C13-ABD1D2380BC9}" dt="2024-03-02T00:18:38.050" v="698" actId="478"/>
          <ac:picMkLst>
            <pc:docMk/>
            <pc:sldMk cId="3227832248" sldId="275"/>
            <ac:picMk id="3" creationId="{AEE9AD13-FEF3-9D05-25BD-32D20E67E3DF}"/>
          </ac:picMkLst>
        </pc:picChg>
        <pc:picChg chg="add mod">
          <ac:chgData name="Peters, David S." userId="89b4e851-90dd-44f4-a02f-c1f7ca487ce8" providerId="ADAL" clId="{BE60E358-A73A-49C3-9C13-ABD1D2380BC9}" dt="2024-03-02T00:19:51.662" v="712" actId="1076"/>
          <ac:picMkLst>
            <pc:docMk/>
            <pc:sldMk cId="3227832248" sldId="275"/>
            <ac:picMk id="6" creationId="{14284D14-1C13-CF1B-4D4A-3EF6074DC0D9}"/>
          </ac:picMkLst>
        </pc:picChg>
        <pc:picChg chg="add del mod">
          <ac:chgData name="Peters, David S." userId="89b4e851-90dd-44f4-a02f-c1f7ca487ce8" providerId="ADAL" clId="{BE60E358-A73A-49C3-9C13-ABD1D2380BC9}" dt="2024-03-02T00:19:38.200" v="708" actId="478"/>
          <ac:picMkLst>
            <pc:docMk/>
            <pc:sldMk cId="3227832248" sldId="275"/>
            <ac:picMk id="8" creationId="{EDD0072C-57CB-C5B6-5825-3AB3C2F410AB}"/>
          </ac:picMkLst>
        </pc:picChg>
      </pc:sldChg>
      <pc:sldChg chg="addSp delSp modSp add mod ord replId">
        <pc:chgData name="Peters, David S." userId="89b4e851-90dd-44f4-a02f-c1f7ca487ce8" providerId="ADAL" clId="{BE60E358-A73A-49C3-9C13-ABD1D2380BC9}" dt="2024-03-02T00:24:34.003" v="792"/>
        <pc:sldMkLst>
          <pc:docMk/>
          <pc:sldMk cId="2100314936" sldId="276"/>
        </pc:sldMkLst>
        <pc:spChg chg="mod">
          <ac:chgData name="Peters, David S." userId="89b4e851-90dd-44f4-a02f-c1f7ca487ce8" providerId="ADAL" clId="{BE60E358-A73A-49C3-9C13-ABD1D2380BC9}" dt="2024-03-02T00:20:51.347" v="756" actId="207"/>
          <ac:spMkLst>
            <pc:docMk/>
            <pc:sldMk cId="2100314936" sldId="276"/>
            <ac:spMk id="4" creationId="{5BCB30D1-2E41-F259-93EC-592659F09561}"/>
          </ac:spMkLst>
        </pc:spChg>
        <pc:picChg chg="add del mod">
          <ac:chgData name="Peters, David S." userId="89b4e851-90dd-44f4-a02f-c1f7ca487ce8" providerId="ADAL" clId="{BE60E358-A73A-49C3-9C13-ABD1D2380BC9}" dt="2024-03-02T00:23:55.433" v="782" actId="478"/>
          <ac:picMkLst>
            <pc:docMk/>
            <pc:sldMk cId="2100314936" sldId="276"/>
            <ac:picMk id="3" creationId="{C1314D64-3C18-643A-EBEF-776F7CB6F144}"/>
          </ac:picMkLst>
        </pc:picChg>
        <pc:picChg chg="add mod">
          <ac:chgData name="Peters, David S." userId="89b4e851-90dd-44f4-a02f-c1f7ca487ce8" providerId="ADAL" clId="{BE60E358-A73A-49C3-9C13-ABD1D2380BC9}" dt="2024-03-02T00:24:20.657" v="789" actId="1076"/>
          <ac:picMkLst>
            <pc:docMk/>
            <pc:sldMk cId="2100314936" sldId="276"/>
            <ac:picMk id="6" creationId="{DEE91D56-93F9-6044-8A6C-BD1CAE1C08B3}"/>
          </ac:picMkLst>
        </pc:picChg>
        <pc:picChg chg="add mod">
          <ac:chgData name="Peters, David S." userId="89b4e851-90dd-44f4-a02f-c1f7ca487ce8" providerId="ADAL" clId="{BE60E358-A73A-49C3-9C13-ABD1D2380BC9}" dt="2024-03-02T00:24:23.835" v="790" actId="1076"/>
          <ac:picMkLst>
            <pc:docMk/>
            <pc:sldMk cId="2100314936" sldId="276"/>
            <ac:picMk id="8" creationId="{2381641D-311E-1434-39A2-F3097463A48F}"/>
          </ac:picMkLst>
        </pc:picChg>
      </pc:sldChg>
      <pc:sldChg chg="addSp modSp add mod ord">
        <pc:chgData name="Peters, David S." userId="89b4e851-90dd-44f4-a02f-c1f7ca487ce8" providerId="ADAL" clId="{BE60E358-A73A-49C3-9C13-ABD1D2380BC9}" dt="2024-03-02T00:32:14.904" v="824" actId="1076"/>
        <pc:sldMkLst>
          <pc:docMk/>
          <pc:sldMk cId="4207172515" sldId="277"/>
        </pc:sldMkLst>
        <pc:spChg chg="mod">
          <ac:chgData name="Peters, David S." userId="89b4e851-90dd-44f4-a02f-c1f7ca487ce8" providerId="ADAL" clId="{BE60E358-A73A-49C3-9C13-ABD1D2380BC9}" dt="2024-03-02T00:27:40.354" v="807" actId="20577"/>
          <ac:spMkLst>
            <pc:docMk/>
            <pc:sldMk cId="4207172515" sldId="277"/>
            <ac:spMk id="4" creationId="{5BCB30D1-2E41-F259-93EC-592659F09561}"/>
          </ac:spMkLst>
        </pc:spChg>
        <pc:picChg chg="add mod">
          <ac:chgData name="Peters, David S." userId="89b4e851-90dd-44f4-a02f-c1f7ca487ce8" providerId="ADAL" clId="{BE60E358-A73A-49C3-9C13-ABD1D2380BC9}" dt="2024-03-02T00:31:47.779" v="820" actId="1076"/>
          <ac:picMkLst>
            <pc:docMk/>
            <pc:sldMk cId="4207172515" sldId="277"/>
            <ac:picMk id="3" creationId="{67F88C07-1656-572C-CBC8-1290957F309E}"/>
          </ac:picMkLst>
        </pc:picChg>
        <pc:picChg chg="add mod">
          <ac:chgData name="Peters, David S." userId="89b4e851-90dd-44f4-a02f-c1f7ca487ce8" providerId="ADAL" clId="{BE60E358-A73A-49C3-9C13-ABD1D2380BC9}" dt="2024-03-02T00:31:55.977" v="822" actId="1076"/>
          <ac:picMkLst>
            <pc:docMk/>
            <pc:sldMk cId="4207172515" sldId="277"/>
            <ac:picMk id="6" creationId="{02F7F3F7-ACFE-10D3-16D5-85B3DA7C4496}"/>
          </ac:picMkLst>
        </pc:picChg>
        <pc:picChg chg="add mod">
          <ac:chgData name="Peters, David S." userId="89b4e851-90dd-44f4-a02f-c1f7ca487ce8" providerId="ADAL" clId="{BE60E358-A73A-49C3-9C13-ABD1D2380BC9}" dt="2024-03-02T00:31:52.020" v="821" actId="1076"/>
          <ac:picMkLst>
            <pc:docMk/>
            <pc:sldMk cId="4207172515" sldId="277"/>
            <ac:picMk id="8" creationId="{532BC21E-51AA-4554-2714-A2C2F8B291F7}"/>
          </ac:picMkLst>
        </pc:picChg>
        <pc:picChg chg="add mod">
          <ac:chgData name="Peters, David S." userId="89b4e851-90dd-44f4-a02f-c1f7ca487ce8" providerId="ADAL" clId="{BE60E358-A73A-49C3-9C13-ABD1D2380BC9}" dt="2024-03-02T00:32:14.904" v="824" actId="1076"/>
          <ac:picMkLst>
            <pc:docMk/>
            <pc:sldMk cId="4207172515" sldId="277"/>
            <ac:picMk id="10" creationId="{5EF2109F-D549-811E-0288-AC433DBD8A32}"/>
          </ac:picMkLst>
        </pc:picChg>
      </pc:sldChg>
      <pc:sldChg chg="addSp modSp add mod ord replId">
        <pc:chgData name="Peters, David S." userId="89b4e851-90dd-44f4-a02f-c1f7ca487ce8" providerId="ADAL" clId="{BE60E358-A73A-49C3-9C13-ABD1D2380BC9}" dt="2024-03-02T00:34:59.773" v="899" actId="1035"/>
        <pc:sldMkLst>
          <pc:docMk/>
          <pc:sldMk cId="833969919" sldId="278"/>
        </pc:sldMkLst>
        <pc:spChg chg="mod">
          <ac:chgData name="Peters, David S." userId="89b4e851-90dd-44f4-a02f-c1f7ca487ce8" providerId="ADAL" clId="{BE60E358-A73A-49C3-9C13-ABD1D2380BC9}" dt="2024-03-02T00:34:15.553" v="872" actId="20577"/>
          <ac:spMkLst>
            <pc:docMk/>
            <pc:sldMk cId="833969919" sldId="278"/>
            <ac:spMk id="4" creationId="{5BCB30D1-2E41-F259-93EC-592659F09561}"/>
          </ac:spMkLst>
        </pc:spChg>
        <pc:picChg chg="add mod modCrop">
          <ac:chgData name="Peters, David S." userId="89b4e851-90dd-44f4-a02f-c1f7ca487ce8" providerId="ADAL" clId="{BE60E358-A73A-49C3-9C13-ABD1D2380BC9}" dt="2024-03-02T00:34:51.925" v="882" actId="14100"/>
          <ac:picMkLst>
            <pc:docMk/>
            <pc:sldMk cId="833969919" sldId="278"/>
            <ac:picMk id="3" creationId="{860FBD97-AEA4-F260-7D71-00771E8BC868}"/>
          </ac:picMkLst>
        </pc:picChg>
        <pc:picChg chg="add mod modCrop">
          <ac:chgData name="Peters, David S." userId="89b4e851-90dd-44f4-a02f-c1f7ca487ce8" providerId="ADAL" clId="{BE60E358-A73A-49C3-9C13-ABD1D2380BC9}" dt="2024-03-02T00:34:59.773" v="899" actId="1035"/>
          <ac:picMkLst>
            <pc:docMk/>
            <pc:sldMk cId="833969919" sldId="278"/>
            <ac:picMk id="5" creationId="{2D52E901-E1B9-BC3F-86BB-86F8386843B5}"/>
          </ac:picMkLst>
        </pc:picChg>
      </pc:sldChg>
      <pc:sldChg chg="addSp delSp modSp add mod replId modNotesTx">
        <pc:chgData name="Peters, David S." userId="89b4e851-90dd-44f4-a02f-c1f7ca487ce8" providerId="ADAL" clId="{BE60E358-A73A-49C3-9C13-ABD1D2380BC9}" dt="2024-03-02T00:53:12.313" v="1213" actId="1076"/>
        <pc:sldMkLst>
          <pc:docMk/>
          <pc:sldMk cId="2191306406" sldId="279"/>
        </pc:sldMkLst>
        <pc:spChg chg="mod">
          <ac:chgData name="Peters, David S." userId="89b4e851-90dd-44f4-a02f-c1f7ca487ce8" providerId="ADAL" clId="{BE60E358-A73A-49C3-9C13-ABD1D2380BC9}" dt="2024-03-02T00:36:25.308" v="926" actId="20577"/>
          <ac:spMkLst>
            <pc:docMk/>
            <pc:sldMk cId="2191306406" sldId="279"/>
            <ac:spMk id="4" creationId="{5BCB30D1-2E41-F259-93EC-592659F09561}"/>
          </ac:spMkLst>
        </pc:spChg>
        <pc:spChg chg="add del mod">
          <ac:chgData name="Peters, David S." userId="89b4e851-90dd-44f4-a02f-c1f7ca487ce8" providerId="ADAL" clId="{BE60E358-A73A-49C3-9C13-ABD1D2380BC9}" dt="2024-03-02T00:46:05.303" v="960" actId="478"/>
          <ac:spMkLst>
            <pc:docMk/>
            <pc:sldMk cId="2191306406" sldId="279"/>
            <ac:spMk id="7" creationId="{7374E676-F928-227B-944A-F537169C4D5F}"/>
          </ac:spMkLst>
        </pc:spChg>
        <pc:spChg chg="add mod ord">
          <ac:chgData name="Peters, David S." userId="89b4e851-90dd-44f4-a02f-c1f7ca487ce8" providerId="ADAL" clId="{BE60E358-A73A-49C3-9C13-ABD1D2380BC9}" dt="2024-03-02T00:49:56.323" v="1066" actId="164"/>
          <ac:spMkLst>
            <pc:docMk/>
            <pc:sldMk cId="2191306406" sldId="279"/>
            <ac:spMk id="10" creationId="{5C84EFD9-AF1F-36B9-EA70-F9A98F8BCAF1}"/>
          </ac:spMkLst>
        </pc:spChg>
        <pc:grpChg chg="add mod">
          <ac:chgData name="Peters, David S." userId="89b4e851-90dd-44f4-a02f-c1f7ca487ce8" providerId="ADAL" clId="{BE60E358-A73A-49C3-9C13-ABD1D2380BC9}" dt="2024-03-02T00:53:12.313" v="1213" actId="1076"/>
          <ac:grpSpMkLst>
            <pc:docMk/>
            <pc:sldMk cId="2191306406" sldId="279"/>
            <ac:grpSpMk id="11" creationId="{A2F3818F-9609-823E-E406-7FD8FAA52472}"/>
          </ac:grpSpMkLst>
        </pc:grpChg>
        <pc:picChg chg="add mod">
          <ac:chgData name="Peters, David S." userId="89b4e851-90dd-44f4-a02f-c1f7ca487ce8" providerId="ADAL" clId="{BE60E358-A73A-49C3-9C13-ABD1D2380BC9}" dt="2024-03-02T00:49:35.120" v="1063" actId="1076"/>
          <ac:picMkLst>
            <pc:docMk/>
            <pc:sldMk cId="2191306406" sldId="279"/>
            <ac:picMk id="3" creationId="{B0226328-41F2-31E2-3747-9BF85BC5F286}"/>
          </ac:picMkLst>
        </pc:picChg>
        <pc:picChg chg="add del mod">
          <ac:chgData name="Peters, David S." userId="89b4e851-90dd-44f4-a02f-c1f7ca487ce8" providerId="ADAL" clId="{BE60E358-A73A-49C3-9C13-ABD1D2380BC9}" dt="2024-03-02T00:38:06.631" v="936" actId="478"/>
          <ac:picMkLst>
            <pc:docMk/>
            <pc:sldMk cId="2191306406" sldId="279"/>
            <ac:picMk id="6" creationId="{5473401B-5701-EBD2-84E4-5084D9A09930}"/>
          </ac:picMkLst>
        </pc:picChg>
        <pc:picChg chg="add mod ord">
          <ac:chgData name="Peters, David S." userId="89b4e851-90dd-44f4-a02f-c1f7ca487ce8" providerId="ADAL" clId="{BE60E358-A73A-49C3-9C13-ABD1D2380BC9}" dt="2024-03-02T00:49:59.907" v="1067" actId="167"/>
          <ac:picMkLst>
            <pc:docMk/>
            <pc:sldMk cId="2191306406" sldId="279"/>
            <ac:picMk id="9" creationId="{1851D0B9-A1AA-F992-3EBB-ECDED52006D6}"/>
          </ac:picMkLst>
        </pc:picChg>
        <pc:picChg chg="add mod">
          <ac:chgData name="Peters, David S." userId="89b4e851-90dd-44f4-a02f-c1f7ca487ce8" providerId="ADAL" clId="{BE60E358-A73A-49C3-9C13-ABD1D2380BC9}" dt="2024-03-02T00:49:38.611" v="1064" actId="1076"/>
          <ac:picMkLst>
            <pc:docMk/>
            <pc:sldMk cId="2191306406" sldId="279"/>
            <ac:picMk id="2050" creationId="{8840237E-1E7B-8C5E-5D1D-29F51FA2E36A}"/>
          </ac:picMkLst>
        </pc:picChg>
        <pc:picChg chg="add del">
          <ac:chgData name="Peters, David S." userId="89b4e851-90dd-44f4-a02f-c1f7ca487ce8" providerId="ADAL" clId="{BE60E358-A73A-49C3-9C13-ABD1D2380BC9}" dt="2024-03-02T00:39:27.439" v="944" actId="478"/>
          <ac:picMkLst>
            <pc:docMk/>
            <pc:sldMk cId="2191306406" sldId="279"/>
            <ac:picMk id="2052" creationId="{A898A2F5-6B2D-B767-D82A-F3F2B960DF5A}"/>
          </ac:picMkLst>
        </pc:picChg>
        <pc:picChg chg="add del mod">
          <ac:chgData name="Peters, David S." userId="89b4e851-90dd-44f4-a02f-c1f7ca487ce8" providerId="ADAL" clId="{BE60E358-A73A-49C3-9C13-ABD1D2380BC9}" dt="2024-03-02T00:46:07.100" v="961" actId="478"/>
          <ac:picMkLst>
            <pc:docMk/>
            <pc:sldMk cId="2191306406" sldId="279"/>
            <ac:picMk id="2054" creationId="{4AD387E9-9B72-9E53-A23B-2D1E7648DFAC}"/>
          </ac:picMkLst>
        </pc:picChg>
      </pc:sldChg>
      <pc:sldChg chg="addSp modSp add mod ord replId modAnim">
        <pc:chgData name="Peters, David S." userId="89b4e851-90dd-44f4-a02f-c1f7ca487ce8" providerId="ADAL" clId="{BE60E358-A73A-49C3-9C13-ABD1D2380BC9}" dt="2024-03-02T01:02:55.885" v="1364" actId="207"/>
        <pc:sldMkLst>
          <pc:docMk/>
          <pc:sldMk cId="2065960604" sldId="280"/>
        </pc:sldMkLst>
        <pc:spChg chg="add mod">
          <ac:chgData name="Peters, David S." userId="89b4e851-90dd-44f4-a02f-c1f7ca487ce8" providerId="ADAL" clId="{BE60E358-A73A-49C3-9C13-ABD1D2380BC9}" dt="2024-03-02T00:58:58.508" v="1238" actId="14100"/>
          <ac:spMkLst>
            <pc:docMk/>
            <pc:sldMk cId="2065960604" sldId="280"/>
            <ac:spMk id="3" creationId="{0A80418F-89BF-348C-AA10-255DE751E184}"/>
          </ac:spMkLst>
        </pc:spChg>
        <pc:spChg chg="mod">
          <ac:chgData name="Peters, David S." userId="89b4e851-90dd-44f4-a02f-c1f7ca487ce8" providerId="ADAL" clId="{BE60E358-A73A-49C3-9C13-ABD1D2380BC9}" dt="2024-03-02T01:02:55.885" v="1364" actId="207"/>
          <ac:spMkLst>
            <pc:docMk/>
            <pc:sldMk cId="2065960604" sldId="280"/>
            <ac:spMk id="4" creationId="{5BCB30D1-2E41-F259-93EC-592659F09561}"/>
          </ac:spMkLst>
        </pc:spChg>
        <pc:picChg chg="add mod">
          <ac:chgData name="Peters, David S." userId="89b4e851-90dd-44f4-a02f-c1f7ca487ce8" providerId="ADAL" clId="{BE60E358-A73A-49C3-9C13-ABD1D2380BC9}" dt="2024-03-02T01:00:31.937" v="1314" actId="1076"/>
          <ac:picMkLst>
            <pc:docMk/>
            <pc:sldMk cId="2065960604" sldId="280"/>
            <ac:picMk id="2" creationId="{5826B625-BD39-95EE-1F69-FF4716053C35}"/>
          </ac:picMkLst>
        </pc:picChg>
      </pc:sldChg>
      <pc:sldChg chg="addSp delSp modSp add mod modAnim">
        <pc:chgData name="Peters, David S." userId="89b4e851-90dd-44f4-a02f-c1f7ca487ce8" providerId="ADAL" clId="{BE60E358-A73A-49C3-9C13-ABD1D2380BC9}" dt="2024-03-02T01:01:57.056" v="1338" actId="20577"/>
        <pc:sldMkLst>
          <pc:docMk/>
          <pc:sldMk cId="3098481982" sldId="281"/>
        </pc:sldMkLst>
        <pc:spChg chg="add del mod">
          <ac:chgData name="Peters, David S." userId="89b4e851-90dd-44f4-a02f-c1f7ca487ce8" providerId="ADAL" clId="{BE60E358-A73A-49C3-9C13-ABD1D2380BC9}" dt="2024-03-02T01:00:31.636" v="1313"/>
          <ac:spMkLst>
            <pc:docMk/>
            <pc:sldMk cId="3098481982" sldId="281"/>
            <ac:spMk id="2" creationId="{2A883253-7C63-0550-8C34-793AB36608C1}"/>
          </ac:spMkLst>
        </pc:spChg>
        <pc:spChg chg="add del mod">
          <ac:chgData name="Peters, David S." userId="89b4e851-90dd-44f4-a02f-c1f7ca487ce8" providerId="ADAL" clId="{BE60E358-A73A-49C3-9C13-ABD1D2380BC9}" dt="2024-03-02T01:00:31.636" v="1313"/>
          <ac:spMkLst>
            <pc:docMk/>
            <pc:sldMk cId="3098481982" sldId="281"/>
            <ac:spMk id="3" creationId="{358BBE87-F134-42B4-9227-B90A6A15C371}"/>
          </ac:spMkLst>
        </pc:spChg>
        <pc:spChg chg="add del mod">
          <ac:chgData name="Peters, David S." userId="89b4e851-90dd-44f4-a02f-c1f7ca487ce8" providerId="ADAL" clId="{BE60E358-A73A-49C3-9C13-ABD1D2380BC9}" dt="2024-03-02T01:01:57.056" v="1338" actId="20577"/>
          <ac:spMkLst>
            <pc:docMk/>
            <pc:sldMk cId="3098481982" sldId="281"/>
            <ac:spMk id="4" creationId="{5BCB30D1-2E41-F259-93EC-592659F09561}"/>
          </ac:spMkLst>
        </pc:spChg>
        <pc:spChg chg="add del mod">
          <ac:chgData name="Peters, David S." userId="89b4e851-90dd-44f4-a02f-c1f7ca487ce8" providerId="ADAL" clId="{BE60E358-A73A-49C3-9C13-ABD1D2380BC9}" dt="2024-03-02T01:00:31.319" v="1312" actId="478"/>
          <ac:spMkLst>
            <pc:docMk/>
            <pc:sldMk cId="3098481982" sldId="281"/>
            <ac:spMk id="15" creationId="{26BD6C31-409A-A958-FE39-CCE6C398E534}"/>
          </ac:spMkLst>
        </pc:spChg>
        <pc:spChg chg="add mod">
          <ac:chgData name="Peters, David S." userId="89b4e851-90dd-44f4-a02f-c1f7ca487ce8" providerId="ADAL" clId="{BE60E358-A73A-49C3-9C13-ABD1D2380BC9}" dt="2024-03-02T01:01:39.708" v="1324" actId="1076"/>
          <ac:spMkLst>
            <pc:docMk/>
            <pc:sldMk cId="3098481982" sldId="281"/>
            <ac:spMk id="16" creationId="{5F3F7284-93A1-143A-4392-B8D921337318}"/>
          </ac:spMkLst>
        </pc:spChg>
        <pc:spChg chg="add del mod">
          <ac:chgData name="Peters, David S." userId="89b4e851-90dd-44f4-a02f-c1f7ca487ce8" providerId="ADAL" clId="{BE60E358-A73A-49C3-9C13-ABD1D2380BC9}" dt="2024-03-02T01:01:51.377" v="1326" actId="478"/>
          <ac:spMkLst>
            <pc:docMk/>
            <pc:sldMk cId="3098481982" sldId="281"/>
            <ac:spMk id="17" creationId="{0C0FA88A-A452-1E21-801B-981AECADC17B}"/>
          </ac:spMkLst>
        </pc:spChg>
        <pc:spChg chg="add del mod">
          <ac:chgData name="Peters, David S." userId="89b4e851-90dd-44f4-a02f-c1f7ca487ce8" providerId="ADAL" clId="{BE60E358-A73A-49C3-9C13-ABD1D2380BC9}" dt="2024-03-02T01:01:52.803" v="1327" actId="478"/>
          <ac:spMkLst>
            <pc:docMk/>
            <pc:sldMk cId="3098481982" sldId="281"/>
            <ac:spMk id="29" creationId="{6E2B7A9B-CCEC-4207-3570-D1F26EA67D81}"/>
          </ac:spMkLst>
        </pc:spChg>
        <pc:grpChg chg="add del mod">
          <ac:chgData name="Peters, David S." userId="89b4e851-90dd-44f4-a02f-c1f7ca487ce8" providerId="ADAL" clId="{BE60E358-A73A-49C3-9C13-ABD1D2380BC9}" dt="2024-03-02T01:00:31.636" v="1313"/>
          <ac:grpSpMkLst>
            <pc:docMk/>
            <pc:sldMk cId="3098481982" sldId="281"/>
            <ac:grpSpMk id="5" creationId="{2A320A59-6330-5C71-FCEB-4D13A519BE85}"/>
          </ac:grpSpMkLst>
        </pc:grpChg>
        <pc:grpChg chg="add mod">
          <ac:chgData name="Peters, David S." userId="89b4e851-90dd-44f4-a02f-c1f7ca487ce8" providerId="ADAL" clId="{BE60E358-A73A-49C3-9C13-ABD1D2380BC9}" dt="2024-03-02T01:01:24.687" v="1323" actId="1076"/>
          <ac:grpSpMkLst>
            <pc:docMk/>
            <pc:sldMk cId="3098481982" sldId="281"/>
            <ac:grpSpMk id="18" creationId="{C6FAF27A-3FA6-5998-A1DC-F188D216FA1C}"/>
          </ac:grpSpMkLst>
        </pc:grpChg>
        <pc:grpChg chg="add mod">
          <ac:chgData name="Peters, David S." userId="89b4e851-90dd-44f4-a02f-c1f7ca487ce8" providerId="ADAL" clId="{BE60E358-A73A-49C3-9C13-ABD1D2380BC9}" dt="2024-03-02T01:01:47.116" v="1325" actId="1076"/>
          <ac:grpSpMkLst>
            <pc:docMk/>
            <pc:sldMk cId="3098481982" sldId="281"/>
            <ac:grpSpMk id="27" creationId="{CC7E8041-2415-8421-F262-9B0D05075235}"/>
          </ac:grpSpMkLst>
        </pc:grpChg>
        <pc:picChg chg="mod">
          <ac:chgData name="Peters, David S." userId="89b4e851-90dd-44f4-a02f-c1f7ca487ce8" providerId="ADAL" clId="{BE60E358-A73A-49C3-9C13-ABD1D2380BC9}" dt="2024-03-02T00:59:17.750" v="1240"/>
          <ac:picMkLst>
            <pc:docMk/>
            <pc:sldMk cId="3098481982" sldId="281"/>
            <ac:picMk id="6" creationId="{D0F5E596-BECA-6D34-A328-832C5DEA619C}"/>
          </ac:picMkLst>
        </pc:picChg>
        <pc:picChg chg="mod">
          <ac:chgData name="Peters, David S." userId="89b4e851-90dd-44f4-a02f-c1f7ca487ce8" providerId="ADAL" clId="{BE60E358-A73A-49C3-9C13-ABD1D2380BC9}" dt="2024-03-02T00:59:17.750" v="1240"/>
          <ac:picMkLst>
            <pc:docMk/>
            <pc:sldMk cId="3098481982" sldId="281"/>
            <ac:picMk id="7" creationId="{B026522E-7165-8FB0-8BE2-FD0F9F71E843}"/>
          </ac:picMkLst>
        </pc:picChg>
        <pc:picChg chg="mod">
          <ac:chgData name="Peters, David S." userId="89b4e851-90dd-44f4-a02f-c1f7ca487ce8" providerId="ADAL" clId="{BE60E358-A73A-49C3-9C13-ABD1D2380BC9}" dt="2024-03-02T00:59:17.750" v="1240"/>
          <ac:picMkLst>
            <pc:docMk/>
            <pc:sldMk cId="3098481982" sldId="281"/>
            <ac:picMk id="8" creationId="{BD08B3B8-9B42-3E45-0169-8F5CBC4A62ED}"/>
          </ac:picMkLst>
        </pc:picChg>
        <pc:picChg chg="mod">
          <ac:chgData name="Peters, David S." userId="89b4e851-90dd-44f4-a02f-c1f7ca487ce8" providerId="ADAL" clId="{BE60E358-A73A-49C3-9C13-ABD1D2380BC9}" dt="2024-03-02T00:59:17.750" v="1240"/>
          <ac:picMkLst>
            <pc:docMk/>
            <pc:sldMk cId="3098481982" sldId="281"/>
            <ac:picMk id="9" creationId="{633C10DC-EEA6-E4F8-3218-802F3F60CD8C}"/>
          </ac:picMkLst>
        </pc:picChg>
        <pc:picChg chg="add del mod">
          <ac:chgData name="Peters, David S." userId="89b4e851-90dd-44f4-a02f-c1f7ca487ce8" providerId="ADAL" clId="{BE60E358-A73A-49C3-9C13-ABD1D2380BC9}" dt="2024-03-02T01:00:31.636" v="1313"/>
          <ac:picMkLst>
            <pc:docMk/>
            <pc:sldMk cId="3098481982" sldId="281"/>
            <ac:picMk id="10" creationId="{A9D719D5-75C2-1590-9398-6BC0DB00AA64}"/>
          </ac:picMkLst>
        </pc:picChg>
        <pc:picChg chg="add del mod">
          <ac:chgData name="Peters, David S." userId="89b4e851-90dd-44f4-a02f-c1f7ca487ce8" providerId="ADAL" clId="{BE60E358-A73A-49C3-9C13-ABD1D2380BC9}" dt="2024-03-02T01:00:31.636" v="1313"/>
          <ac:picMkLst>
            <pc:docMk/>
            <pc:sldMk cId="3098481982" sldId="281"/>
            <ac:picMk id="11" creationId="{CBB93902-166E-DE5E-5072-18FF0348FE3F}"/>
          </ac:picMkLst>
        </pc:picChg>
        <pc:picChg chg="add del mod">
          <ac:chgData name="Peters, David S." userId="89b4e851-90dd-44f4-a02f-c1f7ca487ce8" providerId="ADAL" clId="{BE60E358-A73A-49C3-9C13-ABD1D2380BC9}" dt="2024-03-02T01:00:31.636" v="1313"/>
          <ac:picMkLst>
            <pc:docMk/>
            <pc:sldMk cId="3098481982" sldId="281"/>
            <ac:picMk id="12" creationId="{7F55D32E-E2BB-BE63-A58E-94DBE567C0B0}"/>
          </ac:picMkLst>
        </pc:picChg>
        <pc:picChg chg="add del mod">
          <ac:chgData name="Peters, David S." userId="89b4e851-90dd-44f4-a02f-c1f7ca487ce8" providerId="ADAL" clId="{BE60E358-A73A-49C3-9C13-ABD1D2380BC9}" dt="2024-03-02T01:00:31.636" v="1313"/>
          <ac:picMkLst>
            <pc:docMk/>
            <pc:sldMk cId="3098481982" sldId="281"/>
            <ac:picMk id="13" creationId="{879CB457-BA26-EF5E-FC02-D2CB7D444D94}"/>
          </ac:picMkLst>
        </pc:picChg>
        <pc:picChg chg="mod">
          <ac:chgData name="Peters, David S." userId="89b4e851-90dd-44f4-a02f-c1f7ca487ce8" providerId="ADAL" clId="{BE60E358-A73A-49C3-9C13-ABD1D2380BC9}" dt="2024-03-02T01:00:41.162" v="1315"/>
          <ac:picMkLst>
            <pc:docMk/>
            <pc:sldMk cId="3098481982" sldId="281"/>
            <ac:picMk id="19" creationId="{E678B027-7DCC-81A1-0959-8F4D9BDFA961}"/>
          </ac:picMkLst>
        </pc:picChg>
        <pc:picChg chg="mod">
          <ac:chgData name="Peters, David S." userId="89b4e851-90dd-44f4-a02f-c1f7ca487ce8" providerId="ADAL" clId="{BE60E358-A73A-49C3-9C13-ABD1D2380BC9}" dt="2024-03-02T01:00:41.162" v="1315"/>
          <ac:picMkLst>
            <pc:docMk/>
            <pc:sldMk cId="3098481982" sldId="281"/>
            <ac:picMk id="20" creationId="{1556A0E6-2B15-547B-95B1-26D8B3763F6E}"/>
          </ac:picMkLst>
        </pc:picChg>
        <pc:picChg chg="mod">
          <ac:chgData name="Peters, David S." userId="89b4e851-90dd-44f4-a02f-c1f7ca487ce8" providerId="ADAL" clId="{BE60E358-A73A-49C3-9C13-ABD1D2380BC9}" dt="2024-03-02T01:00:41.162" v="1315"/>
          <ac:picMkLst>
            <pc:docMk/>
            <pc:sldMk cId="3098481982" sldId="281"/>
            <ac:picMk id="21" creationId="{2EBA8871-29C2-404A-A1E0-EB7B3E4ACB3E}"/>
          </ac:picMkLst>
        </pc:picChg>
        <pc:picChg chg="mod">
          <ac:chgData name="Peters, David S." userId="89b4e851-90dd-44f4-a02f-c1f7ca487ce8" providerId="ADAL" clId="{BE60E358-A73A-49C3-9C13-ABD1D2380BC9}" dt="2024-03-02T01:00:41.162" v="1315"/>
          <ac:picMkLst>
            <pc:docMk/>
            <pc:sldMk cId="3098481982" sldId="281"/>
            <ac:picMk id="22" creationId="{33701275-0BA0-AA04-5CDA-9FB78045B6F4}"/>
          </ac:picMkLst>
        </pc:picChg>
        <pc:picChg chg="add mod">
          <ac:chgData name="Peters, David S." userId="89b4e851-90dd-44f4-a02f-c1f7ca487ce8" providerId="ADAL" clId="{BE60E358-A73A-49C3-9C13-ABD1D2380BC9}" dt="2024-03-02T01:01:09.920" v="1320" actId="164"/>
          <ac:picMkLst>
            <pc:docMk/>
            <pc:sldMk cId="3098481982" sldId="281"/>
            <ac:picMk id="23" creationId="{B8600A9C-4076-EDD1-8F84-800BCB8135BF}"/>
          </ac:picMkLst>
        </pc:picChg>
        <pc:picChg chg="add mod">
          <ac:chgData name="Peters, David S." userId="89b4e851-90dd-44f4-a02f-c1f7ca487ce8" providerId="ADAL" clId="{BE60E358-A73A-49C3-9C13-ABD1D2380BC9}" dt="2024-03-02T01:01:09.920" v="1320" actId="164"/>
          <ac:picMkLst>
            <pc:docMk/>
            <pc:sldMk cId="3098481982" sldId="281"/>
            <ac:picMk id="24" creationId="{6BD63D24-4E02-5749-D80F-603D85F44B4C}"/>
          </ac:picMkLst>
        </pc:picChg>
        <pc:picChg chg="add mod">
          <ac:chgData name="Peters, David S." userId="89b4e851-90dd-44f4-a02f-c1f7ca487ce8" providerId="ADAL" clId="{BE60E358-A73A-49C3-9C13-ABD1D2380BC9}" dt="2024-03-02T01:01:09.920" v="1320" actId="164"/>
          <ac:picMkLst>
            <pc:docMk/>
            <pc:sldMk cId="3098481982" sldId="281"/>
            <ac:picMk id="25" creationId="{6CBF9468-BBFE-5287-C6C2-A0DC67C0B89C}"/>
          </ac:picMkLst>
        </pc:picChg>
        <pc:picChg chg="add mod">
          <ac:chgData name="Peters, David S." userId="89b4e851-90dd-44f4-a02f-c1f7ca487ce8" providerId="ADAL" clId="{BE60E358-A73A-49C3-9C13-ABD1D2380BC9}" dt="2024-03-02T01:01:09.920" v="1320" actId="164"/>
          <ac:picMkLst>
            <pc:docMk/>
            <pc:sldMk cId="3098481982" sldId="281"/>
            <ac:picMk id="26" creationId="{319D8A4A-76C3-DD4B-FBF0-63673E5F6373}"/>
          </ac:picMkLst>
        </pc:picChg>
      </pc:sldChg>
      <pc:sldChg chg="addSp modSp add mod ord replId modAnim">
        <pc:chgData name="Peters, David S." userId="89b4e851-90dd-44f4-a02f-c1f7ca487ce8" providerId="ADAL" clId="{BE60E358-A73A-49C3-9C13-ABD1D2380BC9}" dt="2024-03-02T01:06:25.851" v="1447" actId="1076"/>
        <pc:sldMkLst>
          <pc:docMk/>
          <pc:sldMk cId="3002144258" sldId="282"/>
        </pc:sldMkLst>
        <pc:spChg chg="add mod">
          <ac:chgData name="Peters, David S." userId="89b4e851-90dd-44f4-a02f-c1f7ca487ce8" providerId="ADAL" clId="{BE60E358-A73A-49C3-9C13-ABD1D2380BC9}" dt="2024-03-02T01:06:13.486" v="1444" actId="1076"/>
          <ac:spMkLst>
            <pc:docMk/>
            <pc:sldMk cId="3002144258" sldId="282"/>
            <ac:spMk id="3" creationId="{3B8ACCEA-EDFC-8592-5A78-6CC60BE00301}"/>
          </ac:spMkLst>
        </pc:spChg>
        <pc:spChg chg="mod">
          <ac:chgData name="Peters, David S." userId="89b4e851-90dd-44f4-a02f-c1f7ca487ce8" providerId="ADAL" clId="{BE60E358-A73A-49C3-9C13-ABD1D2380BC9}" dt="2024-03-02T01:05:36.262" v="1439" actId="20577"/>
          <ac:spMkLst>
            <pc:docMk/>
            <pc:sldMk cId="3002144258" sldId="282"/>
            <ac:spMk id="4" creationId="{5BCB30D1-2E41-F259-93EC-592659F09561}"/>
          </ac:spMkLst>
        </pc:spChg>
        <pc:picChg chg="add mod">
          <ac:chgData name="Peters, David S." userId="89b4e851-90dd-44f4-a02f-c1f7ca487ce8" providerId="ADAL" clId="{BE60E358-A73A-49C3-9C13-ABD1D2380BC9}" dt="2024-03-02T01:06:25.851" v="1447" actId="1076"/>
          <ac:picMkLst>
            <pc:docMk/>
            <pc:sldMk cId="3002144258" sldId="282"/>
            <ac:picMk id="2" creationId="{3D310676-6E6A-F034-CDD3-D9DC24FF92CC}"/>
          </ac:picMkLst>
        </pc:picChg>
      </pc:sldChg>
      <pc:sldChg chg="addSp modSp add mod replId">
        <pc:chgData name="Peters, David S." userId="89b4e851-90dd-44f4-a02f-c1f7ca487ce8" providerId="ADAL" clId="{BE60E358-A73A-49C3-9C13-ABD1D2380BC9}" dt="2024-03-02T01:07:41.995" v="1466" actId="1076"/>
        <pc:sldMkLst>
          <pc:docMk/>
          <pc:sldMk cId="1315341068" sldId="283"/>
        </pc:sldMkLst>
        <pc:spChg chg="mod">
          <ac:chgData name="Peters, David S." userId="89b4e851-90dd-44f4-a02f-c1f7ca487ce8" providerId="ADAL" clId="{BE60E358-A73A-49C3-9C13-ABD1D2380BC9}" dt="2024-03-02T01:07:35.606" v="1464" actId="20577"/>
          <ac:spMkLst>
            <pc:docMk/>
            <pc:sldMk cId="1315341068" sldId="283"/>
            <ac:spMk id="4" creationId="{5BCB30D1-2E41-F259-93EC-592659F09561}"/>
          </ac:spMkLst>
        </pc:spChg>
        <pc:picChg chg="add mod">
          <ac:chgData name="Peters, David S." userId="89b4e851-90dd-44f4-a02f-c1f7ca487ce8" providerId="ADAL" clId="{BE60E358-A73A-49C3-9C13-ABD1D2380BC9}" dt="2024-03-02T01:07:41.995" v="1466" actId="1076"/>
          <ac:picMkLst>
            <pc:docMk/>
            <pc:sldMk cId="1315341068" sldId="283"/>
            <ac:picMk id="2" creationId="{1DFA344C-2963-B8CC-3779-65FDB445D31F}"/>
          </ac:picMkLst>
        </pc:picChg>
      </pc:sldChg>
      <pc:sldChg chg="addSp modSp add mod replId modAnim">
        <pc:chgData name="Peters, David S." userId="89b4e851-90dd-44f4-a02f-c1f7ca487ce8" providerId="ADAL" clId="{BE60E358-A73A-49C3-9C13-ABD1D2380BC9}" dt="2024-03-02T01:21:19.312" v="1496" actId="14100"/>
        <pc:sldMkLst>
          <pc:docMk/>
          <pc:sldMk cId="1402059685" sldId="284"/>
        </pc:sldMkLst>
        <pc:spChg chg="add mod">
          <ac:chgData name="Peters, David S." userId="89b4e851-90dd-44f4-a02f-c1f7ca487ce8" providerId="ADAL" clId="{BE60E358-A73A-49C3-9C13-ABD1D2380BC9}" dt="2024-03-02T01:21:19.312" v="1496" actId="14100"/>
          <ac:spMkLst>
            <pc:docMk/>
            <pc:sldMk cId="1402059685" sldId="284"/>
            <ac:spMk id="5" creationId="{9AF7AEB6-0FC9-5482-C421-750B5E30F851}"/>
          </ac:spMkLst>
        </pc:spChg>
        <pc:picChg chg="add mod">
          <ac:chgData name="Peters, David S." userId="89b4e851-90dd-44f4-a02f-c1f7ca487ce8" providerId="ADAL" clId="{BE60E358-A73A-49C3-9C13-ABD1D2380BC9}" dt="2024-03-02T01:21:00.606" v="1491" actId="1076"/>
          <ac:picMkLst>
            <pc:docMk/>
            <pc:sldMk cId="1402059685" sldId="284"/>
            <ac:picMk id="2" creationId="{BF295C57-4BB6-B45A-7C1A-664AB5431EF7}"/>
          </ac:picMkLst>
        </pc:picChg>
      </pc:sldChg>
      <pc:sldChg chg="addSp delSp modSp add mod delAnim modAnim">
        <pc:chgData name="Peters, David S." userId="89b4e851-90dd-44f4-a02f-c1f7ca487ce8" providerId="ADAL" clId="{BE60E358-A73A-49C3-9C13-ABD1D2380BC9}" dt="2024-03-02T01:04:23.068" v="1403" actId="20577"/>
        <pc:sldMkLst>
          <pc:docMk/>
          <pc:sldMk cId="2536701921" sldId="285"/>
        </pc:sldMkLst>
        <pc:spChg chg="del">
          <ac:chgData name="Peters, David S." userId="89b4e851-90dd-44f4-a02f-c1f7ca487ce8" providerId="ADAL" clId="{BE60E358-A73A-49C3-9C13-ABD1D2380BC9}" dt="2024-03-02T01:03:26.750" v="1370" actId="478"/>
          <ac:spMkLst>
            <pc:docMk/>
            <pc:sldMk cId="2536701921" sldId="285"/>
            <ac:spMk id="3" creationId="{0A80418F-89BF-348C-AA10-255DE751E184}"/>
          </ac:spMkLst>
        </pc:spChg>
        <pc:spChg chg="mod">
          <ac:chgData name="Peters, David S." userId="89b4e851-90dd-44f4-a02f-c1f7ca487ce8" providerId="ADAL" clId="{BE60E358-A73A-49C3-9C13-ABD1D2380BC9}" dt="2024-03-02T01:04:23.068" v="1403" actId="20577"/>
          <ac:spMkLst>
            <pc:docMk/>
            <pc:sldMk cId="2536701921" sldId="285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BE60E358-A73A-49C3-9C13-ABD1D2380BC9}" dt="2024-03-02T01:03:32.964" v="1373" actId="14100"/>
          <ac:spMkLst>
            <pc:docMk/>
            <pc:sldMk cId="2536701921" sldId="285"/>
            <ac:spMk id="6" creationId="{8D282E3A-5C5E-B34A-9DCB-BD0D6CFF2BC6}"/>
          </ac:spMkLst>
        </pc:spChg>
        <pc:picChg chg="del">
          <ac:chgData name="Peters, David S." userId="89b4e851-90dd-44f4-a02f-c1f7ca487ce8" providerId="ADAL" clId="{BE60E358-A73A-49C3-9C13-ABD1D2380BC9}" dt="2024-03-02T01:03:04.007" v="1366" actId="478"/>
          <ac:picMkLst>
            <pc:docMk/>
            <pc:sldMk cId="2536701921" sldId="285"/>
            <ac:picMk id="2" creationId="{5826B625-BD39-95EE-1F69-FF4716053C35}"/>
          </ac:picMkLst>
        </pc:picChg>
        <pc:picChg chg="add mod">
          <ac:chgData name="Peters, David S." userId="89b4e851-90dd-44f4-a02f-c1f7ca487ce8" providerId="ADAL" clId="{BE60E358-A73A-49C3-9C13-ABD1D2380BC9}" dt="2024-03-02T01:03:18.910" v="1369" actId="1076"/>
          <ac:picMkLst>
            <pc:docMk/>
            <pc:sldMk cId="2536701921" sldId="285"/>
            <ac:picMk id="5" creationId="{0B137F14-EC63-DB4D-C97F-0235DAFCD1C6}"/>
          </ac:picMkLst>
        </pc:picChg>
      </pc:sldChg>
      <pc:sldChg chg="addSp delSp modSp add mod">
        <pc:chgData name="Peters, David S." userId="89b4e851-90dd-44f4-a02f-c1f7ca487ce8" providerId="ADAL" clId="{BE60E358-A73A-49C3-9C13-ABD1D2380BC9}" dt="2024-03-02T01:08:10.243" v="1474" actId="1076"/>
        <pc:sldMkLst>
          <pc:docMk/>
          <pc:sldMk cId="1475394695" sldId="286"/>
        </pc:sldMkLst>
        <pc:spChg chg="add del mod">
          <ac:chgData name="Peters, David S." userId="89b4e851-90dd-44f4-a02f-c1f7ca487ce8" providerId="ADAL" clId="{BE60E358-A73A-49C3-9C13-ABD1D2380BC9}" dt="2024-03-02T01:07:57.786" v="1471" actId="478"/>
          <ac:spMkLst>
            <pc:docMk/>
            <pc:sldMk cId="1475394695" sldId="286"/>
            <ac:spMk id="3" creationId="{2BEAD403-13A0-76B8-6AC4-2FD47491DAFB}"/>
          </ac:spMkLst>
        </pc:spChg>
        <pc:picChg chg="del">
          <ac:chgData name="Peters, David S." userId="89b4e851-90dd-44f4-a02f-c1f7ca487ce8" providerId="ADAL" clId="{BE60E358-A73A-49C3-9C13-ABD1D2380BC9}" dt="2024-03-02T01:07:54.863" v="1468" actId="478"/>
          <ac:picMkLst>
            <pc:docMk/>
            <pc:sldMk cId="1475394695" sldId="286"/>
            <ac:picMk id="2" creationId="{1DFA344C-2963-B8CC-3779-65FDB445D31F}"/>
          </ac:picMkLst>
        </pc:picChg>
        <pc:picChg chg="add mod">
          <ac:chgData name="Peters, David S." userId="89b4e851-90dd-44f4-a02f-c1f7ca487ce8" providerId="ADAL" clId="{BE60E358-A73A-49C3-9C13-ABD1D2380BC9}" dt="2024-03-02T01:08:10.243" v="1474" actId="1076"/>
          <ac:picMkLst>
            <pc:docMk/>
            <pc:sldMk cId="1475394695" sldId="286"/>
            <ac:picMk id="5" creationId="{BF1A795F-7531-6233-0BBC-B3C1551C295C}"/>
          </ac:picMkLst>
        </pc:picChg>
      </pc:sldChg>
      <pc:sldChg chg="addSp modSp add mod">
        <pc:chgData name="Peters, David S." userId="89b4e851-90dd-44f4-a02f-c1f7ca487ce8" providerId="ADAL" clId="{BE60E358-A73A-49C3-9C13-ABD1D2380BC9}" dt="2024-03-02T01:22:50.556" v="1613" actId="20577"/>
        <pc:sldMkLst>
          <pc:docMk/>
          <pc:sldMk cId="3121091592" sldId="287"/>
        </pc:sldMkLst>
        <pc:spChg chg="add mod">
          <ac:chgData name="Peters, David S." userId="89b4e851-90dd-44f4-a02f-c1f7ca487ce8" providerId="ADAL" clId="{BE60E358-A73A-49C3-9C13-ABD1D2380BC9}" dt="2024-03-02T01:22:50.556" v="1613" actId="20577"/>
          <ac:spMkLst>
            <pc:docMk/>
            <pc:sldMk cId="3121091592" sldId="287"/>
            <ac:spMk id="2" creationId="{103064F0-25DD-619B-F990-56B8FEEC7CB7}"/>
          </ac:spMkLst>
        </pc:spChg>
        <pc:spChg chg="mod">
          <ac:chgData name="Peters, David S." userId="89b4e851-90dd-44f4-a02f-c1f7ca487ce8" providerId="ADAL" clId="{BE60E358-A73A-49C3-9C13-ABD1D2380BC9}" dt="2024-03-02T01:22:09.665" v="1533" actId="20577"/>
          <ac:spMkLst>
            <pc:docMk/>
            <pc:sldMk cId="3121091592" sldId="287"/>
            <ac:spMk id="4" creationId="{5BCB30D1-2E41-F259-93EC-592659F09561}"/>
          </ac:spMkLst>
        </pc:spChg>
      </pc:sldChg>
      <pc:sldChg chg="addSp modSp add mod">
        <pc:chgData name="Peters, David S." userId="89b4e851-90dd-44f4-a02f-c1f7ca487ce8" providerId="ADAL" clId="{BE60E358-A73A-49C3-9C13-ABD1D2380BC9}" dt="2024-03-02T01:25:59.236" v="1828" actId="20577"/>
        <pc:sldMkLst>
          <pc:docMk/>
          <pc:sldMk cId="2251863561" sldId="288"/>
        </pc:sldMkLst>
        <pc:spChg chg="add mod">
          <ac:chgData name="Peters, David S." userId="89b4e851-90dd-44f4-a02f-c1f7ca487ce8" providerId="ADAL" clId="{BE60E358-A73A-49C3-9C13-ABD1D2380BC9}" dt="2024-03-02T01:25:59.236" v="1828" actId="20577"/>
          <ac:spMkLst>
            <pc:docMk/>
            <pc:sldMk cId="2251863561" sldId="288"/>
            <ac:spMk id="2" creationId="{D52C7FC2-7D2E-1EDB-7994-CB6FAAAEB4EA}"/>
          </ac:spMkLst>
        </pc:spChg>
        <pc:spChg chg="mod">
          <ac:chgData name="Peters, David S." userId="89b4e851-90dd-44f4-a02f-c1f7ca487ce8" providerId="ADAL" clId="{BE60E358-A73A-49C3-9C13-ABD1D2380BC9}" dt="2024-03-02T01:24:12.164" v="1676" actId="20577"/>
          <ac:spMkLst>
            <pc:docMk/>
            <pc:sldMk cId="2251863561" sldId="288"/>
            <ac:spMk id="4" creationId="{5BCB30D1-2E41-F259-93EC-592659F09561}"/>
          </ac:spMkLst>
        </pc:spChg>
      </pc:sldChg>
      <pc:sldChg chg="modSp add mod replId">
        <pc:chgData name="Peters, David S." userId="89b4e851-90dd-44f4-a02f-c1f7ca487ce8" providerId="ADAL" clId="{BE60E358-A73A-49C3-9C13-ABD1D2380BC9}" dt="2024-03-02T01:24:37.108" v="1717" actId="20577"/>
        <pc:sldMkLst>
          <pc:docMk/>
          <pc:sldMk cId="1902527218" sldId="289"/>
        </pc:sldMkLst>
        <pc:spChg chg="mod">
          <ac:chgData name="Peters, David S." userId="89b4e851-90dd-44f4-a02f-c1f7ca487ce8" providerId="ADAL" clId="{BE60E358-A73A-49C3-9C13-ABD1D2380BC9}" dt="2024-03-02T01:24:37.108" v="1717" actId="20577"/>
          <ac:spMkLst>
            <pc:docMk/>
            <pc:sldMk cId="1902527218" sldId="289"/>
            <ac:spMk id="4" creationId="{5BCB30D1-2E41-F259-93EC-592659F09561}"/>
          </ac:spMkLst>
        </pc:spChg>
      </pc:sldChg>
      <pc:sldChg chg="modSp add mod">
        <pc:chgData name="Peters, David S." userId="89b4e851-90dd-44f4-a02f-c1f7ca487ce8" providerId="ADAL" clId="{BE60E358-A73A-49C3-9C13-ABD1D2380BC9}" dt="2024-03-02T01:24:55.668" v="1742" actId="20577"/>
        <pc:sldMkLst>
          <pc:docMk/>
          <pc:sldMk cId="2358290348" sldId="290"/>
        </pc:sldMkLst>
        <pc:spChg chg="mod">
          <ac:chgData name="Peters, David S." userId="89b4e851-90dd-44f4-a02f-c1f7ca487ce8" providerId="ADAL" clId="{BE60E358-A73A-49C3-9C13-ABD1D2380BC9}" dt="2024-03-02T01:24:55.668" v="1742" actId="20577"/>
          <ac:spMkLst>
            <pc:docMk/>
            <pc:sldMk cId="2358290348" sldId="290"/>
            <ac:spMk id="4" creationId="{5BCB30D1-2E41-F259-93EC-592659F09561}"/>
          </ac:spMkLst>
        </pc:spChg>
      </pc:sldChg>
      <pc:sldChg chg="modSp add mod replId">
        <pc:chgData name="Peters, David S." userId="89b4e851-90dd-44f4-a02f-c1f7ca487ce8" providerId="ADAL" clId="{BE60E358-A73A-49C3-9C13-ABD1D2380BC9}" dt="2024-03-02T01:25:46.587" v="1814" actId="20577"/>
        <pc:sldMkLst>
          <pc:docMk/>
          <pc:sldMk cId="4012962733" sldId="291"/>
        </pc:sldMkLst>
        <pc:spChg chg="mod">
          <ac:chgData name="Peters, David S." userId="89b4e851-90dd-44f4-a02f-c1f7ca487ce8" providerId="ADAL" clId="{BE60E358-A73A-49C3-9C13-ABD1D2380BC9}" dt="2024-03-02T01:25:46.587" v="1814" actId="20577"/>
          <ac:spMkLst>
            <pc:docMk/>
            <pc:sldMk cId="4012962733" sldId="291"/>
            <ac:spMk id="4" creationId="{5BCB30D1-2E41-F259-93EC-592659F09561}"/>
          </ac:spMkLst>
        </pc:spChg>
      </pc:sldChg>
      <pc:sldChg chg="modSp add mod replId">
        <pc:chgData name="Peters, David S." userId="89b4e851-90dd-44f4-a02f-c1f7ca487ce8" providerId="ADAL" clId="{BE60E358-A73A-49C3-9C13-ABD1D2380BC9}" dt="2024-03-02T01:25:43.186" v="1812" actId="20577"/>
        <pc:sldMkLst>
          <pc:docMk/>
          <pc:sldMk cId="1341626512" sldId="292"/>
        </pc:sldMkLst>
        <pc:spChg chg="mod">
          <ac:chgData name="Peters, David S." userId="89b4e851-90dd-44f4-a02f-c1f7ca487ce8" providerId="ADAL" clId="{BE60E358-A73A-49C3-9C13-ABD1D2380BC9}" dt="2024-03-02T01:25:43.186" v="1812" actId="20577"/>
          <ac:spMkLst>
            <pc:docMk/>
            <pc:sldMk cId="1341626512" sldId="292"/>
            <ac:spMk id="4" creationId="{5BCB30D1-2E41-F259-93EC-592659F09561}"/>
          </ac:spMkLst>
        </pc:spChg>
      </pc:sldChg>
      <pc:sldChg chg="add replId">
        <pc:chgData name="Peters, David S." userId="89b4e851-90dd-44f4-a02f-c1f7ca487ce8" providerId="ADAL" clId="{BE60E358-A73A-49C3-9C13-ABD1D2380BC9}" dt="2024-03-02T01:10:23.675" v="1477" actId="2890"/>
        <pc:sldMkLst>
          <pc:docMk/>
          <pc:sldMk cId="947443935" sldId="293"/>
        </pc:sldMkLst>
      </pc:sldChg>
      <pc:sldChg chg="addSp delSp modSp add mod">
        <pc:chgData name="Peters, David S." userId="89b4e851-90dd-44f4-a02f-c1f7ca487ce8" providerId="ADAL" clId="{BE60E358-A73A-49C3-9C13-ABD1D2380BC9}" dt="2024-03-02T01:10:47.696" v="1485" actId="1440"/>
        <pc:sldMkLst>
          <pc:docMk/>
          <pc:sldMk cId="3210468717" sldId="294"/>
        </pc:sldMkLst>
        <pc:picChg chg="add mod">
          <ac:chgData name="Peters, David S." userId="89b4e851-90dd-44f4-a02f-c1f7ca487ce8" providerId="ADAL" clId="{BE60E358-A73A-49C3-9C13-ABD1D2380BC9}" dt="2024-03-02T01:10:47.696" v="1485" actId="1440"/>
          <ac:picMkLst>
            <pc:docMk/>
            <pc:sldMk cId="3210468717" sldId="294"/>
            <ac:picMk id="3" creationId="{93AE3D54-A17C-F71A-FA05-0173721CDA25}"/>
          </ac:picMkLst>
        </pc:picChg>
        <pc:picChg chg="del">
          <ac:chgData name="Peters, David S." userId="89b4e851-90dd-44f4-a02f-c1f7ca487ce8" providerId="ADAL" clId="{BE60E358-A73A-49C3-9C13-ABD1D2380BC9}" dt="2024-03-02T01:10:31.306" v="1479" actId="478"/>
          <ac:picMkLst>
            <pc:docMk/>
            <pc:sldMk cId="3210468717" sldId="294"/>
            <ac:picMk id="5" creationId="{BF1A795F-7531-6233-0BBC-B3C1551C295C}"/>
          </ac:picMkLst>
        </pc:picChg>
      </pc:sldChg>
      <pc:sldChg chg="modSp add mod">
        <pc:chgData name="Peters, David S." userId="89b4e851-90dd-44f4-a02f-c1f7ca487ce8" providerId="ADAL" clId="{BE60E358-A73A-49C3-9C13-ABD1D2380BC9}" dt="2024-03-02T01:24:07.348" v="1675" actId="20577"/>
        <pc:sldMkLst>
          <pc:docMk/>
          <pc:sldMk cId="179000555" sldId="295"/>
        </pc:sldMkLst>
        <pc:spChg chg="mod">
          <ac:chgData name="Peters, David S." userId="89b4e851-90dd-44f4-a02f-c1f7ca487ce8" providerId="ADAL" clId="{BE60E358-A73A-49C3-9C13-ABD1D2380BC9}" dt="2024-03-02T01:24:07.348" v="1675" actId="20577"/>
          <ac:spMkLst>
            <pc:docMk/>
            <pc:sldMk cId="179000555" sldId="295"/>
            <ac:spMk id="4" creationId="{5BCB30D1-2E41-F259-93EC-592659F09561}"/>
          </ac:spMkLst>
        </pc:spChg>
      </pc:sldChg>
      <pc:sldChg chg="modSp add mod">
        <pc:chgData name="Peters, David S." userId="89b4e851-90dd-44f4-a02f-c1f7ca487ce8" providerId="ADAL" clId="{BE60E358-A73A-49C3-9C13-ABD1D2380BC9}" dt="2024-03-02T01:23:54.421" v="1674" actId="20577"/>
        <pc:sldMkLst>
          <pc:docMk/>
          <pc:sldMk cId="1221818336" sldId="296"/>
        </pc:sldMkLst>
        <pc:spChg chg="mod">
          <ac:chgData name="Peters, David S." userId="89b4e851-90dd-44f4-a02f-c1f7ca487ce8" providerId="ADAL" clId="{BE60E358-A73A-49C3-9C13-ABD1D2380BC9}" dt="2024-03-02T01:23:54.421" v="1674" actId="20577"/>
          <ac:spMkLst>
            <pc:docMk/>
            <pc:sldMk cId="1221818336" sldId="296"/>
            <ac:spMk id="4" creationId="{5BCB30D1-2E41-F259-93EC-592659F095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9E639-B084-4AC8-92DB-A34D59A7C27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7620-5F52-4092-9285-C19C49A5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0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7620-5F52-4092-9285-C19C49A5C3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2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Behavior improves w/ common RULER vocabulary – recess paras won’t know which Second Step lesson you taught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7620-5F52-4092-9285-C19C49A5C3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Behavior improves w/ common RULER vocabulary – recess paras won’t know which Second Step lesson you taught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7620-5F52-4092-9285-C19C49A5C3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82D6-DD1A-9C07-205E-8D1527905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D333-25B2-EEDC-BF38-DF96BBA7E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704E-BDAE-39FC-4619-EB6DA15D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41740-A343-9D50-E5DC-FA84D75C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E63B3-279E-AC74-C510-82C97505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C306-FB4B-EE63-31DC-7721A06B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2B0F4-A708-92C6-229C-FF1D52464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DC1E6-0144-3FA8-D7CE-F5A50827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135F-781F-578C-A208-76D2EAC3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2A41B-4449-F70F-6AAA-529A54DC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7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9B030-3495-1D97-0B9A-EE41A4602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0AA16-6AF6-BF3B-67DA-2BE04502A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38239-A7E7-8100-657A-63059ED7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E165-6395-9F03-36B3-A9B45317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2ECA3-79B8-F5B4-7377-B46A9B4F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BB27-F206-4B34-AC61-14CEEA6D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B3661-E974-9EF2-B72D-136B2C760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A9519-25FD-1024-D028-F8A93AF9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BE743-2C33-47D6-C850-5E10CB58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E829-8FCF-DD7D-95BC-1D6108D7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55F2-E376-7DFF-6A06-D514EFF3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0FC23-3307-4166-8298-FB41A3098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56B0A-D8EF-CDC0-BF63-74C33F1C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ABE2E-80F8-84E1-1AFD-8F78740B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20E51-35D5-1219-B6B8-D68309D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8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6A2E-49F8-585E-8FFE-4CCF7EB8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3469-5D09-7F19-B87D-AE85AB777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B93E9-1E1B-AE55-DD83-DBC5987CD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DB9A5-7EE9-C1CA-2003-37F180BA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5756E-1115-6036-9A31-8558A237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A1C4A-80D3-87D5-679A-FD448525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E00F-DF2A-D3D4-C5D9-90698357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B7524-1829-177C-C213-D3B66B1B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30EBA-DB00-F1DC-D206-1DF7520E1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772C0-7B6D-0D1F-0292-ABB6F7DD5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70A3A-38F9-B227-63E4-42A46BC77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DE9A7-0CFF-8C74-8A4B-031EE65F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B221B-B1A8-0A86-C399-5BCECB49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FB298-382B-8F37-8A6E-B19B5186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9F80-7F2D-C804-5EA1-C154E566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D1D81-AB9E-F7F9-949F-0AEFC81E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BA12C-4271-B0D8-B479-A9282047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DADE7-CBEC-4410-8CA4-5DDBA3FA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2A292-E628-1F3D-FF09-A2E74607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FDEF1-A0E8-99E9-A435-F6307290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C122-038A-DCC3-451F-90E55ED3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7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E839-A4D3-B362-09C0-7B50FA21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C483-A3B8-FB71-FF1D-2250EE22F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7F9DD-0A2B-F31A-2E77-D8CE49B94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30E75-49EA-B9D1-3C3F-6CC32B76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110A9-0282-D551-F6A6-F9D1A1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CABC-0239-60EA-16F5-52DA7A6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8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1BEC-B0C8-6E7D-9649-EB1A30F6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CB9BB-6ACD-EAF9-30CA-1C6B15AC6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C93BE-6407-E0A4-7A5F-D1D41001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BC0D6-EB4E-8AE5-D45B-FB50D2D3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84104-25F2-E87D-1417-A363D63B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31EF5-9326-A2C9-7C50-A12A4856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6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6C6B5-A97C-E4BF-0977-2816E911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8E127-F666-1B95-131F-B9C0261D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830E-D737-08DB-B679-E845FA5EC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9345-F813-4F64-B583-37BE7508CCF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0176-2A1D-CFBE-F47B-D029B2D79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8D5D1-7214-3E2F-4E11-AF20FD48D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KXLEJqxUxw?start=7&amp;feature=oembed" TargetMode="External"/><Relationship Id="rId6" Type="http://schemas.openxmlformats.org/officeDocument/2006/relationships/hyperlink" Target="https://youtu.be/yKXLEJqxUxw?t=7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12b5JoRT6I?feature=oembed" TargetMode="External"/><Relationship Id="rId6" Type="http://schemas.openxmlformats.org/officeDocument/2006/relationships/hyperlink" Target="https://youtu.be/L12b5JoRT6I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6FdhKriB8?feature=oembed" TargetMode="External"/><Relationship Id="rId6" Type="http://schemas.openxmlformats.org/officeDocument/2006/relationships/hyperlink" Target="https://youtu.be/QT6FdhKriB8?t=6" TargetMode="External"/><Relationship Id="rId5" Type="http://schemas.openxmlformats.org/officeDocument/2006/relationships/image" Target="../media/image59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D52E4827-3918-3940-84A3-D44792C90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10" y="1452826"/>
            <a:ext cx="7192379" cy="21053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B16FF1-21A8-7AB6-8142-83622D7FF031}"/>
              </a:ext>
            </a:extLst>
          </p:cNvPr>
          <p:cNvGrpSpPr/>
          <p:nvPr/>
        </p:nvGrpSpPr>
        <p:grpSpPr>
          <a:xfrm>
            <a:off x="1072138" y="3956338"/>
            <a:ext cx="10250194" cy="1200330"/>
            <a:chOff x="1072138" y="3761132"/>
            <a:chExt cx="10250194" cy="1200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D0E196-3A00-2122-974A-C9F0982DC9B4}"/>
                </a:ext>
              </a:extLst>
            </p:cNvPr>
            <p:cNvSpPr txBox="1"/>
            <p:nvPr/>
          </p:nvSpPr>
          <p:spPr>
            <a:xfrm>
              <a:off x="2310412" y="3761133"/>
              <a:ext cx="90119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eutra Text TF Alt" panose="02000000000000000000" pitchFamily="2" charset="0"/>
                </a:rPr>
                <a:t>Roundtable for Spotlights &amp; Next Steps</a:t>
              </a:r>
            </a:p>
            <a:p>
              <a:r>
                <a:rPr lang="en-US" sz="3200" dirty="0">
                  <a:solidFill>
                    <a:srgbClr val="113363"/>
                  </a:solidFill>
                  <a:latin typeface="Neutra Text TF Alt" panose="02000000000000000000" pitchFamily="2" charset="0"/>
                </a:rPr>
                <a:t>Elementary Schools </a:t>
              </a:r>
              <a:r>
                <a:rPr lang="en-US" sz="3200" dirty="0">
                  <a:solidFill>
                    <a:srgbClr val="F7AC21"/>
                  </a:solidFill>
                  <a:latin typeface="Neutra Text TF Alt" panose="02000000000000000000" pitchFamily="2" charset="0"/>
                </a:rPr>
                <a:t>|</a:t>
              </a:r>
              <a:r>
                <a:rPr lang="en-US" sz="3200" dirty="0">
                  <a:solidFill>
                    <a:srgbClr val="113363"/>
                  </a:solidFill>
                  <a:latin typeface="Neutra Text TF Alt" panose="02000000000000000000" pitchFamily="2" charset="0"/>
                </a:rPr>
                <a:t> March 4, 2024</a:t>
              </a:r>
            </a:p>
          </p:txBody>
        </p:sp>
        <p:pic>
          <p:nvPicPr>
            <p:cNvPr id="12" name="Picture 11" descr="A blue and orange logo&#10;&#10;Description automatically generated">
              <a:extLst>
                <a:ext uri="{FF2B5EF4-FFF2-40B4-BE49-F238E27FC236}">
                  <a16:creationId xmlns:a16="http://schemas.microsoft.com/office/drawing/2014/main" id="{266B8B62-A2C6-A093-F473-F79B1D6C2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8" y="3761132"/>
              <a:ext cx="1238274" cy="120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82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33346-6403-E2E5-3AE1-EFE7D3088EE8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5831F0-958D-940C-359E-3DAA8CBDF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119">
            <a:off x="8241392" y="632236"/>
            <a:ext cx="2315922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RULER Online Dashboard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2CB06B-CCDD-4E30-07FF-598E7B841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3833">
            <a:off x="8809044" y="2286000"/>
            <a:ext cx="2178756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D1EC2E-C1AB-535E-4846-F29B2723E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484" y="4333062"/>
            <a:ext cx="2281876" cy="238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55EA2-0BB3-CE4A-15BD-8F6A92220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40" y="717284"/>
            <a:ext cx="7749861" cy="60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0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B9CE68-461E-202B-BAE1-9D8C15E7E2B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Posters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42F06-CDB5-52DD-E9A7-BB29A18FB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814" y="2315192"/>
            <a:ext cx="2735675" cy="4035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09CCA-1C4C-48B2-FFE0-01824BFAA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889" y="898485"/>
            <a:ext cx="2716189" cy="4030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9E5C8-0B79-77CC-2E24-0132DA8EC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008" y="1952690"/>
            <a:ext cx="2788125" cy="4058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574CB8-042A-C77D-965E-DA511A941A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86"/>
          <a:stretch/>
        </p:blipFill>
        <p:spPr>
          <a:xfrm>
            <a:off x="8285357" y="223408"/>
            <a:ext cx="2788125" cy="4183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20B4E7-3CE4-F532-86F9-608C40594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01" y="2725282"/>
            <a:ext cx="2653232" cy="4019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3A83AB-B6B3-D05B-182A-32B2C2B84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695" y="1399982"/>
            <a:ext cx="2735675" cy="4058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78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0AFE0-9047-1FDE-411D-9CC5B827415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Our RULER Journey in 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D86F2D-0790-5B7E-40A0-D7A12487E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72" y="989626"/>
            <a:ext cx="7772400" cy="540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7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SEL Standards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88C07-1656-572C-CBC8-1290957F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4" y="865239"/>
            <a:ext cx="7104451" cy="4642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7F3F7-ACFE-10D3-16D5-85B3DA7C4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202" y="5601405"/>
            <a:ext cx="3181794" cy="619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2BC21E-51AA-4554-2714-A2C2F8B29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783" y="1268361"/>
            <a:ext cx="3983694" cy="3976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F2109F-D549-811E-0288-AC433DBD8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997" y="5561712"/>
            <a:ext cx="2267266" cy="752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03DDCD-583A-1501-2179-791B5F2DD2C4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7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84D412-81FD-EBCE-2211-60485456706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SEL Standards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88C07-1656-572C-CBC8-1290957F3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42" y="707886"/>
            <a:ext cx="9349279" cy="6109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7F3F7-ACFE-10D3-16D5-85B3DA7C4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521" y="88675"/>
            <a:ext cx="3181794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5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BC21E-51AA-4554-2714-A2C2F8B29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708" y="142808"/>
            <a:ext cx="6662584" cy="6650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SEL Standards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F2109F-D549-811E-0288-AC433DBD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361" y="65014"/>
            <a:ext cx="2267266" cy="752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42F15-19E2-B6D8-2757-FFA708259233}"/>
              </a:ext>
            </a:extLst>
          </p:cNvPr>
          <p:cNvSpPr txBox="1"/>
          <p:nvPr/>
        </p:nvSpPr>
        <p:spPr>
          <a:xfrm>
            <a:off x="3033445" y="3190394"/>
            <a:ext cx="6107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D4225-0DC1-6EF5-5462-D5DB39C58A3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004" b="31685"/>
          <a:stretch/>
        </p:blipFill>
        <p:spPr>
          <a:xfrm>
            <a:off x="145940" y="543708"/>
            <a:ext cx="3511660" cy="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Connections to RULER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88C07-1656-572C-CBC8-1290957F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626" y="800194"/>
            <a:ext cx="4101594" cy="2680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03DDCD-583A-1501-2179-791B5F2DD2C4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F668D176-79CC-51E4-B691-6C345EAF3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145">
            <a:off x="91694" y="1098872"/>
            <a:ext cx="2234353" cy="968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11ACA-C43F-CEE2-EE5D-4E348CDF2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448" y="800194"/>
            <a:ext cx="3787960" cy="5833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diagram of social and emotional learning&#10;&#10;Description automatically generated">
            <a:extLst>
              <a:ext uri="{FF2B5EF4-FFF2-40B4-BE49-F238E27FC236}">
                <a16:creationId xmlns:a16="http://schemas.microsoft.com/office/drawing/2014/main" id="{7340E94C-3602-4263-DBB4-89B87F2FFB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57" y="3672382"/>
            <a:ext cx="2970131" cy="2961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FD4DF1-5D76-0E24-EB3E-C13CEF61C88C}"/>
              </a:ext>
            </a:extLst>
          </p:cNvPr>
          <p:cNvSpPr txBox="1"/>
          <p:nvPr/>
        </p:nvSpPr>
        <p:spPr>
          <a:xfrm>
            <a:off x="145940" y="2589088"/>
            <a:ext cx="2823291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utra Text TF Alt" panose="02000000000000000000" pitchFamily="2" charset="0"/>
              </a:rPr>
              <a:t>At your tables…</a:t>
            </a:r>
            <a:br>
              <a:rPr lang="en-US" sz="2400" dirty="0">
                <a:latin typeface="Neutra Text TF Alt" panose="02000000000000000000" pitchFamily="2" charset="0"/>
              </a:rPr>
            </a:br>
            <a:endParaRPr lang="en-US" sz="1050" dirty="0">
              <a:latin typeface="Neutra Text TF Alt" panose="02000000000000000000" pitchFamily="2" charset="0"/>
            </a:endParaRPr>
          </a:p>
          <a:p>
            <a:r>
              <a:rPr lang="en-US" sz="2000" dirty="0"/>
              <a:t>Identify which </a:t>
            </a:r>
            <a:r>
              <a:rPr lang="en-US" sz="2000" b="1" dirty="0">
                <a:solidFill>
                  <a:srgbClr val="113363"/>
                </a:solidFill>
              </a:rPr>
              <a:t>RULER Skills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113363"/>
                </a:solidFill>
              </a:rPr>
              <a:t>Anchor Tools </a:t>
            </a:r>
            <a:r>
              <a:rPr lang="en-US" sz="2000" dirty="0"/>
              <a:t>are associated with each of the: </a:t>
            </a:r>
            <a:br>
              <a:rPr lang="en-US" sz="2000" dirty="0"/>
            </a:b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 SEL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CASEL 5</a:t>
            </a:r>
          </a:p>
        </p:txBody>
      </p:sp>
    </p:spTree>
    <p:extLst>
      <p:ext uri="{BB962C8B-B14F-4D97-AF65-F5344CB8AC3E}">
        <p14:creationId xmlns:p14="http://schemas.microsoft.com/office/powerpoint/2010/main" val="312776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51D0B9-A1AA-F992-3EBB-ECDED5200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4784">
            <a:off x="7673181" y="1541549"/>
            <a:ext cx="2606502" cy="2611811"/>
          </a:xfrm>
          <a:prstGeom prst="rect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</p:spPr>
      </p:pic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5C84EFD9-AF1F-36B9-EA70-F9A98F8BCAF1}"/>
              </a:ext>
            </a:extLst>
          </p:cNvPr>
          <p:cNvSpPr/>
          <p:nvPr/>
        </p:nvSpPr>
        <p:spPr>
          <a:xfrm>
            <a:off x="6764730" y="871293"/>
            <a:ext cx="4018883" cy="4141741"/>
          </a:xfrm>
          <a:prstGeom prst="star32">
            <a:avLst/>
          </a:prstGeom>
          <a:noFill/>
          <a:ln w="19050">
            <a:solidFill>
              <a:srgbClr val="113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83D05-7FD2-C2EB-4433-AEC843F27CBA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SEL Approach in EPS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B0226328-41F2-31E2-3747-9BF85BC5F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7" y="4622057"/>
            <a:ext cx="6846005" cy="2003930"/>
          </a:xfrm>
          <a:prstGeom prst="rect">
            <a:avLst/>
          </a:prstGeom>
        </p:spPr>
      </p:pic>
      <p:pic>
        <p:nvPicPr>
          <p:cNvPr id="2050" name="Picture 2" descr="Social-Emotional Learning Curriculum | Committee for Children">
            <a:extLst>
              <a:ext uri="{FF2B5EF4-FFF2-40B4-BE49-F238E27FC236}">
                <a16:creationId xmlns:a16="http://schemas.microsoft.com/office/drawing/2014/main" id="{8840237E-1E7B-8C5E-5D1D-29F51FA2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7" y="1136423"/>
            <a:ext cx="5812005" cy="33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0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D83D05-7FD2-C2EB-4433-AEC843F27CB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SEL Approach in 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551F62-85A7-A045-3A5C-4ED398133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9525"/>
            <a:ext cx="5313931" cy="681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97A88A7A-48A3-5FD0-E979-BDECE7E57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7" y="3833700"/>
            <a:ext cx="4381261" cy="1282462"/>
          </a:xfrm>
          <a:prstGeom prst="rect">
            <a:avLst/>
          </a:prstGeom>
        </p:spPr>
      </p:pic>
      <p:pic>
        <p:nvPicPr>
          <p:cNvPr id="7" name="Picture 2" descr="Social-Emotional Learning Curriculum | Committee for Children">
            <a:extLst>
              <a:ext uri="{FF2B5EF4-FFF2-40B4-BE49-F238E27FC236}">
                <a16:creationId xmlns:a16="http://schemas.microsoft.com/office/drawing/2014/main" id="{8E67EC97-FC24-ED87-5E37-8A491A98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784994"/>
            <a:ext cx="3151217" cy="18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98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rs star design yellow Royalty Free Vector Image">
            <a:extLst>
              <a:ext uri="{FF2B5EF4-FFF2-40B4-BE49-F238E27FC236}">
                <a16:creationId xmlns:a16="http://schemas.microsoft.com/office/drawing/2014/main" id="{F767A0A3-A7C3-B5F8-B17F-4E939038F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5694" r="27050" b="7928"/>
          <a:stretch/>
        </p:blipFill>
        <p:spPr bwMode="auto">
          <a:xfrm rot="11458372" flipH="1">
            <a:off x="598448" y="2063970"/>
            <a:ext cx="2282988" cy="44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49AFA7-21B9-E449-A910-8E439192E3C5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Spotlights &amp; Celebrations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E8E776D9-DA25-4DC6-DF0D-0863CDCC6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145">
            <a:off x="91694" y="1098872"/>
            <a:ext cx="2234353" cy="968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729F8-C6F9-9AD0-7AB2-B4DD9A579449}"/>
              </a:ext>
            </a:extLst>
          </p:cNvPr>
          <p:cNvSpPr txBox="1"/>
          <p:nvPr/>
        </p:nvSpPr>
        <p:spPr>
          <a:xfrm>
            <a:off x="2657475" y="819338"/>
            <a:ext cx="843914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10000"/>
                </a:solidFill>
                <a:latin typeface="Neutra Text TF Alt" panose="02000000000000000000" pitchFamily="2" charset="0"/>
              </a:rPr>
              <a:t>Part I</a:t>
            </a:r>
            <a:r>
              <a:rPr lang="en-US" dirty="0">
                <a:latin typeface="Neutra Text TF Alt" panose="02000000000000000000" pitchFamily="2" charset="0"/>
              </a:rPr>
              <a:t> </a:t>
            </a:r>
            <a:r>
              <a:rPr lang="en-US" dirty="0"/>
              <a:t>(40 minutes)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Arrange yourselves so that: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5 people at your 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There is no more than one person from a school at your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Introduce yourselves: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Your name, school, role, how long you’ve been there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positive impact that you’ve seen from RULER (professionally or personally)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Share examples from your school where RULER has been implemented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 part of schoolwide-efforts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Within classrooms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>
                <a:solidFill>
                  <a:srgbClr val="D10000"/>
                </a:solidFill>
                <a:latin typeface="Neutra Text TF Alt" panose="02000000000000000000" pitchFamily="2" charset="0"/>
              </a:rPr>
              <a:t>Part II </a:t>
            </a:r>
            <a:r>
              <a:rPr lang="en-US" dirty="0"/>
              <a:t>(20 minutes)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Large-group sharing of RULER implementation | Spotlights &amp; Celebrations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your school most proud of?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did you hear from another school that stood out to you that was creative and/or effective?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would you like to hear more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2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8AFD1A-DD9D-8849-26AD-88D74673DB1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How are you feeling today?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0BF8D16-FFCD-D9D0-CC5B-524AF5D2B8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095" y="1152935"/>
            <a:ext cx="5237943" cy="5093702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113363"/>
                </a:solidFill>
                <a:effectLst/>
                <a:latin typeface="Neutra Text TF Alt" panose="02000000000000000000" pitchFamily="2" charset="0"/>
              </a:rPr>
              <a:t>RULER Roundtable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  <a:t>March 4, 2024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E2749"/>
              </a:solidFill>
              <a:effectLst/>
              <a:latin typeface="proxima-nov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  <a:t>Please go to: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</a:br>
            <a:r>
              <a:rPr lang="en-US" altLang="en-US" sz="4000" b="1" dirty="0" err="1">
                <a:solidFill>
                  <a:srgbClr val="3B6B30"/>
                </a:solidFill>
                <a:latin typeface="proxima-nova"/>
              </a:rPr>
              <a:t>moodmeter.online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  <a:t>...and enter the group plot code: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B6B30"/>
                </a:solidFill>
                <a:effectLst/>
                <a:latin typeface="proxima-nova"/>
              </a:rPr>
              <a:t>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3B6B30"/>
                </a:solidFill>
                <a:effectLst/>
                <a:latin typeface="proxima-nova"/>
              </a:rPr>
              <a:t>7wxwv3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0" b="1" dirty="0">
              <a:solidFill>
                <a:srgbClr val="1E2749"/>
              </a:solidFill>
              <a:latin typeface="proxima-nov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1E2749"/>
              </a:solidFill>
              <a:effectLst/>
              <a:latin typeface="proxima-nov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51D30-E1A7-1CDB-76BF-D40AE4D51B09}"/>
              </a:ext>
            </a:extLst>
          </p:cNvPr>
          <p:cNvCxnSpPr/>
          <p:nvPr/>
        </p:nvCxnSpPr>
        <p:spPr>
          <a:xfrm>
            <a:off x="1341568" y="2265562"/>
            <a:ext cx="3442996" cy="0"/>
          </a:xfrm>
          <a:prstGeom prst="line">
            <a:avLst/>
          </a:prstGeom>
          <a:ln>
            <a:solidFill>
              <a:srgbClr val="113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F56A11-9927-650D-69DF-DD342C999E4C}"/>
              </a:ext>
            </a:extLst>
          </p:cNvPr>
          <p:cNvGrpSpPr/>
          <p:nvPr/>
        </p:nvGrpSpPr>
        <p:grpSpPr>
          <a:xfrm>
            <a:off x="6096000" y="1371600"/>
            <a:ext cx="4451229" cy="4656374"/>
            <a:chOff x="5407146" y="941624"/>
            <a:chExt cx="5466922" cy="5486400"/>
          </a:xfrm>
        </p:grpSpPr>
        <p:pic>
          <p:nvPicPr>
            <p:cNvPr id="12" name="Picture 11" descr="A chart with different colored squares&#10;&#10;Description automatically generated">
              <a:extLst>
                <a:ext uri="{FF2B5EF4-FFF2-40B4-BE49-F238E27FC236}">
                  <a16:creationId xmlns:a16="http://schemas.microsoft.com/office/drawing/2014/main" id="{53BCA0B8-7B8D-0158-1EDE-DF5C969C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46" y="941624"/>
              <a:ext cx="5466922" cy="5486400"/>
            </a:xfrm>
            <a:prstGeom prst="rect">
              <a:avLst/>
            </a:prstGeom>
          </p:spPr>
        </p:pic>
        <p:pic>
          <p:nvPicPr>
            <p:cNvPr id="13" name="Picture 12" descr="A black emoji with a black background&#10;&#10;Description automatically generated">
              <a:extLst>
                <a:ext uri="{FF2B5EF4-FFF2-40B4-BE49-F238E27FC236}">
                  <a16:creationId xmlns:a16="http://schemas.microsoft.com/office/drawing/2014/main" id="{CAB7AC6E-A96C-57B5-6101-BC13AA2BF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973" y="1604040"/>
              <a:ext cx="2351314" cy="1828800"/>
            </a:xfrm>
            <a:prstGeom prst="rect">
              <a:avLst/>
            </a:prstGeom>
            <a:effectLst>
              <a:outerShdw blurRad="63500" sx="105000" sy="105000" algn="ct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4" name="Picture 2" descr="white smiling face&quot; Emoji - Download for free – Iconduck">
              <a:extLst>
                <a:ext uri="{FF2B5EF4-FFF2-40B4-BE49-F238E27FC236}">
                  <a16:creationId xmlns:a16="http://schemas.microsoft.com/office/drawing/2014/main" id="{E40AD744-7C36-9F32-B74D-69C034B91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6847" y="1610018"/>
              <a:ext cx="1828800" cy="1828800"/>
            </a:xfrm>
            <a:prstGeom prst="rect">
              <a:avLst/>
            </a:prstGeom>
            <a:noFill/>
            <a:effectLst>
              <a:outerShdw blurRad="63500" sx="108000" sy="108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white frowning face&quot; Emoji - Download for free – Iconduck">
              <a:extLst>
                <a:ext uri="{FF2B5EF4-FFF2-40B4-BE49-F238E27FC236}">
                  <a16:creationId xmlns:a16="http://schemas.microsoft.com/office/drawing/2014/main" id="{FC092E57-C5D0-4488-41BD-77E384D28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230" y="3995712"/>
              <a:ext cx="1828800" cy="1828800"/>
            </a:xfrm>
            <a:prstGeom prst="rect">
              <a:avLst/>
            </a:prstGeom>
            <a:noFill/>
            <a:effectLst>
              <a:outerShdw blurRad="63500" sx="105000" sy="105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black and white image of a smiley face&#10;&#10;Description automatically generated">
              <a:extLst>
                <a:ext uri="{FF2B5EF4-FFF2-40B4-BE49-F238E27FC236}">
                  <a16:creationId xmlns:a16="http://schemas.microsoft.com/office/drawing/2014/main" id="{BB8B97D3-AC2E-DE29-5822-4B5F284B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847" y="3995712"/>
              <a:ext cx="1828800" cy="1825493"/>
            </a:xfrm>
            <a:prstGeom prst="rect">
              <a:avLst/>
            </a:prstGeom>
            <a:effectLst>
              <a:outerShdw blurRad="63500" sx="105000" sy="105000" algn="ctr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53D23A3-1B35-EC46-986B-8C02F79A3190}"/>
              </a:ext>
            </a:extLst>
          </p:cNvPr>
          <p:cNvSpPr txBox="1"/>
          <p:nvPr/>
        </p:nvSpPr>
        <p:spPr>
          <a:xfrm>
            <a:off x="529308" y="4828498"/>
            <a:ext cx="156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3B6B30"/>
                </a:solidFill>
                <a:effectLst/>
                <a:latin typeface="proxima-nova"/>
              </a:rPr>
              <a:t>Or access the QR code</a:t>
            </a:r>
            <a:endParaRPr lang="en-US" sz="2000" dirty="0">
              <a:solidFill>
                <a:srgbClr val="3B6B30"/>
              </a:solidFill>
            </a:endParaRPr>
          </a:p>
        </p:txBody>
      </p:sp>
      <p:pic>
        <p:nvPicPr>
          <p:cNvPr id="23" name="Picture 22" descr="A qr code with black squares&#10;&#10;Description automatically generated">
            <a:extLst>
              <a:ext uri="{FF2B5EF4-FFF2-40B4-BE49-F238E27FC236}">
                <a16:creationId xmlns:a16="http://schemas.microsoft.com/office/drawing/2014/main" id="{AE4926CF-A0A8-B2B1-6CD7-C790168D1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83" y="4300758"/>
            <a:ext cx="1763366" cy="17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6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75931-BF72-829E-190F-08A6E53497C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Meta Moment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3F7284-93A1-143A-4392-B8D92133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982" y="965154"/>
            <a:ext cx="87480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Meta-Moment</a:t>
            </a:r>
            <a:r>
              <a:rPr lang="en-US" sz="2400" dirty="0"/>
              <a:t> consists of four steps:</a:t>
            </a:r>
            <a:br>
              <a:rPr lang="en-US" sz="2400" dirty="0"/>
            </a:br>
            <a:endParaRPr lang="en-US" sz="2400" dirty="0"/>
          </a:p>
          <a:p>
            <a:pPr lvl="1">
              <a:buFont typeface="Symbol" panose="05050102010706020507" pitchFamily="18" charset="2"/>
              <a:buChar char=""/>
            </a:pPr>
            <a:r>
              <a:rPr lang="en-US" sz="2100" b="1" dirty="0"/>
              <a:t>Sense</a:t>
            </a:r>
            <a:r>
              <a:rPr lang="en-US" sz="2100" dirty="0"/>
              <a:t> that something has happened or changed in your environment</a:t>
            </a:r>
            <a:br>
              <a:rPr lang="en-US" sz="2100" dirty="0"/>
            </a:br>
            <a:endParaRPr lang="en-US" sz="2100" dirty="0"/>
          </a:p>
          <a:p>
            <a:pPr lvl="1">
              <a:buFont typeface="Symbol" panose="05050102010706020507" pitchFamily="18" charset="2"/>
              <a:buChar char=""/>
            </a:pPr>
            <a:r>
              <a:rPr lang="en-US" sz="2100" b="1" dirty="0"/>
              <a:t>Pause</a:t>
            </a:r>
            <a:r>
              <a:rPr lang="en-US" sz="2100" dirty="0"/>
              <a:t> to de-escalate and avoid responding in an unhelpful manner</a:t>
            </a:r>
            <a:br>
              <a:rPr lang="en-US" sz="2100" dirty="0"/>
            </a:br>
            <a:endParaRPr lang="en-US" sz="2100" dirty="0"/>
          </a:p>
          <a:p>
            <a:pPr lvl="1">
              <a:buFont typeface="Symbol" panose="05050102010706020507" pitchFamily="18" charset="2"/>
              <a:buChar char=""/>
            </a:pPr>
            <a:r>
              <a:rPr lang="en-US" sz="2100" b="1" dirty="0"/>
              <a:t>See your </a:t>
            </a:r>
            <a:r>
              <a:rPr lang="en-US" sz="2100" b="1" i="1" dirty="0"/>
              <a:t>best self</a:t>
            </a:r>
            <a:r>
              <a:rPr lang="en-US" sz="2100" b="1" dirty="0"/>
              <a:t>, </a:t>
            </a:r>
            <a:r>
              <a:rPr lang="en-US" sz="2100" dirty="0"/>
              <a:t>or visualize a positive image of yourself</a:t>
            </a:r>
            <a:br>
              <a:rPr lang="en-US" sz="2100" dirty="0"/>
            </a:br>
            <a:endParaRPr lang="en-US" sz="2100" dirty="0"/>
          </a:p>
          <a:p>
            <a:pPr lvl="1">
              <a:buFont typeface="Symbol" panose="05050102010706020507" pitchFamily="18" charset="2"/>
              <a:buChar char=""/>
            </a:pPr>
            <a:r>
              <a:rPr lang="en-US" sz="2100" b="1" dirty="0"/>
              <a:t>Strategize and act</a:t>
            </a:r>
            <a:r>
              <a:rPr lang="en-US" sz="2100" dirty="0"/>
              <a:t> in a more helpful manner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FAF27A-3FA6-5998-A1DC-F188D216FA1C}"/>
              </a:ext>
            </a:extLst>
          </p:cNvPr>
          <p:cNvGrpSpPr/>
          <p:nvPr/>
        </p:nvGrpSpPr>
        <p:grpSpPr>
          <a:xfrm>
            <a:off x="1340000" y="4255583"/>
            <a:ext cx="9062344" cy="2245878"/>
            <a:chOff x="480048" y="4297177"/>
            <a:chExt cx="8060606" cy="1997622"/>
          </a:xfrm>
        </p:grpSpPr>
        <p:pic>
          <p:nvPicPr>
            <p:cNvPr id="19" name="Picture 18" descr="A cartoon of a piece of bread with a brain on it&#10;&#10;Description automatically generated">
              <a:extLst>
                <a:ext uri="{FF2B5EF4-FFF2-40B4-BE49-F238E27FC236}">
                  <a16:creationId xmlns:a16="http://schemas.microsoft.com/office/drawing/2014/main" id="{E678B027-7DCC-81A1-0959-8F4D9BDFA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48" y="4715987"/>
              <a:ext cx="1604718" cy="1411864"/>
            </a:xfrm>
            <a:prstGeom prst="rect">
              <a:avLst/>
            </a:prstGeom>
          </p:spPr>
        </p:pic>
        <p:pic>
          <p:nvPicPr>
            <p:cNvPr id="20" name="Picture 19" descr="A cartoon of a piece of bread holding a sign&#10;&#10;Description automatically generated">
              <a:extLst>
                <a:ext uri="{FF2B5EF4-FFF2-40B4-BE49-F238E27FC236}">
                  <a16:creationId xmlns:a16="http://schemas.microsoft.com/office/drawing/2014/main" id="{1556A0E6-2B15-547B-95B1-26D8B3763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573" y="4684324"/>
              <a:ext cx="1973156" cy="1443527"/>
            </a:xfrm>
            <a:prstGeom prst="rect">
              <a:avLst/>
            </a:prstGeom>
          </p:spPr>
        </p:pic>
        <p:pic>
          <p:nvPicPr>
            <p:cNvPr id="21" name="Picture 20" descr="Cartoon toast with arms and legs&#10;&#10;Description automatically generated">
              <a:extLst>
                <a:ext uri="{FF2B5EF4-FFF2-40B4-BE49-F238E27FC236}">
                  <a16:creationId xmlns:a16="http://schemas.microsoft.com/office/drawing/2014/main" id="{2EBA8871-29C2-404A-A1E0-EB7B3E4AC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351" y="4297177"/>
              <a:ext cx="1889681" cy="1830674"/>
            </a:xfrm>
            <a:prstGeom prst="rect">
              <a:avLst/>
            </a:prstGeom>
          </p:spPr>
        </p:pic>
        <p:pic>
          <p:nvPicPr>
            <p:cNvPr id="22" name="Picture 21" descr="A cartoon of a piece of bread holding a toolbox&#10;&#10;Description automatically generated">
              <a:extLst>
                <a:ext uri="{FF2B5EF4-FFF2-40B4-BE49-F238E27FC236}">
                  <a16:creationId xmlns:a16="http://schemas.microsoft.com/office/drawing/2014/main" id="{33701275-0BA0-AA04-5CDA-9FB78045B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375" y="4684324"/>
              <a:ext cx="1603279" cy="161047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7E8041-2415-8421-F262-9B0D05075235}"/>
              </a:ext>
            </a:extLst>
          </p:cNvPr>
          <p:cNvGrpSpPr/>
          <p:nvPr/>
        </p:nvGrpSpPr>
        <p:grpSpPr>
          <a:xfrm>
            <a:off x="1675559" y="1634278"/>
            <a:ext cx="529659" cy="2415956"/>
            <a:chOff x="356202" y="2015363"/>
            <a:chExt cx="529659" cy="241595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8600A9C-4076-EDD1-8F84-800BCB813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439" y="2015363"/>
              <a:ext cx="514422" cy="54300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D63D24-4E02-5749-D80F-603D85F4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202" y="2620265"/>
              <a:ext cx="523948" cy="5715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CBF9468-BBFE-5287-C6C2-A0DC67C0B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391" y="3253746"/>
              <a:ext cx="514422" cy="55252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19D8A4A-76C3-DD4B-FBF0-63673E5F6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1439" y="3869266"/>
              <a:ext cx="514422" cy="562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0399A-9ACD-E6D2-BCA4-1493FA7DCA0D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Meta Moment Story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In the Classroom</a:t>
            </a:r>
          </a:p>
        </p:txBody>
      </p:sp>
      <p:pic>
        <p:nvPicPr>
          <p:cNvPr id="2" name="Online Media 2" title="Meta-Moments and The RULER Approach to social and emotional learning.mov">
            <a:hlinkClick r:id="" action="ppaction://media"/>
            <a:extLst>
              <a:ext uri="{FF2B5EF4-FFF2-40B4-BE49-F238E27FC236}">
                <a16:creationId xmlns:a16="http://schemas.microsoft.com/office/drawing/2014/main" id="{5826B625-BD39-95EE-1F69-FF4716053C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84093" y="783444"/>
            <a:ext cx="9988706" cy="5643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80418F-89BF-348C-AA10-255DE751E184}"/>
              </a:ext>
            </a:extLst>
          </p:cNvPr>
          <p:cNvSpPr txBox="1"/>
          <p:nvPr/>
        </p:nvSpPr>
        <p:spPr>
          <a:xfrm>
            <a:off x="0" y="6455214"/>
            <a:ext cx="1154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dirty="0">
                <a:effectLst/>
                <a:latin typeface="YouTube Noto"/>
                <a:hlinkClick r:id="rId6" tooltip="Share link"/>
              </a:rPr>
              <a:t>https://youtu.be/yKXLEJqxUxw?t=7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F0DD0-8F3A-8195-FC13-A7BBD215903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Meta Moment as a Habit</a:t>
            </a:r>
          </a:p>
        </p:txBody>
      </p:sp>
      <p:pic>
        <p:nvPicPr>
          <p:cNvPr id="2" name="Picture 2" descr="Atomic Habits - James Clear - Custom Branded Promotional Books - Swag.com">
            <a:extLst>
              <a:ext uri="{FF2B5EF4-FFF2-40B4-BE49-F238E27FC236}">
                <a16:creationId xmlns:a16="http://schemas.microsoft.com/office/drawing/2014/main" id="{3D310676-6E6A-F034-CDD3-D9DC24FF9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r="13610"/>
          <a:stretch/>
        </p:blipFill>
        <p:spPr bwMode="auto">
          <a:xfrm>
            <a:off x="361810" y="1214465"/>
            <a:ext cx="3202185" cy="49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ACCEA-EDFC-8592-5A78-6CC60BE00301}"/>
              </a:ext>
            </a:extLst>
          </p:cNvPr>
          <p:cNvSpPr txBox="1"/>
          <p:nvPr/>
        </p:nvSpPr>
        <p:spPr>
          <a:xfrm>
            <a:off x="3703326" y="1072056"/>
            <a:ext cx="723794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Clr>
                <a:srgbClr val="D9531E"/>
              </a:buClr>
              <a:buFont typeface="Wingdings" panose="05000000000000000000" pitchFamily="2" charset="2"/>
              <a:buChar char="«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Habits are the </a:t>
            </a:r>
            <a:r>
              <a:rPr lang="en-US" sz="2200" b="1" i="0" u="none" strike="noStrike" baseline="0" dirty="0">
                <a:solidFill>
                  <a:srgbClr val="01447B"/>
                </a:solidFill>
              </a:rPr>
              <a:t>compound interest of self-improvement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. Getting 1% better every day counts for a lot in the long-​run.</a:t>
            </a:r>
            <a:br>
              <a:rPr lang="en-US" sz="2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D9531E"/>
              </a:buClr>
              <a:buFont typeface="Wingdings" panose="05000000000000000000" pitchFamily="2" charset="2"/>
              <a:buChar char="«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Habits are a double-​edged sword. They can </a:t>
            </a:r>
            <a:r>
              <a:rPr lang="en-US" sz="2200" b="1" i="0" u="none" strike="noStrike" baseline="0" dirty="0">
                <a:solidFill>
                  <a:srgbClr val="01447B"/>
                </a:solidFill>
              </a:rPr>
              <a:t>work for you or against you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which is why understanding the details is essential.</a:t>
            </a:r>
            <a:br>
              <a:rPr lang="en-US" sz="2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D9531E"/>
              </a:buClr>
              <a:buFont typeface="Wingdings" panose="05000000000000000000" pitchFamily="2" charset="2"/>
              <a:buChar char="«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Small changes often appear to make no difference until you cross a critical threshold. The most powerful outcomes of any compounding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process are delayed. </a:t>
            </a:r>
            <a:r>
              <a:rPr lang="en-US" sz="2200" b="1" i="0" u="none" strike="noStrike" baseline="0" dirty="0">
                <a:solidFill>
                  <a:srgbClr val="01447B"/>
                </a:solidFill>
              </a:rPr>
              <a:t>You need to be patient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.</a:t>
            </a:r>
            <a:br>
              <a:rPr lang="en-US" sz="2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D9531E"/>
              </a:buClr>
              <a:buFont typeface="Wingdings" panose="05000000000000000000" pitchFamily="2" charset="2"/>
              <a:buChar char="«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If you want better results, then forget about setting goals. </a:t>
            </a:r>
            <a:r>
              <a:rPr lang="en-US" sz="2200" b="1" i="0" u="none" strike="noStrike" baseline="0" dirty="0">
                <a:solidFill>
                  <a:srgbClr val="01447B"/>
                </a:solidFill>
              </a:rPr>
              <a:t>Focus on your system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instead.</a:t>
            </a:r>
            <a:br>
              <a:rPr lang="en-US" sz="2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D9531E"/>
              </a:buClr>
              <a:buFont typeface="Wingdings" panose="05000000000000000000" pitchFamily="2" charset="2"/>
              <a:buChar char="«"/>
            </a:pPr>
            <a:r>
              <a:rPr lang="en-US" sz="2200" dirty="0">
                <a:solidFill>
                  <a:srgbClr val="000000"/>
                </a:solidFill>
              </a:rPr>
              <a:t>It’s not about what you want to do as much as </a:t>
            </a:r>
            <a:r>
              <a:rPr lang="en-US" sz="2200" b="1" dirty="0">
                <a:solidFill>
                  <a:srgbClr val="01447B"/>
                </a:solidFill>
              </a:rPr>
              <a:t>who you want to be</a:t>
            </a:r>
            <a:r>
              <a:rPr lang="en-US" sz="2200" dirty="0">
                <a:solidFill>
                  <a:srgbClr val="000000"/>
                </a:solidFill>
              </a:rPr>
              <a:t>!</a:t>
            </a:r>
            <a:endParaRPr lang="en-US" sz="22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9A67F-8664-50B1-5120-20E4B81544F9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Meta Moment Story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At Home</a:t>
            </a:r>
          </a:p>
        </p:txBody>
      </p:sp>
      <p:pic>
        <p:nvPicPr>
          <p:cNvPr id="5" name="Online Media 1" title="How a parent used the Meta-Moment to calm down | GreatSchools">
            <a:hlinkClick r:id="" action="ppaction://media"/>
            <a:extLst>
              <a:ext uri="{FF2B5EF4-FFF2-40B4-BE49-F238E27FC236}">
                <a16:creationId xmlns:a16="http://schemas.microsoft.com/office/drawing/2014/main" id="{0B137F14-EC63-DB4D-C97F-0235DAFCD1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03368" y="868307"/>
            <a:ext cx="9585264" cy="5415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82E3A-5C5E-B34A-9DCB-BD0D6CFF2BC6}"/>
              </a:ext>
            </a:extLst>
          </p:cNvPr>
          <p:cNvSpPr txBox="1"/>
          <p:nvPr/>
        </p:nvSpPr>
        <p:spPr>
          <a:xfrm>
            <a:off x="-105104" y="6343954"/>
            <a:ext cx="11648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6"/>
              </a:rPr>
              <a:t>https://youtu.be/L12b5JoRT6I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EEA6ED-4463-3F37-C26D-98B52E55F24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Blueprint</a:t>
            </a:r>
          </a:p>
        </p:txBody>
      </p:sp>
      <p:pic>
        <p:nvPicPr>
          <p:cNvPr id="2" name="Picture 2" descr="Conflict Resolution Styles adapted from Thomas and Killman">
            <a:extLst>
              <a:ext uri="{FF2B5EF4-FFF2-40B4-BE49-F238E27FC236}">
                <a16:creationId xmlns:a16="http://schemas.microsoft.com/office/drawing/2014/main" id="{1DFA344C-2963-B8CC-3779-65FDB445D3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093" y="921590"/>
            <a:ext cx="7309813" cy="5657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41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A90C4-2034-C3A7-B9CE-3D45692AE85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Blueprint</a:t>
            </a:r>
          </a:p>
        </p:txBody>
      </p:sp>
      <p:pic>
        <p:nvPicPr>
          <p:cNvPr id="5" name="Picture 2" descr="Blueprint questions for past conflicts">
            <a:extLst>
              <a:ext uri="{FF2B5EF4-FFF2-40B4-BE49-F238E27FC236}">
                <a16:creationId xmlns:a16="http://schemas.microsoft.com/office/drawing/2014/main" id="{BF1A795F-7531-6233-0BBC-B3C1551C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325" y="858130"/>
            <a:ext cx="7719350" cy="5658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94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5772E-6A46-897D-1DB9-C54A8D780DD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Blueprint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E3D54-A17C-F71A-FA05-0173721CD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255" y="74377"/>
            <a:ext cx="5374331" cy="6709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46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AB7E8-39CF-4643-C271-F0B9CCF9DCD8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RULER Skills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Co-Regulation</a:t>
            </a:r>
          </a:p>
        </p:txBody>
      </p:sp>
      <p:pic>
        <p:nvPicPr>
          <p:cNvPr id="2" name="Online Media 2" title="Inside Out   Sadness comforts Bing Bong">
            <a:hlinkClick r:id="" action="ppaction://media"/>
            <a:extLst>
              <a:ext uri="{FF2B5EF4-FFF2-40B4-BE49-F238E27FC236}">
                <a16:creationId xmlns:a16="http://schemas.microsoft.com/office/drawing/2014/main" id="{BF295C57-4BB6-B45A-7C1A-664AB5431E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5"/>
          <a:srcRect t="1959" b="2621"/>
          <a:stretch/>
        </p:blipFill>
        <p:spPr>
          <a:xfrm>
            <a:off x="697456" y="784086"/>
            <a:ext cx="10347432" cy="5537266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7AEB6-0FC9-5482-C421-750B5E30F851}"/>
              </a:ext>
            </a:extLst>
          </p:cNvPr>
          <p:cNvSpPr txBox="1"/>
          <p:nvPr/>
        </p:nvSpPr>
        <p:spPr>
          <a:xfrm>
            <a:off x="0" y="6363278"/>
            <a:ext cx="1154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https://youtu.be/QT6FdhKriB8?t=6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53CF2DD-E3BF-946A-4BE1-E939C319B2B6}"/>
              </a:ext>
            </a:extLst>
          </p:cNvPr>
          <p:cNvGrpSpPr/>
          <p:nvPr/>
        </p:nvGrpSpPr>
        <p:grpSpPr>
          <a:xfrm>
            <a:off x="2246107" y="871130"/>
            <a:ext cx="7699786" cy="5220514"/>
            <a:chOff x="2246107" y="1227912"/>
            <a:chExt cx="7699786" cy="5220514"/>
          </a:xfrm>
        </p:grpSpPr>
        <p:pic>
          <p:nvPicPr>
            <p:cNvPr id="3" name="Picture 2" descr="A yellow and red logo&#10;&#10;Description automatically generated">
              <a:extLst>
                <a:ext uri="{FF2B5EF4-FFF2-40B4-BE49-F238E27FC236}">
                  <a16:creationId xmlns:a16="http://schemas.microsoft.com/office/drawing/2014/main" id="{610B67D4-65C6-4AF7-DE14-260F49A57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13" b="2948"/>
            <a:stretch/>
          </p:blipFill>
          <p:spPr>
            <a:xfrm>
              <a:off x="2246107" y="2615608"/>
              <a:ext cx="7699786" cy="38328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7A0A68-D86A-A04D-A04E-9BFEC7421B1A}"/>
                </a:ext>
              </a:extLst>
            </p:cNvPr>
            <p:cNvSpPr txBox="1"/>
            <p:nvPr/>
          </p:nvSpPr>
          <p:spPr>
            <a:xfrm>
              <a:off x="3286125" y="1227912"/>
              <a:ext cx="56197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eutra Text TF Alt" panose="02000000000000000000" pitchFamily="2" charset="0"/>
                  <a:sym typeface="Wingdings" panose="05000000000000000000" pitchFamily="2" charset="2"/>
                </a:rPr>
                <a:t> </a:t>
              </a:r>
              <a:r>
                <a:rPr lang="en-US" sz="3200" dirty="0">
                  <a:latin typeface="Neutra Text TF Alt" panose="02000000000000000000" pitchFamily="2" charset="0"/>
                </a:rPr>
                <a:t>Lunch today is on your own</a:t>
              </a:r>
            </a:p>
            <a:p>
              <a:r>
                <a:rPr lang="en-US" sz="3200" dirty="0">
                  <a:latin typeface="Neutra Text TF Alt" panose="02000000000000000000" pitchFamily="2" charset="0"/>
                  <a:sym typeface="Wingdings" panose="05000000000000000000" pitchFamily="2" charset="2"/>
                </a:rPr>
                <a:t> </a:t>
              </a:r>
              <a:r>
                <a:rPr lang="en-US" sz="3200" dirty="0">
                  <a:latin typeface="Neutra Text TF Alt" panose="02000000000000000000" pitchFamily="2" charset="0"/>
                </a:rPr>
                <a:t>We will start again at </a:t>
              </a:r>
              <a:r>
                <a:rPr lang="en-US" sz="3200" dirty="0">
                  <a:solidFill>
                    <a:srgbClr val="D10000"/>
                  </a:solidFill>
                  <a:latin typeface="Neutra Text TF Alt" panose="02000000000000000000" pitchFamily="2" charset="0"/>
                </a:rPr>
                <a:t>12:30</a:t>
              </a:r>
              <a:endParaRPr lang="en-US" dirty="0">
                <a:solidFill>
                  <a:srgbClr val="D10000"/>
                </a:solidFill>
                <a:latin typeface="Neutra Text TF Al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259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A6D44-30E0-C035-DD2A-91CCC0624E0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Resources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Core Routines &amp; Vocab Development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C66BE3-B3C4-7E64-517D-A77B441EF4FC}"/>
              </a:ext>
            </a:extLst>
          </p:cNvPr>
          <p:cNvGrpSpPr/>
          <p:nvPr/>
        </p:nvGrpSpPr>
        <p:grpSpPr>
          <a:xfrm>
            <a:off x="1643426" y="707886"/>
            <a:ext cx="8481649" cy="5929677"/>
            <a:chOff x="1643426" y="707886"/>
            <a:chExt cx="8481649" cy="592967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AA8D676-DF17-AB0A-EA68-356785ACD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2482"/>
            <a:stretch/>
          </p:blipFill>
          <p:spPr>
            <a:xfrm>
              <a:off x="1658607" y="6025699"/>
              <a:ext cx="8466468" cy="577186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0F5D81F-597F-3830-426F-2C6E71EDC2B9}"/>
                </a:ext>
              </a:extLst>
            </p:cNvPr>
            <p:cNvGrpSpPr/>
            <p:nvPr/>
          </p:nvGrpSpPr>
          <p:grpSpPr>
            <a:xfrm>
              <a:off x="1643426" y="707886"/>
              <a:ext cx="8481649" cy="5929677"/>
              <a:chOff x="1643426" y="707886"/>
              <a:chExt cx="8481649" cy="592967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F56ACB1-AF46-ABEB-C2CF-8DD5A49C44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1727" b="9617"/>
              <a:stretch/>
            </p:blipFill>
            <p:spPr>
              <a:xfrm>
                <a:off x="1658607" y="4568546"/>
                <a:ext cx="8466468" cy="143220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9F0EB40-D6DB-9EE8-FF72-B2E1C9F6A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0990" b="35386"/>
              <a:stretch/>
            </p:blipFill>
            <p:spPr>
              <a:xfrm>
                <a:off x="1643426" y="1949171"/>
                <a:ext cx="8443549" cy="25743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7EA6556-AA53-93CA-54DD-DDCD2A1EFD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2471"/>
              <a:stretch/>
            </p:blipFill>
            <p:spPr>
              <a:xfrm>
                <a:off x="2075459" y="707886"/>
                <a:ext cx="7591425" cy="1206639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14EAEF0-9420-9A3D-0549-C6EE0013AE54}"/>
                  </a:ext>
                </a:extLst>
              </p:cNvPr>
              <p:cNvSpPr/>
              <p:nvPr/>
            </p:nvSpPr>
            <p:spPr>
              <a:xfrm>
                <a:off x="8772525" y="6419850"/>
                <a:ext cx="419100" cy="217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296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8AFD1A-DD9D-8849-26AD-88D74673DB1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Outcomes &amp; 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FBD97-AEA4-F260-7D71-00771E8BC8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546"/>
          <a:stretch/>
        </p:blipFill>
        <p:spPr>
          <a:xfrm>
            <a:off x="199175" y="3313470"/>
            <a:ext cx="11102261" cy="2354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2E901-E1B9-BC3F-86BB-86F8386843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72"/>
          <a:stretch/>
        </p:blipFill>
        <p:spPr>
          <a:xfrm>
            <a:off x="199176" y="1514914"/>
            <a:ext cx="11160594" cy="15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A6D44-30E0-C035-DD2A-91CCC0624E0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Resources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Core Routines &amp; Vocab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5D35D-69AB-94BD-D050-445811770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570" y="954800"/>
            <a:ext cx="2848373" cy="76210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3851C66-7C76-7566-DB3C-9F60BAC971CC}"/>
              </a:ext>
            </a:extLst>
          </p:cNvPr>
          <p:cNvGrpSpPr/>
          <p:nvPr/>
        </p:nvGrpSpPr>
        <p:grpSpPr>
          <a:xfrm>
            <a:off x="66675" y="1067689"/>
            <a:ext cx="11249055" cy="5378522"/>
            <a:chOff x="0" y="1305814"/>
            <a:chExt cx="11249055" cy="53785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4ACB39-83AC-8E2B-57F8-77D0C9F35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305814"/>
              <a:ext cx="6426673" cy="35297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74652E-3B12-1EA9-1700-E96DC8A8A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2" t="1161" r="951"/>
            <a:stretch/>
          </p:blipFill>
          <p:spPr>
            <a:xfrm>
              <a:off x="896199" y="1606160"/>
              <a:ext cx="6357172" cy="35113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4291DC-351A-5EDE-24DA-9EAC569F7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62" b="-1"/>
            <a:stretch/>
          </p:blipFill>
          <p:spPr>
            <a:xfrm>
              <a:off x="1845474" y="1925812"/>
              <a:ext cx="6434296" cy="324455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77BBB0-D4BA-46B3-6020-F85A21739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0009" y="2229753"/>
              <a:ext cx="6380931" cy="337724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3111E57-DF19-9761-4762-88D5516A4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34309" y="2535904"/>
              <a:ext cx="6396178" cy="38422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91C68F-42A9-E232-F21C-2F4F26080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8124" y="2842055"/>
              <a:ext cx="6380931" cy="3842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919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6888D-7366-1216-F2E9-FD99181B460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Next Steps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School Needs?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32340C92-D8C0-1D9A-86E8-F0747D5D2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145">
            <a:off x="91694" y="1098872"/>
            <a:ext cx="2234353" cy="968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08F0F8-9D0D-280E-9865-8BA93A643CAE}"/>
              </a:ext>
            </a:extLst>
          </p:cNvPr>
          <p:cNvSpPr txBox="1"/>
          <p:nvPr/>
        </p:nvSpPr>
        <p:spPr>
          <a:xfrm>
            <a:off x="2657475" y="990788"/>
            <a:ext cx="85915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10000"/>
                </a:solidFill>
                <a:latin typeface="Neutra Text TF Alt" panose="02000000000000000000" pitchFamily="2" charset="0"/>
              </a:rPr>
              <a:t>Part I</a:t>
            </a:r>
            <a:r>
              <a:rPr lang="en-US" dirty="0">
                <a:latin typeface="Neutra Text TF Alt" panose="02000000000000000000" pitchFamily="2" charset="0"/>
              </a:rPr>
              <a:t> </a:t>
            </a:r>
            <a:r>
              <a:rPr lang="en-US" dirty="0"/>
              <a:t>(40 minutes)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Arrange yourselves so that: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Representatives from your school are at a table with two other schools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Introduce yourselves: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Your school, role, how long you’ve been there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Through table discussion, consider what your school needs for next steps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Strengthen the connections between the </a:t>
            </a:r>
            <a:r>
              <a:rPr lang="en-US" sz="2000" b="1" dirty="0">
                <a:solidFill>
                  <a:srgbClr val="3B6B30"/>
                </a:solidFill>
              </a:rPr>
              <a:t>Second Step </a:t>
            </a:r>
            <a:r>
              <a:rPr lang="en-US" sz="2000" dirty="0"/>
              <a:t>lessons and the </a:t>
            </a:r>
            <a:r>
              <a:rPr lang="en-US" sz="2000" b="1" dirty="0">
                <a:solidFill>
                  <a:srgbClr val="3B6B30"/>
                </a:solidFill>
              </a:rPr>
              <a:t>RULER</a:t>
            </a:r>
            <a:r>
              <a:rPr lang="en-US" sz="2000" dirty="0"/>
              <a:t> 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Expand/deepen the use of the RULER </a:t>
            </a:r>
            <a:r>
              <a:rPr lang="en-US" sz="2000" b="1" dirty="0">
                <a:solidFill>
                  <a:srgbClr val="3B6B30"/>
                </a:solidFill>
              </a:rPr>
              <a:t>anchor tools</a:t>
            </a:r>
            <a:r>
              <a:rPr lang="en-US" sz="2000" dirty="0"/>
              <a:t> (Charter, Mood Meter, Meta-Moment, Blueprint)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Teach </a:t>
            </a:r>
            <a:r>
              <a:rPr lang="en-US" sz="2000" b="1" dirty="0">
                <a:solidFill>
                  <a:srgbClr val="3B6B30"/>
                </a:solidFill>
              </a:rPr>
              <a:t>feeling word vocabulary </a:t>
            </a:r>
            <a:r>
              <a:rPr lang="en-US" sz="2000" dirty="0"/>
              <a:t>at each elementary grade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Share RULER education with </a:t>
            </a:r>
            <a:r>
              <a:rPr lang="en-US" sz="2000" b="1" dirty="0">
                <a:solidFill>
                  <a:srgbClr val="3B6B30"/>
                </a:solidFill>
              </a:rPr>
              <a:t>families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>
                <a:solidFill>
                  <a:srgbClr val="D10000"/>
                </a:solidFill>
                <a:latin typeface="Neutra Text TF Alt" panose="02000000000000000000" pitchFamily="2" charset="0"/>
              </a:rPr>
              <a:t>Part II </a:t>
            </a:r>
            <a:r>
              <a:rPr lang="en-US" dirty="0"/>
              <a:t>(20 minutes)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Large-group sharing of school needs for next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Each table will share a summary of their collective school discussion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Several “Big Rocks” will be identified for district support for 2024-25</a:t>
            </a:r>
          </a:p>
        </p:txBody>
      </p:sp>
      <p:pic>
        <p:nvPicPr>
          <p:cNvPr id="10" name="Picture 9" descr="A yellow arrow shaped object&#10;&#10;Description automatically generated">
            <a:extLst>
              <a:ext uri="{FF2B5EF4-FFF2-40B4-BE49-F238E27FC236}">
                <a16:creationId xmlns:a16="http://schemas.microsoft.com/office/drawing/2014/main" id="{0D08D434-2ED5-C55E-BEE8-15860EE8B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7" y="2203846"/>
            <a:ext cx="1888474" cy="39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8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2607F-48F6-A3FD-8871-C37B654E203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Access to Resources</a:t>
            </a:r>
          </a:p>
        </p:txBody>
      </p:sp>
      <p:pic>
        <p:nvPicPr>
          <p:cNvPr id="1026" name="Picture 2" descr="Canvas Brand">
            <a:extLst>
              <a:ext uri="{FF2B5EF4-FFF2-40B4-BE49-F238E27FC236}">
                <a16:creationId xmlns:a16="http://schemas.microsoft.com/office/drawing/2014/main" id="{F290C273-1951-F594-7272-B0F99D3D2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0"/>
          <a:stretch/>
        </p:blipFill>
        <p:spPr bwMode="auto">
          <a:xfrm>
            <a:off x="571282" y="2070258"/>
            <a:ext cx="3106377" cy="27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60639-D0D3-323B-F4B1-B6DE66A264C8}"/>
              </a:ext>
            </a:extLst>
          </p:cNvPr>
          <p:cNvSpPr txBox="1"/>
          <p:nvPr/>
        </p:nvSpPr>
        <p:spPr>
          <a:xfrm>
            <a:off x="3677659" y="1462415"/>
            <a:ext cx="73129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eutra Text TF Alt" panose="02000000000000000000" pitchFamily="2" charset="0"/>
              </a:rPr>
              <a:t>A RULER Canvas portal is being designed for:</a:t>
            </a:r>
          </a:p>
          <a:p>
            <a:endParaRPr lang="en-US" sz="1400" dirty="0">
              <a:latin typeface="Neutra Text TF Alt" panose="02000000000000000000" pitchFamily="2" charset="0"/>
            </a:endParaRPr>
          </a:p>
          <a:p>
            <a:pPr marL="5143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Shared school-created resources</a:t>
            </a:r>
          </a:p>
          <a:p>
            <a:pPr marL="5143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District-created resources</a:t>
            </a:r>
          </a:p>
          <a:p>
            <a:pPr marL="5143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Frequently accessed resources from RULER Online</a:t>
            </a:r>
          </a:p>
        </p:txBody>
      </p:sp>
      <p:pic>
        <p:nvPicPr>
          <p:cNvPr id="1028" name="Picture 4" descr="7 do's and don'ts for post-pandemic teaching with technology - Center for  Innovative Teaching and Learning">
            <a:extLst>
              <a:ext uri="{FF2B5EF4-FFF2-40B4-BE49-F238E27FC236}">
                <a16:creationId xmlns:a16="http://schemas.microsoft.com/office/drawing/2014/main" id="{3E879C97-2028-4052-221E-6DCDF450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86" y="3854053"/>
            <a:ext cx="4181475" cy="26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6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smiley faces&#10;&#10;Description automatically generated">
            <a:extLst>
              <a:ext uri="{FF2B5EF4-FFF2-40B4-BE49-F238E27FC236}">
                <a16:creationId xmlns:a16="http://schemas.microsoft.com/office/drawing/2014/main" id="{F938E232-7274-223A-82D0-DFDF89A7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8028"/>
            <a:ext cx="6881631" cy="6866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0C614-1A08-07B0-82BC-FACF990F6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52" y="-8028"/>
            <a:ext cx="5219975" cy="5219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A logo with text overlay&#10;&#10;Description automatically generated">
            <a:extLst>
              <a:ext uri="{FF2B5EF4-FFF2-40B4-BE49-F238E27FC236}">
                <a16:creationId xmlns:a16="http://schemas.microsoft.com/office/drawing/2014/main" id="{E5D5036F-38F6-93C4-9694-0683BFB94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03" y="3550194"/>
            <a:ext cx="3377081" cy="1310307"/>
          </a:xfrm>
          <a:prstGeom prst="rect">
            <a:avLst/>
          </a:prstGeom>
        </p:spPr>
      </p:pic>
      <p:pic>
        <p:nvPicPr>
          <p:cNvPr id="22" name="Picture 21" descr="A close-up of a black letter with Wanamaker's in the background&#10;&#10;Description automatically generated">
            <a:extLst>
              <a:ext uri="{FF2B5EF4-FFF2-40B4-BE49-F238E27FC236}">
                <a16:creationId xmlns:a16="http://schemas.microsoft.com/office/drawing/2014/main" id="{557F5465-EB38-47F8-CC2B-A0F858858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87" y="1896110"/>
            <a:ext cx="4781915" cy="14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95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46C9C-E64B-F0BD-7D54-B09798AB067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113363"/>
                </a:solidFill>
                <a:latin typeface="Neutra Text TF Alt" panose="02000000000000000000" pitchFamily="2" charset="0"/>
              </a:rPr>
              <a:t>xxxx</a:t>
            </a:r>
            <a:endParaRPr lang="en-US" sz="4000" dirty="0">
              <a:solidFill>
                <a:srgbClr val="113363"/>
              </a:solidFill>
              <a:latin typeface="Neutra Text TF A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2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0AFE0-9047-1FDE-411D-9CC5B827415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Our RULER Journey in 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F32A9-969C-FB98-B62D-9E9C19FFD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72" y="989626"/>
            <a:ext cx="7772400" cy="540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83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0AFE0-9047-1FDE-411D-9CC5B827415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Our RULER Journey in EPS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B8FEB-BD15-6B0C-4188-935641272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72" y="989626"/>
            <a:ext cx="7772400" cy="540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4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063CB7-8D3B-09B0-21F0-935943946A3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Learning Improvement Day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October 14, 2022</a:t>
            </a:r>
          </a:p>
        </p:txBody>
      </p:sp>
      <p:pic>
        <p:nvPicPr>
          <p:cNvPr id="6" name="Picture 5" descr="A large group of people in a stadium&#10;&#10;Description automatically generated">
            <a:extLst>
              <a:ext uri="{FF2B5EF4-FFF2-40B4-BE49-F238E27FC236}">
                <a16:creationId xmlns:a16="http://schemas.microsoft.com/office/drawing/2014/main" id="{DEE91D56-93F9-6044-8A6C-BD1CAE1C0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63" y="1047132"/>
            <a:ext cx="5305613" cy="52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person walking on a stage&#10;&#10;Description automatically generated">
            <a:extLst>
              <a:ext uri="{FF2B5EF4-FFF2-40B4-BE49-F238E27FC236}">
                <a16:creationId xmlns:a16="http://schemas.microsoft.com/office/drawing/2014/main" id="{2381641D-311E-1434-39A2-F3097463A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2" y="1047132"/>
            <a:ext cx="5246369" cy="52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31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063CB7-8D3B-09B0-21F0-935943946A3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RULER Online Training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C78A79-5D62-323B-5BE0-5A7ED45DFFD3}"/>
              </a:ext>
            </a:extLst>
          </p:cNvPr>
          <p:cNvGrpSpPr/>
          <p:nvPr/>
        </p:nvGrpSpPr>
        <p:grpSpPr>
          <a:xfrm>
            <a:off x="345281" y="858767"/>
            <a:ext cx="10703719" cy="5732533"/>
            <a:chOff x="421481" y="1001642"/>
            <a:chExt cx="10703719" cy="57325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EAF7DA-78CA-8BD2-887A-8588F8A19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6389"/>
            <a:stretch/>
          </p:blipFill>
          <p:spPr>
            <a:xfrm>
              <a:off x="421481" y="3676650"/>
              <a:ext cx="10644188" cy="29908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44B683-A01D-D701-EA68-AC650197D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456" b="58194"/>
            <a:stretch/>
          </p:blipFill>
          <p:spPr>
            <a:xfrm>
              <a:off x="441721" y="1896257"/>
              <a:ext cx="10644188" cy="15327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122026-945B-A0BB-7C55-A2E0B5844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7193" b="88472"/>
            <a:stretch/>
          </p:blipFill>
          <p:spPr>
            <a:xfrm>
              <a:off x="441722" y="1001642"/>
              <a:ext cx="3492104" cy="7905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493D7B-6C3C-0605-472D-3BDA8367C678}"/>
                </a:ext>
              </a:extLst>
            </p:cNvPr>
            <p:cNvSpPr/>
            <p:nvPr/>
          </p:nvSpPr>
          <p:spPr>
            <a:xfrm>
              <a:off x="421481" y="1001642"/>
              <a:ext cx="10703719" cy="573253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92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2C770-E5F5-4C37-A97D-A22127FD1D5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Additional Resources</a:t>
            </a:r>
          </a:p>
        </p:txBody>
      </p:sp>
      <p:pic>
        <p:nvPicPr>
          <p:cNvPr id="1026" name="Picture 2" descr="Permission to Feel by Marc Brackett - Kate Bowler">
            <a:extLst>
              <a:ext uri="{FF2B5EF4-FFF2-40B4-BE49-F238E27FC236}">
                <a16:creationId xmlns:a16="http://schemas.microsoft.com/office/drawing/2014/main" id="{A6E4EC08-6851-938B-F763-198270EF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32" y="1335793"/>
            <a:ext cx="3667742" cy="48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4220931-DCBB-D328-5842-A4A914086F46}"/>
              </a:ext>
            </a:extLst>
          </p:cNvPr>
          <p:cNvGrpSpPr/>
          <p:nvPr/>
        </p:nvGrpSpPr>
        <p:grpSpPr>
          <a:xfrm>
            <a:off x="5390189" y="1178856"/>
            <a:ext cx="4658943" cy="4975570"/>
            <a:chOff x="3881893" y="477511"/>
            <a:chExt cx="5574391" cy="59532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9C7215-5754-124D-03BA-9A9295B97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1893" y="2252317"/>
              <a:ext cx="2832974" cy="41784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79A7CE-0603-CD12-B74E-069D085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1893" y="477511"/>
              <a:ext cx="5567387" cy="17228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A6F4EB-7192-2445-EB4C-FC1D6D3D8A09}"/>
                </a:ext>
              </a:extLst>
            </p:cNvPr>
            <p:cNvGrpSpPr/>
            <p:nvPr/>
          </p:nvGrpSpPr>
          <p:grpSpPr>
            <a:xfrm>
              <a:off x="6753880" y="2249493"/>
              <a:ext cx="2702404" cy="4175602"/>
              <a:chOff x="7188546" y="2252318"/>
              <a:chExt cx="2142273" cy="331011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9D9E384-5D59-3517-391D-83C52BB985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219" t="6328" r="4170" b="19465"/>
              <a:stretch/>
            </p:blipFill>
            <p:spPr>
              <a:xfrm>
                <a:off x="7188546" y="2252318"/>
                <a:ext cx="2142265" cy="331011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34B5DD2-1AFA-DE66-F5AE-76D0D289A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219" t="86214" r="4170"/>
              <a:stretch/>
            </p:blipFill>
            <p:spPr>
              <a:xfrm>
                <a:off x="7188553" y="4947470"/>
                <a:ext cx="2142266" cy="6149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0598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0AFE0-9047-1FDE-411D-9CC5B827415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Our RULER Journey in 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F43B86-C341-A2A7-A335-00B70B212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72" y="989626"/>
            <a:ext cx="7772400" cy="540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19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731</Words>
  <Application>Microsoft Office PowerPoint</Application>
  <PresentationFormat>Widescreen</PresentationFormat>
  <Paragraphs>98</Paragraphs>
  <Slides>34</Slides>
  <Notes>3</Notes>
  <HiddenSlides>1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Neutra Text TF Alt</vt:lpstr>
      <vt:lpstr>proxima-nova</vt:lpstr>
      <vt:lpstr>Symbol</vt:lpstr>
      <vt:lpstr>Wingdings</vt:lpstr>
      <vt:lpstr>YouTube Noto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David S.</dc:creator>
  <cp:lastModifiedBy>Peters, David S.</cp:lastModifiedBy>
  <cp:revision>1</cp:revision>
  <dcterms:created xsi:type="dcterms:W3CDTF">2024-03-01T20:32:07Z</dcterms:created>
  <dcterms:modified xsi:type="dcterms:W3CDTF">2024-03-04T00:13:31Z</dcterms:modified>
</cp:coreProperties>
</file>