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11" r:id="rId5"/>
    <p:sldId id="309" r:id="rId6"/>
    <p:sldId id="313" r:id="rId7"/>
    <p:sldId id="308" r:id="rId8"/>
    <p:sldId id="310" r:id="rId9"/>
    <p:sldId id="307" r:id="rId10"/>
    <p:sldId id="306" r:id="rId11"/>
    <p:sldId id="305" r:id="rId12"/>
    <p:sldId id="304" r:id="rId13"/>
    <p:sldId id="303" r:id="rId14"/>
    <p:sldId id="302" r:id="rId15"/>
    <p:sldId id="301" r:id="rId16"/>
    <p:sldId id="300" r:id="rId17"/>
    <p:sldId id="278" r:id="rId18"/>
    <p:sldId id="280" r:id="rId19"/>
    <p:sldId id="281" r:id="rId20"/>
    <p:sldId id="282" r:id="rId21"/>
    <p:sldId id="283" r:id="rId22"/>
    <p:sldId id="257" r:id="rId23"/>
    <p:sldId id="258" r:id="rId24"/>
    <p:sldId id="260" r:id="rId25"/>
    <p:sldId id="284" r:id="rId26"/>
    <p:sldId id="264" r:id="rId27"/>
    <p:sldId id="265" r:id="rId28"/>
    <p:sldId id="261" r:id="rId29"/>
    <p:sldId id="266" r:id="rId30"/>
    <p:sldId id="286" r:id="rId31"/>
    <p:sldId id="296" r:id="rId32"/>
    <p:sldId id="269" r:id="rId33"/>
    <p:sldId id="270" r:id="rId34"/>
    <p:sldId id="272" r:id="rId35"/>
    <p:sldId id="287" r:id="rId36"/>
    <p:sldId id="288" r:id="rId37"/>
    <p:sldId id="289" r:id="rId38"/>
    <p:sldId id="290" r:id="rId39"/>
    <p:sldId id="275" r:id="rId40"/>
    <p:sldId id="291" r:id="rId41"/>
    <p:sldId id="292" r:id="rId42"/>
    <p:sldId id="293" r:id="rId43"/>
    <p:sldId id="295" r:id="rId44"/>
    <p:sldId id="276" r:id="rId45"/>
    <p:sldId id="298" r:id="rId46"/>
    <p:sldId id="31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F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C016B-7917-3E6A-4768-E098C2B295BA}" v="1" dt="2023-02-24T14:05:54.503"/>
    <p1510:client id="{777AF917-6BDB-1EDA-6280-31FBFCAC33E5}" v="326" dt="2023-02-24T15:11:21.398"/>
    <p1510:client id="{8E6B8744-2982-4871-E7FC-D8C1C0627602}" v="265" dt="2023-02-24T14:33:20.518"/>
    <p1510:client id="{AB7D2FCD-AF65-4762-8765-15AD71437B5B}" v="54" dt="2023-02-24T21:06:27.923"/>
    <p1510:client id="{B36CC922-B9A4-F0DD-52C7-CF30DC4DDF9F}" v="115" dt="2023-02-24T14:38:42.252"/>
    <p1510:client id="{CCD346CC-98C3-1337-F1E4-ECE96DF10A20}" v="35" dt="2023-02-24T17:38:26.314"/>
    <p1510:client id="{EAD5D692-3505-46C5-B200-38FF5C9A623D}" v="12" dt="2023-02-24T01:34:46.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20941 10639 16383 0 0,'5'0'0'0'0,"1"-5"0"0"0,5-2 0 0 0,5 1 0 0 0,5 1 0 0 0,4 2 0 0 0,2 0 0 0 0,2 2 0 0 0,0 1 0 0 0,1 0 0 0 0,0 0 0 0 0,-1 0 0 0 0,5 1 0 0 0,1-1 0 0 0,5 0 0 0 0,0 0 0 0 0,-1 0 0 0 0,-4 0 0 0 0,-1 0 0 0 0,-3 0 0 0 0,-1 0 0 0 0,-2 0 0 0 0,6 0 0 0 0,0 0 0 0 0,0 0 0 0 0,0 0 0 0 0,-3 0 0 0 0,0 0 0 0 0,-1 0 0 0 0,-1 0 0 0 0,-1 0 0 0 0,1 0 0 0 0,-1 0 0 0 0,0 0 0 0 0,1 0 0 0 0,-1 0 0 0 0,1 0 0 0 0,-1 0 0 0 0,1 0 0 0 0,0 0 0 0 0,4 0 0 0 0,2 0 0 0 0,0 0 0 0 0,-2 0 0 0 0,0 0 0 0 0,-3 0 0 0 0,0 0 0 0 0,-1 0 0 0 0,0 0 0 0 0,-1 0 0 0 0,1 0 0 0 0,-6-5 0 0 0,-1-1 0 0 0,0 0 0 0 0,2 1 0 0 0,1 1 0 0 0,-4-3 0 0 0,0-1 0 0 0,1 2 0 0 0,2 1 0 0 0,6 1 0 0 0,3 2 0 0 0,1 2 0 0 0,-5-6 0 0 0,-4 0 0 0 0,-5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93"/>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12570 10126 16383 0 0,'0'-5'0'0'0,"5"-2"0"0"0,7 1 0 0 0,5 1 0 0 0,6 2 0 0 0,7 0 0 0 0,5 2 0 0 0,5 1 0 0 0,2 0 0 0 0,-3 0 0 0 0,-2 0 0 0 0,-3 1 0 0 0,-2-1 0 0 0,-2 0 0 0 0,4 0 0 0 0,1 0 0 0 0,-1 0 0 0 0,-1 0 0 0 0,-1 0 0 0 0,-2 0 0 0 0,0 0 0 0 0,-1 0 0 0 0,-1 0 0 0 0,0 0 0 0 0,1 0 0 0 0,-1-5 0 0 0,1-1 0 0 0,-1 0 0 0 0,1 1 0 0 0,-6 1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94"/>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15216 11488 16383 0 0,'5'0'0'0'0,"6"0"0"0"0,7 0 0 0 0,4 0 0 0 0,4 0 0 0 0,3 0 0 0 0,0 0 0 0 0,1 5 0 0 0,4 2 0 0 0,3-1 0 0 0,3-1 0 0 0,1-2 0 0 0,-3-1 0 0 0,-2 0 0 0 0,-3-2 0 0 0,-1 0 0 0 0,-3 0 0 0 0,5 0 0 0 0,1-1 0 0 0,4 1 0 0 0,0 0 0 0 0,-1 0 0 0 0,-2 0 0 0 0,-3 0 0 0 0,-2 0 0 0 0,-1 0 0 0 0,-1 0 0 0 0,-1 0 0 0 0,0 0 0 0 0,0 0 0 0 0,5 0 0 0 0,2 0 0 0 0,0 0 0 0 0,-2 0 0 0 0,-1 0 0 0 0,-1 0 0 0 0,4 0 0 0 0,0 0 0 0 0,0 0 0 0 0,-2 0 0 0 0,-1 0 0 0 0,-1 0 0 0 0,-2 0 0 0 0,0 0 0 0 0,5 0 0 0 0,0 0 0 0 0,6 0 0 0 0,-1 0 0 0 0,0 0 0 0 0,-4 0 0 0 0,-2 0 0 0 0,-1 0 0 0 0,2 5 0 0 0,6 1 0 0 0,1 0 0 0 0,-1-1 0 0 0,-4-1 0 0 0,-2-2 0 0 0,-2-1 0 0 0,3 0 0 0 0,0-1 0 0 0,0 0 0 0 0,-2 4 0 0 0,-2 2 0 0 0,0 0 0 0 0,-2-1 0 0 0,0-1 0 0 0,0-2 0 0 0,4-1 0 0 0,2-1 0 0 0,-1 0 0 0 0,-1 0 0 0 0,-1 0 0 0 0,-1 0 0 0 0,-1-1 0 0 0,-1 1 0 0 0,4 0 0 0 0,2 0 0 0 0,0 0 0 0 0,-2 0 0 0 0,-1 0 0 0 0,-1 0 0 0 0,-2 0 0 0 0,0 0 0 0 0,0 0 0 0 0,-1 0 0 0 0,1 0 0 0 0,-1 0 0 0 0,0 0 0 0 0,1 0 0 0 0,-1 0 0 0 0,-4-5 0 0 0,-2-6 0 0 0,6-2 0 0 0,2 2 0 0 0,1 3 0 0 0,0-3 0 0 0,0 1 0 0 0,0 2 0 0 0,-2 3 0 0 0,6 2 0 0 0,0 1 0 0 0,0 1 0 0 0,-2 1 0 0 0,-1 1 0 0 0,-1-1 0 0 0,-1 1 0 0 0,-1-1 0 0 0,4 0 0 0 0,2 0 0 0 0,4 0 0 0 0,1 0 0 0 0,-2 0 0 0 0,-2 0 0 0 0,-3 0 0 0 0,-2 0 0 0 0,4 0 0 0 0,0 0 0 0 0,0 0 0 0 0,-2 0 0 0 0,-2 0 0 0 0,0 0 0 0 0,-2 0 0 0 0,0 0 0 0 0,4 0 0 0 0,2 0 0 0 0,5 0 0 0 0,-1 0 0 0 0,-1 0 0 0 0,-2 0 0 0 0,-3 0 0 0 0,-1 0 0 0 0,-3 0 0 0 0,0 0 0 0 0,4 0 0 0 0,2 0 0 0 0,-1 0 0 0 0,-5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15192 9558 16383 0 0,'5'0'0'0'0,"6"0"0"0"0,7 0 0 0 0,4 0 0 0 0,4 0 0 0 0,2 0 0 0 0,7 0 0 0 0,1 0 0 0 0,0 0 0 0 0,-1 0 0 0 0,-2 0 0 0 0,-2 0 0 0 0,-1 0 0 0 0,-1 0 0 0 0,0 0 0 0 0,-1 0 0 0 0,5 0 0 0 0,2 0 0 0 0,0 0 0 0 0,-2 0 0 0 0,-1 0 0 0 0,-1 0 0 0 0,-2 0 0 0 0,0 0 0 0 0,0 0 0 0 0,-1 0 0 0 0,1 0 0 0 0,4 0 0 0 0,2 0 0 0 0,4 0 0 0 0,1 0 0 0 0,-1 0 0 0 0,-4 0 0 0 0,-1 0 0 0 0,-3 0 0 0 0,-1 0 0 0 0,3 0 0 0 0,2 0 0 0 0,0 0 0 0 0,-2 0 0 0 0,-2 0 0 0 0,0 0 0 0 0,3 0 0 0 0,2 0 0 0 0,-2 0 0 0 0,0 0 0 0 0,-2 0 0 0 0,-2 0 0 0 0,0 0 0 0 0,-1 0 0 0 0,-1 0 0 0 0,5 0 0 0 0,2 0 0 0 0,0 0 0 0 0,-2 0 0 0 0,-1 0 0 0 0,-1 0 0 0 0,-1 0 0 0 0,-1 0 0 0 0,4 0 0 0 0,2 0 0 0 0,-1 0 0 0 0,0 0 0 0 0,-2 0 0 0 0,-2 0 0 0 0,0 0 0 0 0,-1 0 0 0 0,0 0 0 0 0,-1 0 0 0 0,0 0 0 0 0,6 0 0 0 0,0 0 0 0 0,1 0 0 0 0,-1 0 0 0 0,-2 0 0 0 0,-2 0 0 0 0,0 0 0 0 0,-1 0 0 0 0,0 0 0 0 0,-1 0 0 0 0,1 0 0 0 0,-1 0 0 0 0,0 0 0 0 0,1 0 0 0 0,-1 0 0 0 0,6 0 0 0 0,1 0 0 0 0,0-5 0 0 0,-2-1 0 0 0,-1 0 0 0 0,-1 1 0 0 0,4-4 0 0 0,0 1 0 0 0,0 0 0 0 0,-2 3 0 0 0,-1 1 0 0 0,-1 2 0 0 0,-2 1 0 0 0,0 1 0 0 0,0 0 0 0 0,-1 1 0 0 0,1-1 0 0 0,4 0 0 0 0,2 1 0 0 0,-1-1 0 0 0,0 0 0 0 0,-2 0 0 0 0,-1 0 0 0 0,3 0 0 0 0,2 0 0 0 0,-1 0 0 0 0,-2 0 0 0 0,-1 0 0 0 0,-2 0 0 0 0,0 0 0 0 0,-1 0 0 0 0,-1-5 0 0 0,1-1 0 0 0,-1-1 0 0 0,0 2 0 0 0,1 2 0 0 0,-1 1 0 0 0,1 0 0 0 0,-1 2 0 0 0,1 0 0 0 0,-1 0 0 0 0,1 0 0 0 0,0 1 0 0 0,-1-1 0 0 0,1 0 0 0 0,4 0 0 0 0,2 0 0 0 0,0 0 0 0 0,-1 0 0 0 0,3-5 0 0 0,0-1 0 0 0,-1 0 0 0 0,-2 1 0 0 0,-2 1 0 0 0,-1 2 0 0 0,3 1 0 0 0,1 0 0 0 0,0 1 0 0 0,-2 1 0 0 0,-1-1 0 0 0,-2 0 0 0 0,0 0 0 0 0,-1 1 0 0 0,-5-1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14062 9973 16383 0 0,'0'4'0'0'0,"4"3"0"0"0,8-1 0 0 0,5-1 0 0 0,6 3 0 0 0,3 1 0 0 0,2-2 0 0 0,6-1 0 0 0,3-3 0 0 0,-1-1 0 0 0,-2-1 0 0 0,-1 0 0 0 0,-2-2 0 0 0,-1 1 0 0 0,0 0 0 0 0,-2-1 0 0 0,1 1 0 0 0,4 0 0 0 0,2 0 0 0 0,-1 0 0 0 0,-1 0 0 0 0,-1 0 0 0 0,-1 0 0 0 0,-1 0 0 0 0,-1 0 0 0 0,0 0 0 0 0,4 0 0 0 0,2 0 0 0 0,-1 0 0 0 0,0 0 0 0 0,-2 0 0 0 0,-2 0 0 0 0,5 0 0 0 0,0 0 0 0 0,0 0 0 0 0,-1 0 0 0 0,-3 0 0 0 0,0 0 0 0 0,-2 0 0 0 0,0 0 0 0 0,0 0 0 0 0,-6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16491 10579 16383 0 0,'5'0'0'0'0,"6"0"0"0"0,7 0 0 0 0,4 0 0 0 0,9 0 0 0 0,4 0 0 0 0,0 0 0 0 0,0 0 0 0 0,-2 0 0 0 0,-1 0 0 0 0,-1 0 0 0 0,-2 0 0 0 0,5 0 0 0 0,1 0 0 0 0,0 0 0 0 0,-2 0 0 0 0,-1 0 0 0 0,-2 0 0 0 0,5 0 0 0 0,0 0 0 0 0,5 0 0 0 0,5 0 0 0 0,-1 0 0 0 0,-2 0 0 0 0,1 0 0 0 0,-2 0 0 0 0,-3 0 0 0 0,-3 0 0 0 0,2 0 0 0 0,0 0 0 0 0,-2 0 0 0 0,-2 0 0 0 0,-1 0 0 0 0,-2 0 0 0 0,-1 0 0 0 0,0 0 0 0 0,-1 0 0 0 0,1 0 0 0 0,-1 0 0 0 0,0 0 0 0 0,1 0 0 0 0,-1 0 0 0 0,5 0 0 0 0,3 0 0 0 0,-2 0 0 0 0,0 0 0 0 0,-2 0 0 0 0,-1 0 0 0 0,-1 0 0 0 0,-1 0 0 0 0,-1 0 0 0 0,1 0 0 0 0,-1 0 0 0 0,0 0 0 0 0,1 0 0 0 0,-1 0 0 0 0,1 0 0 0 0,-1 0 0 0 0,1 0 0 0 0,-1 0 0 0 0,6 0 0 0 0,1 0 0 0 0,0 0 0 0 0,-2 0 0 0 0,0 0 0 0 0,-3 0 0 0 0,0 0 0 0 0,-1 0 0 0 0,5 0 0 0 0,1 0 0 0 0,-1 0 0 0 0,-1 0 0 0 0,-1 0 0 0 0,-1 0 0 0 0,3 0 0 0 0,2 0 0 0 0,-1 0 0 0 0,-2 0 0 0 0,-1 0 0 0 0,-2 0 0 0 0,0 0 0 0 0,-1 0 0 0 0,-1 0 0 0 0,6 0 0 0 0,0 0 0 0 0,6 0 0 0 0,5 0 0 0 0,4 0 0 0 0,-1 0 0 0 0,-3 0 0 0 0,-6 0 0 0 0,2 0 0 0 0,-2 0 0 0 0,-3 0 0 0 0,-3 0 0 0 0,-1 0 0 0 0,-2 0 0 0 0,-1 0 0 0 0,-1 0 0 0 0,5 0 0 0 0,2 0 0 0 0,4 0 0 0 0,0 0 0 0 0,-1 0 0 0 0,-2 0 0 0 0,-3 0 0 0 0,-1 0 0 0 0,2 0 0 0 0,2 0 0 0 0,-2 0 0 0 0,-1 0 0 0 0,-1 0 0 0 0,-2 0 0 0 0,0 0 0 0 0,-1 0 0 0 0,4 0 0 0 0,2 0 0 0 0,-1 0 0 0 0,0 0 0 0 0,-2 0 0 0 0,-2 0 0 0 0,0 0 0 0 0,-1 0 0 0 0,0 0 0 0 0,4 0 0 0 0,2 0 0 0 0,-1 0 0 0 0,0 0 0 0 0,-2 0 0 0 0,-2 0 0 0 0,0 0 0 0 0,-1 0 0 0 0,0 0 0 0 0,-1 0 0 0 0,0 0 0 0 0,-4-5 0 0 0,-2-2 0 0 0,0 1 0 0 0,2 1 0 0 0,1 2 0 0 0,1 0 0 0 0,6 2 0 0 0,3 1 0 0 0,0 0 0 0 0,-2 0 0 0 0,0 0 0 0 0,-2 1 0 0 0,-1-1 0 0 0,-1 0 0 0 0,5 0 0 0 0,1 0 0 0 0,-1 0 0 0 0,0 0 0 0 0,-7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87"/>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20917 15769 16383 0 0,'5'0'0'0'0,"6"0"0"0"0,6 0 0 0 0,11 0 0 0 0,4 0 0 0 0,3 0 0 0 0,-1 0 0 0 0,-1 0 0 0 0,4 0 0 0 0,1 0 0 0 0,-2 0 0 0 0,-2 0 0 0 0,-2 0 0 0 0,3 0 0 0 0,1 0 0 0 0,-1 0 0 0 0,4 0 0 0 0,-1 0 0 0 0,3 0 0 0 0,0 0 0 0 0,3 0 0 0 0,-2 0 0 0 0,2 0 0 0 0,-2 0 0 0 0,-3 0 0 0 0,-3 0 0 0 0,-3 0 0 0 0,-2 0 0 0 0,-2 0 0 0 0,-1 0 0 0 0,0 0 0 0 0,0 0 0 0 0,0 0 0 0 0,0 0 0 0 0,1 0 0 0 0,4 0 0 0 0,2 0 0 0 0,0 0 0 0 0,-2 0 0 0 0,-1 0 0 0 0,-1 0 0 0 0,-1 0 0 0 0,-1 0 0 0 0,0 0 0 0 0,-1 0 0 0 0,1 0 0 0 0,-1 0 0 0 0,0 0 0 0 0,6 0 0 0 0,1 0 0 0 0,-1 0 0 0 0,0 0 0 0 0,-2 0 0 0 0,-1 0 0 0 0,-1 0 0 0 0,-1 0 0 0 0,4 0 0 0 0,2 0 0 0 0,0 0 0 0 0,-2 0 0 0 0,-1 0 0 0 0,-2 0 0 0 0,5 0 0 0 0,0 0 0 0 0,0 0 0 0 0,-1 0 0 0 0,-3 0 0 0 0,0 0 0 0 0,-1 0 0 0 0,-2 0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8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16419 12667 16383 0 0,'5'0'0'0'0,"6"0"0"0"0,7 0 0 0 0,4 0 0 0 0,4 0 0 0 0,7 0 0 0 0,3 0 0 0 0,5 0 0 0 0,0 0 0 0 0,-2 0 0 0 0,3 0 0 0 0,-2 0 0 0 0,-2 0 0 0 0,-3 0 0 0 0,-3 0 0 0 0,-1 0 0 0 0,-2 0 0 0 0,4 0 0 0 0,2 0 0 0 0,-1 0 0 0 0,4 0 0 0 0,0 0 0 0 0,4 0 0 0 0,-1 0 0 0 0,2 0 0 0 0,0 0 0 0 0,-4 0 0 0 0,-3 0 0 0 0,-3 0 0 0 0,-2 0 0 0 0,-2 0 0 0 0,4 0 0 0 0,2 0 0 0 0,-1 0 0 0 0,-1 0 0 0 0,-1 0 0 0 0,-2 0 0 0 0,0 0 0 0 0,4 0 0 0 0,1 0 0 0 0,9 0 0 0 0,2 0 0 0 0,3 0 0 0 0,3 0 0 0 0,-2 0 0 0 0,-1 0 0 0 0,2 0 0 0 0,-4 0 0 0 0,-4 0 0 0 0,0 0 0 0 0,-2 0 0 0 0,1 0 0 0 0,-1 0 0 0 0,-4 0 0 0 0,-2 0 0 0 0,-2 0 0 0 0,-3 0 0 0 0,-1 0 0 0 0,0 0 0 0 0,-1 0 0 0 0,0 0 0 0 0,5 0 0 0 0,1 0 0 0 0,6 5 0 0 0,4 6 0 0 0,6 2 0 0 0,-2-2 0 0 0,2-3 0 0 0,-4-2 0 0 0,1-3 0 0 0,-4-1 0 0 0,2-2 0 0 0,-3 0 0 0 0,2 0 0 0 0,-2-1 0 0 0,-4 1 0 0 0,-3-1 0 0 0,-2 1 0 0 0,-2 0 0 0 0,2 0 0 0 0,2 0 0 0 0,0 0 0 0 0,-3 0 0 0 0,0 0 0 0 0,3 0 0 0 0,1 0 0 0 0,-1 0 0 0 0,-1 0 0 0 0,-2 0 0 0 0,-2 0 0 0 0,0 0 0 0 0,3 0 0 0 0,2 0 0 0 0,0 0 0 0 0,-2 0 0 0 0,4 0 0 0 0,0 0 0 0 0,-1 0 0 0 0,-2 0 0 0 0,-2 0 0 0 0,3 0 0 0 0,1 0 0 0 0,4 0 0 0 0,0 0 0 0 0,-2 0 0 0 0,-3 0 0 0 0,-2 0 0 0 0,-2 0 0 0 0,4 0 0 0 0,0 0 0 0 0,-1 0 0 0 0,0 0 0 0 0,2 0 0 0 0,1 0 0 0 0,-1 0 0 0 0,-3 0 0 0 0,-1 0 0 0 0,4 0 0 0 0,5 0 0 0 0,0 0 0 0 0,-1 0 0 0 0,-4 0 0 0 0,-2 0 0 0 0,-2 0 0 0 0,-2 0 0 0 0,-1 0 0 0 0,-1 0 0 0 0,0 0 0 0 0,0-5 0 0 0,1-1 0 0 0,-1-1 0 0 0,5 2 0 0 0,2 2 0 0 0,0 1 0 0 0,3 1 0 0 0,-4-5 0 0 0,-4 0 0 0 0,-1 0 0 0 0,-1 1 0 0 0,-1 2 0 0 0,0 1 0 0 0,-4 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89"/>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14110 11180 16383 0 0,'5'0'0'0'0,"6"0"0"0"0,6 0 0 0 0,6 0 0 0 0,8 0 0 0 0,3 0 0 0 0,7 0 0 0 0,0 0 0 0 0,-1 0 0 0 0,-4 0 0 0 0,-1 0 0 0 0,-4 0 0 0 0,4 0 0 0 0,1 0 0 0 0,-2 0 0 0 0,-1 0 0 0 0,-6-5 0 0 0,-3-1 0 0 0,-1 0 0 0 0,1 1 0 0 0,1 1 0 0 0,1 2 0 0 0,1 1 0 0 0,1 0 0 0 0,0 1 0 0 0,1 0 0 0 0,0 1 0 0 0,0-1 0 0 0,0 0 0 0 0,-1 0 0 0 0,1 0 0 0 0,0 0 0 0 0,-1 0 0 0 0,1 0 0 0 0,0 0 0 0 0,-1 0 0 0 0,-4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19089 9564 16383 0 0,'5'0'0'0'0,"6"0"0"0"0,6 0 0 0 0,6 0 0 0 0,8 0 0 0 0,3 0 0 0 0,2 0 0 0 0,-1 0 0 0 0,-2 0 0 0 0,-1 0 0 0 0,-1 0 0 0 0,-2 0 0 0 0,0 0 0 0 0,0 0 0 0 0,-1 0 0 0 0,0 0 0 0 0,0 0 0 0 0,1 0 0 0 0,-1 0 0 0 0,1 0 0 0 0,-1 0 0 0 0,1 0 0 0 0,4 5 0 0 0,3 1 0 0 0,-2 0 0 0 0,0-1 0 0 0,-2-1 0 0 0,-1-2 0 0 0,4-1 0 0 0,0 0 0 0 0,0-1 0 0 0,-2 4 0 0 0,-1 2 0 0 0,-1 0 0 0 0,-2-1 0 0 0,0-2 0 0 0,0 0 0 0 0,-1-2 0 0 0,0-1 0 0 0,5 0 0 0 0,-3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12618 8962 16383 0 0,'0'5'0'0'0,"5"2"0"0"0,7-1 0 0 0,5 4 0 0 0,6 0 0 0 0,7-2 0 0 0,5-2 0 0 0,1-2 0 0 0,-1-2 0 0 0,-2-1 0 0 0,-1 0 0 0 0,3-2 0 0 0,1 1 0 0 0,-1-1 0 0 0,-1 1 0 0 0,-2 0 0 0 0,-2 0 0 0 0,0 0 0 0 0,-2 0 0 0 0,1 0 0 0 0,-1 0 0 0 0,1 0 0 0 0,-1 0 0 0 0,0 0 0 0 0,6 0 0 0 0,1 0 0 0 0,-1 0 0 0 0,0 0 0 0 0,-2 0 0 0 0,-1 0 0 0 0,3 0 0 0 0,-3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11:46.492"/>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19017 11589 16383 0 0,'4'0'0'0'0,"8"0"0"0"0,5 0 0 0 0,6 0 0 0 0,3 0 0 0 0,2 0 0 0 0,6 0 0 0 0,2 0 0 0 0,0 0 0 0 0,-1 0 0 0 0,-2 0 0 0 0,-2 0 0 0 0,4 0 0 0 0,1 0 0 0 0,-1 0 0 0 0,-2 0 0 0 0,-1 0 0 0 0,-2 0 0 0 0,0 0 0 0 0,-1 0 0 0 0,-1 0 0 0 0,5 0 0 0 0,2 0 0 0 0,0 0 0 0 0,-2 0 0 0 0,-1 0 0 0 0,-1 0 0 0 0,-2 0 0 0 0,1 0 0 0 0,-2 0 0 0 0,1 0 0 0 0,-1 0 0 0 0,0 0 0 0 0,1 0 0 0 0,-1 0 0 0 0,1 0 0 0 0,-1-5 0 0 0,1-1 0 0 0,-1-1 0 0 0,6 2 0 0 0,1 2 0 0 0,0 1 0 0 0,-2 1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24962-FC2C-4C6E-9456-20F982BC3851}" type="datetimeFigureOut">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EF95B-1ABC-4E90-9BCD-F81917D3D208}" type="slidenum">
              <a:t>‹#›</a:t>
            </a:fld>
            <a:endParaRPr lang="en-US"/>
          </a:p>
        </p:txBody>
      </p:sp>
    </p:spTree>
    <p:extLst>
      <p:ext uri="{BB962C8B-B14F-4D97-AF65-F5344CB8AC3E}">
        <p14:creationId xmlns:p14="http://schemas.microsoft.com/office/powerpoint/2010/main" val="201553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CjS3H9idsD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EF95B-1ABC-4E90-9BCD-F81917D3D208}" type="slidenum">
              <a:rPr lang="en-US" smtClean="0"/>
              <a:t>4</a:t>
            </a:fld>
            <a:endParaRPr lang="en-US"/>
          </a:p>
        </p:txBody>
      </p:sp>
    </p:spTree>
    <p:extLst>
      <p:ext uri="{BB962C8B-B14F-4D97-AF65-F5344CB8AC3E}">
        <p14:creationId xmlns:p14="http://schemas.microsoft.com/office/powerpoint/2010/main" val="7250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Buildings, Please plan to personalize this slide based on the course offerings in your school.  There may be courses reflected on this slide that you do not have available in your school.  Please feel free to delete.  The table is from the Course Catalog in Docushare.</a:t>
            </a:r>
          </a:p>
        </p:txBody>
      </p:sp>
      <p:sp>
        <p:nvSpPr>
          <p:cNvPr id="4" name="Slide Number Placeholder 3"/>
          <p:cNvSpPr>
            <a:spLocks noGrp="1"/>
          </p:cNvSpPr>
          <p:nvPr>
            <p:ph type="sldNum" sz="quarter" idx="5"/>
          </p:nvPr>
        </p:nvSpPr>
        <p:spPr/>
        <p:txBody>
          <a:bodyPr/>
          <a:lstStyle/>
          <a:p>
            <a:fld id="{04AEF95B-1ABC-4E90-9BCD-F81917D3D208}" type="slidenum">
              <a:rPr lang="en-US" smtClean="0"/>
              <a:t>5</a:t>
            </a:fld>
            <a:endParaRPr lang="en-US"/>
          </a:p>
        </p:txBody>
      </p:sp>
    </p:spTree>
    <p:extLst>
      <p:ext uri="{BB962C8B-B14F-4D97-AF65-F5344CB8AC3E}">
        <p14:creationId xmlns:p14="http://schemas.microsoft.com/office/powerpoint/2010/main" val="100894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https://youtu.be/CjS3H9idsDs</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D94CBD09-6462-4C95-AC1D-795460E3C823}" type="slidenum">
              <a:t>42</a:t>
            </a:fld>
            <a:endParaRPr lang="en-US"/>
          </a:p>
        </p:txBody>
      </p:sp>
    </p:spTree>
    <p:extLst>
      <p:ext uri="{BB962C8B-B14F-4D97-AF65-F5344CB8AC3E}">
        <p14:creationId xmlns:p14="http://schemas.microsoft.com/office/powerpoint/2010/main" val="1256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429A-1D25-4D3E-A4CD-D3D4ACFCB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2546A-8C19-45B7-A6E2-E154D94B1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ADDD8E-9C91-4208-AA84-0077F6C1BD98}"/>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24C691DF-10FB-40E4-A007-EEAC7431F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257A-9034-4551-818F-A18BE8E2E4F7}"/>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7083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FF09-7C8B-4BBF-9D49-2F4C76D85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98BC2-7057-4770-B192-FF7D631D0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9C92B-7F7C-4017-8BD9-62F6B5E1F65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563CB38E-60FF-4AA6-90E5-C8AE0EE38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B72E3-EC98-49D0-AB92-FC49AEFB8342}"/>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98048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8DC1F-46B6-4D98-BDDC-B6DF523E0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59555-5E8D-4740-B60B-EB26412AE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4D18F-C3EF-4745-BFFE-D30628C7A01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4C968EB2-A846-4B33-8A2D-427C9A661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C1F8E-53B5-40AF-802A-2B5245BA8434}"/>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09934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1163-4ECC-4295-80C4-672A1917A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519CF-6A26-4429-87BC-8957AEF68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685F0-CFE3-499B-B141-AB871D186BDC}"/>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B067BBA0-C2C6-4474-889F-C54139AA9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0A685-85F5-4353-8049-3439B7A482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9605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F337-B1F4-4DF6-A013-A6EC087C6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1ED87-E29A-4F7D-893C-F7AC6CDBE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71D64-597B-417E-B4F2-136016AB898F}"/>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0B1423E6-A98B-43FB-BF5C-BAA4C1A2B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F0D86-5953-4AE1-B2FD-6BC5FE30B97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45969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9641-7F88-42A8-ABDA-649FDCFE9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95CE3-F13C-48E6-8232-6524CB32D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229F1-CFF8-4CA8-AE74-8708559CB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D466E-3216-42D3-ACD7-3FE05F065E0A}"/>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EBE30FCC-20CA-48DD-89F9-8ED7DA1DA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12790-8771-45ED-9CF2-ADAB3A6C45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1187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7D2-EFE9-4C6A-B358-B00FB150A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270EF-C001-4E05-830E-8A04EBABD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BDBBF-BF58-4139-9736-054C1DDD8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BBCB4-C6EB-47FB-B69A-1A8E5117E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09C35-97BF-4201-AAF3-254DD33F5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0B22A6-E96D-4C4E-9D8B-DF7CF6E5A461}"/>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8" name="Footer Placeholder 7">
            <a:extLst>
              <a:ext uri="{FF2B5EF4-FFF2-40B4-BE49-F238E27FC236}">
                <a16:creationId xmlns:a16="http://schemas.microsoft.com/office/drawing/2014/main" id="{431E5CB4-2D74-42AE-A6DC-047863756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B999D-9654-459C-85C6-06836592FF5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425572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B602-EF87-478F-8476-F175D59E1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8A5C2-E674-4886-9E9D-2A05A45A8608}"/>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4" name="Footer Placeholder 3">
            <a:extLst>
              <a:ext uri="{FF2B5EF4-FFF2-40B4-BE49-F238E27FC236}">
                <a16:creationId xmlns:a16="http://schemas.microsoft.com/office/drawing/2014/main" id="{7C0E1A49-5DDF-41BB-823C-A12FDD6B4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DC3D4-B6F4-4F81-B198-A7AB1D71E7C3}"/>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74388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831F-9800-4864-8157-6C6746F5DC8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3" name="Footer Placeholder 2">
            <a:extLst>
              <a:ext uri="{FF2B5EF4-FFF2-40B4-BE49-F238E27FC236}">
                <a16:creationId xmlns:a16="http://schemas.microsoft.com/office/drawing/2014/main" id="{38814935-8FF2-4659-BC70-654C432C6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680B4-009E-46FC-BB69-C64BB0D78F9E}"/>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498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1A8C-978F-4091-9966-0FE177124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A8956-2749-49C8-A06C-04E0570ED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B1E15-8EBE-4A29-89D3-E15C50DD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19BF3-BDD9-4F2C-9D65-6FCC324902CB}"/>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E05B9F81-6C12-4FE9-8944-060B6A7A6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ACA81-F72D-41DC-8A7A-0E470AA45C6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14636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B285-A80C-4D23-889B-E52C3B63D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DE27E-CFA1-4B46-A4E9-C4CC718FB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32568-B3EB-4BBC-BD76-DDFDEE062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0E95B-3ED2-4CDA-B982-755F34086991}"/>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349F5BC6-845D-46E7-A788-EE713FBDD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FDD81-111B-47B3-95FF-9259D12CEF19}"/>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1074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FA75F-6758-4AF3-B2B3-AEA6CFDD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B36DA-392E-4DE7-A1D3-3BCC1BC3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4784E-DDCB-41FB-A36F-49CC4D63E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626D89E0-8253-4CB5-AF48-D02E13A60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9EBE2-1A4D-4B7A-82B8-7A7A9B225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40FB0-0AE3-4A89-85DC-EAC26DE898E6}" type="slidenum">
              <a:rPr lang="en-US" smtClean="0"/>
              <a:t>‹#›</a:t>
            </a:fld>
            <a:endParaRPr lang="en-US"/>
          </a:p>
        </p:txBody>
      </p:sp>
    </p:spTree>
    <p:extLst>
      <p:ext uri="{BB962C8B-B14F-4D97-AF65-F5344CB8AC3E}">
        <p14:creationId xmlns:p14="http://schemas.microsoft.com/office/powerpoint/2010/main" val="408221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0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20.png"/><Relationship Id="rId4" Type="http://schemas.openxmlformats.org/officeDocument/2006/relationships/image" Target="../media/image290.png"/><Relationship Id="rId9" Type="http://schemas.openxmlformats.org/officeDocument/2006/relationships/customXml" Target="../ink/ink4.xml"/><Relationship Id="rId14"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customXml" Target="../ink/ink11.xml"/><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customXml" Target="../ink/ink8.xm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39.png"/><Relationship Id="rId14" Type="http://schemas.openxmlformats.org/officeDocument/2006/relationships/customXml" Target="../ink/ink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CjS3H9idsDs?feature=oembed" TargetMode="External"/><Relationship Id="rId5" Type="http://schemas.openxmlformats.org/officeDocument/2006/relationships/image" Target="../media/image44.jpeg"/><Relationship Id="rId4" Type="http://schemas.openxmlformats.org/officeDocument/2006/relationships/hyperlink" Target="https://youtu.be/CjS3H9idsD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cushare.everett.k12.wa.us/docushare/dsweb/Get/Document-127928/Course%20Catalogue%20MS%207th%20grade%20updated%202.24.23.docx" TargetMode="External"/><Relationship Id="rId2" Type="http://schemas.openxmlformats.org/officeDocument/2006/relationships/hyperlink" Target="https://docushare.everett.k12.wa.us/docushare/dsweb/Get/Document-127931/Grade7_RequestSheet_FINAL.docx" TargetMode="External"/><Relationship Id="rId1" Type="http://schemas.openxmlformats.org/officeDocument/2006/relationships/slideLayout" Target="../slideLayouts/slideLayout2.xml"/><Relationship Id="rId6" Type="http://schemas.openxmlformats.org/officeDocument/2006/relationships/hyperlink" Target="https://docushare.everett.k12.wa.us/docushare/dsweb/Get/Document-127934/FineArtsAlternates_InstructionSheet_FINAL.docx" TargetMode="External"/><Relationship Id="rId5" Type="http://schemas.openxmlformats.org/officeDocument/2006/relationships/hyperlink" Target="https://youtu.be/0HdsG7jQ6CA" TargetMode="External"/><Relationship Id="rId4" Type="http://schemas.openxmlformats.org/officeDocument/2006/relationships/hyperlink" Target="https://youtu.be/CjS3H9idsD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2387-CEBD-7519-248F-D9A7EC5E5178}"/>
              </a:ext>
            </a:extLst>
          </p:cNvPr>
          <p:cNvSpPr>
            <a:spLocks noGrp="1"/>
          </p:cNvSpPr>
          <p:nvPr>
            <p:ph type="ctrTitle"/>
          </p:nvPr>
        </p:nvSpPr>
        <p:spPr/>
        <p:txBody>
          <a:bodyPr/>
          <a:lstStyle/>
          <a:p>
            <a:r>
              <a:rPr lang="en-US" dirty="0"/>
              <a:t>Choosing 7</a:t>
            </a:r>
            <a:r>
              <a:rPr lang="en-US" baseline="30000" dirty="0"/>
              <a:t>th</a:t>
            </a:r>
            <a:r>
              <a:rPr lang="en-US" dirty="0"/>
              <a:t> Grade Classes</a:t>
            </a:r>
          </a:p>
        </p:txBody>
      </p:sp>
      <p:sp>
        <p:nvSpPr>
          <p:cNvPr id="3" name="Subtitle 2">
            <a:extLst>
              <a:ext uri="{FF2B5EF4-FFF2-40B4-BE49-F238E27FC236}">
                <a16:creationId xmlns:a16="http://schemas.microsoft.com/office/drawing/2014/main" id="{8D6231AA-C162-85D5-9AAF-7A3D4ED4D3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19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C004-0FE1-A330-B4D8-B30C1380CD3C}"/>
              </a:ext>
            </a:extLst>
          </p:cNvPr>
          <p:cNvSpPr>
            <a:spLocks noGrp="1"/>
          </p:cNvSpPr>
          <p:nvPr>
            <p:ph type="title"/>
          </p:nvPr>
        </p:nvSpPr>
        <p:spPr/>
        <p:txBody>
          <a:bodyPr/>
          <a:lstStyle/>
          <a:p>
            <a:r>
              <a:rPr lang="en-US" dirty="0">
                <a:cs typeface="Calibri Light"/>
              </a:rPr>
              <a:t>What is the difference between First Choice and Alternate Elective Options?</a:t>
            </a:r>
            <a:endParaRPr lang="en-US" dirty="0"/>
          </a:p>
        </p:txBody>
      </p:sp>
      <p:pic>
        <p:nvPicPr>
          <p:cNvPr id="4" name="Picture 4">
            <a:extLst>
              <a:ext uri="{FF2B5EF4-FFF2-40B4-BE49-F238E27FC236}">
                <a16:creationId xmlns:a16="http://schemas.microsoft.com/office/drawing/2014/main" id="{30DC585C-CCE4-274C-379E-DF06B08CA0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5027"/>
          <a:stretch/>
        </p:blipFill>
        <p:spPr>
          <a:xfrm>
            <a:off x="1799636" y="1634207"/>
            <a:ext cx="8197663" cy="4930564"/>
          </a:xfrm>
        </p:spPr>
      </p:pic>
    </p:spTree>
    <p:extLst>
      <p:ext uri="{BB962C8B-B14F-4D97-AF65-F5344CB8AC3E}">
        <p14:creationId xmlns:p14="http://schemas.microsoft.com/office/powerpoint/2010/main" val="301743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65986" y="300831"/>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82170" y="2852831"/>
            <a:ext cx="4957483" cy="1325563"/>
          </a:xfrm>
          <a:ln>
            <a:noFill/>
          </a:ln>
        </p:spPr>
        <p:txBody>
          <a:bodyPr>
            <a:normAutofit fontScale="90000"/>
          </a:bodyPr>
          <a:lstStyle/>
          <a:p>
            <a:r>
              <a:rPr lang="en-US" dirty="0">
                <a:cs typeface="Calibri Light"/>
              </a:rPr>
              <a:t>Circle your Alternate options </a:t>
            </a:r>
            <a:br>
              <a:rPr lang="en-US" dirty="0">
                <a:cs typeface="Calibri Light"/>
              </a:rPr>
            </a:br>
            <a:br>
              <a:rPr lang="en-US" dirty="0">
                <a:cs typeface="Calibri Light"/>
              </a:rPr>
            </a:br>
            <a:br>
              <a:rPr lang="en-US" dirty="0">
                <a:cs typeface="Calibri Light"/>
              </a:rPr>
            </a:br>
            <a:r>
              <a:rPr lang="en-US" b="1" dirty="0">
                <a:solidFill>
                  <a:srgbClr val="7030A0"/>
                </a:solidFill>
                <a:cs typeface="Calibri Light"/>
              </a:rPr>
              <a:t>Write the course code of your first-choice electives next to each alternate, in the last column</a:t>
            </a:r>
            <a:br>
              <a:rPr lang="en-US" dirty="0">
                <a:cs typeface="Calibri Light"/>
              </a:rPr>
            </a:br>
            <a:br>
              <a:rPr lang="en-US" dirty="0">
                <a:cs typeface="Calibri Light"/>
              </a:rPr>
            </a:br>
            <a:r>
              <a:rPr lang="en-US" sz="3100" dirty="0">
                <a:cs typeface="Calibri Light"/>
              </a:rPr>
              <a:t>Use your elective request planning guide to help</a:t>
            </a:r>
          </a:p>
        </p:txBody>
      </p:sp>
      <p:sp>
        <p:nvSpPr>
          <p:cNvPr id="3" name="TextBox 2">
            <a:extLst>
              <a:ext uri="{FF2B5EF4-FFF2-40B4-BE49-F238E27FC236}">
                <a16:creationId xmlns:a16="http://schemas.microsoft.com/office/drawing/2014/main" id="{CADC3F75-FBE7-F3B6-D904-2F5E270E7327}"/>
              </a:ext>
            </a:extLst>
          </p:cNvPr>
          <p:cNvSpPr txBox="1"/>
          <p:nvPr/>
        </p:nvSpPr>
        <p:spPr>
          <a:xfrm>
            <a:off x="9952893" y="2852831"/>
            <a:ext cx="905608" cy="3298077"/>
          </a:xfrm>
          <a:prstGeom prst="rect">
            <a:avLst/>
          </a:prstGeom>
          <a:noFill/>
          <a:ln w="57150">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79331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1140759" y="1676213"/>
            <a:ext cx="4957483" cy="1325563"/>
          </a:xfrm>
        </p:spPr>
        <p:txBody>
          <a:bodyPr>
            <a:normAutofit fontScale="90000"/>
          </a:bodyPr>
          <a:lstStyle/>
          <a:p>
            <a:r>
              <a:rPr lang="en-US" dirty="0">
                <a:cs typeface="Calibri Light"/>
              </a:rPr>
              <a:t>When you get into the Home Access Center,</a:t>
            </a:r>
            <a:br>
              <a:rPr lang="en-US" dirty="0">
                <a:cs typeface="Calibri Light"/>
              </a:rPr>
            </a:br>
            <a:br>
              <a:rPr lang="en-US" dirty="0">
                <a:cs typeface="Calibri Light"/>
              </a:rPr>
            </a:br>
            <a:r>
              <a:rPr lang="en-US" dirty="0">
                <a:cs typeface="Calibri Light"/>
              </a:rPr>
              <a:t>Use this handout to help with the steps</a:t>
            </a:r>
          </a:p>
        </p:txBody>
      </p:sp>
      <p:pic>
        <p:nvPicPr>
          <p:cNvPr id="5" name="Picture 5">
            <a:extLst>
              <a:ext uri="{FF2B5EF4-FFF2-40B4-BE49-F238E27FC236}">
                <a16:creationId xmlns:a16="http://schemas.microsoft.com/office/drawing/2014/main" id="{A7F4879C-462F-B86D-D763-03457B7F1A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627957" y="268008"/>
            <a:ext cx="4606262" cy="6133073"/>
          </a:xfrm>
          <a:ln w="28575">
            <a:solidFill>
              <a:schemeClr val="tx1"/>
            </a:solidFill>
          </a:ln>
        </p:spPr>
      </p:pic>
    </p:spTree>
    <p:extLst>
      <p:ext uri="{BB962C8B-B14F-4D97-AF65-F5344CB8AC3E}">
        <p14:creationId xmlns:p14="http://schemas.microsoft.com/office/powerpoint/2010/main" val="42584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E5AC-D507-0613-8082-7B739CF5A99A}"/>
              </a:ext>
            </a:extLst>
          </p:cNvPr>
          <p:cNvSpPr>
            <a:spLocks noGrp="1"/>
          </p:cNvSpPr>
          <p:nvPr>
            <p:ph type="title"/>
          </p:nvPr>
        </p:nvSpPr>
        <p:spPr/>
        <p:txBody>
          <a:bodyPr/>
          <a:lstStyle/>
          <a:p>
            <a:r>
              <a:rPr lang="en-US" dirty="0">
                <a:cs typeface="Calibri Light"/>
              </a:rPr>
              <a:t>Now Let's Enter our Requests into the Home Access Center...</a:t>
            </a:r>
            <a:endParaRPr lang="en-US" dirty="0"/>
          </a:p>
        </p:txBody>
      </p:sp>
      <p:sp>
        <p:nvSpPr>
          <p:cNvPr id="3" name="Content Placeholder 2">
            <a:extLst>
              <a:ext uri="{FF2B5EF4-FFF2-40B4-BE49-F238E27FC236}">
                <a16:creationId xmlns:a16="http://schemas.microsoft.com/office/drawing/2014/main" id="{31D6220A-4255-E0CD-8426-59A5140FE5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747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691C-92AE-736E-8D40-17BD2CA43FCC}"/>
              </a:ext>
            </a:extLst>
          </p:cNvPr>
          <p:cNvSpPr>
            <a:spLocks noGrp="1"/>
          </p:cNvSpPr>
          <p:nvPr>
            <p:ph type="title"/>
          </p:nvPr>
        </p:nvSpPr>
        <p:spPr>
          <a:xfrm>
            <a:off x="309349" y="1303330"/>
            <a:ext cx="11493843" cy="1325563"/>
          </a:xfrm>
        </p:spPr>
        <p:txBody>
          <a:bodyPr>
            <a:normAutofit fontScale="90000"/>
          </a:bodyPr>
          <a:lstStyle/>
          <a:p>
            <a:pPr algn="ctr"/>
            <a:r>
              <a:rPr lang="en-US" sz="6000" b="1" dirty="0">
                <a:cs typeface="Calibri Light"/>
              </a:rPr>
              <a:t>How to log into HAC from Chromebooks</a:t>
            </a:r>
            <a:r>
              <a:rPr lang="en-US" b="1" dirty="0">
                <a:cs typeface="Calibri Light"/>
              </a:rPr>
              <a:t> </a:t>
            </a:r>
            <a:br>
              <a:rPr lang="en-US" b="1" dirty="0">
                <a:cs typeface="Calibri Light"/>
              </a:rPr>
            </a:br>
            <a:br>
              <a:rPr lang="en-US" b="1" dirty="0">
                <a:cs typeface="Calibri Light"/>
              </a:rPr>
            </a:br>
            <a:r>
              <a:rPr lang="en-US" b="1" dirty="0">
                <a:cs typeface="Calibri Light"/>
              </a:rPr>
              <a:t>7th Grade</a:t>
            </a:r>
          </a:p>
        </p:txBody>
      </p:sp>
      <p:pic>
        <p:nvPicPr>
          <p:cNvPr id="4" name="Picture 4">
            <a:extLst>
              <a:ext uri="{FF2B5EF4-FFF2-40B4-BE49-F238E27FC236}">
                <a16:creationId xmlns:a16="http://schemas.microsoft.com/office/drawing/2014/main" id="{8EDA16D8-853F-FB65-0522-CD5ABF61FB6E}"/>
              </a:ext>
            </a:extLst>
          </p:cNvPr>
          <p:cNvPicPr>
            <a:picLocks noGrp="1" noChangeAspect="1"/>
          </p:cNvPicPr>
          <p:nvPr>
            <p:ph idx="1"/>
          </p:nvPr>
        </p:nvPicPr>
        <p:blipFill>
          <a:blip r:embed="rId2"/>
          <a:stretch>
            <a:fillRect/>
          </a:stretch>
        </p:blipFill>
        <p:spPr>
          <a:xfrm>
            <a:off x="4654257" y="3244271"/>
            <a:ext cx="2724820" cy="2124343"/>
          </a:xfrm>
        </p:spPr>
      </p:pic>
    </p:spTree>
    <p:extLst>
      <p:ext uri="{BB962C8B-B14F-4D97-AF65-F5344CB8AC3E}">
        <p14:creationId xmlns:p14="http://schemas.microsoft.com/office/powerpoint/2010/main" val="50068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81AD-1E67-2FBD-3C76-1D2F5F1C7AA8}"/>
              </a:ext>
            </a:extLst>
          </p:cNvPr>
          <p:cNvSpPr>
            <a:spLocks noGrp="1"/>
          </p:cNvSpPr>
          <p:nvPr>
            <p:ph type="title"/>
          </p:nvPr>
        </p:nvSpPr>
        <p:spPr>
          <a:xfrm>
            <a:off x="492406" y="309096"/>
            <a:ext cx="12711952" cy="664416"/>
          </a:xfrm>
        </p:spPr>
        <p:txBody>
          <a:bodyPr>
            <a:noAutofit/>
          </a:bodyPr>
          <a:lstStyle/>
          <a:p>
            <a:r>
              <a:rPr lang="en-US" b="1">
                <a:cs typeface="Calibri Light"/>
              </a:rPr>
              <a:t>How to login to Home Access Center (HAC)?</a:t>
            </a:r>
          </a:p>
        </p:txBody>
      </p:sp>
      <p:sp>
        <p:nvSpPr>
          <p:cNvPr id="6" name="Text Placeholder 5">
            <a:extLst>
              <a:ext uri="{FF2B5EF4-FFF2-40B4-BE49-F238E27FC236}">
                <a16:creationId xmlns:a16="http://schemas.microsoft.com/office/drawing/2014/main" id="{9661E970-0BFE-6E15-FFA0-E870F51CA929}"/>
              </a:ext>
            </a:extLst>
          </p:cNvPr>
          <p:cNvSpPr>
            <a:spLocks noGrp="1"/>
          </p:cNvSpPr>
          <p:nvPr>
            <p:ph type="body" idx="1"/>
          </p:nvPr>
        </p:nvSpPr>
        <p:spPr>
          <a:xfrm>
            <a:off x="1525398" y="5063762"/>
            <a:ext cx="5157787" cy="823912"/>
          </a:xfrm>
        </p:spPr>
        <p:txBody>
          <a:bodyPr/>
          <a:lstStyle/>
          <a:p>
            <a:r>
              <a:rPr lang="en-US" sz="4400" u="sng">
                <a:cs typeface="Calibri"/>
              </a:rPr>
              <a:t>Go to</a:t>
            </a:r>
            <a:r>
              <a:rPr lang="en-US" sz="4400">
                <a:cs typeface="Calibri"/>
              </a:rPr>
              <a:t>: Everettsd.org</a:t>
            </a:r>
          </a:p>
        </p:txBody>
      </p:sp>
      <p:pic>
        <p:nvPicPr>
          <p:cNvPr id="4" name="Picture 4" descr="Graphical user interface, website&#10;&#10;Description automatically generated">
            <a:extLst>
              <a:ext uri="{FF2B5EF4-FFF2-40B4-BE49-F238E27FC236}">
                <a16:creationId xmlns:a16="http://schemas.microsoft.com/office/drawing/2014/main" id="{7F218A7A-C898-0012-65C1-71A206B65358}"/>
              </a:ext>
            </a:extLst>
          </p:cNvPr>
          <p:cNvPicPr>
            <a:picLocks noGrp="1" noChangeAspect="1"/>
          </p:cNvPicPr>
          <p:nvPr>
            <p:ph sz="half" idx="2"/>
          </p:nvPr>
        </p:nvPicPr>
        <p:blipFill>
          <a:blip r:embed="rId2"/>
          <a:stretch>
            <a:fillRect/>
          </a:stretch>
        </p:blipFill>
        <p:spPr>
          <a:xfrm>
            <a:off x="554275" y="1023855"/>
            <a:ext cx="7508181" cy="3823147"/>
          </a:xfrm>
        </p:spPr>
      </p:pic>
      <p:sp>
        <p:nvSpPr>
          <p:cNvPr id="7" name="Text Placeholder 6">
            <a:extLst>
              <a:ext uri="{FF2B5EF4-FFF2-40B4-BE49-F238E27FC236}">
                <a16:creationId xmlns:a16="http://schemas.microsoft.com/office/drawing/2014/main" id="{A732A76E-CB23-1AD5-A2D4-95502CA385F0}"/>
              </a:ext>
            </a:extLst>
          </p:cNvPr>
          <p:cNvSpPr>
            <a:spLocks noGrp="1"/>
          </p:cNvSpPr>
          <p:nvPr>
            <p:ph type="body" sz="quarter" idx="3"/>
          </p:nvPr>
        </p:nvSpPr>
        <p:spPr>
          <a:xfrm>
            <a:off x="975670" y="5762945"/>
            <a:ext cx="6158099" cy="823912"/>
          </a:xfrm>
        </p:spPr>
        <p:txBody>
          <a:bodyPr>
            <a:noAutofit/>
          </a:bodyPr>
          <a:lstStyle/>
          <a:p>
            <a:r>
              <a:rPr lang="en-US" sz="4400" u="sng">
                <a:cs typeface="Calibri"/>
              </a:rPr>
              <a:t>Click on</a:t>
            </a:r>
            <a:r>
              <a:rPr lang="en-US" sz="4400">
                <a:cs typeface="Calibri"/>
              </a:rPr>
              <a:t>: Grades &amp; more</a:t>
            </a:r>
            <a:endParaRPr lang="en-US" sz="4400"/>
          </a:p>
        </p:txBody>
      </p:sp>
      <p:pic>
        <p:nvPicPr>
          <p:cNvPr id="5" name="Picture 5" descr="A picture containing text&#10;&#10;Description automatically generated">
            <a:extLst>
              <a:ext uri="{FF2B5EF4-FFF2-40B4-BE49-F238E27FC236}">
                <a16:creationId xmlns:a16="http://schemas.microsoft.com/office/drawing/2014/main" id="{6D87E1AF-1C00-BD94-B883-1A6689E04D11}"/>
              </a:ext>
            </a:extLst>
          </p:cNvPr>
          <p:cNvPicPr>
            <a:picLocks noChangeAspect="1"/>
          </p:cNvPicPr>
          <p:nvPr/>
        </p:nvPicPr>
        <p:blipFill>
          <a:blip r:embed="rId3"/>
          <a:stretch>
            <a:fillRect/>
          </a:stretch>
        </p:blipFill>
        <p:spPr>
          <a:xfrm>
            <a:off x="8696322" y="3359567"/>
            <a:ext cx="1495425" cy="1247775"/>
          </a:xfrm>
          <a:prstGeom prst="rect">
            <a:avLst/>
          </a:prstGeom>
        </p:spPr>
      </p:pic>
      <p:cxnSp>
        <p:nvCxnSpPr>
          <p:cNvPr id="9" name="Straight Arrow Connector 8">
            <a:extLst>
              <a:ext uri="{FF2B5EF4-FFF2-40B4-BE49-F238E27FC236}">
                <a16:creationId xmlns:a16="http://schemas.microsoft.com/office/drawing/2014/main" id="{EBCE46B3-2A65-BD34-9340-B39269163824}"/>
              </a:ext>
            </a:extLst>
          </p:cNvPr>
          <p:cNvCxnSpPr/>
          <p:nvPr/>
        </p:nvCxnSpPr>
        <p:spPr>
          <a:xfrm flipH="1">
            <a:off x="3888883" y="1800707"/>
            <a:ext cx="588135" cy="560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39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Graphical user interface, timeline&#10;&#10;Description automatically generated">
            <a:extLst>
              <a:ext uri="{FF2B5EF4-FFF2-40B4-BE49-F238E27FC236}">
                <a16:creationId xmlns:a16="http://schemas.microsoft.com/office/drawing/2014/main" id="{8E4E5206-033B-C5B6-FAA0-DE86081842FB}"/>
              </a:ext>
            </a:extLst>
          </p:cNvPr>
          <p:cNvPicPr>
            <a:picLocks noGrp="1" noChangeAspect="1"/>
          </p:cNvPicPr>
          <p:nvPr>
            <p:ph sz="half" idx="2"/>
          </p:nvPr>
        </p:nvPicPr>
        <p:blipFill>
          <a:blip r:embed="rId2"/>
          <a:stretch>
            <a:fillRect/>
          </a:stretch>
        </p:blipFill>
        <p:spPr>
          <a:xfrm>
            <a:off x="817376" y="1347821"/>
            <a:ext cx="8441109" cy="4519920"/>
          </a:xfrm>
        </p:spPr>
      </p:pic>
      <p:cxnSp>
        <p:nvCxnSpPr>
          <p:cNvPr id="10" name="Straight Arrow Connector 9">
            <a:extLst>
              <a:ext uri="{FF2B5EF4-FFF2-40B4-BE49-F238E27FC236}">
                <a16:creationId xmlns:a16="http://schemas.microsoft.com/office/drawing/2014/main" id="{5940D749-7E06-1CEE-0B6E-AE30D40387D6}"/>
              </a:ext>
            </a:extLst>
          </p:cNvPr>
          <p:cNvCxnSpPr/>
          <p:nvPr/>
        </p:nvCxnSpPr>
        <p:spPr>
          <a:xfrm flipH="1">
            <a:off x="6074031" y="3560031"/>
            <a:ext cx="588135" cy="560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A59A925-B7CD-C20D-F117-522928720824}"/>
              </a:ext>
            </a:extLst>
          </p:cNvPr>
          <p:cNvSpPr>
            <a:spLocks noGrp="1"/>
          </p:cNvSpPr>
          <p:nvPr>
            <p:ph type="body" idx="1"/>
          </p:nvPr>
        </p:nvSpPr>
        <p:spPr>
          <a:xfrm>
            <a:off x="7753818" y="3608574"/>
            <a:ext cx="4093229" cy="1653148"/>
          </a:xfrm>
          <a:solidFill>
            <a:schemeClr val="bg1"/>
          </a:solidFill>
        </p:spPr>
        <p:txBody>
          <a:bodyPr>
            <a:noAutofit/>
          </a:bodyPr>
          <a:lstStyle/>
          <a:p>
            <a:r>
              <a:rPr lang="en-US" sz="4400">
                <a:cs typeface="Calibri"/>
              </a:rPr>
              <a:t>Click on Home Access Center</a:t>
            </a:r>
            <a:endParaRPr lang="en-US" sz="4400"/>
          </a:p>
        </p:txBody>
      </p:sp>
      <p:pic>
        <p:nvPicPr>
          <p:cNvPr id="8" name="Picture 8">
            <a:extLst>
              <a:ext uri="{FF2B5EF4-FFF2-40B4-BE49-F238E27FC236}">
                <a16:creationId xmlns:a16="http://schemas.microsoft.com/office/drawing/2014/main" id="{DADE538C-75DC-E1E4-3E33-6E7CCE2B27A5}"/>
              </a:ext>
            </a:extLst>
          </p:cNvPr>
          <p:cNvPicPr>
            <a:picLocks noChangeAspect="1"/>
          </p:cNvPicPr>
          <p:nvPr/>
        </p:nvPicPr>
        <p:blipFill>
          <a:blip r:embed="rId3"/>
          <a:stretch>
            <a:fillRect/>
          </a:stretch>
        </p:blipFill>
        <p:spPr>
          <a:xfrm>
            <a:off x="9038384" y="5265365"/>
            <a:ext cx="1533525" cy="1190625"/>
          </a:xfrm>
          <a:prstGeom prst="rect">
            <a:avLst/>
          </a:prstGeom>
        </p:spPr>
      </p:pic>
    </p:spTree>
    <p:extLst>
      <p:ext uri="{BB962C8B-B14F-4D97-AF65-F5344CB8AC3E}">
        <p14:creationId xmlns:p14="http://schemas.microsoft.com/office/powerpoint/2010/main" val="167270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5D9D-999F-C4AD-3D28-4FACD56857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58F50F5-28FE-426E-5A42-A368FDFCD59A}"/>
              </a:ext>
            </a:extLst>
          </p:cNvPr>
          <p:cNvSpPr>
            <a:spLocks noGrp="1"/>
          </p:cNvSpPr>
          <p:nvPr>
            <p:ph type="body" idx="1"/>
          </p:nvPr>
        </p:nvSpPr>
        <p:spPr/>
        <p:txBody>
          <a:bodyPr/>
          <a:lstStyle/>
          <a:p>
            <a:endParaRPr lang="en-US"/>
          </a:p>
        </p:txBody>
      </p:sp>
      <p:pic>
        <p:nvPicPr>
          <p:cNvPr id="7" name="Picture 7" descr="Graphical user interface, application, website&#10;&#10;Description automatically generated">
            <a:extLst>
              <a:ext uri="{FF2B5EF4-FFF2-40B4-BE49-F238E27FC236}">
                <a16:creationId xmlns:a16="http://schemas.microsoft.com/office/drawing/2014/main" id="{4337A763-DBC4-79CE-D776-CED6E08F96A7}"/>
              </a:ext>
            </a:extLst>
          </p:cNvPr>
          <p:cNvPicPr>
            <a:picLocks noGrp="1" noChangeAspect="1"/>
          </p:cNvPicPr>
          <p:nvPr>
            <p:ph sz="half" idx="2"/>
          </p:nvPr>
        </p:nvPicPr>
        <p:blipFill>
          <a:blip r:embed="rId2"/>
          <a:stretch>
            <a:fillRect/>
          </a:stretch>
        </p:blipFill>
        <p:spPr>
          <a:xfrm>
            <a:off x="839788" y="926160"/>
            <a:ext cx="8407492" cy="4937417"/>
          </a:xfrm>
        </p:spPr>
      </p:pic>
      <p:sp>
        <p:nvSpPr>
          <p:cNvPr id="5" name="Text Placeholder 4">
            <a:extLst>
              <a:ext uri="{FF2B5EF4-FFF2-40B4-BE49-F238E27FC236}">
                <a16:creationId xmlns:a16="http://schemas.microsoft.com/office/drawing/2014/main" id="{D4DC56C5-48AA-83DD-4987-E6F9A8773851}"/>
              </a:ext>
            </a:extLst>
          </p:cNvPr>
          <p:cNvSpPr>
            <a:spLocks noGrp="1"/>
          </p:cNvSpPr>
          <p:nvPr>
            <p:ph type="body" sz="quarter" idx="3"/>
          </p:nvPr>
        </p:nvSpPr>
        <p:spPr>
          <a:xfrm>
            <a:off x="1902759" y="5782516"/>
            <a:ext cx="9609511" cy="823912"/>
          </a:xfrm>
        </p:spPr>
        <p:txBody>
          <a:bodyPr>
            <a:noAutofit/>
          </a:bodyPr>
          <a:lstStyle/>
          <a:p>
            <a:r>
              <a:rPr lang="en-US" sz="4400">
                <a:cs typeface="Calibri"/>
              </a:rPr>
              <a:t>Click the large blue circle titled "Info"</a:t>
            </a:r>
          </a:p>
        </p:txBody>
      </p:sp>
      <p:cxnSp>
        <p:nvCxnSpPr>
          <p:cNvPr id="8" name="Straight Arrow Connector 7">
            <a:extLst>
              <a:ext uri="{FF2B5EF4-FFF2-40B4-BE49-F238E27FC236}">
                <a16:creationId xmlns:a16="http://schemas.microsoft.com/office/drawing/2014/main" id="{EA68662A-CB04-0A69-B1B5-BCD88F3C535C}"/>
              </a:ext>
            </a:extLst>
          </p:cNvPr>
          <p:cNvCxnSpPr/>
          <p:nvPr/>
        </p:nvCxnSpPr>
        <p:spPr>
          <a:xfrm flipH="1">
            <a:off x="7539318" y="3139888"/>
            <a:ext cx="1024216" cy="723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0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raphical user interface, text, application, email&#10;&#10;Description automatically generated">
            <a:extLst>
              <a:ext uri="{FF2B5EF4-FFF2-40B4-BE49-F238E27FC236}">
                <a16:creationId xmlns:a16="http://schemas.microsoft.com/office/drawing/2014/main" id="{03602C9D-A790-CD49-1E31-3E4D4C41BF63}"/>
              </a:ext>
            </a:extLst>
          </p:cNvPr>
          <p:cNvPicPr>
            <a:picLocks noGrp="1" noChangeAspect="1"/>
          </p:cNvPicPr>
          <p:nvPr>
            <p:ph sz="half" idx="2"/>
          </p:nvPr>
        </p:nvPicPr>
        <p:blipFill>
          <a:blip r:embed="rId2"/>
          <a:stretch>
            <a:fillRect/>
          </a:stretch>
        </p:blipFill>
        <p:spPr>
          <a:xfrm>
            <a:off x="750141" y="236888"/>
            <a:ext cx="10133198" cy="5677227"/>
          </a:xfrm>
        </p:spPr>
      </p:pic>
      <p:sp>
        <p:nvSpPr>
          <p:cNvPr id="5" name="Text Placeholder 4">
            <a:extLst>
              <a:ext uri="{FF2B5EF4-FFF2-40B4-BE49-F238E27FC236}">
                <a16:creationId xmlns:a16="http://schemas.microsoft.com/office/drawing/2014/main" id="{DAC107CF-7165-D72E-A416-578019974CA9}"/>
              </a:ext>
            </a:extLst>
          </p:cNvPr>
          <p:cNvSpPr>
            <a:spLocks noGrp="1"/>
          </p:cNvSpPr>
          <p:nvPr>
            <p:ph type="body" sz="quarter" idx="3"/>
          </p:nvPr>
        </p:nvSpPr>
        <p:spPr>
          <a:xfrm>
            <a:off x="367554" y="5737693"/>
            <a:ext cx="11660187" cy="823912"/>
          </a:xfrm>
        </p:spPr>
        <p:txBody>
          <a:bodyPr>
            <a:noAutofit/>
          </a:bodyPr>
          <a:lstStyle/>
          <a:p>
            <a:r>
              <a:rPr lang="en-US" sz="4400">
                <a:cs typeface="Calibri"/>
              </a:rPr>
              <a:t>Login Using Your Computer Login and Password</a:t>
            </a:r>
          </a:p>
        </p:txBody>
      </p:sp>
    </p:spTree>
    <p:extLst>
      <p:ext uri="{BB962C8B-B14F-4D97-AF65-F5344CB8AC3E}">
        <p14:creationId xmlns:p14="http://schemas.microsoft.com/office/powerpoint/2010/main" val="190651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122AE-B4BE-49BE-876D-AC32B744D96D}"/>
              </a:ext>
            </a:extLst>
          </p:cNvPr>
          <p:cNvPicPr>
            <a:picLocks noChangeAspect="1"/>
          </p:cNvPicPr>
          <p:nvPr/>
        </p:nvPicPr>
        <p:blipFill rotWithShape="1">
          <a:blip r:embed="rId2">
            <a:extLst>
              <a:ext uri="{28A0092B-C50C-407E-A947-70E740481C1C}">
                <a14:useLocalDpi xmlns:a14="http://schemas.microsoft.com/office/drawing/2010/main" val="0"/>
              </a:ext>
            </a:extLst>
          </a:blip>
          <a:srcRect l="-179" t="-354" r="178" b="8141"/>
          <a:stretch/>
        </p:blipFill>
        <p:spPr>
          <a:xfrm>
            <a:off x="0" y="113291"/>
            <a:ext cx="12192012" cy="5673323"/>
          </a:xfrm>
          <a:prstGeom prst="rect">
            <a:avLst/>
          </a:prstGeom>
        </p:spPr>
      </p:pic>
      <p:sp>
        <p:nvSpPr>
          <p:cNvPr id="2" name="Rectangle 1">
            <a:extLst>
              <a:ext uri="{FF2B5EF4-FFF2-40B4-BE49-F238E27FC236}">
                <a16:creationId xmlns:a16="http://schemas.microsoft.com/office/drawing/2014/main" id="{44828CEB-9648-A26A-64F3-D7D170341843}"/>
              </a:ext>
            </a:extLst>
          </p:cNvPr>
          <p:cNvSpPr/>
          <p:nvPr/>
        </p:nvSpPr>
        <p:spPr>
          <a:xfrm>
            <a:off x="4923311" y="1661060"/>
            <a:ext cx="1175657"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673F7B7-3746-FE27-4DF3-752F5B0CC6AE}"/>
              </a:ext>
            </a:extLst>
          </p:cNvPr>
          <p:cNvSpPr txBox="1">
            <a:spLocks/>
          </p:cNvSpPr>
          <p:nvPr/>
        </p:nvSpPr>
        <p:spPr>
          <a:xfrm>
            <a:off x="590797" y="5880223"/>
            <a:ext cx="10515600"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Click "Classes"</a:t>
            </a:r>
          </a:p>
        </p:txBody>
      </p:sp>
      <p:sp>
        <p:nvSpPr>
          <p:cNvPr id="6" name="TextBox 5">
            <a:extLst>
              <a:ext uri="{FF2B5EF4-FFF2-40B4-BE49-F238E27FC236}">
                <a16:creationId xmlns:a16="http://schemas.microsoft.com/office/drawing/2014/main" id="{64647B7B-6910-CC0D-15AF-34AA67F50C59}"/>
              </a:ext>
            </a:extLst>
          </p:cNvPr>
          <p:cNvSpPr txBox="1"/>
          <p:nvPr/>
        </p:nvSpPr>
        <p:spPr>
          <a:xfrm>
            <a:off x="8570594" y="3387090"/>
            <a:ext cx="363855" cy="253916"/>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a:cs typeface="Calibri"/>
              </a:rPr>
              <a:t>07</a:t>
            </a:r>
            <a:endParaRPr lang="en-US" sz="1600">
              <a:cs typeface="Calibri" panose="020F0502020204030204"/>
            </a:endParaRPr>
          </a:p>
        </p:txBody>
      </p:sp>
      <p:sp>
        <p:nvSpPr>
          <p:cNvPr id="3" name="TextBox 2">
            <a:extLst>
              <a:ext uri="{FF2B5EF4-FFF2-40B4-BE49-F238E27FC236}">
                <a16:creationId xmlns:a16="http://schemas.microsoft.com/office/drawing/2014/main" id="{DA67E64F-45A8-F72E-9A00-50C78D786820}"/>
              </a:ext>
            </a:extLst>
          </p:cNvPr>
          <p:cNvSpPr txBox="1"/>
          <p:nvPr/>
        </p:nvSpPr>
        <p:spPr>
          <a:xfrm>
            <a:off x="52387" y="153352"/>
            <a:ext cx="3604260" cy="147732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cs typeface="Calibri"/>
            </a:endParaRPr>
          </a:p>
          <a:p>
            <a:r>
              <a:rPr lang="en-US">
                <a:cs typeface="Calibri"/>
              </a:rPr>
              <a:t>School Logo HERE</a:t>
            </a:r>
          </a:p>
          <a:p>
            <a:endParaRPr lang="en-US">
              <a:cs typeface="Calibri"/>
            </a:endParaRPr>
          </a:p>
          <a:p>
            <a:endParaRPr lang="en-US">
              <a:cs typeface="Calibri"/>
            </a:endParaRPr>
          </a:p>
        </p:txBody>
      </p:sp>
    </p:spTree>
    <p:extLst>
      <p:ext uri="{BB962C8B-B14F-4D97-AF65-F5344CB8AC3E}">
        <p14:creationId xmlns:p14="http://schemas.microsoft.com/office/powerpoint/2010/main" val="248383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FA48-8DEC-F9F4-BD73-D9840C92F729}"/>
              </a:ext>
            </a:extLst>
          </p:cNvPr>
          <p:cNvSpPr>
            <a:spLocks noGrp="1"/>
          </p:cNvSpPr>
          <p:nvPr>
            <p:ph type="title"/>
          </p:nvPr>
        </p:nvSpPr>
        <p:spPr>
          <a:xfrm>
            <a:off x="870204" y="606564"/>
            <a:ext cx="10451592" cy="1325563"/>
          </a:xfrm>
        </p:spPr>
        <p:txBody>
          <a:bodyPr anchor="ctr">
            <a:normAutofit/>
          </a:bodyPr>
          <a:lstStyle/>
          <a:p>
            <a:r>
              <a:rPr lang="en-US"/>
              <a:t>Required courses for all 7</a:t>
            </a:r>
            <a:r>
              <a:rPr lang="en-US" baseline="30000"/>
              <a:t>th</a:t>
            </a:r>
            <a:r>
              <a:rPr lang="en-US"/>
              <a:t> grade students:</a:t>
            </a:r>
            <a:br>
              <a:rPr lang="en-US"/>
            </a:br>
            <a:endParaRPr lang="en-US" dirty="0"/>
          </a:p>
        </p:txBody>
      </p:sp>
      <p:sp>
        <p:nvSpPr>
          <p:cNvPr id="8"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8CB59A46-6169-D1B5-9533-C84F23C0EAC9}"/>
              </a:ext>
            </a:extLst>
          </p:cNvPr>
          <p:cNvGraphicFramePr>
            <a:graphicFrameLocks noGrp="1"/>
          </p:cNvGraphicFramePr>
          <p:nvPr>
            <p:ph idx="1"/>
            <p:extLst>
              <p:ext uri="{D42A27DB-BD31-4B8C-83A1-F6EECF244321}">
                <p14:modId xmlns:p14="http://schemas.microsoft.com/office/powerpoint/2010/main" val="2889227939"/>
              </p:ext>
            </p:extLst>
          </p:nvPr>
        </p:nvGraphicFramePr>
        <p:xfrm>
          <a:off x="1000874" y="2647466"/>
          <a:ext cx="10190252" cy="3093694"/>
        </p:xfrm>
        <a:graphic>
          <a:graphicData uri="http://schemas.openxmlformats.org/drawingml/2006/table">
            <a:tbl>
              <a:tblPr firstRow="1" firstCol="1" bandRow="1">
                <a:tableStyleId>{9D7B26C5-4107-4FEC-AEDC-1716B250A1EF}</a:tableStyleId>
              </a:tblPr>
              <a:tblGrid>
                <a:gridCol w="10190252">
                  <a:extLst>
                    <a:ext uri="{9D8B030D-6E8A-4147-A177-3AD203B41FA5}">
                      <a16:colId xmlns:a16="http://schemas.microsoft.com/office/drawing/2014/main" val="3996728763"/>
                    </a:ext>
                  </a:extLst>
                </a:gridCol>
              </a:tblGrid>
              <a:tr h="3093694">
                <a:tc>
                  <a:txBody>
                    <a:bodyPr/>
                    <a:lstStyle/>
                    <a:p>
                      <a:pPr marL="0" marR="0" lvl="0" indent="0">
                        <a:lnSpc>
                          <a:spcPct val="107000"/>
                        </a:lnSpc>
                        <a:spcBef>
                          <a:spcPts val="0"/>
                        </a:spcBef>
                        <a:spcAft>
                          <a:spcPts val="0"/>
                        </a:spcAft>
                        <a:buFontTx/>
                        <a:buNone/>
                      </a:pPr>
                      <a:r>
                        <a:rPr lang="en-US" sz="2300" dirty="0">
                          <a:effectLst/>
                        </a:rPr>
                        <a:t>2 semesters of English</a:t>
                      </a:r>
                      <a:endParaRPr lang="en-US" sz="2100" dirty="0">
                        <a:effectLst/>
                      </a:endParaRPr>
                    </a:p>
                    <a:p>
                      <a:pPr marL="0" marR="0" lvl="0" indent="0">
                        <a:lnSpc>
                          <a:spcPct val="107000"/>
                        </a:lnSpc>
                        <a:spcBef>
                          <a:spcPts val="0"/>
                        </a:spcBef>
                        <a:spcAft>
                          <a:spcPts val="0"/>
                        </a:spcAft>
                        <a:buFontTx/>
                        <a:buNone/>
                      </a:pPr>
                      <a:r>
                        <a:rPr lang="en-US" sz="2300" dirty="0">
                          <a:effectLst/>
                        </a:rPr>
                        <a:t>2 semesters of Mathematics</a:t>
                      </a:r>
                      <a:endParaRPr lang="en-US" sz="2100" dirty="0">
                        <a:effectLst/>
                      </a:endParaRPr>
                    </a:p>
                    <a:p>
                      <a:pPr marL="0" marR="0" lvl="0" indent="0">
                        <a:lnSpc>
                          <a:spcPct val="107000"/>
                        </a:lnSpc>
                        <a:spcBef>
                          <a:spcPts val="0"/>
                        </a:spcBef>
                        <a:spcAft>
                          <a:spcPts val="0"/>
                        </a:spcAft>
                        <a:buFontTx/>
                        <a:buNone/>
                      </a:pPr>
                      <a:r>
                        <a:rPr lang="en-US" sz="2300" dirty="0">
                          <a:effectLst/>
                        </a:rPr>
                        <a:t>2 semesters of Science</a:t>
                      </a:r>
                      <a:endParaRPr lang="en-US" sz="2100" dirty="0">
                        <a:effectLst/>
                      </a:endParaRPr>
                    </a:p>
                    <a:p>
                      <a:pPr marL="0" marR="0" lvl="0" indent="0">
                        <a:lnSpc>
                          <a:spcPct val="107000"/>
                        </a:lnSpc>
                        <a:spcBef>
                          <a:spcPts val="0"/>
                        </a:spcBef>
                        <a:spcAft>
                          <a:spcPts val="0"/>
                        </a:spcAft>
                        <a:buFontTx/>
                        <a:buNone/>
                      </a:pPr>
                      <a:r>
                        <a:rPr lang="en-US" sz="2300" dirty="0">
                          <a:effectLst/>
                        </a:rPr>
                        <a:t>1 semester of Social Studies</a:t>
                      </a:r>
                      <a:endParaRPr lang="en-US" sz="2100" dirty="0">
                        <a:effectLst/>
                      </a:endParaRPr>
                    </a:p>
                    <a:p>
                      <a:pPr marL="0" marR="0" lvl="0" indent="0">
                        <a:lnSpc>
                          <a:spcPct val="107000"/>
                        </a:lnSpc>
                        <a:spcBef>
                          <a:spcPts val="0"/>
                        </a:spcBef>
                        <a:spcAft>
                          <a:spcPts val="0"/>
                        </a:spcAft>
                        <a:buFontTx/>
                        <a:buNone/>
                      </a:pPr>
                      <a:r>
                        <a:rPr lang="en-US" sz="2300" dirty="0">
                          <a:effectLst/>
                        </a:rPr>
                        <a:t>1 semester of Health</a:t>
                      </a:r>
                      <a:endParaRPr lang="en-US" sz="2100" dirty="0">
                        <a:effectLst/>
                      </a:endParaRPr>
                    </a:p>
                    <a:p>
                      <a:pPr marL="0" marR="0" lvl="0" indent="0">
                        <a:lnSpc>
                          <a:spcPct val="107000"/>
                        </a:lnSpc>
                        <a:spcBef>
                          <a:spcPts val="0"/>
                        </a:spcBef>
                        <a:spcAft>
                          <a:spcPts val="0"/>
                        </a:spcAft>
                        <a:buFontTx/>
                        <a:buNone/>
                      </a:pPr>
                      <a:r>
                        <a:rPr lang="en-US" sz="2300" dirty="0">
                          <a:effectLst/>
                        </a:rPr>
                        <a:t>1 semester of Physical Education</a:t>
                      </a:r>
                      <a:endParaRPr lang="en-US" sz="2100" dirty="0">
                        <a:effectLst/>
                      </a:endParaRPr>
                    </a:p>
                    <a:p>
                      <a:pPr marL="0" marR="0" lvl="0" indent="0">
                        <a:lnSpc>
                          <a:spcPct val="107000"/>
                        </a:lnSpc>
                        <a:spcBef>
                          <a:spcPts val="0"/>
                        </a:spcBef>
                        <a:spcAft>
                          <a:spcPts val="0"/>
                        </a:spcAft>
                        <a:buFontTx/>
                        <a:buNone/>
                      </a:pPr>
                      <a:r>
                        <a:rPr lang="en-US" sz="2300" dirty="0">
                          <a:effectLst/>
                        </a:rPr>
                        <a:t>1 semester of Visual and/or Performing arts </a:t>
                      </a:r>
                      <a:endParaRPr lang="en-US" sz="2100" dirty="0">
                        <a:effectLst/>
                      </a:endParaRPr>
                    </a:p>
                    <a:p>
                      <a:pPr marL="0" marR="0" lvl="0" indent="0">
                        <a:lnSpc>
                          <a:spcPct val="107000"/>
                        </a:lnSpc>
                        <a:spcBef>
                          <a:spcPts val="0"/>
                        </a:spcBef>
                        <a:spcAft>
                          <a:spcPts val="0"/>
                        </a:spcAft>
                        <a:buFontTx/>
                        <a:buNone/>
                      </a:pPr>
                      <a:r>
                        <a:rPr lang="en-US" sz="2300" dirty="0">
                          <a:effectLst/>
                        </a:rPr>
                        <a:t>2 semesters of other electives (total of 3 total elective semesters)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381" marR="120381" marT="0" marB="0"/>
                </a:tc>
                <a:extLst>
                  <a:ext uri="{0D108BD9-81ED-4DB2-BD59-A6C34878D82A}">
                    <a16:rowId xmlns:a16="http://schemas.microsoft.com/office/drawing/2014/main" val="4048950042"/>
                  </a:ext>
                </a:extLst>
              </a:tr>
            </a:tbl>
          </a:graphicData>
        </a:graphic>
      </p:graphicFrame>
    </p:spTree>
    <p:extLst>
      <p:ext uri="{BB962C8B-B14F-4D97-AF65-F5344CB8AC3E}">
        <p14:creationId xmlns:p14="http://schemas.microsoft.com/office/powerpoint/2010/main" val="143197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604A6-50E4-48F7-BEED-D7C02B65F86C}"/>
              </a:ext>
            </a:extLst>
          </p:cNvPr>
          <p:cNvPicPr>
            <a:picLocks noChangeAspect="1"/>
          </p:cNvPicPr>
          <p:nvPr/>
        </p:nvPicPr>
        <p:blipFill rotWithShape="1">
          <a:blip r:embed="rId2"/>
          <a:srcRect b="22644"/>
          <a:stretch/>
        </p:blipFill>
        <p:spPr>
          <a:xfrm>
            <a:off x="0" y="171450"/>
            <a:ext cx="12192000" cy="5039802"/>
          </a:xfrm>
          <a:prstGeom prst="rect">
            <a:avLst/>
          </a:prstGeom>
        </p:spPr>
      </p:pic>
      <p:sp>
        <p:nvSpPr>
          <p:cNvPr id="4" name="Title 1">
            <a:extLst>
              <a:ext uri="{FF2B5EF4-FFF2-40B4-BE49-F238E27FC236}">
                <a16:creationId xmlns:a16="http://schemas.microsoft.com/office/drawing/2014/main" id="{3529C54B-B316-66A4-4AB1-5F8CC3634CDF}"/>
              </a:ext>
            </a:extLst>
          </p:cNvPr>
          <p:cNvSpPr txBox="1">
            <a:spLocks/>
          </p:cNvSpPr>
          <p:nvPr/>
        </p:nvSpPr>
        <p:spPr>
          <a:xfrm>
            <a:off x="590797" y="5303281"/>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Click "Requests"</a:t>
            </a:r>
          </a:p>
        </p:txBody>
      </p:sp>
      <p:sp>
        <p:nvSpPr>
          <p:cNvPr id="6" name="Rectangle 5">
            <a:extLst>
              <a:ext uri="{FF2B5EF4-FFF2-40B4-BE49-F238E27FC236}">
                <a16:creationId xmlns:a16="http://schemas.microsoft.com/office/drawing/2014/main" id="{25FF642A-E3CB-32A6-B041-737F537F42AC}"/>
              </a:ext>
            </a:extLst>
          </p:cNvPr>
          <p:cNvSpPr/>
          <p:nvPr/>
        </p:nvSpPr>
        <p:spPr>
          <a:xfrm>
            <a:off x="722414" y="1857003"/>
            <a:ext cx="779813" cy="3869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89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 email&#10;&#10;Description automatically generated">
            <a:extLst>
              <a:ext uri="{FF2B5EF4-FFF2-40B4-BE49-F238E27FC236}">
                <a16:creationId xmlns:a16="http://schemas.microsoft.com/office/drawing/2014/main" id="{9A97FF28-6D6C-D288-F51A-F51CEA1DA057}"/>
              </a:ext>
            </a:extLst>
          </p:cNvPr>
          <p:cNvPicPr>
            <a:picLocks noChangeAspect="1"/>
          </p:cNvPicPr>
          <p:nvPr/>
        </p:nvPicPr>
        <p:blipFill>
          <a:blip r:embed="rId2"/>
          <a:stretch>
            <a:fillRect/>
          </a:stretch>
        </p:blipFill>
        <p:spPr>
          <a:xfrm>
            <a:off x="57150" y="265179"/>
            <a:ext cx="11982450" cy="5575167"/>
          </a:xfrm>
          <a:prstGeom prst="rect">
            <a:avLst/>
          </a:prstGeom>
        </p:spPr>
      </p:pic>
      <p:cxnSp>
        <p:nvCxnSpPr>
          <p:cNvPr id="4" name="Straight Arrow Connector 3">
            <a:extLst>
              <a:ext uri="{FF2B5EF4-FFF2-40B4-BE49-F238E27FC236}">
                <a16:creationId xmlns:a16="http://schemas.microsoft.com/office/drawing/2014/main" id="{2BF46379-7993-F9E8-D8FD-723150DB318C}"/>
              </a:ext>
            </a:extLst>
          </p:cNvPr>
          <p:cNvCxnSpPr/>
          <p:nvPr/>
        </p:nvCxnSpPr>
        <p:spPr>
          <a:xfrm flipH="1">
            <a:off x="9183955" y="2097478"/>
            <a:ext cx="718457" cy="6571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A99251-5EAA-3FFE-ED3C-A9340A9F7939}"/>
              </a:ext>
            </a:extLst>
          </p:cNvPr>
          <p:cNvSpPr txBox="1"/>
          <p:nvPr/>
        </p:nvSpPr>
        <p:spPr>
          <a:xfrm>
            <a:off x="9916910" y="1317298"/>
            <a:ext cx="2028701" cy="4524315"/>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Calibri"/>
              </a:rPr>
              <a:t>Click "</a:t>
            </a:r>
            <a:r>
              <a:rPr lang="en-US" sz="3600" u="sng">
                <a:cs typeface="Calibri"/>
              </a:rPr>
              <a:t>Edit</a:t>
            </a:r>
            <a:r>
              <a:rPr lang="en-US" sz="3600">
                <a:cs typeface="Calibri"/>
              </a:rPr>
              <a:t>" to Add or Edit your </a:t>
            </a:r>
            <a:r>
              <a:rPr lang="en-US" sz="3600" u="sng">
                <a:cs typeface="Calibri"/>
              </a:rPr>
              <a:t>English </a:t>
            </a:r>
            <a:r>
              <a:rPr lang="en-US" sz="3600">
                <a:cs typeface="Calibri"/>
              </a:rPr>
              <a:t>  Course Requests</a:t>
            </a:r>
            <a:endParaRPr lang="en-US"/>
          </a:p>
          <a:p>
            <a:endParaRPr lang="en-US">
              <a:cs typeface="Calibri"/>
            </a:endParaRPr>
          </a:p>
          <a:p>
            <a:endParaRPr lang="en-US">
              <a:cs typeface="Calibri"/>
            </a:endParaRPr>
          </a:p>
        </p:txBody>
      </p:sp>
      <p:sp>
        <p:nvSpPr>
          <p:cNvPr id="8" name="Rectangle 7">
            <a:extLst>
              <a:ext uri="{FF2B5EF4-FFF2-40B4-BE49-F238E27FC236}">
                <a16:creationId xmlns:a16="http://schemas.microsoft.com/office/drawing/2014/main" id="{26530AD8-F293-F562-96DA-804CA06EDB2A}"/>
              </a:ext>
            </a:extLst>
          </p:cNvPr>
          <p:cNvSpPr/>
          <p:nvPr/>
        </p:nvSpPr>
        <p:spPr>
          <a:xfrm>
            <a:off x="188421" y="2564307"/>
            <a:ext cx="1959428" cy="2507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248D23-C5C9-08A1-8F1B-34AB7DAD22DD}"/>
              </a:ext>
            </a:extLst>
          </p:cNvPr>
          <p:cNvSpPr txBox="1">
            <a:spLocks/>
          </p:cNvSpPr>
          <p:nvPr/>
        </p:nvSpPr>
        <p:spPr>
          <a:xfrm>
            <a:off x="264866" y="5918344"/>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English (EN)</a:t>
            </a:r>
          </a:p>
        </p:txBody>
      </p:sp>
    </p:spTree>
    <p:extLst>
      <p:ext uri="{BB962C8B-B14F-4D97-AF65-F5344CB8AC3E}">
        <p14:creationId xmlns:p14="http://schemas.microsoft.com/office/powerpoint/2010/main" val="99301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78892CC-1D2B-1FC4-9E3C-3E4C4F665A54}"/>
              </a:ext>
            </a:extLst>
          </p:cNvPr>
          <p:cNvPicPr>
            <a:picLocks noGrp="1" noChangeAspect="1"/>
          </p:cNvPicPr>
          <p:nvPr>
            <p:ph idx="1"/>
          </p:nvPr>
        </p:nvPicPr>
        <p:blipFill>
          <a:blip r:embed="rId2"/>
          <a:stretch>
            <a:fillRect/>
          </a:stretch>
        </p:blipFill>
        <p:spPr>
          <a:xfrm>
            <a:off x="302449" y="1622779"/>
            <a:ext cx="11386457" cy="3614029"/>
          </a:xfrm>
        </p:spPr>
      </p:pic>
      <p:sp>
        <p:nvSpPr>
          <p:cNvPr id="11" name="Title 1">
            <a:extLst>
              <a:ext uri="{FF2B5EF4-FFF2-40B4-BE49-F238E27FC236}">
                <a16:creationId xmlns:a16="http://schemas.microsoft.com/office/drawing/2014/main" id="{744B6D9B-D7C2-2336-4EFE-845D364C3CC0}"/>
              </a:ext>
            </a:extLst>
          </p:cNvPr>
          <p:cNvSpPr txBox="1">
            <a:spLocks/>
          </p:cNvSpPr>
          <p:nvPr/>
        </p:nvSpPr>
        <p:spPr>
          <a:xfrm>
            <a:off x="1200397" y="41559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the BOX</a:t>
            </a:r>
            <a:r>
              <a:rPr lang="en-US" sz="3400">
                <a:cs typeface="Calibri Light"/>
              </a:rPr>
              <a:t> to the left of your </a:t>
            </a:r>
            <a:r>
              <a:rPr lang="en-US" sz="3400" u="sng">
                <a:cs typeface="Calibri Light"/>
              </a:rPr>
              <a:t>English</a:t>
            </a:r>
            <a:r>
              <a:rPr lang="en-US" sz="3400">
                <a:cs typeface="Calibri Light"/>
              </a:rPr>
              <a:t> Course Request</a:t>
            </a:r>
            <a:r>
              <a:rPr lang="en-US">
                <a:cs typeface="Calibri Light"/>
              </a:rPr>
              <a:t> </a:t>
            </a:r>
          </a:p>
        </p:txBody>
      </p:sp>
      <p:pic>
        <p:nvPicPr>
          <p:cNvPr id="12" name="Picture 12">
            <a:extLst>
              <a:ext uri="{FF2B5EF4-FFF2-40B4-BE49-F238E27FC236}">
                <a16:creationId xmlns:a16="http://schemas.microsoft.com/office/drawing/2014/main" id="{7CF95BE2-01CD-15DF-1CB0-D5FA7B96D28D}"/>
              </a:ext>
            </a:extLst>
          </p:cNvPr>
          <p:cNvPicPr>
            <a:picLocks noChangeAspect="1"/>
          </p:cNvPicPr>
          <p:nvPr/>
        </p:nvPicPr>
        <p:blipFill>
          <a:blip r:embed="rId3"/>
          <a:stretch>
            <a:fillRect/>
          </a:stretch>
        </p:blipFill>
        <p:spPr>
          <a:xfrm>
            <a:off x="698727" y="513670"/>
            <a:ext cx="496660" cy="485775"/>
          </a:xfrm>
          <a:prstGeom prst="rect">
            <a:avLst/>
          </a:prstGeom>
        </p:spPr>
      </p:pic>
      <p:sp>
        <p:nvSpPr>
          <p:cNvPr id="14" name="Speech Bubble: Oval 13">
            <a:extLst>
              <a:ext uri="{FF2B5EF4-FFF2-40B4-BE49-F238E27FC236}">
                <a16:creationId xmlns:a16="http://schemas.microsoft.com/office/drawing/2014/main" id="{DFB94A62-F67F-88D6-AA6B-5F622997B148}"/>
              </a:ext>
            </a:extLst>
          </p:cNvPr>
          <p:cNvSpPr/>
          <p:nvPr/>
        </p:nvSpPr>
        <p:spPr>
          <a:xfrm rot="20820000" flipH="1">
            <a:off x="8252555" y="3966685"/>
            <a:ext cx="2443509" cy="2651651"/>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Tree>
    <p:extLst>
      <p:ext uri="{BB962C8B-B14F-4D97-AF65-F5344CB8AC3E}">
        <p14:creationId xmlns:p14="http://schemas.microsoft.com/office/powerpoint/2010/main" val="32424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raphical user interface, application&#10;&#10;Description automatically generated">
            <a:extLst>
              <a:ext uri="{FF2B5EF4-FFF2-40B4-BE49-F238E27FC236}">
                <a16:creationId xmlns:a16="http://schemas.microsoft.com/office/drawing/2014/main" id="{241FF7CA-59AD-ECBB-77C9-FE642140E7BB}"/>
              </a:ext>
            </a:extLst>
          </p:cNvPr>
          <p:cNvPicPr>
            <a:picLocks noGrp="1" noChangeAspect="1"/>
          </p:cNvPicPr>
          <p:nvPr>
            <p:ph idx="1"/>
          </p:nvPr>
        </p:nvPicPr>
        <p:blipFill rotWithShape="1">
          <a:blip r:embed="rId2"/>
          <a:srcRect t="41707" r="94"/>
          <a:stretch/>
        </p:blipFill>
        <p:spPr>
          <a:xfrm>
            <a:off x="45309" y="954263"/>
            <a:ext cx="11156184" cy="3126848"/>
          </a:xfrm>
        </p:spPr>
      </p:pic>
      <p:sp>
        <p:nvSpPr>
          <p:cNvPr id="5" name="TextBox 1">
            <a:extLst>
              <a:ext uri="{FF2B5EF4-FFF2-40B4-BE49-F238E27FC236}">
                <a16:creationId xmlns:a16="http://schemas.microsoft.com/office/drawing/2014/main" id="{7B77B71F-8602-6CA4-3FE5-86A705CA8064}"/>
              </a:ext>
            </a:extLst>
          </p:cNvPr>
          <p:cNvSpPr txBox="1"/>
          <p:nvPr/>
        </p:nvSpPr>
        <p:spPr>
          <a:xfrm>
            <a:off x="10210385" y="1233067"/>
            <a:ext cx="1731818" cy="5078313"/>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Math </a:t>
            </a:r>
            <a:r>
              <a:rPr lang="en-US" sz="3600">
                <a:cs typeface="Calibri"/>
              </a:rPr>
              <a:t>  Course Request</a:t>
            </a:r>
          </a:p>
          <a:p>
            <a:endParaRPr lang="en-US">
              <a:cs typeface="Calibri"/>
            </a:endParaRPr>
          </a:p>
          <a:p>
            <a:endParaRPr lang="en-US">
              <a:cs typeface="Calibri"/>
            </a:endParaRPr>
          </a:p>
        </p:txBody>
      </p:sp>
      <p:cxnSp>
        <p:nvCxnSpPr>
          <p:cNvPr id="7" name="Straight Arrow Connector 6">
            <a:extLst>
              <a:ext uri="{FF2B5EF4-FFF2-40B4-BE49-F238E27FC236}">
                <a16:creationId xmlns:a16="http://schemas.microsoft.com/office/drawing/2014/main" id="{71AD2CC3-E249-31F3-E42D-9E62183D2228}"/>
              </a:ext>
            </a:extLst>
          </p:cNvPr>
          <p:cNvCxnSpPr/>
          <p:nvPr/>
        </p:nvCxnSpPr>
        <p:spPr>
          <a:xfrm flipH="1">
            <a:off x="9215815" y="3389708"/>
            <a:ext cx="962061" cy="4055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7739EC-700C-5428-6C30-CE43E74D4D89}"/>
              </a:ext>
            </a:extLst>
          </p:cNvPr>
          <p:cNvSpPr/>
          <p:nvPr/>
        </p:nvSpPr>
        <p:spPr>
          <a:xfrm>
            <a:off x="270164" y="3729841"/>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D2C3853-901C-9317-12BE-B2B6A843383C}"/>
              </a:ext>
            </a:extLst>
          </p:cNvPr>
          <p:cNvSpPr txBox="1">
            <a:spLocks/>
          </p:cNvSpPr>
          <p:nvPr/>
        </p:nvSpPr>
        <p:spPr>
          <a:xfrm>
            <a:off x="264866" y="5639302"/>
            <a:ext cx="6215743"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Mathematics (MA)</a:t>
            </a:r>
          </a:p>
        </p:txBody>
      </p:sp>
    </p:spTree>
    <p:extLst>
      <p:ext uri="{BB962C8B-B14F-4D97-AF65-F5344CB8AC3E}">
        <p14:creationId xmlns:p14="http://schemas.microsoft.com/office/powerpoint/2010/main" val="2492060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9BC7B541-5E33-1300-D654-DEAA7F608E17}"/>
              </a:ext>
            </a:extLst>
          </p:cNvPr>
          <p:cNvPicPr>
            <a:picLocks noChangeAspect="1"/>
          </p:cNvPicPr>
          <p:nvPr/>
        </p:nvPicPr>
        <p:blipFill>
          <a:blip r:embed="rId2"/>
          <a:stretch>
            <a:fillRect/>
          </a:stretch>
        </p:blipFill>
        <p:spPr>
          <a:xfrm>
            <a:off x="121509" y="1475017"/>
            <a:ext cx="11743037" cy="3259237"/>
          </a:xfrm>
          <a:prstGeom prst="rect">
            <a:avLst/>
          </a:prstGeom>
        </p:spPr>
      </p:pic>
      <p:sp>
        <p:nvSpPr>
          <p:cNvPr id="8" name="Speech Bubble: Oval 7">
            <a:extLst>
              <a:ext uri="{FF2B5EF4-FFF2-40B4-BE49-F238E27FC236}">
                <a16:creationId xmlns:a16="http://schemas.microsoft.com/office/drawing/2014/main" id="{D8A164EA-7778-A169-CD24-B79A01B4453A}"/>
              </a:ext>
            </a:extLst>
          </p:cNvPr>
          <p:cNvSpPr/>
          <p:nvPr/>
        </p:nvSpPr>
        <p:spPr>
          <a:xfrm rot="-180000" flipH="1">
            <a:off x="7739301" y="3052479"/>
            <a:ext cx="2566620" cy="2687385"/>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
        <p:nvSpPr>
          <p:cNvPr id="11" name="Title 1">
            <a:extLst>
              <a:ext uri="{FF2B5EF4-FFF2-40B4-BE49-F238E27FC236}">
                <a16:creationId xmlns:a16="http://schemas.microsoft.com/office/drawing/2014/main" id="{8DFE1BC0-BAF2-4F32-EDBF-EA1A7146CA21}"/>
              </a:ext>
            </a:extLst>
          </p:cNvPr>
          <p:cNvSpPr txBox="1">
            <a:spLocks/>
          </p:cNvSpPr>
          <p:nvPr/>
        </p:nvSpPr>
        <p:spPr>
          <a:xfrm>
            <a:off x="764968" y="382938"/>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the BOX</a:t>
            </a:r>
            <a:r>
              <a:rPr lang="en-US" sz="3400">
                <a:cs typeface="Calibri Light"/>
              </a:rPr>
              <a:t> to the left of your </a:t>
            </a:r>
            <a:r>
              <a:rPr lang="en-US" sz="3400" u="sng">
                <a:cs typeface="Calibri Light"/>
              </a:rPr>
              <a:t>Math </a:t>
            </a:r>
            <a:r>
              <a:rPr lang="en-US" sz="3400">
                <a:cs typeface="Calibri Light"/>
              </a:rPr>
              <a:t>Course Request</a:t>
            </a:r>
            <a:r>
              <a:rPr lang="en-US">
                <a:cs typeface="Calibri Light"/>
              </a:rPr>
              <a:t> </a:t>
            </a:r>
          </a:p>
        </p:txBody>
      </p:sp>
      <p:pic>
        <p:nvPicPr>
          <p:cNvPr id="16" name="Picture 12">
            <a:extLst>
              <a:ext uri="{FF2B5EF4-FFF2-40B4-BE49-F238E27FC236}">
                <a16:creationId xmlns:a16="http://schemas.microsoft.com/office/drawing/2014/main" id="{A179A250-2D61-05EE-D7F1-326AFA93AA49}"/>
              </a:ext>
            </a:extLst>
          </p:cNvPr>
          <p:cNvPicPr>
            <a:picLocks noChangeAspect="1"/>
          </p:cNvPicPr>
          <p:nvPr/>
        </p:nvPicPr>
        <p:blipFill>
          <a:blip r:embed="rId3"/>
          <a:stretch>
            <a:fillRect/>
          </a:stretch>
        </p:blipFill>
        <p:spPr>
          <a:xfrm>
            <a:off x="339498" y="513670"/>
            <a:ext cx="496660" cy="485775"/>
          </a:xfrm>
          <a:prstGeom prst="rect">
            <a:avLst/>
          </a:prstGeom>
        </p:spPr>
      </p:pic>
    </p:spTree>
    <p:extLst>
      <p:ext uri="{BB962C8B-B14F-4D97-AF65-F5344CB8AC3E}">
        <p14:creationId xmlns:p14="http://schemas.microsoft.com/office/powerpoint/2010/main" val="375688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Graphical user interface, application&#10;&#10;Description automatically generated">
            <a:extLst>
              <a:ext uri="{FF2B5EF4-FFF2-40B4-BE49-F238E27FC236}">
                <a16:creationId xmlns:a16="http://schemas.microsoft.com/office/drawing/2014/main" id="{EF4FE67C-E7A7-19E9-DFE9-9E971FF29AAC}"/>
              </a:ext>
            </a:extLst>
          </p:cNvPr>
          <p:cNvPicPr>
            <a:picLocks noChangeAspect="1"/>
          </p:cNvPicPr>
          <p:nvPr/>
        </p:nvPicPr>
        <p:blipFill>
          <a:blip r:embed="rId2"/>
          <a:stretch>
            <a:fillRect/>
          </a:stretch>
        </p:blipFill>
        <p:spPr>
          <a:xfrm>
            <a:off x="-2059" y="548486"/>
            <a:ext cx="11619469" cy="3969298"/>
          </a:xfrm>
          <a:prstGeom prst="rect">
            <a:avLst/>
          </a:prstGeom>
        </p:spPr>
      </p:pic>
      <p:grpSp>
        <p:nvGrpSpPr>
          <p:cNvPr id="5" name="Group 4">
            <a:extLst>
              <a:ext uri="{FF2B5EF4-FFF2-40B4-BE49-F238E27FC236}">
                <a16:creationId xmlns:a16="http://schemas.microsoft.com/office/drawing/2014/main" id="{316C7B24-4A49-B06B-A3C6-57E606E29E54}"/>
              </a:ext>
            </a:extLst>
          </p:cNvPr>
          <p:cNvGrpSpPr/>
          <p:nvPr/>
        </p:nvGrpSpPr>
        <p:grpSpPr>
          <a:xfrm>
            <a:off x="9431163" y="743290"/>
            <a:ext cx="2535940" cy="5632311"/>
            <a:chOff x="9744629" y="783275"/>
            <a:chExt cx="2535940" cy="5632311"/>
          </a:xfrm>
        </p:grpSpPr>
        <p:cxnSp>
          <p:nvCxnSpPr>
            <p:cNvPr id="4" name="Straight Arrow Connector 3">
              <a:extLst>
                <a:ext uri="{FF2B5EF4-FFF2-40B4-BE49-F238E27FC236}">
                  <a16:creationId xmlns:a16="http://schemas.microsoft.com/office/drawing/2014/main" id="{BEE6D842-F661-9912-E2EB-7818FB6088EC}"/>
                </a:ext>
              </a:extLst>
            </p:cNvPr>
            <p:cNvCxnSpPr>
              <a:cxnSpLocks/>
            </p:cNvCxnSpPr>
            <p:nvPr/>
          </p:nvCxnSpPr>
          <p:spPr>
            <a:xfrm flipH="1">
              <a:off x="9744629" y="3350952"/>
              <a:ext cx="318530" cy="3865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579FC0F0-E9DC-ACCA-29D1-01891FB2B3FB}"/>
                </a:ext>
              </a:extLst>
            </p:cNvPr>
            <p:cNvSpPr txBox="1"/>
            <p:nvPr/>
          </p:nvSpPr>
          <p:spPr>
            <a:xfrm>
              <a:off x="9984674" y="783275"/>
              <a:ext cx="2295895" cy="5632311"/>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Physical </a:t>
              </a:r>
              <a:endParaRPr lang="en-US"/>
            </a:p>
            <a:p>
              <a:pPr algn="ctr"/>
              <a:r>
                <a:rPr lang="en-US" sz="3600" u="sng">
                  <a:cs typeface="Calibri"/>
                </a:rPr>
                <a:t>Education/Health (PE) </a:t>
              </a:r>
              <a:r>
                <a:rPr lang="en-US" sz="3600">
                  <a:cs typeface="Calibri"/>
                </a:rPr>
                <a:t> </a:t>
              </a:r>
              <a:endParaRPr lang="en-US">
                <a:cs typeface="Calibri"/>
              </a:endParaRPr>
            </a:p>
            <a:p>
              <a:pPr algn="ctr"/>
              <a:r>
                <a:rPr lang="en-US" sz="3600">
                  <a:cs typeface="Calibri"/>
                </a:rPr>
                <a:t> Course Requests</a:t>
              </a:r>
              <a:endParaRPr lang="en-US">
                <a:cs typeface="Calibri"/>
              </a:endParaRPr>
            </a:p>
            <a:p>
              <a:endParaRPr lang="en-US">
                <a:cs typeface="Calibri"/>
              </a:endParaRPr>
            </a:p>
            <a:p>
              <a:endParaRPr lang="en-US">
                <a:cs typeface="Calibri"/>
              </a:endParaRPr>
            </a:p>
          </p:txBody>
        </p:sp>
      </p:grpSp>
      <p:sp>
        <p:nvSpPr>
          <p:cNvPr id="10" name="Title 1">
            <a:extLst>
              <a:ext uri="{FF2B5EF4-FFF2-40B4-BE49-F238E27FC236}">
                <a16:creationId xmlns:a16="http://schemas.microsoft.com/office/drawing/2014/main" id="{03A8D059-CACF-D392-4C50-6F7457B18EC0}"/>
              </a:ext>
            </a:extLst>
          </p:cNvPr>
          <p:cNvSpPr txBox="1">
            <a:spLocks/>
          </p:cNvSpPr>
          <p:nvPr/>
        </p:nvSpPr>
        <p:spPr>
          <a:xfrm>
            <a:off x="264866" y="5639302"/>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Physical Education/Health (PE)</a:t>
            </a:r>
          </a:p>
        </p:txBody>
      </p:sp>
      <p:sp>
        <p:nvSpPr>
          <p:cNvPr id="9" name="Rectangle 8">
            <a:extLst>
              <a:ext uri="{FF2B5EF4-FFF2-40B4-BE49-F238E27FC236}">
                <a16:creationId xmlns:a16="http://schemas.microsoft.com/office/drawing/2014/main" id="{A6F75809-7D8C-B221-10D6-F8865BEF7693}"/>
              </a:ext>
            </a:extLst>
          </p:cNvPr>
          <p:cNvSpPr/>
          <p:nvPr/>
        </p:nvSpPr>
        <p:spPr>
          <a:xfrm>
            <a:off x="198083" y="3688652"/>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4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able&#10;&#10;Description automatically generated">
            <a:extLst>
              <a:ext uri="{FF2B5EF4-FFF2-40B4-BE49-F238E27FC236}">
                <a16:creationId xmlns:a16="http://schemas.microsoft.com/office/drawing/2014/main" id="{D7995259-8222-2D56-91EC-E275F51135CC}"/>
              </a:ext>
            </a:extLst>
          </p:cNvPr>
          <p:cNvPicPr>
            <a:picLocks noGrp="1" noChangeAspect="1"/>
          </p:cNvPicPr>
          <p:nvPr>
            <p:ph idx="1"/>
          </p:nvPr>
        </p:nvPicPr>
        <p:blipFill>
          <a:blip r:embed="rId2"/>
          <a:stretch>
            <a:fillRect/>
          </a:stretch>
        </p:blipFill>
        <p:spPr>
          <a:xfrm>
            <a:off x="467498" y="1821397"/>
            <a:ext cx="10906898" cy="3216793"/>
          </a:xfrm>
        </p:spPr>
      </p:pic>
      <p:sp>
        <p:nvSpPr>
          <p:cNvPr id="4" name="Title 1">
            <a:extLst>
              <a:ext uri="{FF2B5EF4-FFF2-40B4-BE49-F238E27FC236}">
                <a16:creationId xmlns:a16="http://schemas.microsoft.com/office/drawing/2014/main" id="{010AF79D-756A-2543-1D85-47CB6B2BEE60}"/>
              </a:ext>
            </a:extLst>
          </p:cNvPr>
          <p:cNvSpPr txBox="1">
            <a:spLocks/>
          </p:cNvSpPr>
          <p:nvPr/>
        </p:nvSpPr>
        <p:spPr>
          <a:xfrm>
            <a:off x="1155655" y="391161"/>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u="sng">
                <a:cs typeface="Calibri Light"/>
              </a:rPr>
              <a:t>Health 7</a:t>
            </a:r>
            <a:r>
              <a:rPr lang="en-US" sz="3400">
                <a:cs typeface="Calibri Light"/>
              </a:rPr>
              <a:t> &amp;</a:t>
            </a:r>
            <a:r>
              <a:rPr lang="en-US" sz="3400" u="sng">
                <a:cs typeface="Calibri Light"/>
              </a:rPr>
              <a:t> PE Foundational 7</a:t>
            </a:r>
          </a:p>
        </p:txBody>
      </p:sp>
      <p:sp>
        <p:nvSpPr>
          <p:cNvPr id="8" name="Speech Bubble: Oval 7">
            <a:extLst>
              <a:ext uri="{FF2B5EF4-FFF2-40B4-BE49-F238E27FC236}">
                <a16:creationId xmlns:a16="http://schemas.microsoft.com/office/drawing/2014/main" id="{7766FDD4-6F6C-9CFE-5E2A-4D2354AAFED0}"/>
              </a:ext>
            </a:extLst>
          </p:cNvPr>
          <p:cNvSpPr/>
          <p:nvPr/>
        </p:nvSpPr>
        <p:spPr>
          <a:xfrm flipH="1">
            <a:off x="7585118" y="3373841"/>
            <a:ext cx="2249352" cy="2461031"/>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pic>
        <p:nvPicPr>
          <p:cNvPr id="11" name="Picture 12">
            <a:extLst>
              <a:ext uri="{FF2B5EF4-FFF2-40B4-BE49-F238E27FC236}">
                <a16:creationId xmlns:a16="http://schemas.microsoft.com/office/drawing/2014/main" id="{5AC1602B-9D34-AC15-2511-DE5C017D9C5E}"/>
              </a:ext>
            </a:extLst>
          </p:cNvPr>
          <p:cNvPicPr>
            <a:picLocks noChangeAspect="1"/>
          </p:cNvPicPr>
          <p:nvPr/>
        </p:nvPicPr>
        <p:blipFill>
          <a:blip r:embed="rId3"/>
          <a:stretch>
            <a:fillRect/>
          </a:stretch>
        </p:blipFill>
        <p:spPr>
          <a:xfrm>
            <a:off x="339498" y="513670"/>
            <a:ext cx="496660" cy="485775"/>
          </a:xfrm>
          <a:prstGeom prst="rect">
            <a:avLst/>
          </a:prstGeom>
        </p:spPr>
      </p:pic>
    </p:spTree>
    <p:extLst>
      <p:ext uri="{BB962C8B-B14F-4D97-AF65-F5344CB8AC3E}">
        <p14:creationId xmlns:p14="http://schemas.microsoft.com/office/powerpoint/2010/main" val="216500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Graphical user interface, text, application, email&#10;&#10;Description automatically generated">
            <a:extLst>
              <a:ext uri="{FF2B5EF4-FFF2-40B4-BE49-F238E27FC236}">
                <a16:creationId xmlns:a16="http://schemas.microsoft.com/office/drawing/2014/main" id="{62161C67-B2F8-E3C8-15E4-7C2A031ADB1A}"/>
              </a:ext>
            </a:extLst>
          </p:cNvPr>
          <p:cNvPicPr>
            <a:picLocks noChangeAspect="1"/>
          </p:cNvPicPr>
          <p:nvPr/>
        </p:nvPicPr>
        <p:blipFill rotWithShape="1">
          <a:blip r:embed="rId2"/>
          <a:srcRect t="2932" r="98" b="-326"/>
          <a:stretch/>
        </p:blipFill>
        <p:spPr>
          <a:xfrm>
            <a:off x="162698" y="1423603"/>
            <a:ext cx="10517671" cy="3083911"/>
          </a:xfrm>
          <a:prstGeom prst="rect">
            <a:avLst/>
          </a:prstGeom>
        </p:spPr>
      </p:pic>
      <p:cxnSp>
        <p:nvCxnSpPr>
          <p:cNvPr id="7" name="Straight Arrow Connector 6">
            <a:extLst>
              <a:ext uri="{FF2B5EF4-FFF2-40B4-BE49-F238E27FC236}">
                <a16:creationId xmlns:a16="http://schemas.microsoft.com/office/drawing/2014/main" id="{71AD2CC3-E249-31F3-E42D-9E62183D2228}"/>
              </a:ext>
            </a:extLst>
          </p:cNvPr>
          <p:cNvCxnSpPr>
            <a:cxnSpLocks/>
          </p:cNvCxnSpPr>
          <p:nvPr/>
        </p:nvCxnSpPr>
        <p:spPr>
          <a:xfrm flipH="1">
            <a:off x="9032939" y="2797497"/>
            <a:ext cx="1358636" cy="974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1">
            <a:extLst>
              <a:ext uri="{FF2B5EF4-FFF2-40B4-BE49-F238E27FC236}">
                <a16:creationId xmlns:a16="http://schemas.microsoft.com/office/drawing/2014/main" id="{7B77B71F-8602-6CA4-3FE5-86A705CA8064}"/>
              </a:ext>
            </a:extLst>
          </p:cNvPr>
          <p:cNvSpPr txBox="1"/>
          <p:nvPr/>
        </p:nvSpPr>
        <p:spPr>
          <a:xfrm>
            <a:off x="9578088" y="957528"/>
            <a:ext cx="2187750"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Science</a:t>
            </a:r>
            <a:r>
              <a:rPr lang="en-US" sz="3600">
                <a:cs typeface="Calibri"/>
              </a:rPr>
              <a:t>  </a:t>
            </a:r>
          </a:p>
          <a:p>
            <a:pPr algn="ctr"/>
            <a:r>
              <a:rPr lang="en-US" sz="3600">
                <a:cs typeface="Calibri"/>
              </a:rPr>
              <a:t>Course Request</a:t>
            </a:r>
          </a:p>
          <a:p>
            <a:endParaRPr lang="en-US">
              <a:cs typeface="Calibri"/>
            </a:endParaRPr>
          </a:p>
          <a:p>
            <a:endParaRPr lang="en-US">
              <a:cs typeface="Calibri"/>
            </a:endParaRPr>
          </a:p>
        </p:txBody>
      </p:sp>
      <p:sp>
        <p:nvSpPr>
          <p:cNvPr id="12" name="Title 1">
            <a:extLst>
              <a:ext uri="{FF2B5EF4-FFF2-40B4-BE49-F238E27FC236}">
                <a16:creationId xmlns:a16="http://schemas.microsoft.com/office/drawing/2014/main" id="{CD2C3853-901C-9317-12BE-B2B6A843383C}"/>
              </a:ext>
            </a:extLst>
          </p:cNvPr>
          <p:cNvSpPr txBox="1">
            <a:spLocks/>
          </p:cNvSpPr>
          <p:nvPr/>
        </p:nvSpPr>
        <p:spPr>
          <a:xfrm>
            <a:off x="264866" y="5639302"/>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Science (SC)</a:t>
            </a:r>
          </a:p>
        </p:txBody>
      </p:sp>
      <p:sp>
        <p:nvSpPr>
          <p:cNvPr id="10" name="Rectangle 9">
            <a:extLst>
              <a:ext uri="{FF2B5EF4-FFF2-40B4-BE49-F238E27FC236}">
                <a16:creationId xmlns:a16="http://schemas.microsoft.com/office/drawing/2014/main" id="{936CF9EF-D40F-5A79-9340-120D1422BF63}"/>
              </a:ext>
            </a:extLst>
          </p:cNvPr>
          <p:cNvSpPr/>
          <p:nvPr/>
        </p:nvSpPr>
        <p:spPr>
          <a:xfrm>
            <a:off x="311353" y="3554787"/>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52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B95D994A-6B75-788E-38C1-792A7EA5867F}"/>
              </a:ext>
            </a:extLst>
          </p:cNvPr>
          <p:cNvPicPr>
            <a:picLocks noChangeAspect="1"/>
          </p:cNvPicPr>
          <p:nvPr/>
        </p:nvPicPr>
        <p:blipFill>
          <a:blip r:embed="rId2"/>
          <a:stretch>
            <a:fillRect/>
          </a:stretch>
        </p:blipFill>
        <p:spPr>
          <a:xfrm>
            <a:off x="142103" y="1617817"/>
            <a:ext cx="11815118" cy="4518234"/>
          </a:xfrm>
          <a:prstGeom prst="rect">
            <a:avLst/>
          </a:prstGeom>
        </p:spPr>
      </p:pic>
      <p:pic>
        <p:nvPicPr>
          <p:cNvPr id="4" name="Picture 12">
            <a:extLst>
              <a:ext uri="{FF2B5EF4-FFF2-40B4-BE49-F238E27FC236}">
                <a16:creationId xmlns:a16="http://schemas.microsoft.com/office/drawing/2014/main" id="{1431AF46-268A-F9C5-7905-CDE32B6BD554}"/>
              </a:ext>
            </a:extLst>
          </p:cNvPr>
          <p:cNvPicPr>
            <a:picLocks noChangeAspect="1"/>
          </p:cNvPicPr>
          <p:nvPr/>
        </p:nvPicPr>
        <p:blipFill>
          <a:blip r:embed="rId3"/>
          <a:stretch>
            <a:fillRect/>
          </a:stretch>
        </p:blipFill>
        <p:spPr>
          <a:xfrm>
            <a:off x="339498" y="513670"/>
            <a:ext cx="496660" cy="485775"/>
          </a:xfrm>
          <a:prstGeom prst="rect">
            <a:avLst/>
          </a:prstGeom>
        </p:spPr>
      </p:pic>
      <p:sp>
        <p:nvSpPr>
          <p:cNvPr id="6" name="Title 1">
            <a:extLst>
              <a:ext uri="{FF2B5EF4-FFF2-40B4-BE49-F238E27FC236}">
                <a16:creationId xmlns:a16="http://schemas.microsoft.com/office/drawing/2014/main" id="{EBF9E0F1-624E-86B2-4BA7-7CE4E149E60F}"/>
              </a:ext>
            </a:extLst>
          </p:cNvPr>
          <p:cNvSpPr txBox="1">
            <a:spLocks/>
          </p:cNvSpPr>
          <p:nvPr/>
        </p:nvSpPr>
        <p:spPr>
          <a:xfrm>
            <a:off x="1155655" y="391161"/>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u="sng">
                <a:cs typeface="Calibri Light"/>
              </a:rPr>
              <a:t>Science 7</a:t>
            </a:r>
          </a:p>
        </p:txBody>
      </p:sp>
      <p:sp>
        <p:nvSpPr>
          <p:cNvPr id="8" name="Speech Bubble: Oval 7">
            <a:extLst>
              <a:ext uri="{FF2B5EF4-FFF2-40B4-BE49-F238E27FC236}">
                <a16:creationId xmlns:a16="http://schemas.microsoft.com/office/drawing/2014/main" id="{A57181D0-5A84-420D-0D06-370BF84AFCD1}"/>
              </a:ext>
            </a:extLst>
          </p:cNvPr>
          <p:cNvSpPr/>
          <p:nvPr/>
        </p:nvSpPr>
        <p:spPr>
          <a:xfrm flipH="1">
            <a:off x="8151469" y="3137003"/>
            <a:ext cx="2249352" cy="2461031"/>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Tree>
    <p:extLst>
      <p:ext uri="{BB962C8B-B14F-4D97-AF65-F5344CB8AC3E}">
        <p14:creationId xmlns:p14="http://schemas.microsoft.com/office/powerpoint/2010/main" val="12087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phical user interface, application&#10;&#10;Description automatically generated">
            <a:extLst>
              <a:ext uri="{FF2B5EF4-FFF2-40B4-BE49-F238E27FC236}">
                <a16:creationId xmlns:a16="http://schemas.microsoft.com/office/drawing/2014/main" id="{FECF8C61-D968-3AEA-4152-605CD93631F8}"/>
              </a:ext>
            </a:extLst>
          </p:cNvPr>
          <p:cNvPicPr>
            <a:picLocks noChangeAspect="1"/>
          </p:cNvPicPr>
          <p:nvPr/>
        </p:nvPicPr>
        <p:blipFill rotWithShape="1">
          <a:blip r:embed="rId2"/>
          <a:srcRect t="3109" b="259"/>
          <a:stretch/>
        </p:blipFill>
        <p:spPr>
          <a:xfrm>
            <a:off x="230981" y="1108187"/>
            <a:ext cx="11105635" cy="3548205"/>
          </a:xfrm>
          <a:prstGeom prst="rect">
            <a:avLst/>
          </a:prstGeom>
        </p:spPr>
      </p:pic>
      <p:sp>
        <p:nvSpPr>
          <p:cNvPr id="4" name="Title 1">
            <a:extLst>
              <a:ext uri="{FF2B5EF4-FFF2-40B4-BE49-F238E27FC236}">
                <a16:creationId xmlns:a16="http://schemas.microsoft.com/office/drawing/2014/main" id="{2575904A-45C0-1B5A-3C6D-BAB1A6B9216D}"/>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 Social Studies (SO)</a:t>
            </a:r>
          </a:p>
        </p:txBody>
      </p:sp>
      <p:cxnSp>
        <p:nvCxnSpPr>
          <p:cNvPr id="7" name="Straight Arrow Connector 6">
            <a:extLst>
              <a:ext uri="{FF2B5EF4-FFF2-40B4-BE49-F238E27FC236}">
                <a16:creationId xmlns:a16="http://schemas.microsoft.com/office/drawing/2014/main" id="{F65975A3-CA3D-2FD9-AE1C-1FA1270601C2}"/>
              </a:ext>
            </a:extLst>
          </p:cNvPr>
          <p:cNvCxnSpPr>
            <a:cxnSpLocks/>
          </p:cNvCxnSpPr>
          <p:nvPr/>
        </p:nvCxnSpPr>
        <p:spPr>
          <a:xfrm flipH="1">
            <a:off x="9453525" y="3684648"/>
            <a:ext cx="1404071" cy="5461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C0BEDE5-2231-C948-4238-C4666ED784BF}"/>
              </a:ext>
            </a:extLst>
          </p:cNvPr>
          <p:cNvSpPr/>
          <p:nvPr/>
        </p:nvSpPr>
        <p:spPr>
          <a:xfrm>
            <a:off x="440584" y="3903094"/>
            <a:ext cx="1959428" cy="5998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BFC4B708-471E-F224-2B03-05D9F5DFC76C}"/>
              </a:ext>
            </a:extLst>
          </p:cNvPr>
          <p:cNvSpPr txBox="1"/>
          <p:nvPr/>
        </p:nvSpPr>
        <p:spPr>
          <a:xfrm>
            <a:off x="10000255" y="1936552"/>
            <a:ext cx="2074486" cy="445327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Social Studies</a:t>
            </a:r>
            <a:endParaRPr lang="en-US">
              <a:cs typeface="Calibri"/>
            </a:endParaRPr>
          </a:p>
          <a:p>
            <a:pPr algn="ctr"/>
            <a:r>
              <a:rPr lang="en-US" sz="3600">
                <a:cs typeface="Calibri"/>
              </a:rPr>
              <a:t> Course Request</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75002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9B7B-AF2F-2A5D-69C3-587AF3D387B2}"/>
              </a:ext>
            </a:extLst>
          </p:cNvPr>
          <p:cNvSpPr>
            <a:spLocks noGrp="1"/>
          </p:cNvSpPr>
          <p:nvPr>
            <p:ph type="title"/>
          </p:nvPr>
        </p:nvSpPr>
        <p:spPr/>
        <p:txBody>
          <a:bodyPr/>
          <a:lstStyle/>
          <a:p>
            <a:pPr algn="ctr"/>
            <a:r>
              <a:rPr lang="en-US" b="1" dirty="0">
                <a:solidFill>
                  <a:srgbClr val="FF0000"/>
                </a:solidFill>
              </a:rPr>
              <a:t>BUILDING MODIFICATION NEEDED</a:t>
            </a:r>
          </a:p>
        </p:txBody>
      </p:sp>
      <p:sp>
        <p:nvSpPr>
          <p:cNvPr id="3" name="Content Placeholder 2">
            <a:extLst>
              <a:ext uri="{FF2B5EF4-FFF2-40B4-BE49-F238E27FC236}">
                <a16:creationId xmlns:a16="http://schemas.microsoft.com/office/drawing/2014/main" id="{A59F34E8-A75C-BB27-8543-3F5D5D2113CD}"/>
              </a:ext>
            </a:extLst>
          </p:cNvPr>
          <p:cNvSpPr>
            <a:spLocks noGrp="1"/>
          </p:cNvSpPr>
          <p:nvPr>
            <p:ph idx="1"/>
          </p:nvPr>
        </p:nvSpPr>
        <p:spPr>
          <a:xfrm>
            <a:off x="838200" y="1825625"/>
            <a:ext cx="10515600" cy="3317875"/>
          </a:xfrm>
        </p:spPr>
        <p:txBody>
          <a:bodyPr>
            <a:normAutofit/>
          </a:bodyPr>
          <a:lstStyle/>
          <a:p>
            <a:pPr marL="0" indent="0" algn="ctr">
              <a:buNone/>
            </a:pPr>
            <a:r>
              <a:rPr lang="en-US" sz="4000" dirty="0"/>
              <a:t>Slides 4 and 5 are from the course catalog, please remove any classes that are not offered in your building before sharing with students.</a:t>
            </a:r>
          </a:p>
        </p:txBody>
      </p:sp>
      <p:sp>
        <p:nvSpPr>
          <p:cNvPr id="4" name="TextBox 3">
            <a:extLst>
              <a:ext uri="{FF2B5EF4-FFF2-40B4-BE49-F238E27FC236}">
                <a16:creationId xmlns:a16="http://schemas.microsoft.com/office/drawing/2014/main" id="{77619E77-F5AB-D14F-F91D-E93BF9637F08}"/>
              </a:ext>
            </a:extLst>
          </p:cNvPr>
          <p:cNvSpPr txBox="1"/>
          <p:nvPr/>
        </p:nvSpPr>
        <p:spPr>
          <a:xfrm>
            <a:off x="838201" y="5503985"/>
            <a:ext cx="10515600" cy="646331"/>
          </a:xfrm>
          <a:prstGeom prst="rect">
            <a:avLst/>
          </a:prstGeom>
          <a:noFill/>
        </p:spPr>
        <p:txBody>
          <a:bodyPr wrap="square" rtlCol="0">
            <a:spAutoFit/>
          </a:bodyPr>
          <a:lstStyle/>
          <a:p>
            <a:pPr algn="ctr"/>
            <a:r>
              <a:rPr lang="en-US" b="1" dirty="0">
                <a:solidFill>
                  <a:srgbClr val="FF0000"/>
                </a:solidFill>
              </a:rPr>
              <a:t>This is a hidden slide.  </a:t>
            </a:r>
          </a:p>
          <a:p>
            <a:pPr algn="ctr"/>
            <a:r>
              <a:rPr lang="en-US" b="1" dirty="0">
                <a:solidFill>
                  <a:srgbClr val="FF0000"/>
                </a:solidFill>
              </a:rPr>
              <a:t>It does not show when doing a slideshow.</a:t>
            </a:r>
          </a:p>
        </p:txBody>
      </p:sp>
    </p:spTree>
    <p:extLst>
      <p:ext uri="{BB962C8B-B14F-4D97-AF65-F5344CB8AC3E}">
        <p14:creationId xmlns:p14="http://schemas.microsoft.com/office/powerpoint/2010/main" val="187168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FDF3B1-3C24-AC29-222D-703ECD8BCD13}"/>
              </a:ext>
            </a:extLst>
          </p:cNvPr>
          <p:cNvSpPr txBox="1">
            <a:spLocks/>
          </p:cNvSpPr>
          <p:nvPr/>
        </p:nvSpPr>
        <p:spPr>
          <a:xfrm>
            <a:off x="1008190" y="598282"/>
            <a:ext cx="11988390"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a:cs typeface="Calibri Light"/>
              </a:rPr>
              <a:t>  </a:t>
            </a:r>
            <a:r>
              <a:rPr lang="en-US" sz="3400" u="sng" err="1">
                <a:cs typeface="Calibri Light"/>
              </a:rPr>
              <a:t>Wa</a:t>
            </a:r>
            <a:r>
              <a:rPr lang="en-US" sz="3400" u="sng">
                <a:cs typeface="Calibri Light"/>
              </a:rPr>
              <a:t> State History </a:t>
            </a:r>
            <a:endParaRPr lang="en-US" sz="3400">
              <a:cs typeface="Calibri Light"/>
            </a:endParaRPr>
          </a:p>
        </p:txBody>
      </p:sp>
      <p:pic>
        <p:nvPicPr>
          <p:cNvPr id="6" name="Picture 8" descr="Graphical user interface, text, application, chat or text message&#10;&#10;Description automatically generated">
            <a:extLst>
              <a:ext uri="{FF2B5EF4-FFF2-40B4-BE49-F238E27FC236}">
                <a16:creationId xmlns:a16="http://schemas.microsoft.com/office/drawing/2014/main" id="{A4545844-0C7C-8AC1-2697-DAC7869D85AD}"/>
              </a:ext>
            </a:extLst>
          </p:cNvPr>
          <p:cNvPicPr>
            <a:picLocks noChangeAspect="1"/>
          </p:cNvPicPr>
          <p:nvPr/>
        </p:nvPicPr>
        <p:blipFill>
          <a:blip r:embed="rId2"/>
          <a:stretch>
            <a:fillRect/>
          </a:stretch>
        </p:blipFill>
        <p:spPr>
          <a:xfrm>
            <a:off x="395900" y="600482"/>
            <a:ext cx="537482" cy="506185"/>
          </a:xfrm>
          <a:prstGeom prst="rect">
            <a:avLst/>
          </a:prstGeom>
        </p:spPr>
      </p:pic>
      <p:pic>
        <p:nvPicPr>
          <p:cNvPr id="2" name="Picture 3" descr="Graphical user interface&#10;&#10;Description automatically generated">
            <a:extLst>
              <a:ext uri="{FF2B5EF4-FFF2-40B4-BE49-F238E27FC236}">
                <a16:creationId xmlns:a16="http://schemas.microsoft.com/office/drawing/2014/main" id="{8FD8F4FB-9197-2F91-FD08-58AA239FA8B7}"/>
              </a:ext>
            </a:extLst>
          </p:cNvPr>
          <p:cNvPicPr>
            <a:picLocks noChangeAspect="1"/>
          </p:cNvPicPr>
          <p:nvPr/>
        </p:nvPicPr>
        <p:blipFill>
          <a:blip r:embed="rId3"/>
          <a:stretch>
            <a:fillRect/>
          </a:stretch>
        </p:blipFill>
        <p:spPr>
          <a:xfrm>
            <a:off x="261258" y="1566480"/>
            <a:ext cx="11441875" cy="3725041"/>
          </a:xfrm>
          <a:prstGeom prst="rect">
            <a:avLst/>
          </a:prstGeom>
        </p:spPr>
      </p:pic>
      <p:sp>
        <p:nvSpPr>
          <p:cNvPr id="9" name="Speech Bubble: Oval 8">
            <a:extLst>
              <a:ext uri="{FF2B5EF4-FFF2-40B4-BE49-F238E27FC236}">
                <a16:creationId xmlns:a16="http://schemas.microsoft.com/office/drawing/2014/main" id="{DB1815A2-A73E-08D9-EA35-846D71E4162E}"/>
              </a:ext>
            </a:extLst>
          </p:cNvPr>
          <p:cNvSpPr/>
          <p:nvPr/>
        </p:nvSpPr>
        <p:spPr>
          <a:xfrm flipH="1">
            <a:off x="7472776" y="3170349"/>
            <a:ext cx="2437110" cy="2396305"/>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Tree>
    <p:extLst>
      <p:ext uri="{BB962C8B-B14F-4D97-AF65-F5344CB8AC3E}">
        <p14:creationId xmlns:p14="http://schemas.microsoft.com/office/powerpoint/2010/main" val="348811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aphical user interface, application&#10;&#10;Description automatically generated">
            <a:extLst>
              <a:ext uri="{FF2B5EF4-FFF2-40B4-BE49-F238E27FC236}">
                <a16:creationId xmlns:a16="http://schemas.microsoft.com/office/drawing/2014/main" id="{533148C4-27A7-A4D7-7DEB-842F01971AF6}"/>
              </a:ext>
            </a:extLst>
          </p:cNvPr>
          <p:cNvPicPr>
            <a:picLocks noChangeAspect="1"/>
          </p:cNvPicPr>
          <p:nvPr/>
        </p:nvPicPr>
        <p:blipFill rotWithShape="1">
          <a:blip r:embed="rId2"/>
          <a:srcRect t="4372" r="-97" b="546"/>
          <a:stretch/>
        </p:blipFill>
        <p:spPr>
          <a:xfrm>
            <a:off x="289475" y="873147"/>
            <a:ext cx="10699669" cy="3726228"/>
          </a:xfrm>
          <a:prstGeom prst="rect">
            <a:avLst/>
          </a:prstGeom>
        </p:spPr>
      </p:pic>
      <p:cxnSp>
        <p:nvCxnSpPr>
          <p:cNvPr id="5" name="Straight Arrow Connector 4">
            <a:extLst>
              <a:ext uri="{FF2B5EF4-FFF2-40B4-BE49-F238E27FC236}">
                <a16:creationId xmlns:a16="http://schemas.microsoft.com/office/drawing/2014/main" id="{AA52AA82-8556-35AA-334F-B4FFA78E440A}"/>
              </a:ext>
            </a:extLst>
          </p:cNvPr>
          <p:cNvCxnSpPr>
            <a:cxnSpLocks/>
          </p:cNvCxnSpPr>
          <p:nvPr/>
        </p:nvCxnSpPr>
        <p:spPr>
          <a:xfrm flipH="1">
            <a:off x="9180021" y="2683427"/>
            <a:ext cx="1571580" cy="6483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B157212-3210-7FCE-ED94-CD143A3E665B}"/>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 Fine Arts (FA)</a:t>
            </a:r>
          </a:p>
        </p:txBody>
      </p:sp>
      <p:sp>
        <p:nvSpPr>
          <p:cNvPr id="4" name="TextBox 1">
            <a:extLst>
              <a:ext uri="{FF2B5EF4-FFF2-40B4-BE49-F238E27FC236}">
                <a16:creationId xmlns:a16="http://schemas.microsoft.com/office/drawing/2014/main" id="{66E55294-473C-8837-7A06-CE6FC8C6EE91}"/>
              </a:ext>
            </a:extLst>
          </p:cNvPr>
          <p:cNvSpPr txBox="1"/>
          <p:nvPr/>
        </p:nvSpPr>
        <p:spPr>
          <a:xfrm>
            <a:off x="9999497" y="1858466"/>
            <a:ext cx="1900975"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Fine Arts</a:t>
            </a:r>
          </a:p>
          <a:p>
            <a:pPr algn="ctr"/>
            <a:r>
              <a:rPr lang="en-US" sz="3600">
                <a:cs typeface="Calibri"/>
              </a:rPr>
              <a:t> Course Requests</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401173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10124699"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620713" y="1606954"/>
            <a:ext cx="2368925" cy="4347759"/>
          </a:xfrm>
        </p:spPr>
        <p:txBody>
          <a:bodyPr vert="horz" lIns="91440" tIns="45720" rIns="91440" bIns="45720" rtlCol="0" anchor="t">
            <a:normAutofit/>
          </a:bodyPr>
          <a:lstStyle/>
          <a:p>
            <a:r>
              <a:rPr lang="en-US" sz="2800"/>
              <a:t>Place a check next to </a:t>
            </a:r>
            <a:r>
              <a:rPr lang="en-US" sz="2800" b="1" u="sng"/>
              <a:t>BOTH</a:t>
            </a:r>
            <a:r>
              <a:rPr lang="en-US" sz="2800"/>
              <a:t> Fine arts classes you want: </a:t>
            </a:r>
            <a:br>
              <a:rPr lang="en-US" sz="2800"/>
            </a:br>
            <a:br>
              <a:rPr lang="en-US" sz="2800"/>
            </a:br>
            <a:r>
              <a:rPr lang="en-US" sz="2800"/>
              <a:t> </a:t>
            </a:r>
          </a:p>
          <a:p>
            <a:r>
              <a:rPr lang="en-US" sz="2800"/>
              <a:t>First choice </a:t>
            </a:r>
            <a:r>
              <a:rPr lang="en-US" sz="2800" b="1" u="sng"/>
              <a:t>and</a:t>
            </a:r>
            <a:r>
              <a:rPr lang="en-US" sz="2800"/>
              <a:t> Alternate</a:t>
            </a:r>
            <a:endParaRPr lang="en-US" sz="2800">
              <a:cs typeface="Calibri"/>
            </a:endParaRPr>
          </a:p>
          <a:p>
            <a:endParaRPr lang="en-US"/>
          </a:p>
        </p:txBody>
      </p:sp>
      <p:pic>
        <p:nvPicPr>
          <p:cNvPr id="3" name="Picture 4" descr="Table&#10;&#10;Description automatically generated">
            <a:extLst>
              <a:ext uri="{FF2B5EF4-FFF2-40B4-BE49-F238E27FC236}">
                <a16:creationId xmlns:a16="http://schemas.microsoft.com/office/drawing/2014/main" id="{6AF0107B-5149-45D7-902E-63DD163BB95D}"/>
              </a:ext>
            </a:extLst>
          </p:cNvPr>
          <p:cNvPicPr>
            <a:picLocks noChangeAspect="1"/>
          </p:cNvPicPr>
          <p:nvPr/>
        </p:nvPicPr>
        <p:blipFill>
          <a:blip r:embed="rId2"/>
          <a:stretch>
            <a:fillRect/>
          </a:stretch>
        </p:blipFill>
        <p:spPr>
          <a:xfrm>
            <a:off x="2784764" y="1334899"/>
            <a:ext cx="9334003" cy="5336153"/>
          </a:xfrm>
          <a:prstGeom prst="rect">
            <a:avLst/>
          </a:prstGeom>
        </p:spPr>
      </p:pic>
      <p:sp>
        <p:nvSpPr>
          <p:cNvPr id="9" name="Rectangle 8">
            <a:extLst>
              <a:ext uri="{FF2B5EF4-FFF2-40B4-BE49-F238E27FC236}">
                <a16:creationId xmlns:a16="http://schemas.microsoft.com/office/drawing/2014/main" id="{82A3703F-4208-DDAE-D698-1C3BB84505BF}"/>
              </a:ext>
            </a:extLst>
          </p:cNvPr>
          <p:cNvSpPr/>
          <p:nvPr/>
        </p:nvSpPr>
        <p:spPr>
          <a:xfrm>
            <a:off x="2780565" y="3000605"/>
            <a:ext cx="2231436" cy="30479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380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56957" y="1541021"/>
            <a:ext cx="2368925" cy="4347759"/>
          </a:xfrm>
        </p:spPr>
        <p:txBody>
          <a:bodyPr>
            <a:normAutofit fontScale="92500" lnSpcReduction="10000"/>
          </a:bodyPr>
          <a:lstStyle/>
          <a:p>
            <a:r>
              <a:rPr lang="en-US" sz="2800"/>
              <a:t>Go to the Alternate column and change drop-down to:</a:t>
            </a:r>
          </a:p>
          <a:p>
            <a:endParaRPr lang="en-US" sz="2800"/>
          </a:p>
          <a:p>
            <a:r>
              <a:rPr lang="en-US" sz="2800"/>
              <a:t>“Alternate to this course:”</a:t>
            </a:r>
          </a:p>
          <a:p>
            <a:endParaRPr lang="en-US" sz="2800"/>
          </a:p>
          <a:p>
            <a:r>
              <a:rPr lang="en-US" sz="2800"/>
              <a:t>for your Second Choice</a:t>
            </a:r>
          </a:p>
          <a:p>
            <a:endParaRPr lang="en-US"/>
          </a:p>
        </p:txBody>
      </p:sp>
      <p:pic>
        <p:nvPicPr>
          <p:cNvPr id="7" name="Picture 7" descr="Table&#10;&#10;Description automatically generated">
            <a:extLst>
              <a:ext uri="{FF2B5EF4-FFF2-40B4-BE49-F238E27FC236}">
                <a16:creationId xmlns:a16="http://schemas.microsoft.com/office/drawing/2014/main" id="{33242BA7-19CD-8FE5-E481-135EB831C3C1}"/>
              </a:ext>
            </a:extLst>
          </p:cNvPr>
          <p:cNvPicPr>
            <a:picLocks noGrp="1" noChangeAspect="1"/>
          </p:cNvPicPr>
          <p:nvPr>
            <p:ph idx="1"/>
          </p:nvPr>
        </p:nvPicPr>
        <p:blipFill>
          <a:blip r:embed="rId2"/>
          <a:stretch>
            <a:fillRect/>
          </a:stretch>
        </p:blipFill>
        <p:spPr>
          <a:xfrm>
            <a:off x="2444242" y="1375867"/>
            <a:ext cx="9299368" cy="5025101"/>
          </a:xfrm>
        </p:spPr>
      </p:pic>
      <p:sp>
        <p:nvSpPr>
          <p:cNvPr id="9" name="Rectangle 8">
            <a:extLst>
              <a:ext uri="{FF2B5EF4-FFF2-40B4-BE49-F238E27FC236}">
                <a16:creationId xmlns:a16="http://schemas.microsoft.com/office/drawing/2014/main" id="{E62BAC9A-C3FD-C43B-ED87-F58F8B9B612E}"/>
              </a:ext>
            </a:extLst>
          </p:cNvPr>
          <p:cNvSpPr/>
          <p:nvPr/>
        </p:nvSpPr>
        <p:spPr>
          <a:xfrm>
            <a:off x="7430530" y="2780217"/>
            <a:ext cx="2107869" cy="30479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4F3FC36-E8C8-F07C-4F0D-8ACDEFE0673B}"/>
              </a:ext>
            </a:extLst>
          </p:cNvPr>
          <p:cNvCxnSpPr>
            <a:cxnSpLocks/>
          </p:cNvCxnSpPr>
          <p:nvPr/>
        </p:nvCxnSpPr>
        <p:spPr>
          <a:xfrm flipH="1">
            <a:off x="9015264" y="4660507"/>
            <a:ext cx="1530391" cy="4939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908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563563" y="428624"/>
            <a:ext cx="9933507"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a:bodyPr>
          <a:lstStyle/>
          <a:p>
            <a:r>
              <a:rPr lang="en-US" sz="2800"/>
              <a:t>In the new dropdown, choose the course code for your first choice Fine Arts class.</a:t>
            </a:r>
          </a:p>
          <a:p>
            <a:endParaRPr lang="en-US" sz="2800"/>
          </a:p>
          <a:p>
            <a:r>
              <a:rPr lang="en-US" sz="2800"/>
              <a:t>Click save.</a:t>
            </a:r>
          </a:p>
        </p:txBody>
      </p:sp>
      <p:sp>
        <p:nvSpPr>
          <p:cNvPr id="3" name="Speech Bubble: Oval 2">
            <a:extLst>
              <a:ext uri="{FF2B5EF4-FFF2-40B4-BE49-F238E27FC236}">
                <a16:creationId xmlns:a16="http://schemas.microsoft.com/office/drawing/2014/main" id="{AE0429E3-E3EC-93EE-C97E-3AAAC7B82892}"/>
              </a:ext>
            </a:extLst>
          </p:cNvPr>
          <p:cNvSpPr/>
          <p:nvPr/>
        </p:nvSpPr>
        <p:spPr>
          <a:xfrm>
            <a:off x="10075025" y="199505"/>
            <a:ext cx="1986742" cy="814648"/>
          </a:xfrm>
          <a:prstGeom prst="wedgeEllipseCallout">
            <a:avLst>
              <a:gd name="adj1" fmla="val -2113"/>
              <a:gd name="adj2" fmla="val 1057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rPr>
              <a:t>Then Click Save.</a:t>
            </a:r>
          </a:p>
        </p:txBody>
      </p:sp>
      <p:pic>
        <p:nvPicPr>
          <p:cNvPr id="7" name="Picture 7">
            <a:extLst>
              <a:ext uri="{FF2B5EF4-FFF2-40B4-BE49-F238E27FC236}">
                <a16:creationId xmlns:a16="http://schemas.microsoft.com/office/drawing/2014/main" id="{D24A1EC1-F4A7-15FD-870D-F8635369E954}"/>
              </a:ext>
            </a:extLst>
          </p:cNvPr>
          <p:cNvPicPr>
            <a:picLocks noChangeAspect="1"/>
          </p:cNvPicPr>
          <p:nvPr/>
        </p:nvPicPr>
        <p:blipFill>
          <a:blip r:embed="rId2"/>
          <a:stretch>
            <a:fillRect/>
          </a:stretch>
        </p:blipFill>
        <p:spPr>
          <a:xfrm>
            <a:off x="2850292" y="1481353"/>
            <a:ext cx="8952469" cy="4945619"/>
          </a:xfrm>
          <a:prstGeom prst="rect">
            <a:avLst/>
          </a:prstGeom>
        </p:spPr>
      </p:pic>
      <p:sp>
        <p:nvSpPr>
          <p:cNvPr id="8" name="TextBox 7">
            <a:extLst>
              <a:ext uri="{FF2B5EF4-FFF2-40B4-BE49-F238E27FC236}">
                <a16:creationId xmlns:a16="http://schemas.microsoft.com/office/drawing/2014/main" id="{1088660B-8044-A1A6-2CFD-6F2958D55BA4}"/>
              </a:ext>
            </a:extLst>
          </p:cNvPr>
          <p:cNvSpPr txBox="1"/>
          <p:nvPr/>
        </p:nvSpPr>
        <p:spPr>
          <a:xfrm>
            <a:off x="3738948" y="3041821"/>
            <a:ext cx="1064740"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CF043"/>
                </a:solidFill>
                <a:cs typeface="Calibri"/>
              </a:rPr>
              <a:t>First Choice</a:t>
            </a:r>
          </a:p>
        </p:txBody>
      </p:sp>
      <p:sp>
        <p:nvSpPr>
          <p:cNvPr id="9" name="TextBox 8">
            <a:extLst>
              <a:ext uri="{FF2B5EF4-FFF2-40B4-BE49-F238E27FC236}">
                <a16:creationId xmlns:a16="http://schemas.microsoft.com/office/drawing/2014/main" id="{83249636-3B7E-75BE-E5BB-A715C86A57B9}"/>
              </a:ext>
            </a:extLst>
          </p:cNvPr>
          <p:cNvSpPr txBox="1"/>
          <p:nvPr/>
        </p:nvSpPr>
        <p:spPr>
          <a:xfrm>
            <a:off x="4336191" y="4545226"/>
            <a:ext cx="106474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B0F0"/>
                </a:solidFill>
                <a:cs typeface="Calibri"/>
              </a:rPr>
              <a:t>Second Choice</a:t>
            </a:r>
          </a:p>
        </p:txBody>
      </p:sp>
      <p:sp>
        <p:nvSpPr>
          <p:cNvPr id="12" name="Rectangle 11">
            <a:extLst>
              <a:ext uri="{FF2B5EF4-FFF2-40B4-BE49-F238E27FC236}">
                <a16:creationId xmlns:a16="http://schemas.microsoft.com/office/drawing/2014/main" id="{7EAF4FE6-5125-B643-4B2C-4273FD56510C}"/>
              </a:ext>
            </a:extLst>
          </p:cNvPr>
          <p:cNvSpPr/>
          <p:nvPr/>
        </p:nvSpPr>
        <p:spPr>
          <a:xfrm>
            <a:off x="7677665" y="4654324"/>
            <a:ext cx="2107869" cy="13180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75F1946-787A-E8A6-1B1C-38A4077C4E75}"/>
              </a:ext>
            </a:extLst>
          </p:cNvPr>
          <p:cNvSpPr/>
          <p:nvPr/>
        </p:nvSpPr>
        <p:spPr>
          <a:xfrm rot="12420000">
            <a:off x="4461089" y="3870687"/>
            <a:ext cx="3364676" cy="267195"/>
          </a:xfrm>
          <a:prstGeom prst="rightArrow">
            <a:avLst/>
          </a:prstGeom>
          <a:solidFill>
            <a:srgbClr val="9CF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F043"/>
              </a:solidFill>
              <a:cs typeface="Calibri"/>
            </a:endParaRPr>
          </a:p>
        </p:txBody>
      </p:sp>
    </p:spTree>
    <p:extLst>
      <p:ext uri="{BB962C8B-B14F-4D97-AF65-F5344CB8AC3E}">
        <p14:creationId xmlns:p14="http://schemas.microsoft.com/office/powerpoint/2010/main" val="3867696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255424" y="3225336"/>
            <a:ext cx="9102234" cy="2643650"/>
          </a:xfrm>
        </p:spPr>
        <p:txBody>
          <a:bodyPr>
            <a:normAutofit/>
          </a:bodyPr>
          <a:lstStyle/>
          <a:p>
            <a:r>
              <a:rPr lang="en-US" sz="2800"/>
              <a:t>Check your work!</a:t>
            </a:r>
          </a:p>
          <a:p>
            <a:endParaRPr lang="en-US" sz="2800"/>
          </a:p>
          <a:p>
            <a:r>
              <a:rPr lang="en-US" sz="2800"/>
              <a:t>Do you have a first-choice fine arts AND an alternate?</a:t>
            </a:r>
          </a:p>
          <a:p>
            <a:endParaRPr lang="en-US" sz="2800"/>
          </a:p>
          <a:p>
            <a:r>
              <a:rPr lang="en-US" sz="2800"/>
              <a:t>Does your alternate have an </a:t>
            </a:r>
            <a:r>
              <a:rPr lang="en-US" sz="2800" b="1">
                <a:solidFill>
                  <a:schemeClr val="accent2"/>
                </a:solidFill>
              </a:rPr>
              <a:t>ORANGE</a:t>
            </a:r>
            <a:r>
              <a:rPr lang="en-US" sz="2800"/>
              <a:t> circle with an arrow?</a:t>
            </a:r>
          </a:p>
          <a:p>
            <a:endParaRPr lang="en-US" sz="2800"/>
          </a:p>
        </p:txBody>
      </p:sp>
      <p:pic>
        <p:nvPicPr>
          <p:cNvPr id="7" name="Picture 7" descr="Text&#10;&#10;Description automatically generated">
            <a:extLst>
              <a:ext uri="{FF2B5EF4-FFF2-40B4-BE49-F238E27FC236}">
                <a16:creationId xmlns:a16="http://schemas.microsoft.com/office/drawing/2014/main" id="{2E5C4A8E-D588-BF51-A479-E8A093E490DE}"/>
              </a:ext>
            </a:extLst>
          </p:cNvPr>
          <p:cNvPicPr>
            <a:picLocks noGrp="1" noChangeAspect="1"/>
          </p:cNvPicPr>
          <p:nvPr>
            <p:ph idx="1"/>
          </p:nvPr>
        </p:nvPicPr>
        <p:blipFill>
          <a:blip r:embed="rId2"/>
          <a:stretch>
            <a:fillRect/>
          </a:stretch>
        </p:blipFill>
        <p:spPr>
          <a:xfrm>
            <a:off x="538304" y="1669797"/>
            <a:ext cx="10991335" cy="1553331"/>
          </a:xfrm>
        </p:spPr>
      </p:pic>
      <p:sp>
        <p:nvSpPr>
          <p:cNvPr id="9" name="Rectangle 8">
            <a:extLst>
              <a:ext uri="{FF2B5EF4-FFF2-40B4-BE49-F238E27FC236}">
                <a16:creationId xmlns:a16="http://schemas.microsoft.com/office/drawing/2014/main" id="{9ED68498-C852-9EDA-5D51-88C2FAA791B6}"/>
              </a:ext>
            </a:extLst>
          </p:cNvPr>
          <p:cNvSpPr/>
          <p:nvPr/>
        </p:nvSpPr>
        <p:spPr>
          <a:xfrm>
            <a:off x="4938584" y="2110892"/>
            <a:ext cx="2107869" cy="8649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1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10;&#10;Description automatically generated">
            <a:extLst>
              <a:ext uri="{FF2B5EF4-FFF2-40B4-BE49-F238E27FC236}">
                <a16:creationId xmlns:a16="http://schemas.microsoft.com/office/drawing/2014/main" id="{5393D722-B5B1-4BF8-B766-AACDADC4A04A}"/>
              </a:ext>
            </a:extLst>
          </p:cNvPr>
          <p:cNvPicPr>
            <a:picLocks noChangeAspect="1"/>
          </p:cNvPicPr>
          <p:nvPr/>
        </p:nvPicPr>
        <p:blipFill>
          <a:blip r:embed="rId2"/>
          <a:stretch>
            <a:fillRect/>
          </a:stretch>
        </p:blipFill>
        <p:spPr>
          <a:xfrm>
            <a:off x="255373" y="886183"/>
            <a:ext cx="10744200" cy="3736691"/>
          </a:xfrm>
          <a:prstGeom prst="rect">
            <a:avLst/>
          </a:prstGeom>
        </p:spPr>
      </p:pic>
      <p:cxnSp>
        <p:nvCxnSpPr>
          <p:cNvPr id="2" name="Straight Arrow Connector 1">
            <a:extLst>
              <a:ext uri="{FF2B5EF4-FFF2-40B4-BE49-F238E27FC236}">
                <a16:creationId xmlns:a16="http://schemas.microsoft.com/office/drawing/2014/main" id="{7A4E69C4-5A5E-3773-CB58-872FF3E22915}"/>
              </a:ext>
            </a:extLst>
          </p:cNvPr>
          <p:cNvCxnSpPr>
            <a:cxnSpLocks/>
          </p:cNvCxnSpPr>
          <p:nvPr/>
        </p:nvCxnSpPr>
        <p:spPr>
          <a:xfrm flipH="1" flipV="1">
            <a:off x="9051025" y="4450530"/>
            <a:ext cx="1296174" cy="9369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AD5B5950-ED26-0DE5-2205-FC2D53A7555B}"/>
              </a:ext>
            </a:extLst>
          </p:cNvPr>
          <p:cNvSpPr txBox="1"/>
          <p:nvPr/>
        </p:nvSpPr>
        <p:spPr>
          <a:xfrm>
            <a:off x="10100064" y="1563887"/>
            <a:ext cx="1900975"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Elective</a:t>
            </a:r>
          </a:p>
          <a:p>
            <a:pPr algn="ctr"/>
            <a:r>
              <a:rPr lang="en-US" sz="3600">
                <a:cs typeface="Calibri"/>
              </a:rPr>
              <a:t> Course Requests</a:t>
            </a:r>
            <a:endParaRPr lang="en-US">
              <a:cs typeface="Calibri"/>
            </a:endParaRPr>
          </a:p>
          <a:p>
            <a:endParaRPr lang="en-US">
              <a:cs typeface="Calibri"/>
            </a:endParaRPr>
          </a:p>
          <a:p>
            <a:endParaRPr lang="en-US">
              <a:cs typeface="Calibri"/>
            </a:endParaRPr>
          </a:p>
        </p:txBody>
      </p:sp>
      <p:sp>
        <p:nvSpPr>
          <p:cNvPr id="6" name="Title 1">
            <a:extLst>
              <a:ext uri="{FF2B5EF4-FFF2-40B4-BE49-F238E27FC236}">
                <a16:creationId xmlns:a16="http://schemas.microsoft.com/office/drawing/2014/main" id="{63882F42-C8EF-73A9-F67E-3D8A81A06398}"/>
              </a:ext>
            </a:extLst>
          </p:cNvPr>
          <p:cNvSpPr txBox="1">
            <a:spLocks/>
          </p:cNvSpPr>
          <p:nvPr/>
        </p:nvSpPr>
        <p:spPr>
          <a:xfrm>
            <a:off x="125346" y="5746625"/>
            <a:ext cx="7919799"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 Elective (EL)</a:t>
            </a:r>
          </a:p>
        </p:txBody>
      </p:sp>
      <p:sp>
        <p:nvSpPr>
          <p:cNvPr id="8" name="Rectangle 7">
            <a:extLst>
              <a:ext uri="{FF2B5EF4-FFF2-40B4-BE49-F238E27FC236}">
                <a16:creationId xmlns:a16="http://schemas.microsoft.com/office/drawing/2014/main" id="{937C3A82-363F-EFCB-ABE0-0F71618CD651}"/>
              </a:ext>
            </a:extLst>
          </p:cNvPr>
          <p:cNvSpPr/>
          <p:nvPr/>
        </p:nvSpPr>
        <p:spPr>
          <a:xfrm>
            <a:off x="500449" y="4026189"/>
            <a:ext cx="1417951" cy="5457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45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10124699"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417599" y="1603607"/>
            <a:ext cx="2368925" cy="4347759"/>
          </a:xfrm>
        </p:spPr>
        <p:txBody>
          <a:bodyPr>
            <a:normAutofit/>
          </a:bodyPr>
          <a:lstStyle/>
          <a:p>
            <a:r>
              <a:rPr lang="en-US" sz="2800"/>
              <a:t>Place a check next to </a:t>
            </a:r>
            <a:r>
              <a:rPr lang="en-US" sz="2800" b="1" u="sng"/>
              <a:t>ALL</a:t>
            </a:r>
            <a:r>
              <a:rPr lang="en-US" sz="2800"/>
              <a:t> Elective classes you want:  </a:t>
            </a:r>
          </a:p>
          <a:p>
            <a:r>
              <a:rPr lang="en-US" sz="2800"/>
              <a:t>First choice </a:t>
            </a:r>
            <a:r>
              <a:rPr lang="en-US" sz="2800" b="1" u="sng"/>
              <a:t>and</a:t>
            </a:r>
            <a:r>
              <a:rPr lang="en-US" sz="2800"/>
              <a:t> Alternate choices</a:t>
            </a:r>
          </a:p>
          <a:p>
            <a:endParaRPr lang="en-US"/>
          </a:p>
        </p:txBody>
      </p:sp>
      <p:pic>
        <p:nvPicPr>
          <p:cNvPr id="7" name="Picture 7" descr="Table&#10;&#10;Description automatically generated">
            <a:extLst>
              <a:ext uri="{FF2B5EF4-FFF2-40B4-BE49-F238E27FC236}">
                <a16:creationId xmlns:a16="http://schemas.microsoft.com/office/drawing/2014/main" id="{8FF568A6-F242-0AAB-1240-328391E121B3}"/>
              </a:ext>
            </a:extLst>
          </p:cNvPr>
          <p:cNvPicPr>
            <a:picLocks noGrp="1" noChangeAspect="1"/>
          </p:cNvPicPr>
          <p:nvPr>
            <p:ph idx="1"/>
          </p:nvPr>
        </p:nvPicPr>
        <p:blipFill>
          <a:blip r:embed="rId2"/>
          <a:stretch>
            <a:fillRect/>
          </a:stretch>
        </p:blipFill>
        <p:spPr>
          <a:xfrm>
            <a:off x="2907485" y="1430076"/>
            <a:ext cx="9323173" cy="4904782"/>
          </a:xfrm>
        </p:spPr>
      </p:pic>
      <p:sp>
        <p:nvSpPr>
          <p:cNvPr id="9" name="Rectangle 8">
            <a:extLst>
              <a:ext uri="{FF2B5EF4-FFF2-40B4-BE49-F238E27FC236}">
                <a16:creationId xmlns:a16="http://schemas.microsoft.com/office/drawing/2014/main" id="{78DB5221-9B60-DB47-501B-733E72F922DA}"/>
              </a:ext>
            </a:extLst>
          </p:cNvPr>
          <p:cNvSpPr/>
          <p:nvPr/>
        </p:nvSpPr>
        <p:spPr>
          <a:xfrm>
            <a:off x="2982098" y="2821406"/>
            <a:ext cx="2107869" cy="27699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057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fontScale="92500" lnSpcReduction="10000"/>
          </a:bodyPr>
          <a:lstStyle/>
          <a:p>
            <a:r>
              <a:rPr lang="en-US" sz="2800"/>
              <a:t>Go to the Alternate column and change drop-down to:</a:t>
            </a:r>
          </a:p>
          <a:p>
            <a:endParaRPr lang="en-US" sz="2800"/>
          </a:p>
          <a:p>
            <a:r>
              <a:rPr lang="en-US" sz="2800"/>
              <a:t>“Alternate to this course:”</a:t>
            </a:r>
          </a:p>
          <a:p>
            <a:endParaRPr lang="en-US" sz="2800"/>
          </a:p>
          <a:p>
            <a:r>
              <a:rPr lang="en-US" sz="2800"/>
              <a:t>for </a:t>
            </a:r>
            <a:r>
              <a:rPr lang="en-US" sz="2800" b="1" u="sng"/>
              <a:t>ALL</a:t>
            </a:r>
            <a:r>
              <a:rPr lang="en-US" sz="2800"/>
              <a:t> your Second Choices</a:t>
            </a:r>
          </a:p>
          <a:p>
            <a:endParaRPr lang="en-US"/>
          </a:p>
        </p:txBody>
      </p:sp>
      <p:pic>
        <p:nvPicPr>
          <p:cNvPr id="7" name="Picture 7" descr="Graphical user interface, text, application&#10;&#10;Description automatically generated">
            <a:extLst>
              <a:ext uri="{FF2B5EF4-FFF2-40B4-BE49-F238E27FC236}">
                <a16:creationId xmlns:a16="http://schemas.microsoft.com/office/drawing/2014/main" id="{666ADF4D-EF8B-0982-81F7-CCC51FBB3D1A}"/>
              </a:ext>
            </a:extLst>
          </p:cNvPr>
          <p:cNvPicPr>
            <a:picLocks noGrp="1" noChangeAspect="1"/>
          </p:cNvPicPr>
          <p:nvPr>
            <p:ph idx="1"/>
          </p:nvPr>
        </p:nvPicPr>
        <p:blipFill>
          <a:blip r:embed="rId2"/>
          <a:stretch>
            <a:fillRect/>
          </a:stretch>
        </p:blipFill>
        <p:spPr>
          <a:xfrm>
            <a:off x="3288486" y="1368756"/>
            <a:ext cx="8375821" cy="4914151"/>
          </a:xfrm>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67DDB521-E2DC-618D-B534-0FD3CCFC4816}"/>
                  </a:ext>
                </a:extLst>
              </p14:cNvPr>
              <p14:cNvContentPartPr/>
              <p14:nvPr/>
            </p14:nvContentPartPr>
            <p14:xfrm>
              <a:off x="8579900" y="3886981"/>
              <a:ext cx="671651" cy="37575"/>
            </p14:xfrm>
          </p:contentPart>
        </mc:Choice>
        <mc:Fallback xmlns="">
          <p:pic>
            <p:nvPicPr>
              <p:cNvPr id="18" name="Ink 17">
                <a:extLst>
                  <a:ext uri="{FF2B5EF4-FFF2-40B4-BE49-F238E27FC236}">
                    <a16:creationId xmlns:a16="http://schemas.microsoft.com/office/drawing/2014/main" id="{67DDB521-E2DC-618D-B534-0FD3CCFC4816}"/>
                  </a:ext>
                </a:extLst>
              </p:cNvPr>
              <p:cNvPicPr/>
              <p:nvPr/>
            </p:nvPicPr>
            <p:blipFill>
              <a:blip r:embed="rId4"/>
              <a:stretch>
                <a:fillRect/>
              </a:stretch>
            </p:blipFill>
            <p:spPr>
              <a:xfrm>
                <a:off x="8525909" y="3780637"/>
                <a:ext cx="779274" cy="24990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4BDCA8E6-AD49-5E4D-FD69-C3FFF04005BC}"/>
                  </a:ext>
                </a:extLst>
              </p14:cNvPr>
              <p14:cNvContentPartPr/>
              <p14:nvPr/>
            </p14:nvContentPartPr>
            <p14:xfrm>
              <a:off x="5634874" y="3646529"/>
              <a:ext cx="442003" cy="21215"/>
            </p14:xfrm>
          </p:contentPart>
        </mc:Choice>
        <mc:Fallback xmlns="">
          <p:pic>
            <p:nvPicPr>
              <p:cNvPr id="19" name="Ink 18">
                <a:extLst>
                  <a:ext uri="{FF2B5EF4-FFF2-40B4-BE49-F238E27FC236}">
                    <a16:creationId xmlns:a16="http://schemas.microsoft.com/office/drawing/2014/main" id="{4BDCA8E6-AD49-5E4D-FD69-C3FFF04005BC}"/>
                  </a:ext>
                </a:extLst>
              </p:cNvPr>
              <p:cNvPicPr/>
              <p:nvPr/>
            </p:nvPicPr>
            <p:blipFill>
              <a:blip r:embed="rId6"/>
              <a:stretch>
                <a:fillRect/>
              </a:stretch>
            </p:blipFill>
            <p:spPr>
              <a:xfrm>
                <a:off x="5580883" y="3540454"/>
                <a:ext cx="549624" cy="2330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89D4A9F2-6B83-8444-0DDF-2383FC06D4BE}"/>
                  </a:ext>
                </a:extLst>
              </p14:cNvPr>
              <p14:cNvContentPartPr/>
              <p14:nvPr/>
            </p14:nvContentPartPr>
            <p14:xfrm>
              <a:off x="6674901" y="3893216"/>
              <a:ext cx="1789764" cy="11327"/>
            </p14:xfrm>
          </p:contentPart>
        </mc:Choice>
        <mc:Fallback xmlns="">
          <p:pic>
            <p:nvPicPr>
              <p:cNvPr id="20" name="Ink 19">
                <a:extLst>
                  <a:ext uri="{FF2B5EF4-FFF2-40B4-BE49-F238E27FC236}">
                    <a16:creationId xmlns:a16="http://schemas.microsoft.com/office/drawing/2014/main" id="{89D4A9F2-6B83-8444-0DDF-2383FC06D4BE}"/>
                  </a:ext>
                </a:extLst>
              </p:cNvPr>
              <p:cNvPicPr/>
              <p:nvPr/>
            </p:nvPicPr>
            <p:blipFill>
              <a:blip r:embed="rId8"/>
              <a:stretch>
                <a:fillRect/>
              </a:stretch>
            </p:blipFill>
            <p:spPr>
              <a:xfrm>
                <a:off x="6620917" y="3783600"/>
                <a:ext cx="1897373" cy="23019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FA614332-36C7-FDE3-5D33-4012DC699EAF}"/>
                  </a:ext>
                </a:extLst>
              </p14:cNvPr>
              <p14:cNvContentPartPr/>
              <p14:nvPr/>
            </p14:nvContentPartPr>
            <p14:xfrm>
              <a:off x="8569603" y="6128178"/>
              <a:ext cx="823093" cy="11327"/>
            </p14:xfrm>
          </p:contentPart>
        </mc:Choice>
        <mc:Fallback xmlns="">
          <p:pic>
            <p:nvPicPr>
              <p:cNvPr id="21" name="Ink 20">
                <a:extLst>
                  <a:ext uri="{FF2B5EF4-FFF2-40B4-BE49-F238E27FC236}">
                    <a16:creationId xmlns:a16="http://schemas.microsoft.com/office/drawing/2014/main" id="{FA614332-36C7-FDE3-5D33-4012DC699EAF}"/>
                  </a:ext>
                </a:extLst>
              </p:cNvPr>
              <p:cNvPicPr/>
              <p:nvPr/>
            </p:nvPicPr>
            <p:blipFill>
              <a:blip r:embed="rId10"/>
              <a:stretch>
                <a:fillRect/>
              </a:stretch>
            </p:blipFill>
            <p:spPr>
              <a:xfrm>
                <a:off x="8515618" y="2730078"/>
                <a:ext cx="930703" cy="679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EAC59C0E-E15F-50F3-089C-B82FCCC45890}"/>
                  </a:ext>
                </a:extLst>
              </p14:cNvPr>
              <p14:cNvContentPartPr/>
              <p14:nvPr/>
            </p14:nvContentPartPr>
            <p14:xfrm>
              <a:off x="6644009" y="4799505"/>
              <a:ext cx="1811618" cy="21806"/>
            </p14:xfrm>
          </p:contentPart>
        </mc:Choice>
        <mc:Fallback xmlns="">
          <p:pic>
            <p:nvPicPr>
              <p:cNvPr id="22" name="Ink 21">
                <a:extLst>
                  <a:ext uri="{FF2B5EF4-FFF2-40B4-BE49-F238E27FC236}">
                    <a16:creationId xmlns:a16="http://schemas.microsoft.com/office/drawing/2014/main" id="{EAC59C0E-E15F-50F3-089C-B82FCCC45890}"/>
                  </a:ext>
                </a:extLst>
              </p:cNvPr>
              <p:cNvPicPr/>
              <p:nvPr/>
            </p:nvPicPr>
            <p:blipFill>
              <a:blip r:embed="rId12"/>
              <a:stretch>
                <a:fillRect/>
              </a:stretch>
            </p:blipFill>
            <p:spPr>
              <a:xfrm>
                <a:off x="6590017" y="4692262"/>
                <a:ext cx="1919242" cy="2359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CCF6F089-EAC1-1546-0630-A4B012CB5F85}"/>
                  </a:ext>
                </a:extLst>
              </p14:cNvPr>
              <p14:cNvContentPartPr/>
              <p14:nvPr/>
            </p14:nvContentPartPr>
            <p14:xfrm>
              <a:off x="5655468" y="4150648"/>
              <a:ext cx="379863" cy="11327"/>
            </p14:xfrm>
          </p:contentPart>
        </mc:Choice>
        <mc:Fallback xmlns="">
          <p:pic>
            <p:nvPicPr>
              <p:cNvPr id="23" name="Ink 22">
                <a:extLst>
                  <a:ext uri="{FF2B5EF4-FFF2-40B4-BE49-F238E27FC236}">
                    <a16:creationId xmlns:a16="http://schemas.microsoft.com/office/drawing/2014/main" id="{CCF6F089-EAC1-1546-0630-A4B012CB5F85}"/>
                  </a:ext>
                </a:extLst>
              </p:cNvPr>
              <p:cNvPicPr/>
              <p:nvPr/>
            </p:nvPicPr>
            <p:blipFill>
              <a:blip r:embed="rId14"/>
              <a:stretch>
                <a:fillRect/>
              </a:stretch>
            </p:blipFill>
            <p:spPr>
              <a:xfrm>
                <a:off x="5601510" y="4041032"/>
                <a:ext cx="487419" cy="230194"/>
              </a:xfrm>
              <a:prstGeom prst="rect">
                <a:avLst/>
              </a:prstGeom>
            </p:spPr>
          </p:pic>
        </mc:Fallback>
      </mc:AlternateContent>
    </p:spTree>
    <p:extLst>
      <p:ext uri="{BB962C8B-B14F-4D97-AF65-F5344CB8AC3E}">
        <p14:creationId xmlns:p14="http://schemas.microsoft.com/office/powerpoint/2010/main" val="125291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232248" y="1480040"/>
            <a:ext cx="2368925" cy="5037677"/>
          </a:xfrm>
        </p:spPr>
        <p:txBody>
          <a:bodyPr vert="horz" lIns="91440" tIns="45720" rIns="91440" bIns="45720" rtlCol="0" anchor="t">
            <a:normAutofit fontScale="85000" lnSpcReduction="20000"/>
          </a:bodyPr>
          <a:lstStyle/>
          <a:p>
            <a:r>
              <a:rPr lang="en-US" sz="3300"/>
              <a:t>In the new dropdown, choose the course code for each first-choice Elective class.</a:t>
            </a:r>
          </a:p>
          <a:p>
            <a:endParaRPr lang="en-US" sz="3300"/>
          </a:p>
          <a:p>
            <a:r>
              <a:rPr lang="en-US" sz="3300"/>
              <a:t>Click save.</a:t>
            </a:r>
            <a:endParaRPr lang="en-US" sz="3300">
              <a:cs typeface="Calibri"/>
            </a:endParaRPr>
          </a:p>
          <a:p>
            <a:endParaRPr lang="en-US" sz="2800"/>
          </a:p>
          <a:p>
            <a:endParaRPr lang="en-US" sz="2800">
              <a:solidFill>
                <a:srgbClr val="000000"/>
              </a:solidFill>
            </a:endParaRPr>
          </a:p>
          <a:p>
            <a:r>
              <a:rPr lang="en-US" sz="2800" b="1">
                <a:solidFill>
                  <a:srgbClr val="FF0000"/>
                </a:solidFill>
              </a:rPr>
              <a:t>DO NOT </a:t>
            </a:r>
            <a:r>
              <a:rPr lang="en-US" sz="2800"/>
              <a:t>LEAVE A CORE CLASS IN YOUR ALTERNATE DROPDOWN</a:t>
            </a:r>
            <a:endParaRPr lang="en-US" sz="2800">
              <a:cs typeface="Calibri"/>
            </a:endParaRPr>
          </a:p>
        </p:txBody>
      </p:sp>
      <p:sp>
        <p:nvSpPr>
          <p:cNvPr id="3" name="Speech Bubble: Oval 2">
            <a:extLst>
              <a:ext uri="{FF2B5EF4-FFF2-40B4-BE49-F238E27FC236}">
                <a16:creationId xmlns:a16="http://schemas.microsoft.com/office/drawing/2014/main" id="{AE0429E3-E3EC-93EE-C97E-3AAAC7B82892}"/>
              </a:ext>
            </a:extLst>
          </p:cNvPr>
          <p:cNvSpPr/>
          <p:nvPr/>
        </p:nvSpPr>
        <p:spPr>
          <a:xfrm>
            <a:off x="10075025" y="199505"/>
            <a:ext cx="1986742" cy="814648"/>
          </a:xfrm>
          <a:prstGeom prst="wedgeEllipseCallout">
            <a:avLst>
              <a:gd name="adj1" fmla="val -2113"/>
              <a:gd name="adj2" fmla="val 1057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rPr>
              <a:t>Then Click Save.</a:t>
            </a:r>
          </a:p>
        </p:txBody>
      </p:sp>
      <p:pic>
        <p:nvPicPr>
          <p:cNvPr id="7" name="Picture 6">
            <a:extLst>
              <a:ext uri="{FF2B5EF4-FFF2-40B4-BE49-F238E27FC236}">
                <a16:creationId xmlns:a16="http://schemas.microsoft.com/office/drawing/2014/main" id="{713DB6E9-E8E4-8CCA-715F-D035B65D6E02}"/>
              </a:ext>
            </a:extLst>
          </p:cNvPr>
          <p:cNvPicPr>
            <a:picLocks noChangeAspect="1"/>
          </p:cNvPicPr>
          <p:nvPr/>
        </p:nvPicPr>
        <p:blipFill rotWithShape="1">
          <a:blip r:embed="rId2"/>
          <a:srcRect t="8007" b="18085"/>
          <a:stretch/>
        </p:blipFill>
        <p:spPr>
          <a:xfrm>
            <a:off x="294032" y="6404447"/>
            <a:ext cx="4324954" cy="366115"/>
          </a:xfrm>
          <a:prstGeom prst="rect">
            <a:avLst/>
          </a:prstGeom>
        </p:spPr>
      </p:pic>
      <p:pic>
        <p:nvPicPr>
          <p:cNvPr id="9" name="Picture 9" descr="Graphical user interface&#10;&#10;Description automatically generated">
            <a:extLst>
              <a:ext uri="{FF2B5EF4-FFF2-40B4-BE49-F238E27FC236}">
                <a16:creationId xmlns:a16="http://schemas.microsoft.com/office/drawing/2014/main" id="{16D6F0B2-39BE-95F8-D8F3-2BE4E0309A55}"/>
              </a:ext>
            </a:extLst>
          </p:cNvPr>
          <p:cNvPicPr>
            <a:picLocks noGrp="1" noChangeAspect="1"/>
          </p:cNvPicPr>
          <p:nvPr>
            <p:ph idx="1"/>
          </p:nvPr>
        </p:nvPicPr>
        <p:blipFill>
          <a:blip r:embed="rId3"/>
          <a:stretch>
            <a:fillRect/>
          </a:stretch>
        </p:blipFill>
        <p:spPr>
          <a:xfrm>
            <a:off x="2598567" y="1521462"/>
            <a:ext cx="9251092" cy="4186551"/>
          </a:xfr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80F4A29C-AEDB-4A2B-5935-F453B6188144}"/>
                  </a:ext>
                </a:extLst>
              </p14:cNvPr>
              <p14:cNvContentPartPr/>
              <p14:nvPr/>
            </p14:nvContentPartPr>
            <p14:xfrm>
              <a:off x="7787008" y="3471476"/>
              <a:ext cx="435503" cy="21024"/>
            </p14:xfrm>
          </p:contentPart>
        </mc:Choice>
        <mc:Fallback xmlns="">
          <p:pic>
            <p:nvPicPr>
              <p:cNvPr id="10" name="Ink 9">
                <a:extLst>
                  <a:ext uri="{FF2B5EF4-FFF2-40B4-BE49-F238E27FC236}">
                    <a16:creationId xmlns:a16="http://schemas.microsoft.com/office/drawing/2014/main" id="{80F4A29C-AEDB-4A2B-5935-F453B6188144}"/>
                  </a:ext>
                </a:extLst>
              </p:cNvPr>
              <p:cNvPicPr/>
              <p:nvPr/>
            </p:nvPicPr>
            <p:blipFill>
              <a:blip r:embed="rId5"/>
              <a:stretch>
                <a:fillRect/>
              </a:stretch>
            </p:blipFill>
            <p:spPr>
              <a:xfrm>
                <a:off x="7733020" y="3364574"/>
                <a:ext cx="543119" cy="2344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CA343982-B4E5-354C-6724-8B17FDF5CCA5}"/>
                  </a:ext>
                </a:extLst>
              </p14:cNvPr>
              <p14:cNvContentPartPr/>
              <p14:nvPr/>
            </p14:nvContentPartPr>
            <p14:xfrm>
              <a:off x="5017036" y="3214043"/>
              <a:ext cx="332882" cy="21312"/>
            </p14:xfrm>
          </p:contentPart>
        </mc:Choice>
        <mc:Fallback xmlns="">
          <p:pic>
            <p:nvPicPr>
              <p:cNvPr id="11" name="Ink 10">
                <a:extLst>
                  <a:ext uri="{FF2B5EF4-FFF2-40B4-BE49-F238E27FC236}">
                    <a16:creationId xmlns:a16="http://schemas.microsoft.com/office/drawing/2014/main" id="{CA343982-B4E5-354C-6724-8B17FDF5CCA5}"/>
                  </a:ext>
                </a:extLst>
              </p:cNvPr>
              <p:cNvPicPr/>
              <p:nvPr/>
            </p:nvPicPr>
            <p:blipFill>
              <a:blip r:embed="rId7"/>
              <a:stretch>
                <a:fillRect/>
              </a:stretch>
            </p:blipFill>
            <p:spPr>
              <a:xfrm>
                <a:off x="4963113" y="3109230"/>
                <a:ext cx="440368" cy="23058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60C5C57D-A490-633E-72FB-A0C522C90387}"/>
                  </a:ext>
                </a:extLst>
              </p14:cNvPr>
              <p14:cNvContentPartPr/>
              <p14:nvPr/>
            </p14:nvContentPartPr>
            <p14:xfrm>
              <a:off x="7756117" y="4325709"/>
              <a:ext cx="471591" cy="11327"/>
            </p14:xfrm>
          </p:contentPart>
        </mc:Choice>
        <mc:Fallback xmlns="">
          <p:pic>
            <p:nvPicPr>
              <p:cNvPr id="12" name="Ink 11">
                <a:extLst>
                  <a:ext uri="{FF2B5EF4-FFF2-40B4-BE49-F238E27FC236}">
                    <a16:creationId xmlns:a16="http://schemas.microsoft.com/office/drawing/2014/main" id="{60C5C57D-A490-633E-72FB-A0C522C90387}"/>
                  </a:ext>
                </a:extLst>
              </p:cNvPr>
              <p:cNvPicPr/>
              <p:nvPr/>
            </p:nvPicPr>
            <p:blipFill>
              <a:blip r:embed="rId9"/>
              <a:stretch>
                <a:fillRect/>
              </a:stretch>
            </p:blipFill>
            <p:spPr>
              <a:xfrm>
                <a:off x="7702159" y="4216093"/>
                <a:ext cx="579147" cy="23019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07DA7C0-26C4-AD5E-62ED-143EAE171E3F}"/>
                  </a:ext>
                </a:extLst>
              </p14:cNvPr>
              <p14:cNvContentPartPr/>
              <p14:nvPr/>
            </p14:nvContentPartPr>
            <p14:xfrm>
              <a:off x="4996442" y="3688655"/>
              <a:ext cx="307760" cy="19658"/>
            </p14:xfrm>
          </p:contentPart>
        </mc:Choice>
        <mc:Fallback xmlns="">
          <p:pic>
            <p:nvPicPr>
              <p:cNvPr id="13" name="Ink 12">
                <a:extLst>
                  <a:ext uri="{FF2B5EF4-FFF2-40B4-BE49-F238E27FC236}">
                    <a16:creationId xmlns:a16="http://schemas.microsoft.com/office/drawing/2014/main" id="{007DA7C0-26C4-AD5E-62ED-143EAE171E3F}"/>
                  </a:ext>
                </a:extLst>
              </p:cNvPr>
              <p:cNvPicPr/>
              <p:nvPr/>
            </p:nvPicPr>
            <p:blipFill>
              <a:blip r:embed="rId11"/>
              <a:stretch>
                <a:fillRect/>
              </a:stretch>
            </p:blipFill>
            <p:spPr>
              <a:xfrm>
                <a:off x="4942512" y="3583344"/>
                <a:ext cx="415260" cy="22992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E5F09FB-1AC8-7415-9FD3-A4AE4D392F42}"/>
                  </a:ext>
                </a:extLst>
              </p14:cNvPr>
              <p14:cNvContentPartPr/>
              <p14:nvPr/>
            </p14:nvContentPartPr>
            <p14:xfrm>
              <a:off x="6129144" y="4294527"/>
              <a:ext cx="1603244" cy="32056"/>
            </p14:xfrm>
          </p:contentPart>
        </mc:Choice>
        <mc:Fallback xmlns="">
          <p:pic>
            <p:nvPicPr>
              <p:cNvPr id="16" name="Ink 15">
                <a:extLst>
                  <a:ext uri="{FF2B5EF4-FFF2-40B4-BE49-F238E27FC236}">
                    <a16:creationId xmlns:a16="http://schemas.microsoft.com/office/drawing/2014/main" id="{1E5F09FB-1AC8-7415-9FD3-A4AE4D392F42}"/>
                  </a:ext>
                </a:extLst>
              </p:cNvPr>
              <p:cNvPicPr/>
              <p:nvPr/>
            </p:nvPicPr>
            <p:blipFill>
              <a:blip r:embed="rId13"/>
              <a:stretch>
                <a:fillRect/>
              </a:stretch>
            </p:blipFill>
            <p:spPr>
              <a:xfrm>
                <a:off x="6075163" y="4187674"/>
                <a:ext cx="1710847" cy="24540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81290269-10DF-FE69-13F5-989A4677C10F}"/>
                  </a:ext>
                </a:extLst>
              </p14:cNvPr>
              <p14:cNvContentPartPr/>
              <p14:nvPr/>
            </p14:nvContentPartPr>
            <p14:xfrm>
              <a:off x="6118845" y="3419540"/>
              <a:ext cx="1677755" cy="41638"/>
            </p14:xfrm>
          </p:contentPart>
        </mc:Choice>
        <mc:Fallback xmlns="">
          <p:pic>
            <p:nvPicPr>
              <p:cNvPr id="17" name="Ink 16">
                <a:extLst>
                  <a:ext uri="{FF2B5EF4-FFF2-40B4-BE49-F238E27FC236}">
                    <a16:creationId xmlns:a16="http://schemas.microsoft.com/office/drawing/2014/main" id="{81290269-10DF-FE69-13F5-989A4677C10F}"/>
                  </a:ext>
                </a:extLst>
              </p:cNvPr>
              <p:cNvPicPr/>
              <p:nvPr/>
            </p:nvPicPr>
            <p:blipFill>
              <a:blip r:embed="rId15"/>
              <a:stretch>
                <a:fillRect/>
              </a:stretch>
            </p:blipFill>
            <p:spPr>
              <a:xfrm>
                <a:off x="6064863" y="3312776"/>
                <a:ext cx="1785359" cy="254810"/>
              </a:xfrm>
              <a:prstGeom prst="rect">
                <a:avLst/>
              </a:prstGeom>
            </p:spPr>
          </p:pic>
        </mc:Fallback>
      </mc:AlternateContent>
    </p:spTree>
    <p:extLst>
      <p:ext uri="{BB962C8B-B14F-4D97-AF65-F5344CB8AC3E}">
        <p14:creationId xmlns:p14="http://schemas.microsoft.com/office/powerpoint/2010/main" val="72313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D9DD-A079-766B-D116-0A1D557DC43D}"/>
              </a:ext>
            </a:extLst>
          </p:cNvPr>
          <p:cNvSpPr>
            <a:spLocks noGrp="1"/>
          </p:cNvSpPr>
          <p:nvPr>
            <p:ph type="title"/>
          </p:nvPr>
        </p:nvSpPr>
        <p:spPr/>
        <p:txBody>
          <a:bodyPr/>
          <a:lstStyle/>
          <a:p>
            <a:r>
              <a:rPr lang="en-US" dirty="0"/>
              <a:t>Required  - Core Classes</a:t>
            </a:r>
          </a:p>
        </p:txBody>
      </p:sp>
      <p:sp>
        <p:nvSpPr>
          <p:cNvPr id="3" name="Content Placeholder 2">
            <a:extLst>
              <a:ext uri="{FF2B5EF4-FFF2-40B4-BE49-F238E27FC236}">
                <a16:creationId xmlns:a16="http://schemas.microsoft.com/office/drawing/2014/main" id="{189DBE64-7B79-F972-A8AB-CF4A0EB70C03}"/>
              </a:ext>
            </a:extLst>
          </p:cNvPr>
          <p:cNvSpPr>
            <a:spLocks noGrp="1"/>
          </p:cNvSpPr>
          <p:nvPr>
            <p:ph sz="half" idx="1"/>
          </p:nvPr>
        </p:nvSpPr>
        <p:spPr>
          <a:xfrm>
            <a:off x="838200" y="1825625"/>
            <a:ext cx="2546838" cy="4351338"/>
          </a:xfrm>
        </p:spPr>
        <p:txBody>
          <a:bodyPr/>
          <a:lstStyle/>
          <a:p>
            <a:r>
              <a:rPr lang="en-US" dirty="0"/>
              <a:t>You have choices in English and Math</a:t>
            </a:r>
          </a:p>
          <a:p>
            <a:pPr marL="457200" lvl="1" indent="0">
              <a:buNone/>
            </a:pPr>
            <a:endParaRPr lang="en-US" dirty="0"/>
          </a:p>
        </p:txBody>
      </p:sp>
      <p:graphicFrame>
        <p:nvGraphicFramePr>
          <p:cNvPr id="5" name="Content Placeholder 4">
            <a:extLst>
              <a:ext uri="{FF2B5EF4-FFF2-40B4-BE49-F238E27FC236}">
                <a16:creationId xmlns:a16="http://schemas.microsoft.com/office/drawing/2014/main" id="{FC1C4DB4-162F-AB4F-42DC-8C0CE756AC35}"/>
              </a:ext>
            </a:extLst>
          </p:cNvPr>
          <p:cNvGraphicFramePr>
            <a:graphicFrameLocks noGrp="1"/>
          </p:cNvGraphicFramePr>
          <p:nvPr>
            <p:ph sz="half" idx="2"/>
            <p:extLst>
              <p:ext uri="{D42A27DB-BD31-4B8C-83A1-F6EECF244321}">
                <p14:modId xmlns:p14="http://schemas.microsoft.com/office/powerpoint/2010/main" val="61644685"/>
              </p:ext>
            </p:extLst>
          </p:nvPr>
        </p:nvGraphicFramePr>
        <p:xfrm>
          <a:off x="3385039" y="1825625"/>
          <a:ext cx="8080130" cy="3788667"/>
        </p:xfrm>
        <a:graphic>
          <a:graphicData uri="http://schemas.openxmlformats.org/drawingml/2006/table">
            <a:tbl>
              <a:tblPr firstRow="1" firstCol="1" bandRow="1">
                <a:tableStyleId>{616DA210-FB5B-4158-B5E0-FEB733F419BA}</a:tableStyleId>
              </a:tblPr>
              <a:tblGrid>
                <a:gridCol w="1688123">
                  <a:extLst>
                    <a:ext uri="{9D8B030D-6E8A-4147-A177-3AD203B41FA5}">
                      <a16:colId xmlns:a16="http://schemas.microsoft.com/office/drawing/2014/main" val="3917769207"/>
                    </a:ext>
                  </a:extLst>
                </a:gridCol>
                <a:gridCol w="2373923">
                  <a:extLst>
                    <a:ext uri="{9D8B030D-6E8A-4147-A177-3AD203B41FA5}">
                      <a16:colId xmlns:a16="http://schemas.microsoft.com/office/drawing/2014/main" val="1629760122"/>
                    </a:ext>
                  </a:extLst>
                </a:gridCol>
                <a:gridCol w="752598">
                  <a:extLst>
                    <a:ext uri="{9D8B030D-6E8A-4147-A177-3AD203B41FA5}">
                      <a16:colId xmlns:a16="http://schemas.microsoft.com/office/drawing/2014/main" val="2468569778"/>
                    </a:ext>
                  </a:extLst>
                </a:gridCol>
                <a:gridCol w="3265486">
                  <a:extLst>
                    <a:ext uri="{9D8B030D-6E8A-4147-A177-3AD203B41FA5}">
                      <a16:colId xmlns:a16="http://schemas.microsoft.com/office/drawing/2014/main" val="754441487"/>
                    </a:ext>
                  </a:extLst>
                </a:gridCol>
              </a:tblGrid>
              <a:tr h="303738">
                <a:tc>
                  <a:txBody>
                    <a:bodyPr/>
                    <a:lstStyle/>
                    <a:p>
                      <a:pPr marL="0" marR="0">
                        <a:lnSpc>
                          <a:spcPct val="107000"/>
                        </a:lnSpc>
                        <a:spcBef>
                          <a:spcPts val="0"/>
                        </a:spcBef>
                        <a:spcAft>
                          <a:spcPts val="0"/>
                        </a:spcAft>
                      </a:pPr>
                      <a:r>
                        <a:rPr lang="en-US" sz="1600" dirty="0">
                          <a:effectLst/>
                        </a:rPr>
                        <a:t>Subject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0" marR="0">
                        <a:lnSpc>
                          <a:spcPct val="107000"/>
                        </a:lnSpc>
                        <a:spcBef>
                          <a:spcPts val="0"/>
                        </a:spcBef>
                        <a:spcAft>
                          <a:spcPts val="0"/>
                        </a:spcAft>
                      </a:pPr>
                      <a:r>
                        <a:rPr lang="en-US" sz="1600" dirty="0">
                          <a:effectLst/>
                        </a:rPr>
                        <a:t>Semesters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600" dirty="0">
                          <a:effectLst/>
                        </a:rPr>
                        <a:t>Course Choices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39577715"/>
                  </a:ext>
                </a:extLst>
              </a:tr>
              <a:tr h="303738">
                <a:tc gridSpan="4">
                  <a:txBody>
                    <a:bodyPr/>
                    <a:lstStyle/>
                    <a:p>
                      <a:pPr marL="0" marR="0" algn="ctr">
                        <a:lnSpc>
                          <a:spcPct val="107000"/>
                        </a:lnSpc>
                        <a:spcBef>
                          <a:spcPts val="0"/>
                        </a:spcBef>
                        <a:spcAft>
                          <a:spcPts val="0"/>
                        </a:spcAft>
                      </a:pPr>
                      <a:r>
                        <a:rPr lang="en-US" sz="1600">
                          <a:effectLst/>
                        </a:rPr>
                        <a:t>Required Courses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6357199"/>
                  </a:ext>
                </a:extLst>
              </a:tr>
              <a:tr h="303738">
                <a:tc rowSpan="2">
                  <a:txBody>
                    <a:bodyPr/>
                    <a:lstStyle/>
                    <a:p>
                      <a:pPr marL="0" marR="0">
                        <a:lnSpc>
                          <a:spcPct val="107000"/>
                        </a:lnSpc>
                        <a:spcBef>
                          <a:spcPts val="0"/>
                        </a:spcBef>
                        <a:spcAft>
                          <a:spcPts val="0"/>
                        </a:spcAft>
                      </a:pPr>
                      <a:r>
                        <a:rPr lang="en-US" sz="1600">
                          <a:effectLst/>
                        </a:rPr>
                        <a:t>English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2">
                  <a:txBody>
                    <a:bodyPr/>
                    <a:lstStyle/>
                    <a:p>
                      <a:pPr marL="0" marR="0">
                        <a:lnSpc>
                          <a:spcPct val="107000"/>
                        </a:lnSpc>
                        <a:spcBef>
                          <a:spcPts val="0"/>
                        </a:spcBef>
                        <a:spcAft>
                          <a:spcPts val="0"/>
                        </a:spcAft>
                      </a:pPr>
                      <a:r>
                        <a:rPr lang="en-US" sz="1600">
                          <a:effectLst/>
                        </a:rPr>
                        <a:t>Year long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dirty="0">
                          <a:effectLst/>
                        </a:rPr>
                        <a:t>English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200">
                          <a:effectLst/>
                        </a:rPr>
                        <a:t>English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4084116610"/>
                  </a:ext>
                </a:extLst>
              </a:tr>
              <a:tr h="303738">
                <a:tc vMerge="1">
                  <a:txBody>
                    <a:bodyPr/>
                    <a:lstStyle/>
                    <a:p>
                      <a:endParaRPr lang="en-US"/>
                    </a:p>
                  </a:txBody>
                  <a:tcPr/>
                </a:tc>
                <a:tc vMerge="1">
                  <a:txBody>
                    <a:bodyPr/>
                    <a:lstStyle/>
                    <a:p>
                      <a:endParaRPr lang="en-US"/>
                    </a:p>
                  </a:txBody>
                  <a:tcPr/>
                </a:tc>
                <a:tc gridSpan="2">
                  <a:txBody>
                    <a:bodyPr/>
                    <a:lstStyle/>
                    <a:p>
                      <a:pPr marL="285750" indent="-285750">
                        <a:buFont typeface="Wingdings" panose="05000000000000000000" pitchFamily="2" charset="2"/>
                        <a:buChar char="q"/>
                      </a:pPr>
                      <a:r>
                        <a:rPr lang="en-US" sz="1600" dirty="0">
                          <a:effectLst/>
                        </a:rPr>
                        <a:t>Honors English 8*</a:t>
                      </a:r>
                      <a:endParaRPr lang="en-US" sz="2400" dirty="0"/>
                    </a:p>
                  </a:txBody>
                  <a:tcPr marL="38705" marR="38705" marT="0" marB="0"/>
                </a:tc>
                <a:tc hMerge="1">
                  <a:txBody>
                    <a:bodyPr/>
                    <a:lstStyle/>
                    <a:p>
                      <a:r>
                        <a:rPr lang="en-US" sz="1200">
                          <a:effectLst/>
                        </a:rPr>
                        <a:t>Honors English 8*</a:t>
                      </a:r>
                      <a:endParaRPr lang="en-US"/>
                    </a:p>
                  </a:txBody>
                  <a:tcPr marL="38705" marR="38705" marT="0" marB="0"/>
                </a:tc>
                <a:extLst>
                  <a:ext uri="{0D108BD9-81ED-4DB2-BD59-A6C34878D82A}">
                    <a16:rowId xmlns:a16="http://schemas.microsoft.com/office/drawing/2014/main" val="412026645"/>
                  </a:ext>
                </a:extLst>
              </a:tr>
              <a:tr h="303738">
                <a:tc rowSpan="3">
                  <a:txBody>
                    <a:bodyPr/>
                    <a:lstStyle/>
                    <a:p>
                      <a:pPr marL="0" marR="0">
                        <a:lnSpc>
                          <a:spcPct val="107000"/>
                        </a:lnSpc>
                        <a:spcBef>
                          <a:spcPts val="0"/>
                        </a:spcBef>
                        <a:spcAft>
                          <a:spcPts val="0"/>
                        </a:spcAft>
                      </a:pPr>
                      <a:r>
                        <a:rPr lang="en-US" sz="1600" dirty="0">
                          <a:effectLst/>
                        </a:rPr>
                        <a:t>Mathematics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3">
                  <a:txBody>
                    <a:bodyPr/>
                    <a:lstStyle/>
                    <a:p>
                      <a:pPr marL="0" marR="0">
                        <a:lnSpc>
                          <a:spcPct val="107000"/>
                        </a:lnSpc>
                        <a:spcBef>
                          <a:spcPts val="0"/>
                        </a:spcBef>
                        <a:spcAft>
                          <a:spcPts val="0"/>
                        </a:spcAft>
                      </a:pPr>
                      <a:r>
                        <a:rPr lang="en-US" sz="1600">
                          <a:effectLst/>
                        </a:rPr>
                        <a:t>Year long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dirty="0">
                          <a:effectLst/>
                        </a:rPr>
                        <a:t>Math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200">
                          <a:effectLst/>
                        </a:rPr>
                        <a:t>Math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958417674"/>
                  </a:ext>
                </a:extLst>
              </a:tr>
              <a:tr h="303738">
                <a:tc vMerge="1">
                  <a:txBody>
                    <a:bodyPr/>
                    <a:lstStyle/>
                    <a:p>
                      <a:endParaRPr lang="en-US"/>
                    </a:p>
                  </a:txBody>
                  <a:tcPr/>
                </a:tc>
                <a:tc vMerge="1">
                  <a:txBody>
                    <a:bodyPr/>
                    <a:lstStyle/>
                    <a:p>
                      <a:endParaRPr lang="en-US"/>
                    </a:p>
                  </a:txBody>
                  <a:tcPr/>
                </a:tc>
                <a:tc gridSpan="2">
                  <a:txBody>
                    <a:bodyPr/>
                    <a:lstStyle/>
                    <a:p>
                      <a:pPr marL="285750" indent="-285750">
                        <a:buFont typeface="Wingdings" panose="05000000000000000000" pitchFamily="2" charset="2"/>
                        <a:buChar char="q"/>
                      </a:pPr>
                      <a:r>
                        <a:rPr lang="en-US" sz="1600" dirty="0">
                          <a:effectLst/>
                        </a:rPr>
                        <a:t>Accelerated Math 7* </a:t>
                      </a:r>
                      <a:endParaRPr lang="en-US" sz="2400" dirty="0"/>
                    </a:p>
                  </a:txBody>
                  <a:tcPr marL="38705" marR="38705" marT="0" marB="0"/>
                </a:tc>
                <a:tc hMerge="1">
                  <a:txBody>
                    <a:bodyPr/>
                    <a:lstStyle/>
                    <a:p>
                      <a:r>
                        <a:rPr lang="en-US" sz="1200">
                          <a:effectLst/>
                        </a:rPr>
                        <a:t>Accelerated Math 7* </a:t>
                      </a:r>
                      <a:endParaRPr lang="en-US"/>
                    </a:p>
                  </a:txBody>
                  <a:tcPr marL="38705" marR="38705" marT="0" marB="0"/>
                </a:tc>
                <a:extLst>
                  <a:ext uri="{0D108BD9-81ED-4DB2-BD59-A6C34878D82A}">
                    <a16:rowId xmlns:a16="http://schemas.microsoft.com/office/drawing/2014/main" val="1215964046"/>
                  </a:ext>
                </a:extLst>
              </a:tr>
              <a:tr h="303738">
                <a:tc vMerge="1">
                  <a:txBody>
                    <a:bodyPr/>
                    <a:lstStyle/>
                    <a:p>
                      <a:endParaRPr lang="en-US"/>
                    </a:p>
                  </a:txBody>
                  <a:tcPr/>
                </a:tc>
                <a:tc vMerge="1">
                  <a:txBody>
                    <a:bodyPr/>
                    <a:lstStyle/>
                    <a:p>
                      <a:endParaRPr lang="en-US"/>
                    </a:p>
                  </a:txBody>
                  <a:tcPr/>
                </a:tc>
                <a:tc gridSpan="2">
                  <a:txBody>
                    <a:bodyPr/>
                    <a:lstStyle/>
                    <a:p>
                      <a:pPr marL="285750" indent="-285750">
                        <a:buFont typeface="Wingdings" panose="05000000000000000000" pitchFamily="2" charset="2"/>
                        <a:buChar char="q"/>
                      </a:pPr>
                      <a:r>
                        <a:rPr lang="en-US" sz="1600" dirty="0">
                          <a:effectLst/>
                        </a:rPr>
                        <a:t>Algebraic Concepts 1*</a:t>
                      </a:r>
                      <a:endParaRPr lang="en-US" sz="2400" dirty="0"/>
                    </a:p>
                  </a:txBody>
                  <a:tcPr marL="38705" marR="38705" marT="0" marB="0"/>
                </a:tc>
                <a:tc hMerge="1">
                  <a:txBody>
                    <a:bodyPr/>
                    <a:lstStyle/>
                    <a:p>
                      <a:r>
                        <a:rPr lang="en-US" sz="1200">
                          <a:effectLst/>
                        </a:rPr>
                        <a:t>Algebraic Concepts 1*</a:t>
                      </a:r>
                      <a:endParaRPr lang="en-US"/>
                    </a:p>
                  </a:txBody>
                  <a:tcPr marL="38705" marR="38705" marT="0" marB="0"/>
                </a:tc>
                <a:extLst>
                  <a:ext uri="{0D108BD9-81ED-4DB2-BD59-A6C34878D82A}">
                    <a16:rowId xmlns:a16="http://schemas.microsoft.com/office/drawing/2014/main" val="2450528285"/>
                  </a:ext>
                </a:extLst>
              </a:tr>
              <a:tr h="303738">
                <a:tc>
                  <a:txBody>
                    <a:bodyPr/>
                    <a:lstStyle/>
                    <a:p>
                      <a:pPr marL="0" marR="0">
                        <a:lnSpc>
                          <a:spcPct val="107000"/>
                        </a:lnSpc>
                        <a:spcBef>
                          <a:spcPts val="0"/>
                        </a:spcBef>
                        <a:spcAft>
                          <a:spcPts val="0"/>
                        </a:spcAft>
                      </a:pPr>
                      <a:r>
                        <a:rPr lang="en-US" sz="1600">
                          <a:effectLst/>
                        </a:rPr>
                        <a:t>Science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600">
                          <a:effectLst/>
                        </a:rPr>
                        <a:t>Year long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u="none" strike="noStrike" dirty="0">
                          <a:effectLst/>
                        </a:rPr>
                        <a:t>Science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200" u="none" strike="noStrike">
                          <a:effectLst/>
                        </a:rPr>
                        <a:t>Science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528611353"/>
                  </a:ext>
                </a:extLst>
              </a:tr>
              <a:tr h="621434">
                <a:tc>
                  <a:txBody>
                    <a:bodyPr/>
                    <a:lstStyle/>
                    <a:p>
                      <a:pPr marL="0" marR="0">
                        <a:lnSpc>
                          <a:spcPct val="107000"/>
                        </a:lnSpc>
                        <a:spcBef>
                          <a:spcPts val="0"/>
                        </a:spcBef>
                        <a:spcAft>
                          <a:spcPts val="0"/>
                        </a:spcAft>
                      </a:pPr>
                      <a:r>
                        <a:rPr lang="en-US" sz="1600">
                          <a:effectLst/>
                        </a:rPr>
                        <a:t>Social Studies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600">
                          <a:effectLst/>
                        </a:rPr>
                        <a:t>One semester </a:t>
                      </a:r>
                      <a:br>
                        <a:rPr lang="en-US" sz="1600">
                          <a:effectLst/>
                        </a:rPr>
                      </a:br>
                      <a:r>
                        <a:rPr lang="en-US" sz="1600">
                          <a:effectLst/>
                        </a:rPr>
                        <a:t>(.5 high school credits)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u="none" strike="noStrike" dirty="0">
                          <a:effectLst/>
                        </a:rPr>
                        <a:t>Washington State History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200" u="none" strike="noStrike">
                          <a:effectLst/>
                        </a:rPr>
                        <a:t>Washington State History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387032985"/>
                  </a:ext>
                </a:extLst>
              </a:tr>
              <a:tr h="433591">
                <a:tc>
                  <a:txBody>
                    <a:bodyPr/>
                    <a:lstStyle/>
                    <a:p>
                      <a:pPr marL="0" marR="0">
                        <a:lnSpc>
                          <a:spcPct val="107000"/>
                        </a:lnSpc>
                        <a:spcBef>
                          <a:spcPts val="0"/>
                        </a:spcBef>
                        <a:spcAft>
                          <a:spcPts val="0"/>
                        </a:spcAft>
                      </a:pPr>
                      <a:r>
                        <a:rPr lang="en-US" sz="1600">
                          <a:effectLst/>
                        </a:rPr>
                        <a:t>Physical Education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600">
                          <a:effectLst/>
                        </a:rPr>
                        <a:t>One semester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u="none" strike="noStrike" dirty="0">
                          <a:effectLst/>
                        </a:rPr>
                        <a:t>Physical Education – Foundational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200" u="none" strike="noStrike">
                          <a:effectLst/>
                        </a:rPr>
                        <a:t>Physical Education – Foundational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456524451"/>
                  </a:ext>
                </a:extLst>
              </a:tr>
              <a:tr h="303738">
                <a:tc>
                  <a:txBody>
                    <a:bodyPr/>
                    <a:lstStyle/>
                    <a:p>
                      <a:pPr marL="0" marR="0">
                        <a:lnSpc>
                          <a:spcPct val="107000"/>
                        </a:lnSpc>
                        <a:spcBef>
                          <a:spcPts val="0"/>
                        </a:spcBef>
                        <a:spcAft>
                          <a:spcPts val="0"/>
                        </a:spcAft>
                      </a:pPr>
                      <a:r>
                        <a:rPr lang="en-US" sz="1600">
                          <a:effectLst/>
                        </a:rPr>
                        <a:t>Health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600" dirty="0">
                          <a:effectLst/>
                        </a:rPr>
                        <a:t>One semester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u="none" strike="noStrike" dirty="0">
                          <a:effectLst/>
                        </a:rPr>
                        <a:t>Health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200" u="none" strike="noStrike" dirty="0">
                          <a:effectLst/>
                        </a:rPr>
                        <a:t>Health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140889632"/>
                  </a:ext>
                </a:extLst>
              </a:tr>
            </a:tbl>
          </a:graphicData>
        </a:graphic>
      </p:graphicFrame>
    </p:spTree>
    <p:extLst>
      <p:ext uri="{BB962C8B-B14F-4D97-AF65-F5344CB8AC3E}">
        <p14:creationId xmlns:p14="http://schemas.microsoft.com/office/powerpoint/2010/main" val="1916935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544883" y="4763193"/>
            <a:ext cx="9102234" cy="1280360"/>
          </a:xfrm>
        </p:spPr>
        <p:txBody>
          <a:bodyPr>
            <a:normAutofit fontScale="92500" lnSpcReduction="20000"/>
          </a:bodyPr>
          <a:lstStyle/>
          <a:p>
            <a:r>
              <a:rPr lang="en-US" sz="2800"/>
              <a:t>Check your work!</a:t>
            </a:r>
          </a:p>
          <a:p>
            <a:r>
              <a:rPr lang="en-US" sz="2800"/>
              <a:t>Do you have </a:t>
            </a:r>
            <a:r>
              <a:rPr lang="en-US" sz="2800" b="1" u="sng"/>
              <a:t>two</a:t>
            </a:r>
            <a:r>
              <a:rPr lang="en-US" sz="2800"/>
              <a:t> first-choice Electives AND </a:t>
            </a:r>
            <a:r>
              <a:rPr lang="en-US" sz="2800" err="1"/>
              <a:t>and</a:t>
            </a:r>
            <a:r>
              <a:rPr lang="en-US" sz="2800"/>
              <a:t> </a:t>
            </a:r>
            <a:r>
              <a:rPr lang="en-US" sz="2800" b="1" u="sng"/>
              <a:t>two</a:t>
            </a:r>
            <a:r>
              <a:rPr lang="en-US" sz="2800"/>
              <a:t> alternates?</a:t>
            </a:r>
          </a:p>
          <a:p>
            <a:r>
              <a:rPr lang="en-US" sz="2800"/>
              <a:t>Do your alternates have </a:t>
            </a:r>
            <a:r>
              <a:rPr lang="en-US" sz="2800" b="1">
                <a:solidFill>
                  <a:schemeClr val="accent2"/>
                </a:solidFill>
              </a:rPr>
              <a:t>ORANGE</a:t>
            </a:r>
            <a:r>
              <a:rPr lang="en-US" sz="2800"/>
              <a:t> circles with an arrow?</a:t>
            </a:r>
          </a:p>
          <a:p>
            <a:endParaRPr lang="en-US" sz="2800"/>
          </a:p>
          <a:p>
            <a:endParaRPr lang="en-US" sz="2800"/>
          </a:p>
        </p:txBody>
      </p:sp>
      <p:sp>
        <p:nvSpPr>
          <p:cNvPr id="3" name="Text Placeholder 3">
            <a:extLst>
              <a:ext uri="{FF2B5EF4-FFF2-40B4-BE49-F238E27FC236}">
                <a16:creationId xmlns:a16="http://schemas.microsoft.com/office/drawing/2014/main" id="{74D6B441-16D6-CB66-C7E3-989A616EAE2D}"/>
              </a:ext>
            </a:extLst>
          </p:cNvPr>
          <p:cNvSpPr txBox="1">
            <a:spLocks/>
          </p:cNvSpPr>
          <p:nvPr/>
        </p:nvSpPr>
        <p:spPr>
          <a:xfrm>
            <a:off x="1544883" y="3956758"/>
            <a:ext cx="9102234" cy="5071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a:t>First Choice was single semester fine arts</a:t>
            </a:r>
          </a:p>
          <a:p>
            <a:pPr algn="ctr"/>
            <a:endParaRPr lang="en-US" sz="2800"/>
          </a:p>
        </p:txBody>
      </p:sp>
      <p:pic>
        <p:nvPicPr>
          <p:cNvPr id="9" name="Picture 9" descr="Graphical user interface, application&#10;&#10;Description automatically generated">
            <a:extLst>
              <a:ext uri="{FF2B5EF4-FFF2-40B4-BE49-F238E27FC236}">
                <a16:creationId xmlns:a16="http://schemas.microsoft.com/office/drawing/2014/main" id="{D26E2497-F4B0-49DC-1C6D-9C923A728F05}"/>
              </a:ext>
            </a:extLst>
          </p:cNvPr>
          <p:cNvPicPr>
            <a:picLocks noChangeAspect="1"/>
          </p:cNvPicPr>
          <p:nvPr/>
        </p:nvPicPr>
        <p:blipFill>
          <a:blip r:embed="rId2"/>
          <a:stretch>
            <a:fillRect/>
          </a:stretch>
        </p:blipFill>
        <p:spPr>
          <a:xfrm>
            <a:off x="801129" y="1373201"/>
            <a:ext cx="10414685" cy="2577304"/>
          </a:xfrm>
          <a:prstGeom prst="rect">
            <a:avLst/>
          </a:prstGeom>
        </p:spPr>
      </p:pic>
    </p:spTree>
    <p:extLst>
      <p:ext uri="{BB962C8B-B14F-4D97-AF65-F5344CB8AC3E}">
        <p14:creationId xmlns:p14="http://schemas.microsoft.com/office/powerpoint/2010/main" val="883736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57BF-09E1-F71F-295E-30E1A966F167}"/>
              </a:ext>
            </a:extLst>
          </p:cNvPr>
          <p:cNvSpPr txBox="1">
            <a:spLocks/>
          </p:cNvSpPr>
          <p:nvPr/>
        </p:nvSpPr>
        <p:spPr>
          <a:xfrm>
            <a:off x="748743" y="4628119"/>
            <a:ext cx="3290887"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a:t>You’re Done!  </a:t>
            </a:r>
          </a:p>
        </p:txBody>
      </p:sp>
      <p:pic>
        <p:nvPicPr>
          <p:cNvPr id="10" name="Picture 10" descr="Graphical user interface, application, email&#10;&#10;Description automatically generated">
            <a:extLst>
              <a:ext uri="{FF2B5EF4-FFF2-40B4-BE49-F238E27FC236}">
                <a16:creationId xmlns:a16="http://schemas.microsoft.com/office/drawing/2014/main" id="{CE61D6C0-989F-5C7E-A452-43D8FB880454}"/>
              </a:ext>
            </a:extLst>
          </p:cNvPr>
          <p:cNvPicPr>
            <a:picLocks noGrp="1" noChangeAspect="1"/>
          </p:cNvPicPr>
          <p:nvPr>
            <p:ph type="pic" idx="1"/>
          </p:nvPr>
        </p:nvPicPr>
        <p:blipFill rotWithShape="1">
          <a:blip r:embed="rId2"/>
          <a:srcRect l="84" t="-219" r="-85" b="-4605"/>
          <a:stretch/>
        </p:blipFill>
        <p:spPr>
          <a:xfrm>
            <a:off x="144182" y="329524"/>
            <a:ext cx="11749210" cy="492039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C8920CEF-20C7-CF00-FBBE-8472A8DCF34C}"/>
              </a:ext>
            </a:extLst>
          </p:cNvPr>
          <p:cNvSpPr txBox="1">
            <a:spLocks/>
          </p:cNvSpPr>
          <p:nvPr/>
        </p:nvSpPr>
        <p:spPr>
          <a:xfrm>
            <a:off x="4326955" y="4566336"/>
            <a:ext cx="7485413"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Look your class requests</a:t>
            </a:r>
          </a:p>
          <a:p>
            <a:r>
              <a:rPr lang="en-US" sz="1800"/>
              <a:t>Do you have requests in </a:t>
            </a:r>
            <a:r>
              <a:rPr lang="en-US" sz="1800" b="1" u="sng"/>
              <a:t>ALL</a:t>
            </a:r>
            <a:r>
              <a:rPr lang="en-US" sz="1800"/>
              <a:t> these areas?</a:t>
            </a:r>
          </a:p>
        </p:txBody>
      </p:sp>
    </p:spTree>
    <p:extLst>
      <p:ext uri="{BB962C8B-B14F-4D97-AF65-F5344CB8AC3E}">
        <p14:creationId xmlns:p14="http://schemas.microsoft.com/office/powerpoint/2010/main" val="33486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D7FE-383A-FF43-13CE-E6E6C175C246}"/>
              </a:ext>
            </a:extLst>
          </p:cNvPr>
          <p:cNvSpPr>
            <a:spLocks noGrp="1"/>
          </p:cNvSpPr>
          <p:nvPr>
            <p:ph type="title"/>
          </p:nvPr>
        </p:nvSpPr>
        <p:spPr>
          <a:xfrm>
            <a:off x="838200" y="96184"/>
            <a:ext cx="10515600" cy="1325563"/>
          </a:xfrm>
        </p:spPr>
        <p:txBody>
          <a:bodyPr/>
          <a:lstStyle/>
          <a:p>
            <a:r>
              <a:rPr lang="en-US" dirty="0">
                <a:cs typeface="Calibri Light"/>
              </a:rPr>
              <a:t>How To VIDEO:</a:t>
            </a:r>
            <a:endParaRPr lang="en-US" dirty="0"/>
          </a:p>
        </p:txBody>
      </p:sp>
      <p:sp>
        <p:nvSpPr>
          <p:cNvPr id="5" name="TextBox 4">
            <a:extLst>
              <a:ext uri="{FF2B5EF4-FFF2-40B4-BE49-F238E27FC236}">
                <a16:creationId xmlns:a16="http://schemas.microsoft.com/office/drawing/2014/main" id="{B37B3060-426B-0F9F-B656-CB6F671A5587}"/>
              </a:ext>
            </a:extLst>
          </p:cNvPr>
          <p:cNvSpPr txBox="1"/>
          <p:nvPr/>
        </p:nvSpPr>
        <p:spPr>
          <a:xfrm>
            <a:off x="4578724" y="5844988"/>
            <a:ext cx="41215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https://youtu.be/CjS3H9idsDs</a:t>
            </a:r>
            <a:r>
              <a:rPr lang="en-US" dirty="0">
                <a:ea typeface="+mn-lt"/>
                <a:cs typeface="+mn-lt"/>
              </a:rPr>
              <a:t> </a:t>
            </a:r>
            <a:endParaRPr lang="en-US" dirty="0"/>
          </a:p>
          <a:p>
            <a:endParaRPr lang="en-US" dirty="0">
              <a:cs typeface="Calibri"/>
            </a:endParaRPr>
          </a:p>
        </p:txBody>
      </p:sp>
      <p:pic>
        <p:nvPicPr>
          <p:cNvPr id="7" name="Online Media 6" title="7th Grade Registering in HAC">
            <a:hlinkClick r:id="" action="ppaction://media"/>
            <a:extLst>
              <a:ext uri="{FF2B5EF4-FFF2-40B4-BE49-F238E27FC236}">
                <a16:creationId xmlns:a16="http://schemas.microsoft.com/office/drawing/2014/main" id="{35E0B8FC-1D56-7E41-6A81-65863B225276}"/>
              </a:ext>
            </a:extLst>
          </p:cNvPr>
          <p:cNvPicPr>
            <a:picLocks noGrp="1" noRot="1" noChangeAspect="1"/>
          </p:cNvPicPr>
          <p:nvPr>
            <p:ph idx="1"/>
            <a:videoFile r:link="rId1"/>
          </p:nvPr>
        </p:nvPicPr>
        <p:blipFill>
          <a:blip r:embed="rId5"/>
          <a:stretch>
            <a:fillRect/>
          </a:stretch>
        </p:blipFill>
        <p:spPr>
          <a:xfrm>
            <a:off x="2566148" y="1278265"/>
            <a:ext cx="6835587" cy="4437529"/>
          </a:xfrm>
        </p:spPr>
      </p:pic>
    </p:spTree>
    <p:extLst>
      <p:ext uri="{BB962C8B-B14F-4D97-AF65-F5344CB8AC3E}">
        <p14:creationId xmlns:p14="http://schemas.microsoft.com/office/powerpoint/2010/main" val="4260392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6E15-5567-74C5-1D01-F4CF45908CBE}"/>
              </a:ext>
            </a:extLst>
          </p:cNvPr>
          <p:cNvSpPr>
            <a:spLocks noGrp="1"/>
          </p:cNvSpPr>
          <p:nvPr>
            <p:ph type="title"/>
          </p:nvPr>
        </p:nvSpPr>
        <p:spPr/>
        <p:txBody>
          <a:bodyPr/>
          <a:lstStyle/>
          <a:p>
            <a:r>
              <a:rPr lang="en-US" dirty="0"/>
              <a:t>Resources for School Staff using this PowerPoint</a:t>
            </a:r>
          </a:p>
        </p:txBody>
      </p:sp>
      <p:sp>
        <p:nvSpPr>
          <p:cNvPr id="3" name="Content Placeholder 2">
            <a:extLst>
              <a:ext uri="{FF2B5EF4-FFF2-40B4-BE49-F238E27FC236}">
                <a16:creationId xmlns:a16="http://schemas.microsoft.com/office/drawing/2014/main" id="{91BEDAB8-4FE7-665B-3B3B-BFA25F470DA3}"/>
              </a:ext>
            </a:extLst>
          </p:cNvPr>
          <p:cNvSpPr>
            <a:spLocks noGrp="1"/>
          </p:cNvSpPr>
          <p:nvPr>
            <p:ph idx="1"/>
          </p:nvPr>
        </p:nvSpPr>
        <p:spPr>
          <a:xfrm>
            <a:off x="838200" y="1825625"/>
            <a:ext cx="10515600" cy="3317875"/>
          </a:xfrm>
        </p:spPr>
        <p:txBody>
          <a:bodyPr>
            <a:normAutofit fontScale="92500" lnSpcReduction="20000"/>
          </a:bodyPr>
          <a:lstStyle/>
          <a:p>
            <a:r>
              <a:rPr lang="en-US" dirty="0"/>
              <a:t>7</a:t>
            </a:r>
            <a:r>
              <a:rPr lang="en-US" baseline="30000" dirty="0"/>
              <a:t>th</a:t>
            </a:r>
            <a:r>
              <a:rPr lang="en-US" dirty="0"/>
              <a:t> Grade Course Request Sheet with Worksheets – </a:t>
            </a:r>
            <a:r>
              <a:rPr lang="en-US" dirty="0">
                <a:hlinkClick r:id="rId2"/>
              </a:rPr>
              <a:t>Word format</a:t>
            </a:r>
            <a:endParaRPr lang="en-US" dirty="0"/>
          </a:p>
          <a:p>
            <a:r>
              <a:rPr lang="en-US" dirty="0"/>
              <a:t>7</a:t>
            </a:r>
            <a:r>
              <a:rPr lang="en-US" baseline="30000" dirty="0"/>
              <a:t>th</a:t>
            </a:r>
            <a:r>
              <a:rPr lang="en-US" dirty="0"/>
              <a:t> Grade Course Catalog – </a:t>
            </a:r>
            <a:r>
              <a:rPr lang="en-US" dirty="0">
                <a:hlinkClick r:id="rId3"/>
              </a:rPr>
              <a:t>Word Format</a:t>
            </a:r>
            <a:endParaRPr lang="en-US" dirty="0"/>
          </a:p>
          <a:p>
            <a:r>
              <a:rPr lang="en-US" dirty="0">
                <a:hlinkClick r:id="rId4"/>
              </a:rPr>
              <a:t>7</a:t>
            </a:r>
            <a:r>
              <a:rPr lang="en-US" baseline="30000" dirty="0">
                <a:hlinkClick r:id="rId4"/>
              </a:rPr>
              <a:t>th</a:t>
            </a:r>
            <a:r>
              <a:rPr lang="en-US" dirty="0">
                <a:hlinkClick r:id="rId4"/>
              </a:rPr>
              <a:t> Grade Walkthrough Video</a:t>
            </a:r>
            <a:endParaRPr lang="en-US" dirty="0"/>
          </a:p>
          <a:p>
            <a:r>
              <a:rPr lang="en-US">
                <a:hlinkClick r:id="rId5"/>
              </a:rPr>
              <a:t>Parent HAC Course Review Video</a:t>
            </a:r>
            <a:endParaRPr lang="en-US"/>
          </a:p>
          <a:p>
            <a:r>
              <a:rPr lang="en-US"/>
              <a:t>What </a:t>
            </a:r>
            <a:r>
              <a:rPr lang="en-US" dirty="0"/>
              <a:t>if I want a Fine Art as an alternate to an Other Elective? </a:t>
            </a:r>
          </a:p>
          <a:p>
            <a:pPr lvl="1"/>
            <a:r>
              <a:rPr lang="en-US" dirty="0"/>
              <a:t> Instructions  – </a:t>
            </a:r>
            <a:r>
              <a:rPr lang="en-US" dirty="0">
                <a:hlinkClick r:id="rId6"/>
              </a:rPr>
              <a:t>Word format</a:t>
            </a:r>
            <a:endParaRPr lang="en-US" dirty="0"/>
          </a:p>
          <a:p>
            <a:pPr marL="0" indent="0">
              <a:buNone/>
            </a:pPr>
            <a:endParaRPr lang="en-US" dirty="0"/>
          </a:p>
          <a:p>
            <a:pPr marL="0" indent="0">
              <a:buNone/>
            </a:pPr>
            <a:r>
              <a:rPr lang="en-US" dirty="0"/>
              <a:t>If links don’t work – contact your principal for the newest resources.</a:t>
            </a:r>
          </a:p>
          <a:p>
            <a:pPr marL="0" indent="0">
              <a:buNone/>
            </a:pPr>
            <a:endParaRPr lang="en-US" dirty="0"/>
          </a:p>
        </p:txBody>
      </p:sp>
      <p:sp>
        <p:nvSpPr>
          <p:cNvPr id="4" name="TextBox 3">
            <a:extLst>
              <a:ext uri="{FF2B5EF4-FFF2-40B4-BE49-F238E27FC236}">
                <a16:creationId xmlns:a16="http://schemas.microsoft.com/office/drawing/2014/main" id="{BAD29E4D-1330-8AF0-EED0-AA56A0CA58A5}"/>
              </a:ext>
            </a:extLst>
          </p:cNvPr>
          <p:cNvSpPr txBox="1"/>
          <p:nvPr/>
        </p:nvSpPr>
        <p:spPr>
          <a:xfrm>
            <a:off x="838201" y="5503985"/>
            <a:ext cx="10515600" cy="646331"/>
          </a:xfrm>
          <a:prstGeom prst="rect">
            <a:avLst/>
          </a:prstGeom>
          <a:noFill/>
        </p:spPr>
        <p:txBody>
          <a:bodyPr wrap="square" rtlCol="0">
            <a:spAutoFit/>
          </a:bodyPr>
          <a:lstStyle/>
          <a:p>
            <a:pPr algn="ctr"/>
            <a:r>
              <a:rPr lang="en-US" b="1" dirty="0">
                <a:solidFill>
                  <a:srgbClr val="FF0000"/>
                </a:solidFill>
              </a:rPr>
              <a:t>This is a hidden slide.  </a:t>
            </a:r>
          </a:p>
          <a:p>
            <a:pPr algn="ctr"/>
            <a:r>
              <a:rPr lang="en-US" b="1" dirty="0">
                <a:solidFill>
                  <a:srgbClr val="FF0000"/>
                </a:solidFill>
              </a:rPr>
              <a:t>It does not show when doing a slideshow.</a:t>
            </a:r>
          </a:p>
        </p:txBody>
      </p:sp>
    </p:spTree>
    <p:extLst>
      <p:ext uri="{BB962C8B-B14F-4D97-AF65-F5344CB8AC3E}">
        <p14:creationId xmlns:p14="http://schemas.microsoft.com/office/powerpoint/2010/main" val="272866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51CA-A94F-7D9B-F1B3-556619336196}"/>
              </a:ext>
            </a:extLst>
          </p:cNvPr>
          <p:cNvSpPr>
            <a:spLocks noGrp="1"/>
          </p:cNvSpPr>
          <p:nvPr>
            <p:ph type="title"/>
          </p:nvPr>
        </p:nvSpPr>
        <p:spPr/>
        <p:txBody>
          <a:bodyPr/>
          <a:lstStyle/>
          <a:p>
            <a:r>
              <a:rPr lang="en-US" dirty="0"/>
              <a:t>Elective Classes</a:t>
            </a:r>
          </a:p>
        </p:txBody>
      </p:sp>
      <p:sp>
        <p:nvSpPr>
          <p:cNvPr id="3" name="Content Placeholder 2">
            <a:extLst>
              <a:ext uri="{FF2B5EF4-FFF2-40B4-BE49-F238E27FC236}">
                <a16:creationId xmlns:a16="http://schemas.microsoft.com/office/drawing/2014/main" id="{00971D50-22DE-3008-98B0-424FD4785686}"/>
              </a:ext>
            </a:extLst>
          </p:cNvPr>
          <p:cNvSpPr>
            <a:spLocks noGrp="1"/>
          </p:cNvSpPr>
          <p:nvPr>
            <p:ph sz="half" idx="1"/>
          </p:nvPr>
        </p:nvSpPr>
        <p:spPr>
          <a:xfrm>
            <a:off x="838200" y="1825625"/>
            <a:ext cx="2546838" cy="4351338"/>
          </a:xfrm>
        </p:spPr>
        <p:txBody>
          <a:bodyPr>
            <a:normAutofit fontScale="92500" lnSpcReduction="10000"/>
          </a:bodyPr>
          <a:lstStyle/>
          <a:p>
            <a:pPr marL="0" indent="0">
              <a:buNone/>
            </a:pPr>
            <a:r>
              <a:rPr lang="en-US" dirty="0"/>
              <a:t>One semester of Performing or Visual Arts is required</a:t>
            </a:r>
          </a:p>
          <a:p>
            <a:pPr marL="0" indent="0">
              <a:buNone/>
            </a:pPr>
            <a:endParaRPr lang="en-US" dirty="0"/>
          </a:p>
          <a:p>
            <a:pPr marL="0" indent="0">
              <a:buNone/>
            </a:pPr>
            <a:r>
              <a:rPr lang="en-US" dirty="0"/>
              <a:t>Three total semesters of Electives</a:t>
            </a:r>
          </a:p>
          <a:p>
            <a:endParaRPr lang="en-US" dirty="0"/>
          </a:p>
          <a:p>
            <a:pPr marL="0" indent="0">
              <a:buNone/>
            </a:pPr>
            <a:r>
              <a:rPr lang="en-US" sz="2200" dirty="0"/>
              <a:t>Year long courses are two semesters.</a:t>
            </a:r>
          </a:p>
        </p:txBody>
      </p:sp>
      <p:graphicFrame>
        <p:nvGraphicFramePr>
          <p:cNvPr id="5" name="Content Placeholder 4">
            <a:extLst>
              <a:ext uri="{FF2B5EF4-FFF2-40B4-BE49-F238E27FC236}">
                <a16:creationId xmlns:a16="http://schemas.microsoft.com/office/drawing/2014/main" id="{DDA5204D-56EE-2802-D248-EE5AC37DA1BC}"/>
              </a:ext>
            </a:extLst>
          </p:cNvPr>
          <p:cNvGraphicFramePr>
            <a:graphicFrameLocks noGrp="1"/>
          </p:cNvGraphicFramePr>
          <p:nvPr>
            <p:ph sz="half" idx="2"/>
            <p:extLst>
              <p:ext uri="{D42A27DB-BD31-4B8C-83A1-F6EECF244321}">
                <p14:modId xmlns:p14="http://schemas.microsoft.com/office/powerpoint/2010/main" val="1139610912"/>
              </p:ext>
            </p:extLst>
          </p:nvPr>
        </p:nvGraphicFramePr>
        <p:xfrm>
          <a:off x="3965331" y="1309492"/>
          <a:ext cx="7842738" cy="5383931"/>
        </p:xfrm>
        <a:graphic>
          <a:graphicData uri="http://schemas.openxmlformats.org/drawingml/2006/table">
            <a:tbl>
              <a:tblPr firstRow="1" firstCol="1" bandRow="1">
                <a:tableStyleId>{616DA210-FB5B-4158-B5E0-FEB733F419BA}</a:tableStyleId>
              </a:tblPr>
              <a:tblGrid>
                <a:gridCol w="2156542">
                  <a:extLst>
                    <a:ext uri="{9D8B030D-6E8A-4147-A177-3AD203B41FA5}">
                      <a16:colId xmlns:a16="http://schemas.microsoft.com/office/drawing/2014/main" val="3765501031"/>
                    </a:ext>
                  </a:extLst>
                </a:gridCol>
                <a:gridCol w="2375567">
                  <a:extLst>
                    <a:ext uri="{9D8B030D-6E8A-4147-A177-3AD203B41FA5}">
                      <a16:colId xmlns:a16="http://schemas.microsoft.com/office/drawing/2014/main" val="1666669"/>
                    </a:ext>
                  </a:extLst>
                </a:gridCol>
                <a:gridCol w="3310629">
                  <a:extLst>
                    <a:ext uri="{9D8B030D-6E8A-4147-A177-3AD203B41FA5}">
                      <a16:colId xmlns:a16="http://schemas.microsoft.com/office/drawing/2014/main" val="336717832"/>
                    </a:ext>
                  </a:extLst>
                </a:gridCol>
              </a:tblGrid>
              <a:tr h="205777">
                <a:tc>
                  <a:txBody>
                    <a:bodyPr/>
                    <a:lstStyle/>
                    <a:p>
                      <a:pPr marL="0" marR="0">
                        <a:lnSpc>
                          <a:spcPct val="107000"/>
                        </a:lnSpc>
                        <a:spcBef>
                          <a:spcPts val="0"/>
                        </a:spcBef>
                        <a:spcAft>
                          <a:spcPts val="0"/>
                        </a:spcAft>
                      </a:pPr>
                      <a:r>
                        <a:rPr lang="en-US" sz="1400" dirty="0">
                          <a:effectLst/>
                        </a:rPr>
                        <a:t>Subject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400" dirty="0">
                          <a:effectLst/>
                        </a:rPr>
                        <a:t>Semesters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400" dirty="0">
                          <a:effectLst/>
                        </a:rPr>
                        <a:t>Course Choices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194586098"/>
                  </a:ext>
                </a:extLst>
              </a:tr>
              <a:tr h="205777">
                <a:tc gridSpan="3">
                  <a:txBody>
                    <a:bodyPr/>
                    <a:lstStyle/>
                    <a:p>
                      <a:pPr marL="0" marR="0" algn="ctr">
                        <a:lnSpc>
                          <a:spcPct val="107000"/>
                        </a:lnSpc>
                        <a:spcBef>
                          <a:spcPts val="0"/>
                        </a:spcBef>
                        <a:spcAft>
                          <a:spcPts val="0"/>
                        </a:spcAft>
                      </a:pPr>
                      <a:r>
                        <a:rPr lang="en-US" sz="1400" dirty="0">
                          <a:effectLst/>
                        </a:rPr>
                        <a:t>Elective Courses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9691971"/>
                  </a:ext>
                </a:extLst>
              </a:tr>
              <a:tr h="636375">
                <a:tc rowSpan="4">
                  <a:txBody>
                    <a:bodyPr/>
                    <a:lstStyle/>
                    <a:p>
                      <a:pPr marL="0" marR="0">
                        <a:lnSpc>
                          <a:spcPct val="107000"/>
                        </a:lnSpc>
                        <a:spcBef>
                          <a:spcPts val="0"/>
                        </a:spcBef>
                        <a:spcAft>
                          <a:spcPts val="0"/>
                        </a:spcAft>
                      </a:pPr>
                      <a:r>
                        <a:rPr lang="en-US" sz="1400" dirty="0">
                          <a:effectLst/>
                        </a:rPr>
                        <a:t>Performing Arts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3">
                  <a:txBody>
                    <a:bodyPr/>
                    <a:lstStyle/>
                    <a:p>
                      <a:pPr marL="0" marR="0">
                        <a:lnSpc>
                          <a:spcPct val="107000"/>
                        </a:lnSpc>
                        <a:spcBef>
                          <a:spcPts val="0"/>
                        </a:spcBef>
                        <a:spcAft>
                          <a:spcPts val="0"/>
                        </a:spcAft>
                      </a:pPr>
                      <a:r>
                        <a:rPr lang="en-US" sz="1400" dirty="0">
                          <a:effectLst/>
                        </a:rPr>
                        <a:t>Year long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Band 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Band II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Band III*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503740524"/>
                  </a:ext>
                </a:extLst>
              </a:tr>
              <a:tr h="636375">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Choir 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Choir II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Choir III*</a:t>
                      </a:r>
                      <a:endParaRPr lang="en-US" dirty="0"/>
                    </a:p>
                  </a:txBody>
                  <a:tcPr marL="38705" marR="38705" marT="0" marB="0"/>
                </a:tc>
                <a:extLst>
                  <a:ext uri="{0D108BD9-81ED-4DB2-BD59-A6C34878D82A}">
                    <a16:rowId xmlns:a16="http://schemas.microsoft.com/office/drawing/2014/main" val="2464724774"/>
                  </a:ext>
                </a:extLst>
              </a:tr>
              <a:tr h="636375">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Chamber Orchestra</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Intermezzo Orchestra*</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Prelude Orchestra*</a:t>
                      </a:r>
                      <a:endParaRPr lang="en-US" dirty="0"/>
                    </a:p>
                  </a:txBody>
                  <a:tcPr marL="38705" marR="38705" marT="0" marB="0"/>
                </a:tc>
                <a:extLst>
                  <a:ext uri="{0D108BD9-81ED-4DB2-BD59-A6C34878D82A}">
                    <a16:rowId xmlns:a16="http://schemas.microsoft.com/office/drawing/2014/main" val="512186569"/>
                  </a:ext>
                </a:extLst>
              </a:tr>
              <a:tr h="225880">
                <a:tc vMerge="1">
                  <a:txBody>
                    <a:bodyPr/>
                    <a:lstStyle/>
                    <a:p>
                      <a:endParaRPr lang="en-US"/>
                    </a:p>
                  </a:txBody>
                  <a:tcPr/>
                </a:tc>
                <a:tc>
                  <a:txBody>
                    <a:bodyPr/>
                    <a:lstStyle/>
                    <a:p>
                      <a:r>
                        <a:rPr lang="en-US" sz="1400">
                          <a:effectLst/>
                        </a:rPr>
                        <a:t>One semester</a:t>
                      </a:r>
                      <a:endParaRPr lang="en-US"/>
                    </a:p>
                  </a:txBody>
                  <a:tcPr marL="38705" marR="38705" marT="0" marB="0"/>
                </a:tc>
                <a:tc>
                  <a:txBody>
                    <a:bodyPr/>
                    <a:lstStyle/>
                    <a:p>
                      <a:pPr marL="285750" marR="0" indent="-285750">
                        <a:lnSpc>
                          <a:spcPct val="107000"/>
                        </a:lnSpc>
                        <a:spcBef>
                          <a:spcPts val="0"/>
                        </a:spcBef>
                        <a:spcAft>
                          <a:spcPts val="0"/>
                        </a:spcAft>
                        <a:buFont typeface="Wingdings" panose="05000000000000000000" pitchFamily="2" charset="2"/>
                        <a:buChar char="q"/>
                      </a:pPr>
                      <a:r>
                        <a:rPr lang="en-US" sz="1400" u="none" strike="noStrike" dirty="0">
                          <a:effectLst/>
                        </a:rPr>
                        <a:t>General Music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378819187"/>
                  </a:ext>
                </a:extLst>
              </a:tr>
              <a:tr h="225880">
                <a:tc>
                  <a:txBody>
                    <a:bodyPr/>
                    <a:lstStyle/>
                    <a:p>
                      <a:pPr marL="0" marR="0">
                        <a:lnSpc>
                          <a:spcPct val="107000"/>
                        </a:lnSpc>
                        <a:spcBef>
                          <a:spcPts val="0"/>
                        </a:spcBef>
                        <a:spcAft>
                          <a:spcPts val="0"/>
                        </a:spcAft>
                      </a:pPr>
                      <a:r>
                        <a:rPr lang="en-US" sz="1400">
                          <a:effectLst/>
                        </a:rPr>
                        <a:t>Visual Arts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400">
                          <a:effectLst/>
                        </a:rPr>
                        <a:t>One semester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285750" marR="0" indent="-285750">
                        <a:lnSpc>
                          <a:spcPct val="107000"/>
                        </a:lnSpc>
                        <a:spcBef>
                          <a:spcPts val="0"/>
                        </a:spcBef>
                        <a:spcAft>
                          <a:spcPts val="0"/>
                        </a:spcAft>
                        <a:buFont typeface="Wingdings" panose="05000000000000000000" pitchFamily="2" charset="2"/>
                        <a:buChar char="q"/>
                      </a:pPr>
                      <a:r>
                        <a:rPr lang="en-US" sz="1400" u="none" strike="noStrike" dirty="0">
                          <a:effectLst/>
                        </a:rPr>
                        <a:t>Art 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4157704821"/>
                  </a:ext>
                </a:extLst>
              </a:tr>
              <a:tr h="421076">
                <a:tc>
                  <a:txBody>
                    <a:bodyPr/>
                    <a:lstStyle/>
                    <a:p>
                      <a:pPr marL="0" marR="0">
                        <a:lnSpc>
                          <a:spcPct val="107000"/>
                        </a:lnSpc>
                        <a:spcBef>
                          <a:spcPts val="0"/>
                        </a:spcBef>
                        <a:spcAft>
                          <a:spcPts val="0"/>
                        </a:spcAft>
                      </a:pPr>
                      <a:r>
                        <a:rPr lang="en-US" sz="1400">
                          <a:effectLst/>
                        </a:rPr>
                        <a:t>Physical Education Electives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400">
                          <a:effectLst/>
                        </a:rPr>
                        <a:t>One semester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Lifetime PE</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Team Sports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64830622"/>
                  </a:ext>
                </a:extLst>
              </a:tr>
              <a:tr h="1497571">
                <a:tc>
                  <a:txBody>
                    <a:bodyPr/>
                    <a:lstStyle/>
                    <a:p>
                      <a:pPr marL="0" marR="0">
                        <a:lnSpc>
                          <a:spcPct val="107000"/>
                        </a:lnSpc>
                        <a:spcBef>
                          <a:spcPts val="0"/>
                        </a:spcBef>
                        <a:spcAft>
                          <a:spcPts val="0"/>
                        </a:spcAft>
                      </a:pPr>
                      <a:r>
                        <a:rPr lang="en-US" sz="1400" dirty="0">
                          <a:effectLst/>
                        </a:rPr>
                        <a:t>STEM and CTE Electives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400" dirty="0">
                          <a:effectLst/>
                        </a:rPr>
                        <a:t>One semester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Exploring Graphic Arts*</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Exploring Industrial Tech 7</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Digital Manufacturing (CAD)* </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Integrated Technology 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Integrated Technology II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Robotics I*</a:t>
                      </a:r>
                      <a:endParaRPr lang="en-US" sz="12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400" u="none" strike="noStrike" dirty="0">
                          <a:effectLst/>
                        </a:rPr>
                        <a:t>Robotics 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3243964438"/>
                  </a:ext>
                </a:extLst>
              </a:tr>
              <a:tr h="223836">
                <a:tc rowSpan="2">
                  <a:txBody>
                    <a:bodyPr/>
                    <a:lstStyle/>
                    <a:p>
                      <a:pPr marL="0" marR="0">
                        <a:lnSpc>
                          <a:spcPct val="107000"/>
                        </a:lnSpc>
                        <a:spcBef>
                          <a:spcPts val="0"/>
                        </a:spcBef>
                        <a:spcAft>
                          <a:spcPts val="0"/>
                        </a:spcAft>
                      </a:pPr>
                      <a:r>
                        <a:rPr lang="en-US" sz="1400" dirty="0">
                          <a:effectLst/>
                        </a:rPr>
                        <a:t>Other Electives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400">
                          <a:effectLst/>
                        </a:rPr>
                        <a:t>One semester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285750" marR="0" indent="-285750">
                        <a:lnSpc>
                          <a:spcPct val="107000"/>
                        </a:lnSpc>
                        <a:spcBef>
                          <a:spcPts val="0"/>
                        </a:spcBef>
                        <a:spcAft>
                          <a:spcPts val="0"/>
                        </a:spcAft>
                        <a:buFont typeface="Wingdings" panose="05000000000000000000" pitchFamily="2" charset="2"/>
                        <a:buChar char="q"/>
                      </a:pPr>
                      <a:r>
                        <a:rPr lang="en-US" sz="1400" u="none" strike="noStrike" dirty="0">
                          <a:effectLst/>
                        </a:rPr>
                        <a:t>Human Geography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3724686817"/>
                  </a:ext>
                </a:extLst>
              </a:tr>
              <a:tr h="201225">
                <a:tc vMerge="1">
                  <a:txBody>
                    <a:bodyPr/>
                    <a:lstStyle/>
                    <a:p>
                      <a:endParaRPr lang="en-US"/>
                    </a:p>
                  </a:txBody>
                  <a:tcPr/>
                </a:tc>
                <a:tc>
                  <a:txBody>
                    <a:bodyPr/>
                    <a:lstStyle/>
                    <a:p>
                      <a:r>
                        <a:rPr lang="en-US" sz="1400" dirty="0">
                          <a:effectLst/>
                        </a:rPr>
                        <a:t>Year long</a:t>
                      </a:r>
                      <a:endParaRPr lang="en-US" dirty="0"/>
                    </a:p>
                  </a:txBody>
                  <a:tcPr marL="38705" marR="38705" marT="0" marB="0"/>
                </a:tc>
                <a:tc>
                  <a:txBody>
                    <a:bodyPr/>
                    <a:lstStyle/>
                    <a:p>
                      <a:pPr marL="285750" marR="0" indent="-285750">
                        <a:lnSpc>
                          <a:spcPct val="100000"/>
                        </a:lnSpc>
                        <a:spcBef>
                          <a:spcPts val="0"/>
                        </a:spcBef>
                        <a:spcAft>
                          <a:spcPts val="0"/>
                        </a:spcAft>
                        <a:buFont typeface="Wingdings" panose="05000000000000000000" pitchFamily="2" charset="2"/>
                        <a:buChar char="q"/>
                      </a:pPr>
                      <a:r>
                        <a:rPr lang="en-US" sz="1400" u="none" strike="noStrike" dirty="0">
                          <a:effectLst/>
                        </a:rPr>
                        <a:t>AVID 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599645522"/>
                  </a:ext>
                </a:extLst>
              </a:tr>
            </a:tbl>
          </a:graphicData>
        </a:graphic>
      </p:graphicFrame>
    </p:spTree>
    <p:extLst>
      <p:ext uri="{BB962C8B-B14F-4D97-AF65-F5344CB8AC3E}">
        <p14:creationId xmlns:p14="http://schemas.microsoft.com/office/powerpoint/2010/main" val="374384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E768-5A80-5505-A734-428DB24BE930}"/>
              </a:ext>
            </a:extLst>
          </p:cNvPr>
          <p:cNvSpPr>
            <a:spLocks noGrp="1"/>
          </p:cNvSpPr>
          <p:nvPr>
            <p:ph type="title"/>
          </p:nvPr>
        </p:nvSpPr>
        <p:spPr>
          <a:xfrm>
            <a:off x="838200" y="365125"/>
            <a:ext cx="5484159" cy="1347974"/>
          </a:xfrm>
        </p:spPr>
        <p:txBody>
          <a:bodyPr/>
          <a:lstStyle/>
          <a:p>
            <a:r>
              <a:rPr lang="en-US" dirty="0">
                <a:cs typeface="Calibri Light"/>
              </a:rPr>
              <a:t>Before we put our choices into HAC</a:t>
            </a:r>
            <a:endParaRPr lang="en-US" dirty="0"/>
          </a:p>
        </p:txBody>
      </p:sp>
      <p:sp>
        <p:nvSpPr>
          <p:cNvPr id="3" name="Content Placeholder 2">
            <a:extLst>
              <a:ext uri="{FF2B5EF4-FFF2-40B4-BE49-F238E27FC236}">
                <a16:creationId xmlns:a16="http://schemas.microsoft.com/office/drawing/2014/main" id="{39AB6B9F-4901-FC4C-F5A7-5F7526F682E4}"/>
              </a:ext>
            </a:extLst>
          </p:cNvPr>
          <p:cNvSpPr>
            <a:spLocks noGrp="1"/>
          </p:cNvSpPr>
          <p:nvPr>
            <p:ph idx="1"/>
          </p:nvPr>
        </p:nvSpPr>
        <p:spPr>
          <a:xfrm>
            <a:off x="793376" y="2318684"/>
            <a:ext cx="5181600" cy="4351338"/>
          </a:xfrm>
        </p:spPr>
        <p:txBody>
          <a:bodyPr vert="horz" lIns="91440" tIns="45720" rIns="91440" bIns="45720" rtlCol="0" anchor="t">
            <a:normAutofit fontScale="92500" lnSpcReduction="20000"/>
          </a:bodyPr>
          <a:lstStyle/>
          <a:p>
            <a:r>
              <a:rPr lang="en-US" dirty="0">
                <a:cs typeface="Calibri"/>
              </a:rPr>
              <a:t>We need to pick out courses we want to take</a:t>
            </a:r>
            <a:br>
              <a:rPr lang="en-US" dirty="0">
                <a:cs typeface="Calibri"/>
              </a:rPr>
            </a:br>
            <a:br>
              <a:rPr lang="en-US" dirty="0">
                <a:cs typeface="Calibri"/>
              </a:rPr>
            </a:br>
            <a:br>
              <a:rPr lang="en-US" dirty="0">
                <a:cs typeface="Calibri"/>
              </a:rPr>
            </a:br>
            <a:endParaRPr lang="en-US" dirty="0">
              <a:cs typeface="Calibri"/>
            </a:endParaRPr>
          </a:p>
          <a:p>
            <a:r>
              <a:rPr lang="en-US" dirty="0">
                <a:cs typeface="Calibri"/>
              </a:rPr>
              <a:t>What Electives do I want to take?</a:t>
            </a:r>
            <a:br>
              <a:rPr lang="en-US" dirty="0">
                <a:cs typeface="Calibri"/>
              </a:rPr>
            </a:br>
            <a:br>
              <a:rPr lang="en-US" dirty="0">
                <a:cs typeface="Calibri"/>
              </a:rPr>
            </a:br>
            <a:endParaRPr lang="en-US" dirty="0">
              <a:cs typeface="Calibri"/>
            </a:endParaRPr>
          </a:p>
          <a:p>
            <a:r>
              <a:rPr lang="en-US" dirty="0">
                <a:cs typeface="Calibri"/>
              </a:rPr>
              <a:t>Complete the Elective Request Planning Guide</a:t>
            </a:r>
          </a:p>
          <a:p>
            <a:pPr lvl="1"/>
            <a:r>
              <a:rPr lang="en-US" dirty="0">
                <a:cs typeface="Calibri"/>
              </a:rPr>
              <a:t>Use the Course catalog to help with your selection</a:t>
            </a:r>
            <a:br>
              <a:rPr lang="en-US" dirty="0">
                <a:cs typeface="Calibri"/>
              </a:rPr>
            </a:br>
            <a:br>
              <a:rPr lang="en-US" dirty="0">
                <a:cs typeface="Calibri"/>
              </a:rPr>
            </a:br>
            <a:endParaRPr lang="en-US" dirty="0">
              <a:cs typeface="Calibri"/>
            </a:endParaRPr>
          </a:p>
        </p:txBody>
      </p:sp>
      <p:pic>
        <p:nvPicPr>
          <p:cNvPr id="4" name="Picture 4" descr="Text, letter&#10;&#10;Description automatically generated">
            <a:extLst>
              <a:ext uri="{FF2B5EF4-FFF2-40B4-BE49-F238E27FC236}">
                <a16:creationId xmlns:a16="http://schemas.microsoft.com/office/drawing/2014/main" id="{4DA76594-8D33-3778-B69C-7A2039D74111}"/>
              </a:ext>
            </a:extLst>
          </p:cNvPr>
          <p:cNvPicPr>
            <a:picLocks noChangeAspect="1"/>
          </p:cNvPicPr>
          <p:nvPr/>
        </p:nvPicPr>
        <p:blipFill>
          <a:blip r:embed="rId2"/>
          <a:stretch>
            <a:fillRect/>
          </a:stretch>
        </p:blipFill>
        <p:spPr>
          <a:xfrm>
            <a:off x="6550960" y="226685"/>
            <a:ext cx="5107640" cy="6303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650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1409-7809-0BDA-AB2C-E7F4D3480675}"/>
              </a:ext>
            </a:extLst>
          </p:cNvPr>
          <p:cNvSpPr>
            <a:spLocks noGrp="1"/>
          </p:cNvSpPr>
          <p:nvPr>
            <p:ph type="title"/>
          </p:nvPr>
        </p:nvSpPr>
        <p:spPr/>
        <p:txBody>
          <a:bodyPr/>
          <a:lstStyle/>
          <a:p>
            <a:r>
              <a:rPr lang="en-US" dirty="0">
                <a:cs typeface="Calibri Light"/>
              </a:rPr>
              <a:t>What Core Classes Do I want to Take?</a:t>
            </a:r>
            <a:endParaRPr lang="en-US" dirty="0"/>
          </a:p>
        </p:txBody>
      </p:sp>
      <p:sp>
        <p:nvSpPr>
          <p:cNvPr id="3" name="Content Placeholder 2">
            <a:extLst>
              <a:ext uri="{FF2B5EF4-FFF2-40B4-BE49-F238E27FC236}">
                <a16:creationId xmlns:a16="http://schemas.microsoft.com/office/drawing/2014/main" id="{63209D5C-CEC6-9F86-FBB5-42DE25C7E670}"/>
              </a:ext>
            </a:extLst>
          </p:cNvPr>
          <p:cNvSpPr>
            <a:spLocks noGrp="1"/>
          </p:cNvSpPr>
          <p:nvPr>
            <p:ph idx="1"/>
          </p:nvPr>
        </p:nvSpPr>
        <p:spPr/>
        <p:txBody>
          <a:bodyPr vert="horz" lIns="91440" tIns="45720" rIns="91440" bIns="45720" rtlCol="0" anchor="t">
            <a:normAutofit/>
          </a:bodyPr>
          <a:lstStyle/>
          <a:p>
            <a:r>
              <a:rPr lang="en-US" dirty="0">
                <a:cs typeface="Calibri"/>
              </a:rPr>
              <a:t>Core classes are Required but you do have choice for the following courses</a:t>
            </a:r>
            <a:br>
              <a:rPr lang="en-US" dirty="0">
                <a:cs typeface="Calibri"/>
              </a:rPr>
            </a:br>
            <a:endParaRPr lang="en-US" dirty="0">
              <a:cs typeface="Calibri"/>
            </a:endParaRPr>
          </a:p>
          <a:p>
            <a:pPr lvl="1"/>
            <a:r>
              <a:rPr lang="en-US" dirty="0">
                <a:cs typeface="Calibri"/>
              </a:rPr>
              <a:t>English</a:t>
            </a:r>
          </a:p>
          <a:p>
            <a:pPr lvl="1"/>
            <a:r>
              <a:rPr lang="en-US" dirty="0">
                <a:cs typeface="Calibri"/>
              </a:rPr>
              <a:t>Math</a:t>
            </a:r>
            <a:br>
              <a:rPr lang="en-US" dirty="0">
                <a:cs typeface="Calibri"/>
              </a:rPr>
            </a:br>
            <a:br>
              <a:rPr lang="en-US" dirty="0">
                <a:cs typeface="Calibri"/>
              </a:rPr>
            </a:br>
            <a:endParaRPr lang="en-US" dirty="0">
              <a:cs typeface="Calibri"/>
            </a:endParaRPr>
          </a:p>
          <a:p>
            <a:r>
              <a:rPr lang="en-US" dirty="0">
                <a:cs typeface="Calibri"/>
              </a:rPr>
              <a:t>We highly recommend taking Honors English</a:t>
            </a:r>
          </a:p>
          <a:p>
            <a:r>
              <a:rPr lang="en-US" dirty="0">
                <a:cs typeface="Calibri"/>
              </a:rPr>
              <a:t>If you are hardworking and enjoy math, Accelerated Math is a great choice</a:t>
            </a:r>
          </a:p>
          <a:p>
            <a:pPr marL="0" indent="0">
              <a:buNone/>
            </a:pPr>
            <a:endParaRPr lang="en-US" dirty="0">
              <a:cs typeface="Calibri"/>
            </a:endParaRPr>
          </a:p>
        </p:txBody>
      </p:sp>
    </p:spTree>
    <p:extLst>
      <p:ext uri="{BB962C8B-B14F-4D97-AF65-F5344CB8AC3E}">
        <p14:creationId xmlns:p14="http://schemas.microsoft.com/office/powerpoint/2010/main" val="65777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70965" y="667684"/>
            <a:ext cx="4957483" cy="1325563"/>
          </a:xfrm>
        </p:spPr>
        <p:txBody>
          <a:bodyPr/>
          <a:lstStyle/>
          <a:p>
            <a:r>
              <a:rPr lang="en-US" dirty="0">
                <a:cs typeface="Calibri Light"/>
              </a:rPr>
              <a:t>Check your English and Math Choices</a:t>
            </a:r>
            <a:endParaRPr lang="en-US" dirty="0"/>
          </a:p>
        </p:txBody>
      </p:sp>
    </p:spTree>
    <p:extLst>
      <p:ext uri="{BB962C8B-B14F-4D97-AF65-F5344CB8AC3E}">
        <p14:creationId xmlns:p14="http://schemas.microsoft.com/office/powerpoint/2010/main" val="51201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37347" y="2774390"/>
            <a:ext cx="4957483" cy="1325563"/>
          </a:xfrm>
        </p:spPr>
        <p:txBody>
          <a:bodyPr>
            <a:normAutofit fontScale="90000"/>
          </a:bodyPr>
          <a:lstStyle/>
          <a:p>
            <a:r>
              <a:rPr lang="en-US" b="1" dirty="0">
                <a:solidFill>
                  <a:srgbClr val="00B050"/>
                </a:solidFill>
                <a:cs typeface="Calibri Light"/>
              </a:rPr>
              <a:t>Check your TOP 2 Fine Art Electives</a:t>
            </a:r>
            <a:br>
              <a:rPr lang="en-US" dirty="0">
                <a:cs typeface="Calibri Light"/>
              </a:rPr>
            </a:br>
            <a:br>
              <a:rPr lang="en-US" dirty="0">
                <a:cs typeface="Calibri Light"/>
              </a:rPr>
            </a:br>
            <a:br>
              <a:rPr lang="en-US" dirty="0">
                <a:cs typeface="Calibri Light"/>
              </a:rPr>
            </a:br>
            <a:r>
              <a:rPr lang="en-US" b="1" dirty="0">
                <a:solidFill>
                  <a:srgbClr val="FFC000"/>
                </a:solidFill>
                <a:cs typeface="Calibri Light"/>
              </a:rPr>
              <a:t>Check your TOP 4 Elective Options</a:t>
            </a:r>
            <a:br>
              <a:rPr lang="en-US" dirty="0">
                <a:cs typeface="Calibri Light"/>
              </a:rPr>
            </a:br>
            <a:br>
              <a:rPr lang="en-US" dirty="0">
                <a:cs typeface="Calibri Light"/>
              </a:rPr>
            </a:br>
            <a:endParaRPr lang="en-US" dirty="0">
              <a:cs typeface="Calibri Light"/>
            </a:endParaRPr>
          </a:p>
        </p:txBody>
      </p:sp>
      <p:sp>
        <p:nvSpPr>
          <p:cNvPr id="3" name="TextBox 2">
            <a:extLst>
              <a:ext uri="{FF2B5EF4-FFF2-40B4-BE49-F238E27FC236}">
                <a16:creationId xmlns:a16="http://schemas.microsoft.com/office/drawing/2014/main" id="{FC96A0D0-DAF2-302A-6D3F-9395075CF778}"/>
              </a:ext>
            </a:extLst>
          </p:cNvPr>
          <p:cNvSpPr txBox="1"/>
          <p:nvPr/>
        </p:nvSpPr>
        <p:spPr>
          <a:xfrm>
            <a:off x="6577181" y="3007613"/>
            <a:ext cx="395119" cy="1581972"/>
          </a:xfrm>
          <a:prstGeom prst="rect">
            <a:avLst/>
          </a:prstGeom>
          <a:noFill/>
          <a:ln w="57150">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B76E29EF-23ED-A72B-3740-D0D8AD5D5566}"/>
              </a:ext>
            </a:extLst>
          </p:cNvPr>
          <p:cNvSpPr txBox="1"/>
          <p:nvPr/>
        </p:nvSpPr>
        <p:spPr>
          <a:xfrm>
            <a:off x="6484508" y="2853858"/>
            <a:ext cx="593299" cy="3379887"/>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046329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85cd61-be71-466a-9958-96c7417d18cc">
      <Terms xmlns="http://schemas.microsoft.com/office/infopath/2007/PartnerControls"/>
    </lcf76f155ced4ddcb4097134ff3c332f>
    <TaxCatchAll xmlns="0e8f4097-6349-4614-ab0f-f4cf878bcd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A66B0585A4514AA2C7C7C9EFF04A1C" ma:contentTypeVersion="16" ma:contentTypeDescription="Create a new document." ma:contentTypeScope="" ma:versionID="00ccf17f60c7f2f31a5c8e3d6adb0535">
  <xsd:schema xmlns:xsd="http://www.w3.org/2001/XMLSchema" xmlns:xs="http://www.w3.org/2001/XMLSchema" xmlns:p="http://schemas.microsoft.com/office/2006/metadata/properties" xmlns:ns2="0985cd61-be71-466a-9958-96c7417d18cc" xmlns:ns3="0e8f4097-6349-4614-ab0f-f4cf878bcd4a" targetNamespace="http://schemas.microsoft.com/office/2006/metadata/properties" ma:root="true" ma:fieldsID="a0b7be39bc43d7d3aba167165ddf3860" ns2:_="" ns3:_="">
    <xsd:import namespace="0985cd61-be71-466a-9958-96c7417d18cc"/>
    <xsd:import namespace="0e8f4097-6349-4614-ab0f-f4cf878bcd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5cd61-be71-466a-9958-96c7417d1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28af62-6bf1-4d46-a88e-f51182f6fe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8f4097-6349-4614-ab0f-f4cf878bcd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97b4e1-fc29-4ac9-84f3-b7f5fe9d040d}" ma:internalName="TaxCatchAll" ma:showField="CatchAllData" ma:web="0e8f4097-6349-4614-ab0f-f4cf878bcd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8BB6A-C1E1-4226-88BD-E7CFAA764BCA}">
  <ds:schemaRefs>
    <ds:schemaRef ds:uri="0985cd61-be71-466a-9958-96c7417d18cc"/>
    <ds:schemaRef ds:uri="0e8f4097-6349-4614-ab0f-f4cf878bcd4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DA4FF1B-2710-4D65-BFDB-40C0E2ED0637}">
  <ds:schemaRefs>
    <ds:schemaRef ds:uri="0985cd61-be71-466a-9958-96c7417d18cc"/>
    <ds:schemaRef ds:uri="0e8f4097-6349-4614-ab0f-f4cf878bcd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749446-E354-464D-BBAD-62FA3A2B5D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TotalTime>
  <Words>1135</Words>
  <Application>Microsoft Office PowerPoint</Application>
  <PresentationFormat>Widescreen</PresentationFormat>
  <Paragraphs>210</Paragraphs>
  <Slides>43</Slides>
  <Notes>3</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 Theme</vt:lpstr>
      <vt:lpstr>Choosing 7th Grade Classes</vt:lpstr>
      <vt:lpstr>Required courses for all 7th grade students: </vt:lpstr>
      <vt:lpstr>BUILDING MODIFICATION NEEDED</vt:lpstr>
      <vt:lpstr>Required  - Core Classes</vt:lpstr>
      <vt:lpstr>Elective Classes</vt:lpstr>
      <vt:lpstr>Before we put our choices into HAC</vt:lpstr>
      <vt:lpstr>What Core Classes Do I want to Take?</vt:lpstr>
      <vt:lpstr>Check your English and Math Choices</vt:lpstr>
      <vt:lpstr>Check your TOP 2 Fine Art Electives   Check your TOP 4 Elective Options  </vt:lpstr>
      <vt:lpstr>What is the difference between First Choice and Alternate Elective Options?</vt:lpstr>
      <vt:lpstr>Circle your Alternate options    Write the course code of your first-choice electives next to each alternate, in the last column  Use your elective request planning guide to help</vt:lpstr>
      <vt:lpstr>When you get into the Home Access Center,  Use this handout to help with the steps</vt:lpstr>
      <vt:lpstr>Now Let's Enter our Requests into the Home Access Center...</vt:lpstr>
      <vt:lpstr>How to log into HAC from Chromebooks   7th Grade</vt:lpstr>
      <vt:lpstr>How to login to Home Access Center (HAC)?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Select Fine Arts Classes</vt:lpstr>
      <vt:lpstr>How to Select Fine Arts Classes</vt:lpstr>
      <vt:lpstr>How to Select Fine Arts Classes</vt:lpstr>
      <vt:lpstr>How to Select Fine Arts Classes</vt:lpstr>
      <vt:lpstr>PowerPoint Presentation</vt:lpstr>
      <vt:lpstr>How to Select Elective Classes</vt:lpstr>
      <vt:lpstr>How to Select Elective Classes</vt:lpstr>
      <vt:lpstr>How to Select Elective Classes</vt:lpstr>
      <vt:lpstr>How to Select Elective Classes</vt:lpstr>
      <vt:lpstr>PowerPoint Presentation</vt:lpstr>
      <vt:lpstr>How To VIDEO:</vt:lpstr>
      <vt:lpstr>Resources for School Staff using this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Yakovleff, Senja C.</dc:creator>
  <cp:lastModifiedBy>Yakovleff, Senja C.</cp:lastModifiedBy>
  <cp:revision>19</cp:revision>
  <dcterms:created xsi:type="dcterms:W3CDTF">2023-01-20T23:09:06Z</dcterms:created>
  <dcterms:modified xsi:type="dcterms:W3CDTF">2023-02-24T22:06:45Z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0x0101008AA66B0585A4514AA2C7C7C9EFF04A1C</vt:lpwstr>
  </property>
  <property fmtid="{D5CDD505-2E9C-101B-9397-08002B2CF9AE}" pid="3" name="MediaServiceImageTags">
    <vt:lpwstr/>
  </property>
</Properties>
</file>