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311" r:id="rId5"/>
    <p:sldId id="309" r:id="rId6"/>
    <p:sldId id="313" r:id="rId7"/>
    <p:sldId id="308" r:id="rId8"/>
    <p:sldId id="310" r:id="rId9"/>
    <p:sldId id="305" r:id="rId10"/>
    <p:sldId id="304" r:id="rId11"/>
    <p:sldId id="303" r:id="rId12"/>
    <p:sldId id="302" r:id="rId13"/>
    <p:sldId id="301" r:id="rId14"/>
    <p:sldId id="300" r:id="rId15"/>
    <p:sldId id="299" r:id="rId16"/>
    <p:sldId id="298" r:id="rId17"/>
    <p:sldId id="278" r:id="rId18"/>
    <p:sldId id="280" r:id="rId19"/>
    <p:sldId id="281" r:id="rId20"/>
    <p:sldId id="282" r:id="rId21"/>
    <p:sldId id="283" r:id="rId22"/>
    <p:sldId id="257" r:id="rId23"/>
    <p:sldId id="258" r:id="rId24"/>
    <p:sldId id="260" r:id="rId25"/>
    <p:sldId id="284" r:id="rId26"/>
    <p:sldId id="264" r:id="rId27"/>
    <p:sldId id="265" r:id="rId28"/>
    <p:sldId id="261" r:id="rId29"/>
    <p:sldId id="266" r:id="rId30"/>
    <p:sldId id="286" r:id="rId31"/>
    <p:sldId id="268" r:id="rId32"/>
    <p:sldId id="269" r:id="rId33"/>
    <p:sldId id="270" r:id="rId34"/>
    <p:sldId id="272" r:id="rId35"/>
    <p:sldId id="287" r:id="rId36"/>
    <p:sldId id="288" r:id="rId37"/>
    <p:sldId id="289" r:id="rId38"/>
    <p:sldId id="290" r:id="rId39"/>
    <p:sldId id="275" r:id="rId40"/>
    <p:sldId id="291" r:id="rId41"/>
    <p:sldId id="292" r:id="rId42"/>
    <p:sldId id="293" r:id="rId43"/>
    <p:sldId id="295" r:id="rId44"/>
    <p:sldId id="294" r:id="rId45"/>
    <p:sldId id="276" r:id="rId46"/>
    <p:sldId id="296" r:id="rId47"/>
    <p:sldId id="31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F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C016B-7917-3E6A-4768-E098C2B295BA}" v="1" dt="2023-02-24T14:05:54.503"/>
    <p1510:client id="{B77EBD73-7343-4859-A86B-6668A9111558}" v="36" dt="2023-02-24T22:05:53.299"/>
    <p1510:client id="{D6D43C4D-323A-65EC-323F-3850D10776B6}" v="563" dt="2023-02-24T17:39:06.747"/>
    <p1510:client id="{EAD5D692-3505-46C5-B200-38FF5C9A623D}" v="12" dt="2023-02-24T01:34:46.919"/>
    <p1510:client id="{F841F881-6CB6-1C7A-B93F-1F03BEB3DF12}" v="9" dt="2023-02-24T20:58:00.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16804 12810 16383 0 0,'5'0'0'0'0,"6"0"0"0"0,6 0 0 0 0,11 0 0 0 0,4 0 0 0 0,3 0 0 0 0,-1 0 0 0 0,-1 0 0 0 0,4 0 0 0 0,0 0 0 0 0,4 0 0 0 0,0 0 0 0 0,-3 0 0 0 0,-2 0 0 0 0,-3 0 0 0 0,-2 0 0 0 0,3 0 0 0 0,2 0 0 0 0,-2 0 0 0 0,-1 0 0 0 0,-1 0 0 0 0,-2 0 0 0 0,-1 0 0 0 0,0 0 0 0 0,0 0 0 0 0,4 0 0 0 0,2 0 0 0 0,-1 0 0 0 0,0 0 0 0 0,-2 0 0 0 0,-2 0 0 0 0,0 0 0 0 0,-1 0 0 0 0,5 0 0 0 0,1 0 0 0 0,-1 0 0 0 0,-1 0 0 0 0,-1 0 0 0 0,-1 0 0 0 0,-1 0 0 0 0,-1 0 0 0 0,-1 0 0 0 0,6 0 0 0 0,0 0 0 0 0,1 0 0 0 0,-2 0 0 0 0,-1 0 0 0 0,-1 0 0 0 0,-1 0 0 0 0,-1 0 0 0 0,-6-5 0 0 0,-1-1 0 0 0,1-1 0 0 0,0 2 0 0 0,-3-3 0 0 0,0-1 0 0 0,1 2 0 0 0,2 2 0 0 0,2 1 0 0 0,7 2 0 0 0,2 1 0 0 0,0 1 0 0 0,0 0 0 0 0,-1 1 0 0 0,-2-1 0 0 0,4 0 0 0 0,1 1 0 0 0,3-1 0 0 0,1 0 0 0 0,-2 0 0 0 0,-2 0 0 0 0,-3 0 0 0 0,-2 0 0 0 0,-1 0 0 0 0,-1 0 0 0 0,4 0 0 0 0,1 0 0 0 0,1 0 0 0 0,-2 0 0 0 0,-1 0 0 0 0,-2 0 0 0 0,0 0 0 0 0,-1 0 0 0 0,-1 0 0 0 0,6 0 0 0 0,1 0 0 0 0,-1 0 0 0 0,-1 0 0 0 0,-1 0 0 0 0,-1 0 0 0 0,-1 0 0 0 0,-1 0 0 0 0,4 0 0 0 0,2 0 0 0 0,0 0 0 0 0,-2 0 0 0 0,-1 0 0 0 0,-1 0 0 0 0,-2 0 0 0 0,0 0 0 0 0,0 0 0 0 0,-1 0 0 0 0,1 0 0 0 0,4 0 0 0 0,2 0 0 0 0,-1 0 0 0 0,0 0 0 0 0,-2 0 0 0 0,-1 0 0 0 0,3 0 0 0 0,2 0 0 0 0,4 0 0 0 0,-1 0 0 0 0,-1 0 0 0 0,-2 0 0 0 0,-3 0 0 0 0,-2 0 0 0 0,-1 0 0 0 0,-1-5 0 0 0,-1-2 0 0 0,0 1 0 0 0,0 1 0 0 0,0 2 0 0 0,1 1 0 0 0,-1 0 0 0 0,1 2 0 0 0,4 0 0 0 0,2 0 0 0 0,0 0 0 0 0,-2 1 0 0 0,0-1 0 0 0,-3 0 0 0 0,0 0 0 0 0,-1 0 0 0 0,0 0 0 0 0,-1 0 0 0 0,1 0 0 0 0,4 0 0 0 0,2 0 0 0 0,-1 0 0 0 0,0 0 0 0 0,-2 0 0 0 0,-1 0 0 0 0,3 0 0 0 0,2-5 0 0 0,-1-6 0 0 0,-2-2 0 0 0,-1 2 0 0 0,-2 3 0 0 0,0 2 0 0 0,-1 3 0 0 0,-1 1 0 0 0,6 1 0 0 0,0 2 0 0 0,1-1 0 0 0,-2 1 0 0 0,-1-1 0 0 0,-1 1 0 0 0,-1-1 0 0 0,-1 0 0 0 0,4 0 0 0 0,2 0 0 0 0,0 0 0 0 0,-2 0 0 0 0,-1 0 0 0 0,-1 0 0 0 0,-2 0 0 0 0,0 0 0 0 0,0 0 0 0 0,4 0 0 0 0,2 0 0 0 0,-1 0 0 0 0,0 0 0 0 0,-2 0 0 0 0,-2 0 0 0 0,5 0 0 0 0,1 0 0 0 0,-2 0 0 0 0,0 0 0 0 0,-2 0 0 0 0,-2 0 0 0 0,0 0 0 0 0,-1 0 0 0 0,-1 0 0 0 0,5 0 0 0 0,2 0 0 0 0,0 0 0 0 0,-2 0 0 0 0,-1 0 0 0 0,-1 0 0 0 0,-2 0 0 0 0,0 0 0 0 0,5 0 0 0 0,-4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3"/>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18774 11487 16383 0 0,'-5'0'0'0'0,"-6"0"0"0"0,-6 0 0 0 0,-6 0 0 0 0,-3 0 0 0 0,-7 0 0 0 0,-3 0 0 0 0,0 0 0 0 0,1 0 0 0 0,2 0 0 0 0,2 0 0 0 0,0 0 0 0 0,2 0 0 0 0,0 0 0 0 0,1 0 0 0 0,-5 0 0 0 0,-2 0 0 0 0,0 0 0 0 0,2 0 0 0 0,1 0 0 0 0,1 0 0 0 0,2 0 0 0 0,-1 0 0 0 0,2 0 0 0 0,-5 0 0 0 0,-2 0 0 0 0,0 0 0 0 0,2 0 0 0 0,-4 0 0 0 0,0 0 0 0 0,1 0 0 0 0,2 0 0 0 0,2 0 0 0 0,1 0 0 0 0,2 0 0 0 0,-5-5 0 0 0,-1-1 0 0 0,1 0 0 0 0,1 1 0 0 0,1 1 0 0 0,1 2 0 0 0,-3 1 0 0 0,-2 0 0 0 0,1 1 0 0 0,2 0 0 0 0,1 1 0 0 0,2-1 0 0 0,0 0 0 0 0,1 0 0 0 0,-4-4 0 0 0,-2-3 0 0 0,1 1 0 0 0,0 1 0 0 0,2 1 0 0 0,2 2 0 0 0,0 1 0 0 0,1-4 0 0 0,0-2 0 0 0,-4 1 0 0 0,-2 2 0 0 0,1 0 0 0 0,0 2 0 0 0,-2 1 0 0 0,-2 1 0 0 0,2 0 0 0 0,2 0 0 0 0,2 1 0 0 0,-3-1 0 0 0,-1 0 0 0 0,1 0 0 0 0,1 0 0 0 0,3 0 0 0 0,-5 0 0 0 0,0 0 0 0 0,1 0 0 0 0,2 0 0 0 0,-4 0 0 0 0,0 0 0 0 0,-3 0 0 0 0,0 0 0 0 0,1-9 0 0 0,4-4 0 0 0,2 0 0 0 0,2 3 0 0 0,1 3 0 0 0,-3 3 0 0 0,-2 1 0 0 0,1 3 0 0 0,1 0 0 0 0,1 0 0 0 0,1 1 0 0 0,2-1 0 0 0,0 0 0 0 0,0 1 0 0 0,1-1 0 0 0,0 0 0 0 0,-1 0 0 0 0,1 0 0 0 0,-5 0 0 0 0,-2 0 0 0 0,0 0 0 0 0,1 0 0 0 0,2 0 0 0 0,1 0 0 0 0,2 0 0 0 0,-1 0 0 0 0,2 0 0 0 0,-1 0 0 0 0,1 0 0 0 0,0 0 0 0 0,-1 0 0 0 0,1 0 0 0 0,-1 0 0 0 0,1 0 0 0 0,-1 0 0 0 0,1 0 0 0 0,-1 0 0 0 0,0 0 0 0 0,1 0 0 0 0,-1 0 0 0 0,1 0 0 0 0,-6 0 0 0 0,-1 0 0 0 0,0 0 0 0 0,2 0 0 0 0,1 0 0 0 0,1 0 0 0 0,1 0 0 0 0,1 0 0 0 0,0 0 0 0 0,1 0 0 0 0,0 0 0 0 0,-1 0 0 0 0,1 0 0 0 0,-1 0 0 0 0,1 0 0 0 0,-1 0 0 0 0,1 0 0 0 0,4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4"/>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12825 10863 16383 0 0,'-4'0'0'0'0,"-8"0"0"0"0,-5 0 0 0 0,-11 0 0 0 0,-4 0 0 0 0,-2 0 0 0 0,-1 0 0 0 0,2 0 0 0 0,1 0 0 0 0,-4 0 0 0 0,0 0 0 0 0,1 0 0 0 0,1 0 0 0 0,2 0 0 0 0,1 0 0 0 0,2 0 0 0 0,0 0 0 0 0,1 0 0 0 0,-1 0 0 0 0,1 0 0 0 0,0 0 0 0 0,-1 0 0 0 0,1 0 0 0 0,-1 0 0 0 0,1 0 0 0 0,-1 0 0 0 0,1 0 0 0 0,-6 0 0 0 0,-1 0 0 0 0,0 0 0 0 0,2 0 0 0 0,0 0 0 0 0,3 0 0 0 0,5 0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18941 9972 16383 0 0,'-5'-5'0'0'0,"-6"-2"0"0"0,-6 1 0 0 0,-6 1 0 0 0,-3 2 0 0 0,-2 1 0 0 0,-1 0 0 0 0,-1 2 0 0 0,0 0 0 0 0,0 0 0 0 0,1 0 0 0 0,0 1 0 0 0,0-1 0 0 0,0 0 0 0 0,-4 0 0 0 0,-2 0 0 0 0,-5 0 0 0 0,0 0 0 0 0,-3 0 0 0 0,1 0 0 0 0,2 0 0 0 0,4 0 0 0 0,3 0 0 0 0,2 0 0 0 0,-4 0 0 0 0,0 0 0 0 0,1 0 0 0 0,1 0 0 0 0,1 0 0 0 0,-3 0 0 0 0,-1 0 0 0 0,-4 0 0 0 0,1 0 0 0 0,-4 0 0 0 0,1 0 0 0 0,2 0 0 0 0,4 0 0 0 0,3 0 0 0 0,-3 0 0 0 0,0 0 0 0 0,-3 0 0 0 0,-1 0 0 0 0,3 0 0 0 0,1 0 0 0 0,3 0 0 0 0,3 0 0 0 0,0 0 0 0 0,1 0 0 0 0,1 0 0 0 0,-5 0 0 0 0,-7 0 0 0 0,0 0 0 0 0,0 0 0 0 0,-2 0 0 0 0,2 0 0 0 0,-3 0 0 0 0,1 0 0 0 0,3 0 0 0 0,4 0 0 0 0,2 0 0 0 0,2 0 0 0 0,2 0 0 0 0,0 0 0 0 0,-4 0 0 0 0,-1 0 0 0 0,-5 0 0 0 0,-1 0 0 0 0,-3 0 0 0 0,1 0 0 0 0,-2 0 0 0 0,1 0 0 0 0,4 0 0 0 0,3 0 0 0 0,3 0 0 0 0,2 0 0 0 0,2 0 0 0 0,-5-5 0 0 0,0-1 0 0 0,-5 0 0 0 0,-1-4 0 0 0,3 0 0 0 0,-4-3 0 0 0,2 0 0 0 0,1-2 0 0 0,4 1 0 0 0,1 4 0 0 0,3 2 0 0 0,-4 4 0 0 0,-2 2 0 0 0,2 1 0 0 0,1 1 0 0 0,1 1 0 0 0,-3-1 0 0 0,-6 1 0 0 0,0-1 0 0 0,1 1 0 0 0,3-1 0 0 0,3 0 0 0 0,2 0 0 0 0,-3 0 0 0 0,0 0 0 0 0,1 0 0 0 0,1 0 0 0 0,1 0 0 0 0,2 0 0 0 0,-5 0 0 0 0,0 0 0 0 0,-4 0 0 0 0,-1 0 0 0 0,2 0 0 0 0,2 0 0 0 0,3 0 0 0 0,2 0 0 0 0,1 0 0 0 0,1 0 0 0 0,-4 0 0 0 0,-1 0 0 0 0,-1 0 0 0 0,-3 0 0 0 0,0 0 0 0 0,1 0 0 0 0,3 0 0 0 0,1 0 0 0 0,2 0 0 0 0,2 0 0 0 0,0 0 0 0 0,1 0 0 0 0,-1 0 0 0 0,1 0 0 0 0,0 0 0 0 0,0 0 0 0 0,4 0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20351 9939 16383 0 0,'-5'0'0'0'0,"-7"0"0"0"0,-10 0 0 0 0,-7 0 0 0 0,-3 0 0 0 0,-1 0 0 0 0,0 0 0 0 0,-4 0 0 0 0,-1 0 0 0 0,2 0 0 0 0,2 0 0 0 0,1 0 0 0 0,3 0 0 0 0,0 0 0 0 0,1 0 0 0 0,-4 0 0 0 0,-2 0 0 0 0,1 0 0 0 0,0 0 0 0 0,3 0 0 0 0,0 0 0 0 0,1 0 0 0 0,1 0 0 0 0,1 0 0 0 0,-6 0 0 0 0,-1 0 0 0 0,1 0 0 0 0,1 0 0 0 0,1 0 0 0 0,1 0 0 0 0,1 0 0 0 0,1 0 0 0 0,1 0 0 0 0,-1 0 0 0 0,1 0 0 0 0,-1 0 0 0 0,1 0 0 0 0,0 0 0 0 0,-1 0 0 0 0,-4 0 0 0 0,-2 0 0 0 0,0 0 0 0 0,1 0 0 0 0,2 0 0 0 0,1 0 0 0 0,1 0 0 0 0,-3-5 0 0 0,-3-2 0 0 0,7-4 0 0 0,2 0 0 0 0,1 1 0 0 0,5-2 0 0 0,2 1 0 0 0,-2 2 0 0 0,-1 3 0 0 0,-3 2 0 0 0,-1 2 0 0 0,-6 1 0 0 0,-3 1 0 0 0,1 1 0 0 0,0-1 0 0 0,1 1 0 0 0,7-1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13024 8844 16383 0 0,'-4'0'0'0'0,"-8"0"0"0"0,-5 0 0 0 0,-6 0 0 0 0,-3 0 0 0 0,-2 0 0 0 0,-1 0 0 0 0,-1 0 0 0 0,0 0 0 0 0,0 0 0 0 0,1 0 0 0 0,0 0 0 0 0,0 0 0 0 0,-5 0 0 0 0,-1 0 0 0 0,1 0 0 0 0,0 0 0 0 0,2 0 0 0 0,1 0 0 0 0,1 0 0 0 0,1 0 0 0 0,-4 0 0 0 0,-2 0 0 0 0,1 0 0 0 0,0 0 0 0 0,2 0 0 0 0,2 0 0 0 0,0 0 0 0 0,1 0 0 0 0,-4 0 0 0 0,-2 0 0 0 0,-5 0 0 0 0,1 0 0 0 0,0 0 0 0 0,4 0 0 0 0,2 0 0 0 0,1 0 0 0 0,-2 0 0 0 0,-2 0 0 0 0,2 0 0 0 0,1 0 0 0 0,1 0 0 0 0,2-5 0 0 0,5-1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18511 10006 16383 0 0,'5'0'0'0'0,"7"0"0"0"0,5 0 0 0 0,6 0 0 0 0,3 0 0 0 0,2 0 0 0 0,1 0 0 0 0,1 0 0 0 0,0 0 0 0 0,0 0 0 0 0,4 0 0 0 0,1 0 0 0 0,0-5 0 0 0,-1-1 0 0 0,3 0 0 0 0,0 1 0 0 0,-1 1 0 0 0,-2-3 0 0 0,3-1 0 0 0,0 2 0 0 0,-1 1 0 0 0,-2 1 0 0 0,-2 2 0 0 0,-2 2 0 0 0,-1-1 0 0 0,5 1 0 0 0,1 1 0 0 0,-1-1 0 0 0,-1 0 0 0 0,-1 1 0 0 0,-1-1 0 0 0,-2 0 0 0 0,0 0 0 0 0,0 0 0 0 0,4 0 0 0 0,2 0 0 0 0,0 0 0 0 0,-2 0 0 0 0,-1 0 0 0 0,-1 0 0 0 0,-2 0 0 0 0,0 0 0 0 0,5 0 0 0 0,1 0 0 0 0,-1 0 0 0 0,0 0 0 0 0,-2 0 0 0 0,-2 0 0 0 0,5 0 0 0 0,0 0 0 0 0,0 0 0 0 0,-2 0 0 0 0,-1 0 0 0 0,-1 0 0 0 0,-2 0 0 0 0,0 0 0 0 0,-5 0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11753 8914 16383 0 0,'4'0'0'0'0,"8"0"0"0"0,5 0 0 0 0,6 0 0 0 0,8 0 0 0 0,3 0 0 0 0,2 0 0 0 0,-1 0 0 0 0,-2 0 0 0 0,-1 0 0 0 0,-2 0 0 0 0,0 0 0 0 0,4 0 0 0 0,1 0 0 0 0,-1 0 0 0 0,-1 0 0 0 0,-1 0 0 0 0,-1 0 0 0 0,3 0 0 0 0,2 0 0 0 0,-1 0 0 0 0,-2 0 0 0 0,-1 0 0 0 0,-2 0 0 0 0,0 0 0 0 0,-1 0 0 0 0,4 0 0 0 0,2 0 0 0 0,0 0 0 0 0,-2 0 0 0 0,-1 0 0 0 0,-2 0 0 0 0,0 0 0 0 0,-1 0 0 0 0,0 0 0 0 0,-6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21"/>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18463 14114 16383 0 0,'0'-4'0'0'0,"5"-3"0"0"0,7 1 0 0 0,10 1 0 0 0,7 1 0 0 0,3 2 0 0 0,1 1 0 0 0,0 1 0 0 0,-1 0 0 0 0,4 0 0 0 0,1 0 0 0 0,-2 0 0 0 0,-1 1 0 0 0,-2-1 0 0 0,-1 0 0 0 0,-2 0 0 0 0,0 0 0 0 0,0 0 0 0 0,4 0 0 0 0,2 0 0 0 0,-1 0 0 0 0,-1 0 0 0 0,-1 0 0 0 0,-1 0 0 0 0,-1 0 0 0 0,-1 0 0 0 0,4 0 0 0 0,2 0 0 0 0,5 0 0 0 0,-1 0 0 0 0,-1 0 0 0 0,-2 0 0 0 0,-3 0 0 0 0,-1 0 0 0 0,2 0 0 0 0,2 0 0 0 0,-2 0 0 0 0,-1 0 0 0 0,-1 0 0 0 0,-2 0 0 0 0,0 0 0 0 0,-2 0 0 0 0,1 0 0 0 0,-6 5 0 0 0,4 1 0 0 0,-3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14711 9065 16383 0 0,'5'0'0'0'0,"6"0"0"0"0,12 0 0 0 0,6 0 0 0 0,8 0 0 0 0,2 0 0 0 0,0 0 0 0 0,-2 0 0 0 0,-2 0 0 0 0,-3 0 0 0 0,-1 0 0 0 0,3 0 0 0 0,1 0 0 0 0,-1 0 0 0 0,0 0 0 0 0,-3 0 0 0 0,0 0 0 0 0,-2 0 0 0 0,0 0 0 0 0,0 0 0 0 0,-1 0 0 0 0,0 0 0 0 0,1 0 0 0 0,-1 0 0 0 0,1 0 0 0 0,-1 0 0 0 0,1 0 0 0 0,-1 0 0 0 0,1-5 0 0 0,-5-6 0 0 0,-2-2 0 0 0,-5 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06"/>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16852 13172 16383 0 0,'5'0'0'0'0,"6"0"0"0"0,6 0 0 0 0,6 0 0 0 0,3 0 0 0 0,2 0 0 0 0,2 0 0 0 0,-1 0 0 0 0,6 0 0 0 0,6 0 0 0 0,1 0 0 0 0,3 0 0 0 0,4 0 0 0 0,3 0 0 0 0,7 0 0 0 0,-1 0 0 0 0,-6 0 0 0 0,-7 0 0 0 0,4 0 0 0 0,-2 0 0 0 0,-4 0 0 0 0,-4 0 0 0 0,0 0 0 0 0,-1 0 0 0 0,-2 0 0 0 0,2 0 0 0 0,5 0 0 0 0,0 0 0 0 0,2 0 0 0 0,8 0 0 0 0,5 0 0 0 0,7 0 0 0 0,2 0 0 0 0,0 0 0 0 0,2 0 0 0 0,5 0 0 0 0,4 0 0 0 0,4 0 0 0 0,1 0 0 0 0,3 0 0 0 0,0 0 0 0 0,1 0 0 0 0,-1 0 0 0 0,-4 0 0 0 0,-7 0 0 0 0,-6 0 0 0 0,-11 0 0 0 0,-9 0 0 0 0,1 0 0 0 0,-3 0 0 0 0,-5 0 0 0 0,-4 0 0 0 0,-5 0 0 0 0,-2 0 0 0 0,-1 0 0 0 0,-2 0 0 0 0,4 0 0 0 0,3 0 0 0 0,3 0 0 0 0,2 0 0 0 0,-2 0 0 0 0,-3 0 0 0 0,3 0 0 0 0,0 0 0 0 0,-2 0 0 0 0,-2 0 0 0 0,-2 0 0 0 0,-2 0 0 0 0,4 0 0 0 0,1 0 0 0 0,0 0 0 0 0,-2 0 0 0 0,-1 0 0 0 0,-2 0 0 0 0,0 0 0 0 0,-1 0 0 0 0,4 0 0 0 0,2 0 0 0 0,-1 0 0 0 0,0 0 0 0 0,-2 0 0 0 0,-2 0 0 0 0,5 0 0 0 0,0 0 0 0 0,5 0 0 0 0,0 0 0 0 0,-2 0 0 0 0,-3 0 0 0 0,-1 0 0 0 0,-3 0 0 0 0,-2 5 0 0 0,0 1 0 0 0,4 0 0 0 0,2-1 0 0 0,-1-1 0 0 0,-1-2 0 0 0,-1-1 0 0 0,-6-1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07"/>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20628 15385 16383 0 0,'0'4'0'0'0,"5"3"0"0"0,6-1 0 0 0,7-1 0 0 0,4-1 0 0 0,4-2 0 0 0,7-1 0 0 0,3-1 0 0 0,0 0 0 0 0,-1 0 0 0 0,3 0 0 0 0,0 0 0 0 0,-1-1 0 0 0,2 1 0 0 0,-1 0 0 0 0,-1 0 0 0 0,-2 0 0 0 0,-3 0 0 0 0,-2 0 0 0 0,0 0 0 0 0,3 0 0 0 0,7 0 0 0 0,1 0 0 0 0,-2 0 0 0 0,-2 0 0 0 0,-3 0 0 0 0,-2 0 0 0 0,-2 0 0 0 0,-1 0 0 0 0,-1 0 0 0 0,5 0 0 0 0,2 0 0 0 0,-1 0 0 0 0,-1 0 0 0 0,-1 0 0 0 0,-1 0 0 0 0,3 0 0 0 0,2 0 0 0 0,4 0 0 0 0,0 0 0 0 0,-2 0 0 0 0,-3 0 0 0 0,-2 0 0 0 0,-2 0 0 0 0,4 0 0 0 0,0 0 0 0 0,-5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0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14663 9540 16383 0 0,'5'0'0'0'0,"6"0"0"0"0,12 0 0 0 0,5 0 0 0 0,9 0 0 0 0,3 0 0 0 0,-1 5 0 0 0,-2 1 0 0 0,-2 5 0 0 0,-3 0 0 0 0,-1-1 0 0 0,-2-3 0 0 0,4-2 0 0 0,2-2 0 0 0,4-2 0 0 0,1-1 0 0 0,-2 0 0 0 0,-3-1 0 0 0,-1 1 0 0 0,-3-1 0 0 0,-2 1 0 0 0,0 0 0 0 0,5 0 0 0 0,0 0 0 0 0,0 0 0 0 0,0 0 0 0 0,-3 0 0 0 0,0 0 0 0 0,-1 0 0 0 0,-1 5 0 0 0,4 1 0 0 0,2 0 0 0 0,0-1 0 0 0,-2-1 0 0 0,-1-2 0 0 0,-2-1 0 0 0,-5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09"/>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14610 8563 16383 0 0,'-5'-5'0'0'0,"-6"-2"0"0"0,-7 1 0 0 0,-4 1 0 0 0,-9 2 0 0 0,-4 1 0 0 0,-5 0 0 0 0,-2 2 0 0 0,3 0 0 0 0,2 0 0 0 0,3-4 0 0 0,2-3 0 0 0,2 1 0 0 0,1 2 0 0 0,1 0 0 0 0,0 2 0 0 0,0 1 0 0 0,0 0 0 0 0,-1 1 0 0 0,1 1 0 0 0,-1-1 0 0 0,1 0 0 0 0,-1 0 0 0 0,1 0 0 0 0,-1 1 0 0 0,0-1 0 0 0,1 0 0 0 0,-1 0 0 0 0,1 0 0 0 0,-1 0 0 0 0,0 0 0 0 0,1 4 0 0 0,-1 3 0 0 0,1-1 0 0 0,-1-1 0 0 0,5-1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0"/>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22223 14932 16383 0 0,'-5'0'0'0'0,"-6"0"0"0"0,-6 0 0 0 0,-6 0 0 0 0,-3 0 0 0 0,-2 0 0 0 0,-1 0 0 0 0,-1 0 0 0 0,0 0 0 0 0,-5 0 0 0 0,0 0 0 0 0,-1 0 0 0 0,2 0 0 0 0,2 0 0 0 0,1 0 0 0 0,2 0 0 0 0,0 0 0 0 0,-5 0 0 0 0,-1 0 0 0 0,1 0 0 0 0,1 0 0 0 0,1 0 0 0 0,1 0 0 0 0,-3 0 0 0 0,-2 0 0 0 0,1 0 0 0 0,2 0 0 0 0,1 0 0 0 0,1 0 0 0 0,2 0 0 0 0,0 0 0 0 0,0 0 0 0 0,1 0 0 0 0,0 0 0 0 0,-5 0 0 0 0,-2 0 0 0 0,0 0 0 0 0,2 0 0 0 0,1 0 0 0 0,1 0 0 0 0,1 0 0 0 0,1 0 0 0 0,0 0 0 0 0,1 0 0 0 0,0 0 0 0 0,-6 0 0 0 0,-1 0 0 0 0,-9-5 0 0 0,-2-1 0 0 0,1 0 0 0 0,0 1 0 0 0,1 1 0 0 0,5 2 0 0 0,3 1 0 0 0,3 0 0 0 0,2 1 0 0 0,2 1 0 0 0,1-1 0 0 0,-5 0 0 0 0,-1 0 0 0 0,-5 1 0 0 0,-1-1 0 0 0,7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1"/>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16250 12787 16383 0 0,'10'0'0'0'0,"8"0"0"0"0,6 0 0 0 0,3 0 0 0 0,3 0 0 0 0,10 5 0 0 0,3 6 0 0 0,0 2 0 0 0,2-2 0 0 0,2-3 0 0 0,0-2 0 0 0,-5-3 0 0 0,1-1 0 0 0,2-2 0 0 0,4 0 0 0 0,3 0 0 0 0,-2-1 0 0 0,0 1 0 0 0,1-1 0 0 0,-3 1 0 0 0,-1 0 0 0 0,3 0 0 0 0,1 0 0 0 0,3 0 0 0 0,1 0 0 0 0,2 0 0 0 0,0 0 0 0 0,-5 0 0 0 0,-1 0 0 0 0,1 0 0 0 0,-4 0 0 0 0,-6 0 0 0 0,1 0 0 0 0,-3 0 0 0 0,-3 0 0 0 0,-3 0 0 0 0,-3 0 0 0 0,-1 0 0 0 0,-1 0 0 0 0,-1 0 0 0 0,0 0 0 0 0,0 0 0 0 0,0 0 0 0 0,5 0 0 0 0,2 0 0 0 0,5 0 0 0 0,0 0 0 0 0,3 0 0 0 0,-1 0 0 0 0,-2 0 0 0 0,-4 0 0 0 0,2 0 0 0 0,4 0 0 0 0,1 0 0 0 0,1 0 0 0 0,-1 0 0 0 0,-3 0 0 0 0,-3 0 0 0 0,1 0 0 0 0,-1 0 0 0 0,-1 0 0 0 0,2 0 0 0 0,5 0 0 0 0,4 0 0 0 0,0 0 0 0 0,1 0 0 0 0,3 0 0 0 0,-4 0 0 0 0,-3 0 0 0 0,-6 0 0 0 0,-4 0 0 0 0,-2 0 0 0 0,-3 0 0 0 0,-1 0 0 0 0,5 0 0 0 0,1 0 0 0 0,0 0 0 0 0,-1 0 0 0 0,4 0 0 0 0,5 0 0 0 0,0 0 0 0 0,-2 0 0 0 0,-3 0 0 0 0,-3 0 0 0 0,-2 0 0 0 0,-2 0 0 0 0,-1 0 0 0 0,-1 0 0 0 0,0 0 0 0 0,5 0 0 0 0,2 0 0 0 0,-1 0 0 0 0,-1 0 0 0 0,-1 0 0 0 0,-1 0 0 0 0,-1 0 0 0 0,-1 5 0 0 0,4 1 0 0 0,2 1 0 0 0,0-3 0 0 0,-2 0 0 0 0,-1-2 0 0 0,-1-1 0 0 0,3 0 0 0 0,2-1 0 0 0,3 0 0 0 0,1-1 0 0 0,-2 1 0 0 0,-2 0 0 0 0,-3 0 0 0 0,-2 0 0 0 0,4 0 0 0 0,0 0 0 0 0,-6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24T15:56:23.112"/>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20566 14110 16383 0 0,'-5'0'0'0'0,"-6"0"0"0"0,-7 0 0 0 0,-4 0 0 0 0,-4 0 0 0 0,-2 0 0 0 0,-2 0 0 0 0,0 0 0 0 0,1 0 0 0 0,-1 0 0 0 0,-4 0 0 0 0,-2 0 0 0 0,1 0 0 0 0,1 0 0 0 0,2 0 0 0 0,1 0 0 0 0,2 0 0 0 0,-5 0 0 0 0,-1 0 0 0 0,0 0 0 0 0,2 0 0 0 0,1 0 0 0 0,2 0 0 0 0,-5 0 0 0 0,0 0 0 0 0,0 0 0 0 0,2 0 0 0 0,1 0 0 0 0,1 0 0 0 0,2 0 0 0 0,0 0 0 0 0,0 0 0 0 0,-4 0 0 0 0,-2 0 0 0 0,1 0 0 0 0,0 0 0 0 0,2 0 0 0 0,2 0 0 0 0,0 0 0 0 0,1 0 0 0 0,0 0 0 0 0,-4 0 0 0 0,-2 0 0 0 0,1 5 0 0 0,0 1 0 0 0,2 0 0 0 0,2-1 0 0 0,-5-1 0 0 0,-1-2 0 0 0,2-1 0 0 0,0 0 0 0 0,2-1 0 0 0,2-1 0 0 0,0 1 0 0 0,1 0 0 0 0,1 0 0 0 0,-5-1 0 0 0,-2 1 0 0 0,0 0 0 0 0,2 0 0 0 0,1 0 0 0 0,1 0 0 0 0,2 0 0 0 0,-1 0 0 0 0,2 0 0 0 0,4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A467F-5BE5-4BDE-803F-23CE54817508}" type="datetimeFigureOut">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CBD09-6462-4C95-AC1D-795460E3C823}" type="slidenum">
              <a:t>‹#›</a:t>
            </a:fld>
            <a:endParaRPr lang="en-US"/>
          </a:p>
        </p:txBody>
      </p:sp>
    </p:spTree>
    <p:extLst>
      <p:ext uri="{BB962C8B-B14F-4D97-AF65-F5344CB8AC3E}">
        <p14:creationId xmlns:p14="http://schemas.microsoft.com/office/powerpoint/2010/main" val="183240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i82JRqW_Vdk"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EF95B-1ABC-4E90-9BCD-F81917D3D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0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Buildings, Please plan to personalize this slide based on the course offerings in your school.  There may be courses reflected on this slide that you do not have available in your school.  Please feel free to delete.  The table is from the Course Catalog in Docushare (https://docushare.everett.k12.wa.us/docushare/dsweb/Get/Document-127921/Course%20Catalogue%20MS%207th%20grade%20updated%202.24.23.docx)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EF95B-1ABC-4E90-9BCD-F81917D3D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94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https://youtu.be/i82JRqW_Vdk</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D94CBD09-6462-4C95-AC1D-795460E3C823}" type="slidenum">
              <a:t>43</a:t>
            </a:fld>
            <a:endParaRPr lang="en-US"/>
          </a:p>
        </p:txBody>
      </p:sp>
    </p:spTree>
    <p:extLst>
      <p:ext uri="{BB962C8B-B14F-4D97-AF65-F5344CB8AC3E}">
        <p14:creationId xmlns:p14="http://schemas.microsoft.com/office/powerpoint/2010/main" val="1256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429A-1D25-4D3E-A4CD-D3D4ACFCB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2546A-8C19-45B7-A6E2-E154D94B1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ADDD8E-9C91-4208-AA84-0077F6C1BD98}"/>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24C691DF-10FB-40E4-A007-EEAC7431F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257A-9034-4551-818F-A18BE8E2E4F7}"/>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7083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FF09-7C8B-4BBF-9D49-2F4C76D85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98BC2-7057-4770-B192-FF7D631D0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9C92B-7F7C-4017-8BD9-62F6B5E1F65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563CB38E-60FF-4AA6-90E5-C8AE0EE38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B72E3-EC98-49D0-AB92-FC49AEFB8342}"/>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98048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8DC1F-46B6-4D98-BDDC-B6DF523E0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59555-5E8D-4740-B60B-EB26412AE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4D18F-C3EF-4745-BFFE-D30628C7A01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4C968EB2-A846-4B33-8A2D-427C9A661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C1F8E-53B5-40AF-802A-2B5245BA8434}"/>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09934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1163-4ECC-4295-80C4-672A1917A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519CF-6A26-4429-87BC-8957AEF68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685F0-CFE3-499B-B141-AB871D186BDC}"/>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B067BBA0-C2C6-4474-889F-C54139AA9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0A685-85F5-4353-8049-3439B7A482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9605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F337-B1F4-4DF6-A013-A6EC087C6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1ED87-E29A-4F7D-893C-F7AC6CDBE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71D64-597B-417E-B4F2-136016AB898F}"/>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0B1423E6-A98B-43FB-BF5C-BAA4C1A2B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F0D86-5953-4AE1-B2FD-6BC5FE30B97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45969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9641-7F88-42A8-ABDA-649FDCFE9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95CE3-F13C-48E6-8232-6524CB32D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229F1-CFF8-4CA8-AE74-8708559CB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D466E-3216-42D3-ACD7-3FE05F065E0A}"/>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EBE30FCC-20CA-48DD-89F9-8ED7DA1DA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12790-8771-45ED-9CF2-ADAB3A6C45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1187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7D2-EFE9-4C6A-B358-B00FB150A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270EF-C001-4E05-830E-8A04EBABD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BDBBF-BF58-4139-9736-054C1DDD8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BBCB4-C6EB-47FB-B69A-1A8E5117E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09C35-97BF-4201-AAF3-254DD33F5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0B22A6-E96D-4C4E-9D8B-DF7CF6E5A461}"/>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8" name="Footer Placeholder 7">
            <a:extLst>
              <a:ext uri="{FF2B5EF4-FFF2-40B4-BE49-F238E27FC236}">
                <a16:creationId xmlns:a16="http://schemas.microsoft.com/office/drawing/2014/main" id="{431E5CB4-2D74-42AE-A6DC-047863756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B999D-9654-459C-85C6-06836592FF5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425572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B602-EF87-478F-8476-F175D59E1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8A5C2-E674-4886-9E9D-2A05A45A8608}"/>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4" name="Footer Placeholder 3">
            <a:extLst>
              <a:ext uri="{FF2B5EF4-FFF2-40B4-BE49-F238E27FC236}">
                <a16:creationId xmlns:a16="http://schemas.microsoft.com/office/drawing/2014/main" id="{7C0E1A49-5DDF-41BB-823C-A12FDD6B4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DC3D4-B6F4-4F81-B198-A7AB1D71E7C3}"/>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74388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831F-9800-4864-8157-6C6746F5DC8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3" name="Footer Placeholder 2">
            <a:extLst>
              <a:ext uri="{FF2B5EF4-FFF2-40B4-BE49-F238E27FC236}">
                <a16:creationId xmlns:a16="http://schemas.microsoft.com/office/drawing/2014/main" id="{38814935-8FF2-4659-BC70-654C432C6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680B4-009E-46FC-BB69-C64BB0D78F9E}"/>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498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1A8C-978F-4091-9966-0FE177124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A8956-2749-49C8-A06C-04E0570ED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B1E15-8EBE-4A29-89D3-E15C50DD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19BF3-BDD9-4F2C-9D65-6FCC324902CB}"/>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E05B9F81-6C12-4FE9-8944-060B6A7A6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ACA81-F72D-41DC-8A7A-0E470AA45C6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14636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B285-A80C-4D23-889B-E52C3B63D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DE27E-CFA1-4B46-A4E9-C4CC718FB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32568-B3EB-4BBC-BD76-DDFDEE062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0E95B-3ED2-4CDA-B982-755F34086991}"/>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349F5BC6-845D-46E7-A788-EE713FBDD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FDD81-111B-47B3-95FF-9259D12CEF19}"/>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1074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FA75F-6758-4AF3-B2B3-AEA6CFDD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B36DA-392E-4DE7-A1D3-3BCC1BC3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4784E-DDCB-41FB-A36F-49CC4D63E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626D89E0-8253-4CB5-AF48-D02E13A60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9EBE2-1A4D-4B7A-82B8-7A7A9B225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40FB0-0AE3-4A89-85DC-EAC26DE898E6}" type="slidenum">
              <a:rPr lang="en-US" smtClean="0"/>
              <a:t>‹#›</a:t>
            </a:fld>
            <a:endParaRPr lang="en-US"/>
          </a:p>
        </p:txBody>
      </p:sp>
    </p:spTree>
    <p:extLst>
      <p:ext uri="{BB962C8B-B14F-4D97-AF65-F5344CB8AC3E}">
        <p14:creationId xmlns:p14="http://schemas.microsoft.com/office/powerpoint/2010/main" val="408221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25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70.png"/><Relationship Id="rId4" Type="http://schemas.openxmlformats.org/officeDocument/2006/relationships/image" Target="../media/image240.png"/><Relationship Id="rId9" Type="http://schemas.openxmlformats.org/officeDocument/2006/relationships/customXml" Target="../ink/ink4.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customXml" Target="../ink/ink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14.xml"/><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12.xml"/><Relationship Id="rId14"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customXml" Target="../ink/ink16.xml"/><Relationship Id="rId5" Type="http://schemas.openxmlformats.org/officeDocument/2006/relationships/image" Target="../media/image44.png"/><Relationship Id="rId4" Type="http://schemas.openxmlformats.org/officeDocument/2006/relationships/customXml" Target="../ink/ink15.xml"/><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i82JRqW_Vdk?feature=oembed" TargetMode="External"/><Relationship Id="rId5" Type="http://schemas.openxmlformats.org/officeDocument/2006/relationships/hyperlink" Target="https://youtu.be/i82JRqW_Vdk" TargetMode="Externa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hyperlink" Target="https://docushare.everett.k12.wa.us/docushare/dsweb/Get/Document-127927/Course%20Catalogue%20MS%208th%20grade%202.24.23.docx" TargetMode="External"/><Relationship Id="rId2" Type="http://schemas.openxmlformats.org/officeDocument/2006/relationships/hyperlink" Target="https://docushare.everett.k12.wa.us/docushare/dsweb/Get/Document-127932/Grade8_RequestSheet_FINAL.docx" TargetMode="External"/><Relationship Id="rId1" Type="http://schemas.openxmlformats.org/officeDocument/2006/relationships/slideLayout" Target="../slideLayouts/slideLayout2.xml"/><Relationship Id="rId6" Type="http://schemas.openxmlformats.org/officeDocument/2006/relationships/hyperlink" Target="https://docushare.everett.k12.wa.us/docushare/dsweb/Get/Document-127934/FineArtsAlternates_InstructionSheet_FINAL.docx" TargetMode="External"/><Relationship Id="rId5" Type="http://schemas.openxmlformats.org/officeDocument/2006/relationships/hyperlink" Target="https://youtu.be/0HdsG7jQ6CA" TargetMode="External"/><Relationship Id="rId4" Type="http://schemas.openxmlformats.org/officeDocument/2006/relationships/hyperlink" Target="https://youtu.be/i82JRqW_Vd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2387-CEBD-7519-248F-D9A7EC5E5178}"/>
              </a:ext>
            </a:extLst>
          </p:cNvPr>
          <p:cNvSpPr>
            <a:spLocks noGrp="1"/>
          </p:cNvSpPr>
          <p:nvPr>
            <p:ph type="ctrTitle"/>
          </p:nvPr>
        </p:nvSpPr>
        <p:spPr/>
        <p:txBody>
          <a:bodyPr/>
          <a:lstStyle/>
          <a:p>
            <a:r>
              <a:rPr lang="en-US" b="1"/>
              <a:t>Choosing 8</a:t>
            </a:r>
            <a:r>
              <a:rPr lang="en-US" b="1" baseline="30000"/>
              <a:t>th</a:t>
            </a:r>
            <a:r>
              <a:rPr lang="en-US" b="1"/>
              <a:t> Grade Classes</a:t>
            </a:r>
          </a:p>
        </p:txBody>
      </p:sp>
      <p:sp>
        <p:nvSpPr>
          <p:cNvPr id="3" name="Subtitle 2">
            <a:extLst>
              <a:ext uri="{FF2B5EF4-FFF2-40B4-BE49-F238E27FC236}">
                <a16:creationId xmlns:a16="http://schemas.microsoft.com/office/drawing/2014/main" id="{8D6231AA-C162-85D5-9AAF-7A3D4ED4D3B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19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C004-0FE1-A330-B4D8-B30C1380CD3C}"/>
              </a:ext>
            </a:extLst>
          </p:cNvPr>
          <p:cNvSpPr>
            <a:spLocks noGrp="1"/>
          </p:cNvSpPr>
          <p:nvPr>
            <p:ph type="title"/>
          </p:nvPr>
        </p:nvSpPr>
        <p:spPr/>
        <p:txBody>
          <a:bodyPr/>
          <a:lstStyle/>
          <a:p>
            <a:r>
              <a:rPr lang="en-US" b="1">
                <a:cs typeface="Calibri Light"/>
              </a:rPr>
              <a:t>What is the difference between First Choice and Alternate Elective Options?</a:t>
            </a:r>
            <a:endParaRPr lang="en-US" b="1"/>
          </a:p>
        </p:txBody>
      </p:sp>
      <p:pic>
        <p:nvPicPr>
          <p:cNvPr id="4" name="Picture 4">
            <a:extLst>
              <a:ext uri="{FF2B5EF4-FFF2-40B4-BE49-F238E27FC236}">
                <a16:creationId xmlns:a16="http://schemas.microsoft.com/office/drawing/2014/main" id="{30DC585C-CCE4-274C-379E-DF06B08CA0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0306"/>
          <a:stretch/>
        </p:blipFill>
        <p:spPr>
          <a:xfrm>
            <a:off x="2040594" y="1753708"/>
            <a:ext cx="8197663" cy="4400907"/>
          </a:xfrm>
        </p:spPr>
      </p:pic>
    </p:spTree>
    <p:extLst>
      <p:ext uri="{BB962C8B-B14F-4D97-AF65-F5344CB8AC3E}">
        <p14:creationId xmlns:p14="http://schemas.microsoft.com/office/powerpoint/2010/main" val="72909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82170" y="2852831"/>
            <a:ext cx="4957483" cy="1325563"/>
          </a:xfrm>
          <a:ln>
            <a:noFill/>
          </a:ln>
        </p:spPr>
        <p:txBody>
          <a:bodyPr>
            <a:normAutofit fontScale="90000"/>
          </a:bodyPr>
          <a:lstStyle/>
          <a:p>
            <a:r>
              <a:rPr lang="en-US" b="1">
                <a:cs typeface="Calibri Light"/>
              </a:rPr>
              <a:t>Circle your Alternate options </a:t>
            </a:r>
            <a:br>
              <a:rPr lang="en-US" dirty="0">
                <a:cs typeface="Calibri Light"/>
              </a:rPr>
            </a:br>
            <a:br>
              <a:rPr lang="en-US" dirty="0">
                <a:cs typeface="Calibri Light"/>
              </a:rPr>
            </a:br>
            <a:br>
              <a:rPr lang="en-US" dirty="0">
                <a:cs typeface="Calibri Light"/>
              </a:rPr>
            </a:br>
            <a:r>
              <a:rPr lang="en-US" b="1" dirty="0">
                <a:solidFill>
                  <a:srgbClr val="7030A0"/>
                </a:solidFill>
                <a:cs typeface="Calibri Light"/>
              </a:rPr>
              <a:t>Write the course code of your first-choice electives next to each alternate, in the last column</a:t>
            </a:r>
            <a:br>
              <a:rPr lang="en-US" dirty="0">
                <a:cs typeface="Calibri Light"/>
              </a:rPr>
            </a:br>
            <a:br>
              <a:rPr lang="en-US" dirty="0">
                <a:cs typeface="Calibri Light"/>
              </a:rPr>
            </a:br>
            <a:r>
              <a:rPr lang="en-US" sz="3100" dirty="0">
                <a:cs typeface="Calibri Light"/>
              </a:rPr>
              <a:t>Use your elective request planning guide to help</a:t>
            </a:r>
          </a:p>
        </p:txBody>
      </p:sp>
      <p:sp>
        <p:nvSpPr>
          <p:cNvPr id="3" name="TextBox 2">
            <a:extLst>
              <a:ext uri="{FF2B5EF4-FFF2-40B4-BE49-F238E27FC236}">
                <a16:creationId xmlns:a16="http://schemas.microsoft.com/office/drawing/2014/main" id="{CADC3F75-FBE7-F3B6-D904-2F5E270E7327}"/>
              </a:ext>
            </a:extLst>
          </p:cNvPr>
          <p:cNvSpPr txBox="1"/>
          <p:nvPr/>
        </p:nvSpPr>
        <p:spPr>
          <a:xfrm>
            <a:off x="9908931" y="2664069"/>
            <a:ext cx="967154" cy="3622431"/>
          </a:xfrm>
          <a:prstGeom prst="rect">
            <a:avLst/>
          </a:prstGeom>
          <a:noFill/>
          <a:ln w="57150">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411589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1140759" y="1676213"/>
            <a:ext cx="4957483" cy="1325563"/>
          </a:xfrm>
        </p:spPr>
        <p:txBody>
          <a:bodyPr>
            <a:normAutofit fontScale="90000"/>
          </a:bodyPr>
          <a:lstStyle/>
          <a:p>
            <a:r>
              <a:rPr lang="en-US" dirty="0">
                <a:cs typeface="Calibri Light"/>
              </a:rPr>
              <a:t>When you get into the Home Access Center,</a:t>
            </a:r>
            <a:br>
              <a:rPr lang="en-US" dirty="0">
                <a:cs typeface="Calibri Light"/>
              </a:rPr>
            </a:br>
            <a:br>
              <a:rPr lang="en-US" dirty="0">
                <a:cs typeface="Calibri Light"/>
              </a:rPr>
            </a:br>
            <a:r>
              <a:rPr lang="en-US" dirty="0">
                <a:cs typeface="Calibri Light"/>
              </a:rPr>
              <a:t>Use this handout to help with the steps</a:t>
            </a:r>
          </a:p>
        </p:txBody>
      </p:sp>
      <p:pic>
        <p:nvPicPr>
          <p:cNvPr id="5" name="Picture 5">
            <a:extLst>
              <a:ext uri="{FF2B5EF4-FFF2-40B4-BE49-F238E27FC236}">
                <a16:creationId xmlns:a16="http://schemas.microsoft.com/office/drawing/2014/main" id="{A7F4879C-462F-B86D-D763-03457B7F1A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627957" y="268008"/>
            <a:ext cx="4606262" cy="6133073"/>
          </a:xfrm>
          <a:ln w="28575">
            <a:solidFill>
              <a:schemeClr val="tx1"/>
            </a:solidFill>
          </a:ln>
        </p:spPr>
      </p:pic>
    </p:spTree>
    <p:extLst>
      <p:ext uri="{BB962C8B-B14F-4D97-AF65-F5344CB8AC3E}">
        <p14:creationId xmlns:p14="http://schemas.microsoft.com/office/powerpoint/2010/main" val="93308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E5AC-D507-0613-8082-7B739CF5A99A}"/>
              </a:ext>
            </a:extLst>
          </p:cNvPr>
          <p:cNvSpPr>
            <a:spLocks noGrp="1"/>
          </p:cNvSpPr>
          <p:nvPr>
            <p:ph type="title"/>
          </p:nvPr>
        </p:nvSpPr>
        <p:spPr/>
        <p:txBody>
          <a:bodyPr/>
          <a:lstStyle/>
          <a:p>
            <a:r>
              <a:rPr lang="en-US" dirty="0">
                <a:cs typeface="Calibri Light"/>
              </a:rPr>
              <a:t>Now Let's Enter our Requests into the Home Access Center...</a:t>
            </a:r>
            <a:endParaRPr lang="en-US" dirty="0"/>
          </a:p>
        </p:txBody>
      </p:sp>
      <p:sp>
        <p:nvSpPr>
          <p:cNvPr id="3" name="Content Placeholder 2">
            <a:extLst>
              <a:ext uri="{FF2B5EF4-FFF2-40B4-BE49-F238E27FC236}">
                <a16:creationId xmlns:a16="http://schemas.microsoft.com/office/drawing/2014/main" id="{31D6220A-4255-E0CD-8426-59A5140FE5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0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691C-92AE-736E-8D40-17BD2CA43FCC}"/>
              </a:ext>
            </a:extLst>
          </p:cNvPr>
          <p:cNvSpPr>
            <a:spLocks noGrp="1"/>
          </p:cNvSpPr>
          <p:nvPr>
            <p:ph type="title"/>
          </p:nvPr>
        </p:nvSpPr>
        <p:spPr>
          <a:xfrm>
            <a:off x="566781" y="1004708"/>
            <a:ext cx="11318789" cy="1325563"/>
          </a:xfrm>
        </p:spPr>
        <p:txBody>
          <a:bodyPr>
            <a:normAutofit fontScale="90000"/>
          </a:bodyPr>
          <a:lstStyle/>
          <a:p>
            <a:pPr algn="ctr"/>
            <a:r>
              <a:rPr lang="en-US" sz="6000" b="1">
                <a:cs typeface="Calibri Light"/>
              </a:rPr>
              <a:t>How to log into HAC from Chromebooks</a:t>
            </a:r>
            <a:r>
              <a:rPr lang="en-US" b="1">
                <a:cs typeface="Calibri Light"/>
              </a:rPr>
              <a:t> </a:t>
            </a:r>
            <a:br>
              <a:rPr lang="en-US" b="1">
                <a:cs typeface="Calibri Light"/>
              </a:rPr>
            </a:br>
            <a:br>
              <a:rPr lang="en-US" b="1">
                <a:cs typeface="Calibri Light"/>
              </a:rPr>
            </a:br>
            <a:r>
              <a:rPr lang="en-US" b="1">
                <a:cs typeface="Calibri Light"/>
              </a:rPr>
              <a:t>8th Grade</a:t>
            </a:r>
            <a:endParaRPr lang="en-US"/>
          </a:p>
        </p:txBody>
      </p:sp>
      <p:pic>
        <p:nvPicPr>
          <p:cNvPr id="4" name="Picture 4">
            <a:extLst>
              <a:ext uri="{FF2B5EF4-FFF2-40B4-BE49-F238E27FC236}">
                <a16:creationId xmlns:a16="http://schemas.microsoft.com/office/drawing/2014/main" id="{8EDA16D8-853F-FB65-0522-CD5ABF61FB6E}"/>
              </a:ext>
            </a:extLst>
          </p:cNvPr>
          <p:cNvPicPr>
            <a:picLocks noGrp="1" noChangeAspect="1"/>
          </p:cNvPicPr>
          <p:nvPr>
            <p:ph idx="1"/>
          </p:nvPr>
        </p:nvPicPr>
        <p:blipFill>
          <a:blip r:embed="rId2"/>
          <a:stretch>
            <a:fillRect/>
          </a:stretch>
        </p:blipFill>
        <p:spPr>
          <a:xfrm>
            <a:off x="4664554" y="3522298"/>
            <a:ext cx="2724820" cy="2124343"/>
          </a:xfrm>
        </p:spPr>
      </p:pic>
    </p:spTree>
    <p:extLst>
      <p:ext uri="{BB962C8B-B14F-4D97-AF65-F5344CB8AC3E}">
        <p14:creationId xmlns:p14="http://schemas.microsoft.com/office/powerpoint/2010/main" val="50068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81AD-1E67-2FBD-3C76-1D2F5F1C7AA8}"/>
              </a:ext>
            </a:extLst>
          </p:cNvPr>
          <p:cNvSpPr>
            <a:spLocks noGrp="1"/>
          </p:cNvSpPr>
          <p:nvPr>
            <p:ph type="title"/>
          </p:nvPr>
        </p:nvSpPr>
        <p:spPr>
          <a:xfrm>
            <a:off x="492406" y="309096"/>
            <a:ext cx="12711952" cy="664416"/>
          </a:xfrm>
        </p:spPr>
        <p:txBody>
          <a:bodyPr>
            <a:noAutofit/>
          </a:bodyPr>
          <a:lstStyle/>
          <a:p>
            <a:r>
              <a:rPr lang="en-US" b="1">
                <a:cs typeface="Calibri Light"/>
              </a:rPr>
              <a:t>How to login to Home Access Center (HAC)?</a:t>
            </a:r>
          </a:p>
        </p:txBody>
      </p:sp>
      <p:sp>
        <p:nvSpPr>
          <p:cNvPr id="6" name="Text Placeholder 5">
            <a:extLst>
              <a:ext uri="{FF2B5EF4-FFF2-40B4-BE49-F238E27FC236}">
                <a16:creationId xmlns:a16="http://schemas.microsoft.com/office/drawing/2014/main" id="{9661E970-0BFE-6E15-FFA0-E870F51CA929}"/>
              </a:ext>
            </a:extLst>
          </p:cNvPr>
          <p:cNvSpPr>
            <a:spLocks noGrp="1"/>
          </p:cNvSpPr>
          <p:nvPr>
            <p:ph type="body" idx="1"/>
          </p:nvPr>
        </p:nvSpPr>
        <p:spPr>
          <a:xfrm>
            <a:off x="1525398" y="5063762"/>
            <a:ext cx="5157787" cy="823912"/>
          </a:xfrm>
        </p:spPr>
        <p:txBody>
          <a:bodyPr/>
          <a:lstStyle/>
          <a:p>
            <a:r>
              <a:rPr lang="en-US" sz="4400" u="sng">
                <a:cs typeface="Calibri"/>
              </a:rPr>
              <a:t>Go to</a:t>
            </a:r>
            <a:r>
              <a:rPr lang="en-US" sz="4400">
                <a:cs typeface="Calibri"/>
              </a:rPr>
              <a:t>: Everettsd.org</a:t>
            </a:r>
          </a:p>
        </p:txBody>
      </p:sp>
      <p:pic>
        <p:nvPicPr>
          <p:cNvPr id="4" name="Picture 4" descr="Graphical user interface, website&#10;&#10;Description automatically generated">
            <a:extLst>
              <a:ext uri="{FF2B5EF4-FFF2-40B4-BE49-F238E27FC236}">
                <a16:creationId xmlns:a16="http://schemas.microsoft.com/office/drawing/2014/main" id="{7F218A7A-C898-0012-65C1-71A206B65358}"/>
              </a:ext>
            </a:extLst>
          </p:cNvPr>
          <p:cNvPicPr>
            <a:picLocks noGrp="1" noChangeAspect="1"/>
          </p:cNvPicPr>
          <p:nvPr>
            <p:ph sz="half" idx="2"/>
          </p:nvPr>
        </p:nvPicPr>
        <p:blipFill>
          <a:blip r:embed="rId2"/>
          <a:stretch>
            <a:fillRect/>
          </a:stretch>
        </p:blipFill>
        <p:spPr>
          <a:xfrm>
            <a:off x="554275" y="1023855"/>
            <a:ext cx="7508181" cy="3823147"/>
          </a:xfrm>
        </p:spPr>
      </p:pic>
      <p:sp>
        <p:nvSpPr>
          <p:cNvPr id="7" name="Text Placeholder 6">
            <a:extLst>
              <a:ext uri="{FF2B5EF4-FFF2-40B4-BE49-F238E27FC236}">
                <a16:creationId xmlns:a16="http://schemas.microsoft.com/office/drawing/2014/main" id="{A732A76E-CB23-1AD5-A2D4-95502CA385F0}"/>
              </a:ext>
            </a:extLst>
          </p:cNvPr>
          <p:cNvSpPr>
            <a:spLocks noGrp="1"/>
          </p:cNvSpPr>
          <p:nvPr>
            <p:ph type="body" sz="quarter" idx="3"/>
          </p:nvPr>
        </p:nvSpPr>
        <p:spPr>
          <a:xfrm>
            <a:off x="975670" y="5762945"/>
            <a:ext cx="6158099" cy="823912"/>
          </a:xfrm>
        </p:spPr>
        <p:txBody>
          <a:bodyPr>
            <a:noAutofit/>
          </a:bodyPr>
          <a:lstStyle/>
          <a:p>
            <a:r>
              <a:rPr lang="en-US" sz="4400" u="sng">
                <a:cs typeface="Calibri"/>
              </a:rPr>
              <a:t>Click on</a:t>
            </a:r>
            <a:r>
              <a:rPr lang="en-US" sz="4400">
                <a:cs typeface="Calibri"/>
              </a:rPr>
              <a:t>: Grades &amp; more</a:t>
            </a:r>
            <a:endParaRPr lang="en-US" sz="4400"/>
          </a:p>
        </p:txBody>
      </p:sp>
      <p:pic>
        <p:nvPicPr>
          <p:cNvPr id="5" name="Picture 5" descr="A picture containing text&#10;&#10;Description automatically generated">
            <a:extLst>
              <a:ext uri="{FF2B5EF4-FFF2-40B4-BE49-F238E27FC236}">
                <a16:creationId xmlns:a16="http://schemas.microsoft.com/office/drawing/2014/main" id="{6D87E1AF-1C00-BD94-B883-1A6689E04D11}"/>
              </a:ext>
            </a:extLst>
          </p:cNvPr>
          <p:cNvPicPr>
            <a:picLocks noChangeAspect="1"/>
          </p:cNvPicPr>
          <p:nvPr/>
        </p:nvPicPr>
        <p:blipFill>
          <a:blip r:embed="rId3"/>
          <a:stretch>
            <a:fillRect/>
          </a:stretch>
        </p:blipFill>
        <p:spPr>
          <a:xfrm>
            <a:off x="8696322" y="3359567"/>
            <a:ext cx="1495425" cy="1247775"/>
          </a:xfrm>
          <a:prstGeom prst="rect">
            <a:avLst/>
          </a:prstGeom>
        </p:spPr>
      </p:pic>
      <p:cxnSp>
        <p:nvCxnSpPr>
          <p:cNvPr id="9" name="Straight Arrow Connector 8">
            <a:extLst>
              <a:ext uri="{FF2B5EF4-FFF2-40B4-BE49-F238E27FC236}">
                <a16:creationId xmlns:a16="http://schemas.microsoft.com/office/drawing/2014/main" id="{EBCE46B3-2A65-BD34-9340-B39269163824}"/>
              </a:ext>
            </a:extLst>
          </p:cNvPr>
          <p:cNvCxnSpPr/>
          <p:nvPr/>
        </p:nvCxnSpPr>
        <p:spPr>
          <a:xfrm flipH="1">
            <a:off x="3888883" y="1800707"/>
            <a:ext cx="588135" cy="560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39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Graphical user interface, timeline&#10;&#10;Description automatically generated">
            <a:extLst>
              <a:ext uri="{FF2B5EF4-FFF2-40B4-BE49-F238E27FC236}">
                <a16:creationId xmlns:a16="http://schemas.microsoft.com/office/drawing/2014/main" id="{8E4E5206-033B-C5B6-FAA0-DE86081842FB}"/>
              </a:ext>
            </a:extLst>
          </p:cNvPr>
          <p:cNvPicPr>
            <a:picLocks noGrp="1" noChangeAspect="1"/>
          </p:cNvPicPr>
          <p:nvPr>
            <p:ph sz="half" idx="2"/>
          </p:nvPr>
        </p:nvPicPr>
        <p:blipFill>
          <a:blip r:embed="rId2"/>
          <a:stretch>
            <a:fillRect/>
          </a:stretch>
        </p:blipFill>
        <p:spPr>
          <a:xfrm>
            <a:off x="817376" y="1347821"/>
            <a:ext cx="8441109" cy="4519920"/>
          </a:xfrm>
        </p:spPr>
      </p:pic>
      <p:cxnSp>
        <p:nvCxnSpPr>
          <p:cNvPr id="10" name="Straight Arrow Connector 9">
            <a:extLst>
              <a:ext uri="{FF2B5EF4-FFF2-40B4-BE49-F238E27FC236}">
                <a16:creationId xmlns:a16="http://schemas.microsoft.com/office/drawing/2014/main" id="{5940D749-7E06-1CEE-0B6E-AE30D40387D6}"/>
              </a:ext>
            </a:extLst>
          </p:cNvPr>
          <p:cNvCxnSpPr/>
          <p:nvPr/>
        </p:nvCxnSpPr>
        <p:spPr>
          <a:xfrm flipH="1">
            <a:off x="6074031" y="3560031"/>
            <a:ext cx="588135" cy="560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A59A925-B7CD-C20D-F117-522928720824}"/>
              </a:ext>
            </a:extLst>
          </p:cNvPr>
          <p:cNvSpPr>
            <a:spLocks noGrp="1"/>
          </p:cNvSpPr>
          <p:nvPr>
            <p:ph type="body" idx="1"/>
          </p:nvPr>
        </p:nvSpPr>
        <p:spPr>
          <a:xfrm>
            <a:off x="7753818" y="3608574"/>
            <a:ext cx="4093229" cy="1653148"/>
          </a:xfrm>
          <a:solidFill>
            <a:schemeClr val="bg1"/>
          </a:solidFill>
        </p:spPr>
        <p:txBody>
          <a:bodyPr>
            <a:noAutofit/>
          </a:bodyPr>
          <a:lstStyle/>
          <a:p>
            <a:r>
              <a:rPr lang="en-US" sz="4400">
                <a:cs typeface="Calibri"/>
              </a:rPr>
              <a:t>Click on Home Access Center</a:t>
            </a:r>
            <a:endParaRPr lang="en-US" sz="4400"/>
          </a:p>
        </p:txBody>
      </p:sp>
      <p:pic>
        <p:nvPicPr>
          <p:cNvPr id="8" name="Picture 8">
            <a:extLst>
              <a:ext uri="{FF2B5EF4-FFF2-40B4-BE49-F238E27FC236}">
                <a16:creationId xmlns:a16="http://schemas.microsoft.com/office/drawing/2014/main" id="{DADE538C-75DC-E1E4-3E33-6E7CCE2B27A5}"/>
              </a:ext>
            </a:extLst>
          </p:cNvPr>
          <p:cNvPicPr>
            <a:picLocks noChangeAspect="1"/>
          </p:cNvPicPr>
          <p:nvPr/>
        </p:nvPicPr>
        <p:blipFill>
          <a:blip r:embed="rId3"/>
          <a:stretch>
            <a:fillRect/>
          </a:stretch>
        </p:blipFill>
        <p:spPr>
          <a:xfrm>
            <a:off x="9038384" y="5265365"/>
            <a:ext cx="1533525" cy="1190625"/>
          </a:xfrm>
          <a:prstGeom prst="rect">
            <a:avLst/>
          </a:prstGeom>
        </p:spPr>
      </p:pic>
    </p:spTree>
    <p:extLst>
      <p:ext uri="{BB962C8B-B14F-4D97-AF65-F5344CB8AC3E}">
        <p14:creationId xmlns:p14="http://schemas.microsoft.com/office/powerpoint/2010/main" val="167270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5D9D-999F-C4AD-3D28-4FACD56857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58F50F5-28FE-426E-5A42-A368FDFCD59A}"/>
              </a:ext>
            </a:extLst>
          </p:cNvPr>
          <p:cNvSpPr>
            <a:spLocks noGrp="1"/>
          </p:cNvSpPr>
          <p:nvPr>
            <p:ph type="body" idx="1"/>
          </p:nvPr>
        </p:nvSpPr>
        <p:spPr/>
        <p:txBody>
          <a:bodyPr/>
          <a:lstStyle/>
          <a:p>
            <a:endParaRPr lang="en-US"/>
          </a:p>
        </p:txBody>
      </p:sp>
      <p:pic>
        <p:nvPicPr>
          <p:cNvPr id="7" name="Picture 7" descr="Graphical user interface, application, website&#10;&#10;Description automatically generated">
            <a:extLst>
              <a:ext uri="{FF2B5EF4-FFF2-40B4-BE49-F238E27FC236}">
                <a16:creationId xmlns:a16="http://schemas.microsoft.com/office/drawing/2014/main" id="{4337A763-DBC4-79CE-D776-CED6E08F96A7}"/>
              </a:ext>
            </a:extLst>
          </p:cNvPr>
          <p:cNvPicPr>
            <a:picLocks noGrp="1" noChangeAspect="1"/>
          </p:cNvPicPr>
          <p:nvPr>
            <p:ph sz="half" idx="2"/>
          </p:nvPr>
        </p:nvPicPr>
        <p:blipFill>
          <a:blip r:embed="rId2"/>
          <a:stretch>
            <a:fillRect/>
          </a:stretch>
        </p:blipFill>
        <p:spPr>
          <a:xfrm>
            <a:off x="839788" y="926160"/>
            <a:ext cx="8407492" cy="4937417"/>
          </a:xfrm>
        </p:spPr>
      </p:pic>
      <p:sp>
        <p:nvSpPr>
          <p:cNvPr id="5" name="Text Placeholder 4">
            <a:extLst>
              <a:ext uri="{FF2B5EF4-FFF2-40B4-BE49-F238E27FC236}">
                <a16:creationId xmlns:a16="http://schemas.microsoft.com/office/drawing/2014/main" id="{D4DC56C5-48AA-83DD-4987-E6F9A8773851}"/>
              </a:ext>
            </a:extLst>
          </p:cNvPr>
          <p:cNvSpPr>
            <a:spLocks noGrp="1"/>
          </p:cNvSpPr>
          <p:nvPr>
            <p:ph type="body" sz="quarter" idx="3"/>
          </p:nvPr>
        </p:nvSpPr>
        <p:spPr>
          <a:xfrm>
            <a:off x="1902759" y="5782516"/>
            <a:ext cx="9609511" cy="823912"/>
          </a:xfrm>
        </p:spPr>
        <p:txBody>
          <a:bodyPr>
            <a:noAutofit/>
          </a:bodyPr>
          <a:lstStyle/>
          <a:p>
            <a:r>
              <a:rPr lang="en-US" sz="4400">
                <a:cs typeface="Calibri"/>
              </a:rPr>
              <a:t>Click the large blue circle titled "Info"</a:t>
            </a:r>
          </a:p>
        </p:txBody>
      </p:sp>
      <p:cxnSp>
        <p:nvCxnSpPr>
          <p:cNvPr id="8" name="Straight Arrow Connector 7">
            <a:extLst>
              <a:ext uri="{FF2B5EF4-FFF2-40B4-BE49-F238E27FC236}">
                <a16:creationId xmlns:a16="http://schemas.microsoft.com/office/drawing/2014/main" id="{EA68662A-CB04-0A69-B1B5-BCD88F3C535C}"/>
              </a:ext>
            </a:extLst>
          </p:cNvPr>
          <p:cNvCxnSpPr/>
          <p:nvPr/>
        </p:nvCxnSpPr>
        <p:spPr>
          <a:xfrm flipH="1">
            <a:off x="7539318" y="3139888"/>
            <a:ext cx="1024216" cy="723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0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raphical user interface, text, application, email&#10;&#10;Description automatically generated">
            <a:extLst>
              <a:ext uri="{FF2B5EF4-FFF2-40B4-BE49-F238E27FC236}">
                <a16:creationId xmlns:a16="http://schemas.microsoft.com/office/drawing/2014/main" id="{03602C9D-A790-CD49-1E31-3E4D4C41BF63}"/>
              </a:ext>
            </a:extLst>
          </p:cNvPr>
          <p:cNvPicPr>
            <a:picLocks noGrp="1" noChangeAspect="1"/>
          </p:cNvPicPr>
          <p:nvPr>
            <p:ph sz="half" idx="2"/>
          </p:nvPr>
        </p:nvPicPr>
        <p:blipFill>
          <a:blip r:embed="rId2"/>
          <a:stretch>
            <a:fillRect/>
          </a:stretch>
        </p:blipFill>
        <p:spPr>
          <a:xfrm>
            <a:off x="750141" y="236888"/>
            <a:ext cx="10133198" cy="5677227"/>
          </a:xfrm>
        </p:spPr>
      </p:pic>
      <p:sp>
        <p:nvSpPr>
          <p:cNvPr id="5" name="Text Placeholder 4">
            <a:extLst>
              <a:ext uri="{FF2B5EF4-FFF2-40B4-BE49-F238E27FC236}">
                <a16:creationId xmlns:a16="http://schemas.microsoft.com/office/drawing/2014/main" id="{DAC107CF-7165-D72E-A416-578019974CA9}"/>
              </a:ext>
            </a:extLst>
          </p:cNvPr>
          <p:cNvSpPr>
            <a:spLocks noGrp="1"/>
          </p:cNvSpPr>
          <p:nvPr>
            <p:ph type="body" sz="quarter" idx="3"/>
          </p:nvPr>
        </p:nvSpPr>
        <p:spPr>
          <a:xfrm>
            <a:off x="367554" y="5737693"/>
            <a:ext cx="11660187" cy="823912"/>
          </a:xfrm>
        </p:spPr>
        <p:txBody>
          <a:bodyPr>
            <a:noAutofit/>
          </a:bodyPr>
          <a:lstStyle/>
          <a:p>
            <a:r>
              <a:rPr lang="en-US" sz="4400">
                <a:cs typeface="Calibri"/>
              </a:rPr>
              <a:t>Login Using Your Computer Login and Password</a:t>
            </a:r>
          </a:p>
        </p:txBody>
      </p:sp>
    </p:spTree>
    <p:extLst>
      <p:ext uri="{BB962C8B-B14F-4D97-AF65-F5344CB8AC3E}">
        <p14:creationId xmlns:p14="http://schemas.microsoft.com/office/powerpoint/2010/main" val="190651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122AE-B4BE-49BE-876D-AC32B744D96D}"/>
              </a:ext>
            </a:extLst>
          </p:cNvPr>
          <p:cNvPicPr>
            <a:picLocks noChangeAspect="1"/>
          </p:cNvPicPr>
          <p:nvPr/>
        </p:nvPicPr>
        <p:blipFill rotWithShape="1">
          <a:blip r:embed="rId2">
            <a:extLst>
              <a:ext uri="{28A0092B-C50C-407E-A947-70E740481C1C}">
                <a14:useLocalDpi xmlns:a14="http://schemas.microsoft.com/office/drawing/2010/main" val="0"/>
              </a:ext>
            </a:extLst>
          </a:blip>
          <a:srcRect l="-179" t="-354" r="178" b="8141"/>
          <a:stretch/>
        </p:blipFill>
        <p:spPr>
          <a:xfrm>
            <a:off x="0" y="113291"/>
            <a:ext cx="12192012" cy="5673323"/>
          </a:xfrm>
          <a:prstGeom prst="rect">
            <a:avLst/>
          </a:prstGeom>
        </p:spPr>
      </p:pic>
      <p:sp>
        <p:nvSpPr>
          <p:cNvPr id="2" name="Rectangle 1">
            <a:extLst>
              <a:ext uri="{FF2B5EF4-FFF2-40B4-BE49-F238E27FC236}">
                <a16:creationId xmlns:a16="http://schemas.microsoft.com/office/drawing/2014/main" id="{44828CEB-9648-A26A-64F3-D7D170341843}"/>
              </a:ext>
            </a:extLst>
          </p:cNvPr>
          <p:cNvSpPr/>
          <p:nvPr/>
        </p:nvSpPr>
        <p:spPr>
          <a:xfrm>
            <a:off x="4923311" y="1661060"/>
            <a:ext cx="1175657"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673F7B7-3746-FE27-4DF3-752F5B0CC6AE}"/>
              </a:ext>
            </a:extLst>
          </p:cNvPr>
          <p:cNvSpPr txBox="1">
            <a:spLocks/>
          </p:cNvSpPr>
          <p:nvPr/>
        </p:nvSpPr>
        <p:spPr>
          <a:xfrm>
            <a:off x="590797" y="5880223"/>
            <a:ext cx="10515600"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Click "Classes"</a:t>
            </a:r>
          </a:p>
        </p:txBody>
      </p:sp>
    </p:spTree>
    <p:extLst>
      <p:ext uri="{BB962C8B-B14F-4D97-AF65-F5344CB8AC3E}">
        <p14:creationId xmlns:p14="http://schemas.microsoft.com/office/powerpoint/2010/main" val="248383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FA48-8DEC-F9F4-BD73-D9840C92F729}"/>
              </a:ext>
            </a:extLst>
          </p:cNvPr>
          <p:cNvSpPr>
            <a:spLocks noGrp="1"/>
          </p:cNvSpPr>
          <p:nvPr>
            <p:ph type="title"/>
          </p:nvPr>
        </p:nvSpPr>
        <p:spPr>
          <a:xfrm>
            <a:off x="870204" y="606564"/>
            <a:ext cx="10451592" cy="1325563"/>
          </a:xfrm>
        </p:spPr>
        <p:txBody>
          <a:bodyPr anchor="ctr">
            <a:normAutofit/>
          </a:bodyPr>
          <a:lstStyle/>
          <a:p>
            <a:r>
              <a:rPr lang="en-US" b="1"/>
              <a:t>Required courses for all 8</a:t>
            </a:r>
            <a:r>
              <a:rPr lang="en-US" b="1" baseline="30000"/>
              <a:t>th</a:t>
            </a:r>
            <a:r>
              <a:rPr lang="en-US" b="1"/>
              <a:t> grade students</a:t>
            </a:r>
            <a:r>
              <a:rPr lang="en-US" dirty="0"/>
              <a:t>:</a:t>
            </a:r>
            <a:br>
              <a:rPr lang="en-US" dirty="0"/>
            </a:br>
            <a:endParaRPr lang="en-US" dirty="0"/>
          </a:p>
        </p:txBody>
      </p:sp>
      <p:sp>
        <p:nvSpPr>
          <p:cNvPr id="8" name="Rectangle 1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8CB59A46-6169-D1B5-9533-C84F23C0EAC9}"/>
              </a:ext>
            </a:extLst>
          </p:cNvPr>
          <p:cNvGraphicFramePr>
            <a:graphicFrameLocks noGrp="1"/>
          </p:cNvGraphicFramePr>
          <p:nvPr>
            <p:ph idx="1"/>
            <p:extLst>
              <p:ext uri="{D42A27DB-BD31-4B8C-83A1-F6EECF244321}">
                <p14:modId xmlns:p14="http://schemas.microsoft.com/office/powerpoint/2010/main" val="3614263835"/>
              </p:ext>
            </p:extLst>
          </p:nvPr>
        </p:nvGraphicFramePr>
        <p:xfrm>
          <a:off x="1000874" y="2647466"/>
          <a:ext cx="10190252" cy="2707049"/>
        </p:xfrm>
        <a:graphic>
          <a:graphicData uri="http://schemas.openxmlformats.org/drawingml/2006/table">
            <a:tbl>
              <a:tblPr firstRow="1" firstCol="1" bandRow="1">
                <a:tableStyleId>{9D7B26C5-4107-4FEC-AEDC-1716B250A1EF}</a:tableStyleId>
              </a:tblPr>
              <a:tblGrid>
                <a:gridCol w="10190252">
                  <a:extLst>
                    <a:ext uri="{9D8B030D-6E8A-4147-A177-3AD203B41FA5}">
                      <a16:colId xmlns:a16="http://schemas.microsoft.com/office/drawing/2014/main" val="3996728763"/>
                    </a:ext>
                  </a:extLst>
                </a:gridCol>
              </a:tblGrid>
              <a:tr h="2707049">
                <a:tc>
                  <a:txBody>
                    <a:bodyPr/>
                    <a:lstStyle/>
                    <a:p>
                      <a:pPr marL="0" marR="0" lvl="0" indent="0">
                        <a:lnSpc>
                          <a:spcPct val="107000"/>
                        </a:lnSpc>
                        <a:spcBef>
                          <a:spcPts val="0"/>
                        </a:spcBef>
                        <a:spcAft>
                          <a:spcPts val="0"/>
                        </a:spcAft>
                        <a:buFontTx/>
                        <a:buNone/>
                      </a:pPr>
                      <a:r>
                        <a:rPr lang="en-US" sz="2300" dirty="0">
                          <a:effectLst/>
                        </a:rPr>
                        <a:t>2 semesters of English</a:t>
                      </a:r>
                      <a:endParaRPr lang="en-US" sz="2100" dirty="0">
                        <a:effectLst/>
                      </a:endParaRPr>
                    </a:p>
                    <a:p>
                      <a:pPr marL="0" marR="0" lvl="0" indent="0">
                        <a:lnSpc>
                          <a:spcPct val="107000"/>
                        </a:lnSpc>
                        <a:spcBef>
                          <a:spcPts val="0"/>
                        </a:spcBef>
                        <a:spcAft>
                          <a:spcPts val="0"/>
                        </a:spcAft>
                        <a:buFontTx/>
                        <a:buNone/>
                      </a:pPr>
                      <a:r>
                        <a:rPr lang="en-US" sz="2300" dirty="0">
                          <a:effectLst/>
                        </a:rPr>
                        <a:t>2 semesters of Mathematics</a:t>
                      </a:r>
                      <a:endParaRPr lang="en-US" sz="2100" dirty="0">
                        <a:effectLst/>
                      </a:endParaRPr>
                    </a:p>
                    <a:p>
                      <a:pPr marL="0" marR="0" lvl="0" indent="0">
                        <a:lnSpc>
                          <a:spcPct val="107000"/>
                        </a:lnSpc>
                        <a:spcBef>
                          <a:spcPts val="0"/>
                        </a:spcBef>
                        <a:spcAft>
                          <a:spcPts val="0"/>
                        </a:spcAft>
                        <a:buFontTx/>
                        <a:buNone/>
                      </a:pPr>
                      <a:r>
                        <a:rPr lang="en-US" sz="2300" dirty="0">
                          <a:effectLst/>
                        </a:rPr>
                        <a:t>2 semesters of Science</a:t>
                      </a:r>
                      <a:endParaRPr lang="en-US" sz="2100" dirty="0">
                        <a:effectLst/>
                      </a:endParaRPr>
                    </a:p>
                    <a:p>
                      <a:pPr marL="0" marR="0" lvl="0" indent="0">
                        <a:lnSpc>
                          <a:spcPct val="107000"/>
                        </a:lnSpc>
                        <a:spcBef>
                          <a:spcPts val="0"/>
                        </a:spcBef>
                        <a:spcAft>
                          <a:spcPts val="0"/>
                        </a:spcAft>
                        <a:buFontTx/>
                        <a:buNone/>
                      </a:pPr>
                      <a:r>
                        <a:rPr lang="en-US" sz="2300" dirty="0">
                          <a:effectLst/>
                        </a:rPr>
                        <a:t>2 semesters of Social Studies</a:t>
                      </a:r>
                      <a:endParaRPr lang="en-US" sz="2100" dirty="0">
                        <a:effectLst/>
                      </a:endParaRPr>
                    </a:p>
                    <a:p>
                      <a:pPr marL="0" marR="0" lvl="0" indent="0">
                        <a:lnSpc>
                          <a:spcPct val="107000"/>
                        </a:lnSpc>
                        <a:spcBef>
                          <a:spcPts val="0"/>
                        </a:spcBef>
                        <a:spcAft>
                          <a:spcPts val="0"/>
                        </a:spcAft>
                        <a:buFontTx/>
                        <a:buNone/>
                      </a:pPr>
                      <a:r>
                        <a:rPr lang="en-US" sz="2300" dirty="0">
                          <a:effectLst/>
                        </a:rPr>
                        <a:t>1 semester of Physical Education</a:t>
                      </a:r>
                      <a:endParaRPr lang="en-US" sz="2100" dirty="0">
                        <a:effectLst/>
                      </a:endParaRPr>
                    </a:p>
                    <a:p>
                      <a:pPr marL="0" marR="0" lvl="0" indent="0">
                        <a:lnSpc>
                          <a:spcPct val="107000"/>
                        </a:lnSpc>
                        <a:spcBef>
                          <a:spcPts val="0"/>
                        </a:spcBef>
                        <a:spcAft>
                          <a:spcPts val="0"/>
                        </a:spcAft>
                        <a:buFontTx/>
                        <a:buNone/>
                      </a:pPr>
                      <a:r>
                        <a:rPr lang="en-US" sz="2300" dirty="0">
                          <a:effectLst/>
                        </a:rPr>
                        <a:t>1 semester of Visual and/or Performing arts </a:t>
                      </a:r>
                      <a:endParaRPr lang="en-US" sz="2100" dirty="0">
                        <a:effectLst/>
                      </a:endParaRPr>
                    </a:p>
                    <a:p>
                      <a:pPr marL="0" marR="0" lvl="0" indent="0">
                        <a:lnSpc>
                          <a:spcPct val="107000"/>
                        </a:lnSpc>
                        <a:spcBef>
                          <a:spcPts val="0"/>
                        </a:spcBef>
                        <a:spcAft>
                          <a:spcPts val="0"/>
                        </a:spcAft>
                        <a:buFontTx/>
                        <a:buNone/>
                      </a:pPr>
                      <a:r>
                        <a:rPr lang="en-US" sz="2300" dirty="0">
                          <a:effectLst/>
                        </a:rPr>
                        <a:t>2 semesters of other electives (total of 3 total elective semesters)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381" marR="120381" marT="0" marB="0"/>
                </a:tc>
                <a:extLst>
                  <a:ext uri="{0D108BD9-81ED-4DB2-BD59-A6C34878D82A}">
                    <a16:rowId xmlns:a16="http://schemas.microsoft.com/office/drawing/2014/main" val="4048950042"/>
                  </a:ext>
                </a:extLst>
              </a:tr>
            </a:tbl>
          </a:graphicData>
        </a:graphic>
      </p:graphicFrame>
    </p:spTree>
    <p:extLst>
      <p:ext uri="{BB962C8B-B14F-4D97-AF65-F5344CB8AC3E}">
        <p14:creationId xmlns:p14="http://schemas.microsoft.com/office/powerpoint/2010/main" val="143197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604A6-50E4-48F7-BEED-D7C02B65F86C}"/>
              </a:ext>
            </a:extLst>
          </p:cNvPr>
          <p:cNvPicPr>
            <a:picLocks noChangeAspect="1"/>
          </p:cNvPicPr>
          <p:nvPr/>
        </p:nvPicPr>
        <p:blipFill rotWithShape="1">
          <a:blip r:embed="rId2"/>
          <a:srcRect b="22644"/>
          <a:stretch/>
        </p:blipFill>
        <p:spPr>
          <a:xfrm>
            <a:off x="0" y="171450"/>
            <a:ext cx="12192000" cy="5039802"/>
          </a:xfrm>
          <a:prstGeom prst="rect">
            <a:avLst/>
          </a:prstGeom>
        </p:spPr>
      </p:pic>
      <p:sp>
        <p:nvSpPr>
          <p:cNvPr id="4" name="Title 1">
            <a:extLst>
              <a:ext uri="{FF2B5EF4-FFF2-40B4-BE49-F238E27FC236}">
                <a16:creationId xmlns:a16="http://schemas.microsoft.com/office/drawing/2014/main" id="{3529C54B-B316-66A4-4AB1-5F8CC3634CDF}"/>
              </a:ext>
            </a:extLst>
          </p:cNvPr>
          <p:cNvSpPr txBox="1">
            <a:spLocks/>
          </p:cNvSpPr>
          <p:nvPr/>
        </p:nvSpPr>
        <p:spPr>
          <a:xfrm>
            <a:off x="590797" y="5303281"/>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cs typeface="Calibri Light"/>
              </a:rPr>
              <a:t>Click "Requests"</a:t>
            </a:r>
          </a:p>
        </p:txBody>
      </p:sp>
      <p:sp>
        <p:nvSpPr>
          <p:cNvPr id="6" name="Rectangle 5">
            <a:extLst>
              <a:ext uri="{FF2B5EF4-FFF2-40B4-BE49-F238E27FC236}">
                <a16:creationId xmlns:a16="http://schemas.microsoft.com/office/drawing/2014/main" id="{25FF642A-E3CB-32A6-B041-737F537F42AC}"/>
              </a:ext>
            </a:extLst>
          </p:cNvPr>
          <p:cNvSpPr/>
          <p:nvPr/>
        </p:nvSpPr>
        <p:spPr>
          <a:xfrm>
            <a:off x="722414" y="1857003"/>
            <a:ext cx="779813" cy="3869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89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 email&#10;&#10;Description automatically generated">
            <a:extLst>
              <a:ext uri="{FF2B5EF4-FFF2-40B4-BE49-F238E27FC236}">
                <a16:creationId xmlns:a16="http://schemas.microsoft.com/office/drawing/2014/main" id="{9A97FF28-6D6C-D288-F51A-F51CEA1DA057}"/>
              </a:ext>
            </a:extLst>
          </p:cNvPr>
          <p:cNvPicPr>
            <a:picLocks noChangeAspect="1"/>
          </p:cNvPicPr>
          <p:nvPr/>
        </p:nvPicPr>
        <p:blipFill>
          <a:blip r:embed="rId2"/>
          <a:stretch>
            <a:fillRect/>
          </a:stretch>
        </p:blipFill>
        <p:spPr>
          <a:xfrm>
            <a:off x="57150" y="265179"/>
            <a:ext cx="11982450" cy="5575167"/>
          </a:xfrm>
          <a:prstGeom prst="rect">
            <a:avLst/>
          </a:prstGeom>
        </p:spPr>
      </p:pic>
      <p:cxnSp>
        <p:nvCxnSpPr>
          <p:cNvPr id="4" name="Straight Arrow Connector 3">
            <a:extLst>
              <a:ext uri="{FF2B5EF4-FFF2-40B4-BE49-F238E27FC236}">
                <a16:creationId xmlns:a16="http://schemas.microsoft.com/office/drawing/2014/main" id="{2BF46379-7993-F9E8-D8FD-723150DB318C}"/>
              </a:ext>
            </a:extLst>
          </p:cNvPr>
          <p:cNvCxnSpPr/>
          <p:nvPr/>
        </p:nvCxnSpPr>
        <p:spPr>
          <a:xfrm flipH="1">
            <a:off x="9183955" y="2097478"/>
            <a:ext cx="718457" cy="6571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A99251-5EAA-3FFE-ED3C-A9340A9F7939}"/>
              </a:ext>
            </a:extLst>
          </p:cNvPr>
          <p:cNvSpPr txBox="1"/>
          <p:nvPr/>
        </p:nvSpPr>
        <p:spPr>
          <a:xfrm>
            <a:off x="9916910" y="1317298"/>
            <a:ext cx="2028701" cy="4524315"/>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cs typeface="Calibri"/>
              </a:rPr>
              <a:t>Click "</a:t>
            </a:r>
            <a:r>
              <a:rPr lang="en-US" sz="3600" u="sng">
                <a:cs typeface="Calibri"/>
              </a:rPr>
              <a:t>Edit</a:t>
            </a:r>
            <a:r>
              <a:rPr lang="en-US" sz="3600">
                <a:cs typeface="Calibri"/>
              </a:rPr>
              <a:t>" to Add or Edit your </a:t>
            </a:r>
            <a:r>
              <a:rPr lang="en-US" sz="3600" u="sng">
                <a:cs typeface="Calibri"/>
              </a:rPr>
              <a:t>English </a:t>
            </a:r>
            <a:r>
              <a:rPr lang="en-US" sz="3600">
                <a:cs typeface="Calibri"/>
              </a:rPr>
              <a:t>  Course Requests</a:t>
            </a:r>
            <a:endParaRPr lang="en-US"/>
          </a:p>
          <a:p>
            <a:endParaRPr lang="en-US">
              <a:cs typeface="Calibri"/>
            </a:endParaRPr>
          </a:p>
          <a:p>
            <a:endParaRPr lang="en-US">
              <a:cs typeface="Calibri"/>
            </a:endParaRPr>
          </a:p>
        </p:txBody>
      </p:sp>
      <p:sp>
        <p:nvSpPr>
          <p:cNvPr id="8" name="Rectangle 7">
            <a:extLst>
              <a:ext uri="{FF2B5EF4-FFF2-40B4-BE49-F238E27FC236}">
                <a16:creationId xmlns:a16="http://schemas.microsoft.com/office/drawing/2014/main" id="{26530AD8-F293-F562-96DA-804CA06EDB2A}"/>
              </a:ext>
            </a:extLst>
          </p:cNvPr>
          <p:cNvSpPr/>
          <p:nvPr/>
        </p:nvSpPr>
        <p:spPr>
          <a:xfrm>
            <a:off x="188421" y="2564307"/>
            <a:ext cx="1959428" cy="2507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248D23-C5C9-08A1-8F1B-34AB7DAD22DD}"/>
              </a:ext>
            </a:extLst>
          </p:cNvPr>
          <p:cNvSpPr txBox="1">
            <a:spLocks/>
          </p:cNvSpPr>
          <p:nvPr/>
        </p:nvSpPr>
        <p:spPr>
          <a:xfrm>
            <a:off x="264866" y="5918344"/>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English (EN)</a:t>
            </a:r>
          </a:p>
        </p:txBody>
      </p:sp>
    </p:spTree>
    <p:extLst>
      <p:ext uri="{BB962C8B-B14F-4D97-AF65-F5344CB8AC3E}">
        <p14:creationId xmlns:p14="http://schemas.microsoft.com/office/powerpoint/2010/main" val="99301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61F77F9-381E-D990-1200-3BB19358D31E}"/>
              </a:ext>
            </a:extLst>
          </p:cNvPr>
          <p:cNvPicPr>
            <a:picLocks noGrp="1" noChangeAspect="1"/>
          </p:cNvPicPr>
          <p:nvPr>
            <p:ph idx="1"/>
          </p:nvPr>
        </p:nvPicPr>
        <p:blipFill>
          <a:blip r:embed="rId2"/>
          <a:stretch>
            <a:fillRect/>
          </a:stretch>
        </p:blipFill>
        <p:spPr>
          <a:xfrm>
            <a:off x="834613" y="1908268"/>
            <a:ext cx="9315450" cy="3810000"/>
          </a:xfrm>
        </p:spPr>
      </p:pic>
      <p:sp>
        <p:nvSpPr>
          <p:cNvPr id="11" name="Title 1">
            <a:extLst>
              <a:ext uri="{FF2B5EF4-FFF2-40B4-BE49-F238E27FC236}">
                <a16:creationId xmlns:a16="http://schemas.microsoft.com/office/drawing/2014/main" id="{744B6D9B-D7C2-2336-4EFE-845D364C3CC0}"/>
              </a:ext>
            </a:extLst>
          </p:cNvPr>
          <p:cNvSpPr txBox="1">
            <a:spLocks/>
          </p:cNvSpPr>
          <p:nvPr/>
        </p:nvSpPr>
        <p:spPr>
          <a:xfrm>
            <a:off x="1200397" y="41559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a:cs typeface="Calibri Light"/>
              </a:rPr>
              <a:t> </a:t>
            </a:r>
            <a:r>
              <a:rPr lang="en-US" sz="3400" u="sng">
                <a:cs typeface="Calibri Light"/>
              </a:rPr>
              <a:t>English</a:t>
            </a:r>
            <a:r>
              <a:rPr lang="en-US" sz="3400">
                <a:cs typeface="Calibri Light"/>
              </a:rPr>
              <a:t> </a:t>
            </a:r>
            <a:r>
              <a:rPr lang="en-US">
                <a:cs typeface="Calibri Light"/>
              </a:rPr>
              <a:t> </a:t>
            </a:r>
          </a:p>
        </p:txBody>
      </p:sp>
      <p:pic>
        <p:nvPicPr>
          <p:cNvPr id="12" name="Picture 12">
            <a:extLst>
              <a:ext uri="{FF2B5EF4-FFF2-40B4-BE49-F238E27FC236}">
                <a16:creationId xmlns:a16="http://schemas.microsoft.com/office/drawing/2014/main" id="{7CF95BE2-01CD-15DF-1CB0-D5FA7B96D28D}"/>
              </a:ext>
            </a:extLst>
          </p:cNvPr>
          <p:cNvPicPr>
            <a:picLocks noChangeAspect="1"/>
          </p:cNvPicPr>
          <p:nvPr/>
        </p:nvPicPr>
        <p:blipFill>
          <a:blip r:embed="rId3"/>
          <a:stretch>
            <a:fillRect/>
          </a:stretch>
        </p:blipFill>
        <p:spPr>
          <a:xfrm>
            <a:off x="698727" y="513670"/>
            <a:ext cx="496660" cy="485775"/>
          </a:xfrm>
          <a:prstGeom prst="rect">
            <a:avLst/>
          </a:prstGeom>
        </p:spPr>
      </p:pic>
      <p:sp>
        <p:nvSpPr>
          <p:cNvPr id="14" name="Speech Bubble: Oval 13">
            <a:extLst>
              <a:ext uri="{FF2B5EF4-FFF2-40B4-BE49-F238E27FC236}">
                <a16:creationId xmlns:a16="http://schemas.microsoft.com/office/drawing/2014/main" id="{DFB94A62-F67F-88D6-AA6B-5F622997B148}"/>
              </a:ext>
            </a:extLst>
          </p:cNvPr>
          <p:cNvSpPr/>
          <p:nvPr/>
        </p:nvSpPr>
        <p:spPr>
          <a:xfrm>
            <a:off x="9638762" y="3875872"/>
            <a:ext cx="2088905" cy="2117263"/>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Tree>
    <p:extLst>
      <p:ext uri="{BB962C8B-B14F-4D97-AF65-F5344CB8AC3E}">
        <p14:creationId xmlns:p14="http://schemas.microsoft.com/office/powerpoint/2010/main" val="32424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a:extLst>
              <a:ext uri="{FF2B5EF4-FFF2-40B4-BE49-F238E27FC236}">
                <a16:creationId xmlns:a16="http://schemas.microsoft.com/office/drawing/2014/main" id="{EAD3DC17-0E72-04A1-2A49-DB0F2A93264C}"/>
              </a:ext>
            </a:extLst>
          </p:cNvPr>
          <p:cNvPicPr>
            <a:picLocks noGrp="1" noChangeAspect="1"/>
          </p:cNvPicPr>
          <p:nvPr>
            <p:ph idx="1"/>
          </p:nvPr>
        </p:nvPicPr>
        <p:blipFill>
          <a:blip r:embed="rId2"/>
          <a:stretch>
            <a:fillRect/>
          </a:stretch>
        </p:blipFill>
        <p:spPr>
          <a:xfrm>
            <a:off x="108858" y="1082863"/>
            <a:ext cx="11767458" cy="3061004"/>
          </a:xfrm>
        </p:spPr>
      </p:pic>
      <p:sp>
        <p:nvSpPr>
          <p:cNvPr id="5" name="TextBox 1">
            <a:extLst>
              <a:ext uri="{FF2B5EF4-FFF2-40B4-BE49-F238E27FC236}">
                <a16:creationId xmlns:a16="http://schemas.microsoft.com/office/drawing/2014/main" id="{7B77B71F-8602-6CA4-3FE5-86A705CA8064}"/>
              </a:ext>
            </a:extLst>
          </p:cNvPr>
          <p:cNvSpPr txBox="1"/>
          <p:nvPr/>
        </p:nvSpPr>
        <p:spPr>
          <a:xfrm>
            <a:off x="10313224" y="1086097"/>
            <a:ext cx="1731818" cy="5078313"/>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Math </a:t>
            </a:r>
            <a:r>
              <a:rPr lang="en-US" sz="3600">
                <a:cs typeface="Calibri"/>
              </a:rPr>
              <a:t>  Course Request</a:t>
            </a:r>
          </a:p>
          <a:p>
            <a:endParaRPr lang="en-US">
              <a:cs typeface="Calibri"/>
            </a:endParaRPr>
          </a:p>
          <a:p>
            <a:endParaRPr lang="en-US">
              <a:cs typeface="Calibri"/>
            </a:endParaRPr>
          </a:p>
        </p:txBody>
      </p:sp>
      <p:cxnSp>
        <p:nvCxnSpPr>
          <p:cNvPr id="7" name="Straight Arrow Connector 6">
            <a:extLst>
              <a:ext uri="{FF2B5EF4-FFF2-40B4-BE49-F238E27FC236}">
                <a16:creationId xmlns:a16="http://schemas.microsoft.com/office/drawing/2014/main" id="{71AD2CC3-E249-31F3-E42D-9E62183D2228}"/>
              </a:ext>
            </a:extLst>
          </p:cNvPr>
          <p:cNvCxnSpPr/>
          <p:nvPr/>
        </p:nvCxnSpPr>
        <p:spPr>
          <a:xfrm flipH="1">
            <a:off x="9658598" y="3585356"/>
            <a:ext cx="653143" cy="384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7739EC-700C-5428-6C30-CE43E74D4D89}"/>
              </a:ext>
            </a:extLst>
          </p:cNvPr>
          <p:cNvSpPr/>
          <p:nvPr/>
        </p:nvSpPr>
        <p:spPr>
          <a:xfrm>
            <a:off x="270164" y="3729841"/>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D2C3853-901C-9317-12BE-B2B6A843383C}"/>
              </a:ext>
            </a:extLst>
          </p:cNvPr>
          <p:cNvSpPr txBox="1">
            <a:spLocks/>
          </p:cNvSpPr>
          <p:nvPr/>
        </p:nvSpPr>
        <p:spPr>
          <a:xfrm>
            <a:off x="264866" y="5639302"/>
            <a:ext cx="6215743"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Mathematics (MA)</a:t>
            </a:r>
          </a:p>
        </p:txBody>
      </p:sp>
    </p:spTree>
    <p:extLst>
      <p:ext uri="{BB962C8B-B14F-4D97-AF65-F5344CB8AC3E}">
        <p14:creationId xmlns:p14="http://schemas.microsoft.com/office/powerpoint/2010/main" val="2492060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Table&#10;&#10;Description automatically generated">
            <a:extLst>
              <a:ext uri="{FF2B5EF4-FFF2-40B4-BE49-F238E27FC236}">
                <a16:creationId xmlns:a16="http://schemas.microsoft.com/office/drawing/2014/main" id="{37A9B691-9254-D83B-F91D-113806710F18}"/>
              </a:ext>
            </a:extLst>
          </p:cNvPr>
          <p:cNvPicPr>
            <a:picLocks noChangeAspect="1"/>
          </p:cNvPicPr>
          <p:nvPr/>
        </p:nvPicPr>
        <p:blipFill>
          <a:blip r:embed="rId2"/>
          <a:stretch>
            <a:fillRect/>
          </a:stretch>
        </p:blipFill>
        <p:spPr>
          <a:xfrm>
            <a:off x="424544" y="1396230"/>
            <a:ext cx="10178142" cy="3499480"/>
          </a:xfrm>
          <a:prstGeom prst="rect">
            <a:avLst/>
          </a:prstGeom>
        </p:spPr>
      </p:pic>
      <p:sp>
        <p:nvSpPr>
          <p:cNvPr id="8" name="Speech Bubble: Oval 7">
            <a:extLst>
              <a:ext uri="{FF2B5EF4-FFF2-40B4-BE49-F238E27FC236}">
                <a16:creationId xmlns:a16="http://schemas.microsoft.com/office/drawing/2014/main" id="{D8A164EA-7778-A169-CD24-B79A01B4453A}"/>
              </a:ext>
            </a:extLst>
          </p:cNvPr>
          <p:cNvSpPr/>
          <p:nvPr/>
        </p:nvSpPr>
        <p:spPr>
          <a:xfrm>
            <a:off x="9786895" y="2607889"/>
            <a:ext cx="2159838" cy="1956278"/>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
        <p:nvSpPr>
          <p:cNvPr id="11" name="Title 1">
            <a:extLst>
              <a:ext uri="{FF2B5EF4-FFF2-40B4-BE49-F238E27FC236}">
                <a16:creationId xmlns:a16="http://schemas.microsoft.com/office/drawing/2014/main" id="{8DFE1BC0-BAF2-4F32-EDBF-EA1A7146CA21}"/>
              </a:ext>
            </a:extLst>
          </p:cNvPr>
          <p:cNvSpPr txBox="1">
            <a:spLocks/>
          </p:cNvSpPr>
          <p:nvPr/>
        </p:nvSpPr>
        <p:spPr>
          <a:xfrm>
            <a:off x="764968" y="382938"/>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u="sng">
                <a:cs typeface="Calibri Light"/>
              </a:rPr>
              <a:t>Math </a:t>
            </a:r>
            <a:r>
              <a:rPr lang="en-US">
                <a:cs typeface="Calibri Light"/>
              </a:rPr>
              <a:t> </a:t>
            </a:r>
          </a:p>
        </p:txBody>
      </p:sp>
      <p:pic>
        <p:nvPicPr>
          <p:cNvPr id="16" name="Picture 12">
            <a:extLst>
              <a:ext uri="{FF2B5EF4-FFF2-40B4-BE49-F238E27FC236}">
                <a16:creationId xmlns:a16="http://schemas.microsoft.com/office/drawing/2014/main" id="{A179A250-2D61-05EE-D7F1-326AFA93AA49}"/>
              </a:ext>
            </a:extLst>
          </p:cNvPr>
          <p:cNvPicPr>
            <a:picLocks noChangeAspect="1"/>
          </p:cNvPicPr>
          <p:nvPr/>
        </p:nvPicPr>
        <p:blipFill>
          <a:blip r:embed="rId3"/>
          <a:stretch>
            <a:fillRect/>
          </a:stretch>
        </p:blipFill>
        <p:spPr>
          <a:xfrm>
            <a:off x="339498" y="513670"/>
            <a:ext cx="496660" cy="485775"/>
          </a:xfrm>
          <a:prstGeom prst="rect">
            <a:avLst/>
          </a:prstGeom>
        </p:spPr>
      </p:pic>
    </p:spTree>
    <p:extLst>
      <p:ext uri="{BB962C8B-B14F-4D97-AF65-F5344CB8AC3E}">
        <p14:creationId xmlns:p14="http://schemas.microsoft.com/office/powerpoint/2010/main" val="375688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raphical user interface, application&#10;&#10;Description automatically generated">
            <a:extLst>
              <a:ext uri="{FF2B5EF4-FFF2-40B4-BE49-F238E27FC236}">
                <a16:creationId xmlns:a16="http://schemas.microsoft.com/office/drawing/2014/main" id="{7D92942A-1311-BE1C-DC0C-8C14876115CC}"/>
              </a:ext>
            </a:extLst>
          </p:cNvPr>
          <p:cNvPicPr>
            <a:picLocks noChangeAspect="1"/>
          </p:cNvPicPr>
          <p:nvPr/>
        </p:nvPicPr>
        <p:blipFill>
          <a:blip r:embed="rId2"/>
          <a:stretch>
            <a:fillRect/>
          </a:stretch>
        </p:blipFill>
        <p:spPr>
          <a:xfrm>
            <a:off x="268803" y="1228025"/>
            <a:ext cx="10744200" cy="3554597"/>
          </a:xfrm>
          <a:prstGeom prst="rect">
            <a:avLst/>
          </a:prstGeom>
        </p:spPr>
      </p:pic>
      <p:cxnSp>
        <p:nvCxnSpPr>
          <p:cNvPr id="4" name="Straight Arrow Connector 3">
            <a:extLst>
              <a:ext uri="{FF2B5EF4-FFF2-40B4-BE49-F238E27FC236}">
                <a16:creationId xmlns:a16="http://schemas.microsoft.com/office/drawing/2014/main" id="{BEE6D842-F661-9912-E2EB-7818FB6088EC}"/>
              </a:ext>
            </a:extLst>
          </p:cNvPr>
          <p:cNvCxnSpPr>
            <a:cxnSpLocks/>
          </p:cNvCxnSpPr>
          <p:nvPr/>
        </p:nvCxnSpPr>
        <p:spPr>
          <a:xfrm flipH="1">
            <a:off x="9289275" y="3974273"/>
            <a:ext cx="703810" cy="589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3A8D059-CACF-D392-4C50-6F7457B18EC0}"/>
              </a:ext>
            </a:extLst>
          </p:cNvPr>
          <p:cNvSpPr txBox="1">
            <a:spLocks/>
          </p:cNvSpPr>
          <p:nvPr/>
        </p:nvSpPr>
        <p:spPr>
          <a:xfrm>
            <a:off x="264866" y="5639302"/>
            <a:ext cx="7839694"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Physical Education/Health (PE)</a:t>
            </a:r>
          </a:p>
        </p:txBody>
      </p:sp>
      <p:sp>
        <p:nvSpPr>
          <p:cNvPr id="3" name="TextBox 1">
            <a:extLst>
              <a:ext uri="{FF2B5EF4-FFF2-40B4-BE49-F238E27FC236}">
                <a16:creationId xmlns:a16="http://schemas.microsoft.com/office/drawing/2014/main" id="{579FC0F0-E9DC-ACCA-29D1-01891FB2B3FB}"/>
              </a:ext>
            </a:extLst>
          </p:cNvPr>
          <p:cNvSpPr txBox="1"/>
          <p:nvPr/>
        </p:nvSpPr>
        <p:spPr>
          <a:xfrm>
            <a:off x="9865550" y="549109"/>
            <a:ext cx="2295895" cy="5632311"/>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Physical </a:t>
            </a:r>
            <a:endParaRPr lang="en-US"/>
          </a:p>
          <a:p>
            <a:pPr algn="ctr"/>
            <a:r>
              <a:rPr lang="en-US" sz="3600" u="sng">
                <a:cs typeface="Calibri"/>
              </a:rPr>
              <a:t>Education/Health (PE) </a:t>
            </a:r>
            <a:r>
              <a:rPr lang="en-US" sz="3600">
                <a:cs typeface="Calibri"/>
              </a:rPr>
              <a:t> </a:t>
            </a:r>
            <a:endParaRPr lang="en-US">
              <a:cs typeface="Calibri"/>
            </a:endParaRPr>
          </a:p>
          <a:p>
            <a:pPr algn="ctr"/>
            <a:r>
              <a:rPr lang="en-US" sz="3600">
                <a:cs typeface="Calibri"/>
              </a:rPr>
              <a:t> Course Requests</a:t>
            </a:r>
            <a:endParaRPr lang="en-US">
              <a:cs typeface="Calibri"/>
            </a:endParaRPr>
          </a:p>
          <a:p>
            <a:endParaRPr lang="en-US">
              <a:cs typeface="Calibri"/>
            </a:endParaRPr>
          </a:p>
          <a:p>
            <a:endParaRPr lang="en-US">
              <a:cs typeface="Calibri"/>
            </a:endParaRPr>
          </a:p>
        </p:txBody>
      </p:sp>
      <p:sp>
        <p:nvSpPr>
          <p:cNvPr id="8" name="Rectangle 7">
            <a:extLst>
              <a:ext uri="{FF2B5EF4-FFF2-40B4-BE49-F238E27FC236}">
                <a16:creationId xmlns:a16="http://schemas.microsoft.com/office/drawing/2014/main" id="{BE2A2743-F98F-4F7C-EB3B-B6E8EDEBF75A}"/>
              </a:ext>
            </a:extLst>
          </p:cNvPr>
          <p:cNvSpPr/>
          <p:nvPr/>
        </p:nvSpPr>
        <p:spPr>
          <a:xfrm>
            <a:off x="388917" y="4392880"/>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4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application&#10;&#10;Description automatically generated">
            <a:extLst>
              <a:ext uri="{FF2B5EF4-FFF2-40B4-BE49-F238E27FC236}">
                <a16:creationId xmlns:a16="http://schemas.microsoft.com/office/drawing/2014/main" id="{05DDC5A9-D552-41BD-E9FA-987CF7626C68}"/>
              </a:ext>
            </a:extLst>
          </p:cNvPr>
          <p:cNvPicPr>
            <a:picLocks noGrp="1" noChangeAspect="1"/>
          </p:cNvPicPr>
          <p:nvPr>
            <p:ph idx="1"/>
          </p:nvPr>
        </p:nvPicPr>
        <p:blipFill>
          <a:blip r:embed="rId2"/>
          <a:stretch>
            <a:fillRect/>
          </a:stretch>
        </p:blipFill>
        <p:spPr>
          <a:xfrm>
            <a:off x="459240" y="1718695"/>
            <a:ext cx="9248775" cy="2714625"/>
          </a:xfrm>
        </p:spPr>
      </p:pic>
      <p:sp>
        <p:nvSpPr>
          <p:cNvPr id="4" name="Title 1">
            <a:extLst>
              <a:ext uri="{FF2B5EF4-FFF2-40B4-BE49-F238E27FC236}">
                <a16:creationId xmlns:a16="http://schemas.microsoft.com/office/drawing/2014/main" id="{010AF79D-756A-2543-1D85-47CB6B2BEE60}"/>
              </a:ext>
            </a:extLst>
          </p:cNvPr>
          <p:cNvSpPr txBox="1">
            <a:spLocks/>
          </p:cNvSpPr>
          <p:nvPr/>
        </p:nvSpPr>
        <p:spPr>
          <a:xfrm>
            <a:off x="1155655" y="391161"/>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a:cs typeface="Calibri Light"/>
              </a:rPr>
              <a:t>(PE Foundational 8)</a:t>
            </a:r>
          </a:p>
        </p:txBody>
      </p:sp>
      <p:sp>
        <p:nvSpPr>
          <p:cNvPr id="8" name="Speech Bubble: Oval 7">
            <a:extLst>
              <a:ext uri="{FF2B5EF4-FFF2-40B4-BE49-F238E27FC236}">
                <a16:creationId xmlns:a16="http://schemas.microsoft.com/office/drawing/2014/main" id="{7766FDD4-6F6C-9CFE-5E2A-4D2354AAFED0}"/>
              </a:ext>
            </a:extLst>
          </p:cNvPr>
          <p:cNvSpPr/>
          <p:nvPr/>
        </p:nvSpPr>
        <p:spPr>
          <a:xfrm>
            <a:off x="9371092" y="2879571"/>
            <a:ext cx="2456512" cy="1688734"/>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pic>
        <p:nvPicPr>
          <p:cNvPr id="11" name="Picture 12">
            <a:extLst>
              <a:ext uri="{FF2B5EF4-FFF2-40B4-BE49-F238E27FC236}">
                <a16:creationId xmlns:a16="http://schemas.microsoft.com/office/drawing/2014/main" id="{5AC1602B-9D34-AC15-2511-DE5C017D9C5E}"/>
              </a:ext>
            </a:extLst>
          </p:cNvPr>
          <p:cNvPicPr>
            <a:picLocks noChangeAspect="1"/>
          </p:cNvPicPr>
          <p:nvPr/>
        </p:nvPicPr>
        <p:blipFill>
          <a:blip r:embed="rId3"/>
          <a:stretch>
            <a:fillRect/>
          </a:stretch>
        </p:blipFill>
        <p:spPr>
          <a:xfrm>
            <a:off x="339498" y="513670"/>
            <a:ext cx="496660" cy="485775"/>
          </a:xfrm>
          <a:prstGeom prst="rect">
            <a:avLst/>
          </a:prstGeom>
        </p:spPr>
      </p:pic>
    </p:spTree>
    <p:extLst>
      <p:ext uri="{BB962C8B-B14F-4D97-AF65-F5344CB8AC3E}">
        <p14:creationId xmlns:p14="http://schemas.microsoft.com/office/powerpoint/2010/main" val="216500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application, email&#10;&#10;Description automatically generated">
            <a:extLst>
              <a:ext uri="{FF2B5EF4-FFF2-40B4-BE49-F238E27FC236}">
                <a16:creationId xmlns:a16="http://schemas.microsoft.com/office/drawing/2014/main" id="{41A80045-E56A-E4E8-07FE-1C6183F8C625}"/>
              </a:ext>
            </a:extLst>
          </p:cNvPr>
          <p:cNvPicPr>
            <a:picLocks noChangeAspect="1"/>
          </p:cNvPicPr>
          <p:nvPr/>
        </p:nvPicPr>
        <p:blipFill>
          <a:blip r:embed="rId2"/>
          <a:stretch>
            <a:fillRect/>
          </a:stretch>
        </p:blipFill>
        <p:spPr>
          <a:xfrm>
            <a:off x="340426" y="872067"/>
            <a:ext cx="10026734" cy="3570074"/>
          </a:xfrm>
          <a:prstGeom prst="rect">
            <a:avLst/>
          </a:prstGeom>
        </p:spPr>
      </p:pic>
      <p:grpSp>
        <p:nvGrpSpPr>
          <p:cNvPr id="8" name="Group 7">
            <a:extLst>
              <a:ext uri="{FF2B5EF4-FFF2-40B4-BE49-F238E27FC236}">
                <a16:creationId xmlns:a16="http://schemas.microsoft.com/office/drawing/2014/main" id="{002776D0-E4E2-BE68-1FF9-96ED2BB12EBF}"/>
              </a:ext>
            </a:extLst>
          </p:cNvPr>
          <p:cNvGrpSpPr/>
          <p:nvPr/>
        </p:nvGrpSpPr>
        <p:grpSpPr>
          <a:xfrm>
            <a:off x="8713321" y="902029"/>
            <a:ext cx="3319846" cy="4524315"/>
            <a:chOff x="8456022" y="931717"/>
            <a:chExt cx="3319846" cy="4524315"/>
          </a:xfrm>
        </p:grpSpPr>
        <p:sp>
          <p:nvSpPr>
            <p:cNvPr id="5" name="TextBox 1">
              <a:extLst>
                <a:ext uri="{FF2B5EF4-FFF2-40B4-BE49-F238E27FC236}">
                  <a16:creationId xmlns:a16="http://schemas.microsoft.com/office/drawing/2014/main" id="{7B77B71F-8602-6CA4-3FE5-86A705CA8064}"/>
                </a:ext>
              </a:extLst>
            </p:cNvPr>
            <p:cNvSpPr txBox="1"/>
            <p:nvPr/>
          </p:nvSpPr>
          <p:spPr>
            <a:xfrm>
              <a:off x="9727870" y="931717"/>
              <a:ext cx="2047998"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Science</a:t>
              </a:r>
              <a:r>
                <a:rPr lang="en-US" sz="3600">
                  <a:cs typeface="Calibri"/>
                </a:rPr>
                <a:t>  </a:t>
              </a:r>
            </a:p>
            <a:p>
              <a:pPr algn="ctr"/>
              <a:r>
                <a:rPr lang="en-US" sz="3600">
                  <a:cs typeface="Calibri"/>
                </a:rPr>
                <a:t>Course Request</a:t>
              </a:r>
            </a:p>
            <a:p>
              <a:endParaRPr lang="en-US">
                <a:cs typeface="Calibri"/>
              </a:endParaRPr>
            </a:p>
            <a:p>
              <a:endParaRPr lang="en-US">
                <a:cs typeface="Calibri"/>
              </a:endParaRPr>
            </a:p>
          </p:txBody>
        </p:sp>
        <p:cxnSp>
          <p:nvCxnSpPr>
            <p:cNvPr id="7" name="Straight Arrow Connector 6">
              <a:extLst>
                <a:ext uri="{FF2B5EF4-FFF2-40B4-BE49-F238E27FC236}">
                  <a16:creationId xmlns:a16="http://schemas.microsoft.com/office/drawing/2014/main" id="{71AD2CC3-E249-31F3-E42D-9E62183D2228}"/>
                </a:ext>
              </a:extLst>
            </p:cNvPr>
            <p:cNvCxnSpPr>
              <a:cxnSpLocks/>
              <a:stCxn id="5" idx="1"/>
            </p:cNvCxnSpPr>
            <p:nvPr/>
          </p:nvCxnSpPr>
          <p:spPr>
            <a:xfrm flipH="1">
              <a:off x="8456022" y="3193875"/>
              <a:ext cx="1271848" cy="974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CD2C3853-901C-9317-12BE-B2B6A843383C}"/>
              </a:ext>
            </a:extLst>
          </p:cNvPr>
          <p:cNvSpPr txBox="1">
            <a:spLocks/>
          </p:cNvSpPr>
          <p:nvPr/>
        </p:nvSpPr>
        <p:spPr>
          <a:xfrm>
            <a:off x="264866" y="5639302"/>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Science (SC)</a:t>
            </a:r>
          </a:p>
        </p:txBody>
      </p:sp>
      <p:sp>
        <p:nvSpPr>
          <p:cNvPr id="6" name="Rectangle 5">
            <a:extLst>
              <a:ext uri="{FF2B5EF4-FFF2-40B4-BE49-F238E27FC236}">
                <a16:creationId xmlns:a16="http://schemas.microsoft.com/office/drawing/2014/main" id="{DAEE2F8B-C2FE-EE15-FD95-EEBA4F860CD0}"/>
              </a:ext>
            </a:extLst>
          </p:cNvPr>
          <p:cNvSpPr/>
          <p:nvPr/>
        </p:nvSpPr>
        <p:spPr>
          <a:xfrm>
            <a:off x="428501" y="4066309"/>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52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C5E5C60A-5E23-310F-5784-94CD7BC03821}"/>
              </a:ext>
            </a:extLst>
          </p:cNvPr>
          <p:cNvPicPr>
            <a:picLocks noChangeAspect="1"/>
          </p:cNvPicPr>
          <p:nvPr/>
        </p:nvPicPr>
        <p:blipFill>
          <a:blip r:embed="rId2"/>
          <a:stretch>
            <a:fillRect/>
          </a:stretch>
        </p:blipFill>
        <p:spPr>
          <a:xfrm>
            <a:off x="439388" y="1655264"/>
            <a:ext cx="9710055" cy="3834458"/>
          </a:xfrm>
          <a:prstGeom prst="rect">
            <a:avLst/>
          </a:prstGeom>
        </p:spPr>
      </p:pic>
      <p:sp>
        <p:nvSpPr>
          <p:cNvPr id="4" name="Title 1">
            <a:extLst>
              <a:ext uri="{FF2B5EF4-FFF2-40B4-BE49-F238E27FC236}">
                <a16:creationId xmlns:a16="http://schemas.microsoft.com/office/drawing/2014/main" id="{1F8C7D2D-26E9-01E5-D3EE-B6E660230B84}"/>
              </a:ext>
            </a:extLst>
          </p:cNvPr>
          <p:cNvSpPr txBox="1">
            <a:spLocks/>
          </p:cNvSpPr>
          <p:nvPr/>
        </p:nvSpPr>
        <p:spPr>
          <a:xfrm>
            <a:off x="968884" y="425867"/>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a:cs typeface="Calibri Light"/>
              </a:rPr>
              <a:t> </a:t>
            </a:r>
            <a:r>
              <a:rPr lang="en-US" sz="3400" u="sng">
                <a:cs typeface="Calibri Light"/>
              </a:rPr>
              <a:t>Science </a:t>
            </a:r>
            <a:endParaRPr lang="en-US" sz="3400">
              <a:cs typeface="Calibri Light"/>
            </a:endParaRPr>
          </a:p>
        </p:txBody>
      </p:sp>
      <p:pic>
        <p:nvPicPr>
          <p:cNvPr id="7" name="Picture 8" descr="Graphical user interface, text, application, chat or text message&#10;&#10;Description automatically generated">
            <a:extLst>
              <a:ext uri="{FF2B5EF4-FFF2-40B4-BE49-F238E27FC236}">
                <a16:creationId xmlns:a16="http://schemas.microsoft.com/office/drawing/2014/main" id="{3C9E76F6-A1A1-2C74-E6A9-29A478BAFD9A}"/>
              </a:ext>
            </a:extLst>
          </p:cNvPr>
          <p:cNvPicPr>
            <a:picLocks noChangeAspect="1"/>
          </p:cNvPicPr>
          <p:nvPr/>
        </p:nvPicPr>
        <p:blipFill>
          <a:blip r:embed="rId3"/>
          <a:stretch>
            <a:fillRect/>
          </a:stretch>
        </p:blipFill>
        <p:spPr>
          <a:xfrm>
            <a:off x="435763" y="541105"/>
            <a:ext cx="537482" cy="506185"/>
          </a:xfrm>
          <a:prstGeom prst="rect">
            <a:avLst/>
          </a:prstGeom>
        </p:spPr>
      </p:pic>
      <p:sp>
        <p:nvSpPr>
          <p:cNvPr id="9" name="Speech Bubble: Oval 8">
            <a:extLst>
              <a:ext uri="{FF2B5EF4-FFF2-40B4-BE49-F238E27FC236}">
                <a16:creationId xmlns:a16="http://schemas.microsoft.com/office/drawing/2014/main" id="{D4C6B7B3-C908-4440-19EC-ABEE1FBE8546}"/>
              </a:ext>
            </a:extLst>
          </p:cNvPr>
          <p:cNvSpPr/>
          <p:nvPr/>
        </p:nvSpPr>
        <p:spPr>
          <a:xfrm>
            <a:off x="9650775" y="3780980"/>
            <a:ext cx="1966655" cy="2396305"/>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spTree>
    <p:extLst>
      <p:ext uri="{BB962C8B-B14F-4D97-AF65-F5344CB8AC3E}">
        <p14:creationId xmlns:p14="http://schemas.microsoft.com/office/powerpoint/2010/main" val="4093580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phical user interface, text, application, email&#10;&#10;Description automatically generated">
            <a:extLst>
              <a:ext uri="{FF2B5EF4-FFF2-40B4-BE49-F238E27FC236}">
                <a16:creationId xmlns:a16="http://schemas.microsoft.com/office/drawing/2014/main" id="{160138C9-74A6-C2D0-144D-DD2C8770FCE5}"/>
              </a:ext>
            </a:extLst>
          </p:cNvPr>
          <p:cNvPicPr>
            <a:picLocks noChangeAspect="1"/>
          </p:cNvPicPr>
          <p:nvPr/>
        </p:nvPicPr>
        <p:blipFill>
          <a:blip r:embed="rId2"/>
          <a:stretch>
            <a:fillRect/>
          </a:stretch>
        </p:blipFill>
        <p:spPr>
          <a:xfrm>
            <a:off x="172192" y="421745"/>
            <a:ext cx="10115798" cy="4906148"/>
          </a:xfrm>
          <a:prstGeom prst="rect">
            <a:avLst/>
          </a:prstGeom>
        </p:spPr>
      </p:pic>
      <p:sp>
        <p:nvSpPr>
          <p:cNvPr id="4" name="Title 1">
            <a:extLst>
              <a:ext uri="{FF2B5EF4-FFF2-40B4-BE49-F238E27FC236}">
                <a16:creationId xmlns:a16="http://schemas.microsoft.com/office/drawing/2014/main" id="{2575904A-45C0-1B5A-3C6D-BAB1A6B9216D}"/>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 Social Studies (SO)</a:t>
            </a:r>
          </a:p>
        </p:txBody>
      </p:sp>
      <p:grpSp>
        <p:nvGrpSpPr>
          <p:cNvPr id="8" name="Group 7">
            <a:extLst>
              <a:ext uri="{FF2B5EF4-FFF2-40B4-BE49-F238E27FC236}">
                <a16:creationId xmlns:a16="http://schemas.microsoft.com/office/drawing/2014/main" id="{57D47284-A10A-7469-04F5-88075485E5A8}"/>
              </a:ext>
            </a:extLst>
          </p:cNvPr>
          <p:cNvGrpSpPr/>
          <p:nvPr/>
        </p:nvGrpSpPr>
        <p:grpSpPr>
          <a:xfrm>
            <a:off x="8911245" y="2105869"/>
            <a:ext cx="3048607" cy="4453275"/>
            <a:chOff x="8992444" y="751078"/>
            <a:chExt cx="3373984" cy="3970318"/>
          </a:xfrm>
        </p:grpSpPr>
        <p:sp>
          <p:nvSpPr>
            <p:cNvPr id="6" name="TextBox 1">
              <a:extLst>
                <a:ext uri="{FF2B5EF4-FFF2-40B4-BE49-F238E27FC236}">
                  <a16:creationId xmlns:a16="http://schemas.microsoft.com/office/drawing/2014/main" id="{BFC4B708-471E-F224-2B03-05D9F5DFC76C}"/>
                </a:ext>
              </a:extLst>
            </p:cNvPr>
            <p:cNvSpPr txBox="1"/>
            <p:nvPr/>
          </p:nvSpPr>
          <p:spPr>
            <a:xfrm>
              <a:off x="10070533" y="751078"/>
              <a:ext cx="2295895" cy="3970318"/>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Social Studies</a:t>
              </a:r>
              <a:endParaRPr lang="en-US">
                <a:cs typeface="Calibri"/>
              </a:endParaRPr>
            </a:p>
            <a:p>
              <a:pPr algn="ctr"/>
              <a:r>
                <a:rPr lang="en-US" sz="3600">
                  <a:cs typeface="Calibri"/>
                </a:rPr>
                <a:t> Course Request</a:t>
              </a:r>
              <a:endParaRPr lang="en-US">
                <a:cs typeface="Calibri"/>
              </a:endParaRPr>
            </a:p>
            <a:p>
              <a:endParaRPr lang="en-US">
                <a:cs typeface="Calibri"/>
              </a:endParaRPr>
            </a:p>
            <a:p>
              <a:endParaRPr lang="en-US">
                <a:cs typeface="Calibri"/>
              </a:endParaRPr>
            </a:p>
          </p:txBody>
        </p:sp>
        <p:cxnSp>
          <p:nvCxnSpPr>
            <p:cNvPr id="7" name="Straight Arrow Connector 6">
              <a:extLst>
                <a:ext uri="{FF2B5EF4-FFF2-40B4-BE49-F238E27FC236}">
                  <a16:creationId xmlns:a16="http://schemas.microsoft.com/office/drawing/2014/main" id="{F65975A3-CA3D-2FD9-AE1C-1FA1270601C2}"/>
                </a:ext>
              </a:extLst>
            </p:cNvPr>
            <p:cNvCxnSpPr>
              <a:cxnSpLocks/>
            </p:cNvCxnSpPr>
            <p:nvPr/>
          </p:nvCxnSpPr>
          <p:spPr>
            <a:xfrm flipH="1">
              <a:off x="8992444" y="2331520"/>
              <a:ext cx="1050122" cy="9369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074B7F1E-9D9C-0359-6B47-F225FB91A2BE}"/>
              </a:ext>
            </a:extLst>
          </p:cNvPr>
          <p:cNvSpPr/>
          <p:nvPr/>
        </p:nvSpPr>
        <p:spPr>
          <a:xfrm>
            <a:off x="299852" y="4986646"/>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02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9B7B-AF2F-2A5D-69C3-587AF3D387B2}"/>
              </a:ext>
            </a:extLst>
          </p:cNvPr>
          <p:cNvSpPr>
            <a:spLocks noGrp="1"/>
          </p:cNvSpPr>
          <p:nvPr>
            <p:ph type="title"/>
          </p:nvPr>
        </p:nvSpPr>
        <p:spPr/>
        <p:txBody>
          <a:bodyPr/>
          <a:lstStyle/>
          <a:p>
            <a:pPr algn="ctr"/>
            <a:r>
              <a:rPr lang="en-US" b="1" dirty="0">
                <a:solidFill>
                  <a:srgbClr val="FF0000"/>
                </a:solidFill>
              </a:rPr>
              <a:t>BUILDING MODIFICATION NEEDED</a:t>
            </a:r>
          </a:p>
        </p:txBody>
      </p:sp>
      <p:sp>
        <p:nvSpPr>
          <p:cNvPr id="3" name="Content Placeholder 2">
            <a:extLst>
              <a:ext uri="{FF2B5EF4-FFF2-40B4-BE49-F238E27FC236}">
                <a16:creationId xmlns:a16="http://schemas.microsoft.com/office/drawing/2014/main" id="{A59F34E8-A75C-BB27-8543-3F5D5D2113CD}"/>
              </a:ext>
            </a:extLst>
          </p:cNvPr>
          <p:cNvSpPr>
            <a:spLocks noGrp="1"/>
          </p:cNvSpPr>
          <p:nvPr>
            <p:ph idx="1"/>
          </p:nvPr>
        </p:nvSpPr>
        <p:spPr>
          <a:xfrm>
            <a:off x="838200" y="1825625"/>
            <a:ext cx="10515600" cy="3317875"/>
          </a:xfrm>
        </p:spPr>
        <p:txBody>
          <a:bodyPr>
            <a:normAutofit/>
          </a:bodyPr>
          <a:lstStyle/>
          <a:p>
            <a:pPr marL="0" indent="0" algn="ctr">
              <a:buNone/>
            </a:pPr>
            <a:r>
              <a:rPr lang="en-US" sz="4000" dirty="0"/>
              <a:t>Slides 4 and 5 are from the course catalog, please remove any classes that are not offered in your building before sharing with students.</a:t>
            </a:r>
          </a:p>
        </p:txBody>
      </p:sp>
      <p:sp>
        <p:nvSpPr>
          <p:cNvPr id="4" name="TextBox 3">
            <a:extLst>
              <a:ext uri="{FF2B5EF4-FFF2-40B4-BE49-F238E27FC236}">
                <a16:creationId xmlns:a16="http://schemas.microsoft.com/office/drawing/2014/main" id="{77619E77-F5AB-D14F-F91D-E93BF9637F08}"/>
              </a:ext>
            </a:extLst>
          </p:cNvPr>
          <p:cNvSpPr txBox="1"/>
          <p:nvPr/>
        </p:nvSpPr>
        <p:spPr>
          <a:xfrm>
            <a:off x="838201" y="5503985"/>
            <a:ext cx="10515600" cy="646331"/>
          </a:xfrm>
          <a:prstGeom prst="rect">
            <a:avLst/>
          </a:prstGeom>
          <a:noFill/>
        </p:spPr>
        <p:txBody>
          <a:bodyPr wrap="square" rtlCol="0">
            <a:spAutoFit/>
          </a:bodyPr>
          <a:lstStyle/>
          <a:p>
            <a:pPr algn="ctr"/>
            <a:r>
              <a:rPr lang="en-US" b="1" dirty="0">
                <a:solidFill>
                  <a:srgbClr val="FF0000"/>
                </a:solidFill>
              </a:rPr>
              <a:t>This is a hidden slide.  </a:t>
            </a:r>
          </a:p>
          <a:p>
            <a:pPr algn="ctr"/>
            <a:r>
              <a:rPr lang="en-US" b="1" dirty="0">
                <a:solidFill>
                  <a:srgbClr val="FF0000"/>
                </a:solidFill>
              </a:rPr>
              <a:t>It does not show when doing a slideshow.</a:t>
            </a:r>
          </a:p>
        </p:txBody>
      </p:sp>
    </p:spTree>
    <p:extLst>
      <p:ext uri="{BB962C8B-B14F-4D97-AF65-F5344CB8AC3E}">
        <p14:creationId xmlns:p14="http://schemas.microsoft.com/office/powerpoint/2010/main" val="187168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18EAF0A-19F2-00C5-6FDE-7836FC4877D4}"/>
              </a:ext>
            </a:extLst>
          </p:cNvPr>
          <p:cNvPicPr>
            <a:picLocks noChangeAspect="1"/>
          </p:cNvPicPr>
          <p:nvPr/>
        </p:nvPicPr>
        <p:blipFill>
          <a:blip r:embed="rId2"/>
          <a:stretch>
            <a:fillRect/>
          </a:stretch>
        </p:blipFill>
        <p:spPr>
          <a:xfrm>
            <a:off x="449284" y="1202403"/>
            <a:ext cx="11402292" cy="3681298"/>
          </a:xfrm>
          <a:prstGeom prst="rect">
            <a:avLst/>
          </a:prstGeom>
        </p:spPr>
      </p:pic>
      <p:sp>
        <p:nvSpPr>
          <p:cNvPr id="3" name="Title 1">
            <a:extLst>
              <a:ext uri="{FF2B5EF4-FFF2-40B4-BE49-F238E27FC236}">
                <a16:creationId xmlns:a16="http://schemas.microsoft.com/office/drawing/2014/main" id="{63FDF3B1-3C24-AC29-222D-703ECD8BCD13}"/>
              </a:ext>
            </a:extLst>
          </p:cNvPr>
          <p:cNvSpPr txBox="1">
            <a:spLocks/>
          </p:cNvSpPr>
          <p:nvPr/>
        </p:nvSpPr>
        <p:spPr>
          <a:xfrm>
            <a:off x="711307" y="479529"/>
            <a:ext cx="11988390"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Check </a:t>
            </a:r>
            <a:r>
              <a:rPr lang="en-US" sz="3400" u="sng">
                <a:solidFill>
                  <a:srgbClr val="000000"/>
                </a:solidFill>
                <a:cs typeface="Calibri Light"/>
              </a:rPr>
              <a:t>History 8</a:t>
            </a:r>
            <a:endParaRPr lang="en-US" sz="3400" u="sng">
              <a:cs typeface="Calibri Light"/>
            </a:endParaRPr>
          </a:p>
        </p:txBody>
      </p:sp>
      <p:pic>
        <p:nvPicPr>
          <p:cNvPr id="6" name="Picture 8" descr="Graphical user interface, text, application, chat or text message&#10;&#10;Description automatically generated">
            <a:extLst>
              <a:ext uri="{FF2B5EF4-FFF2-40B4-BE49-F238E27FC236}">
                <a16:creationId xmlns:a16="http://schemas.microsoft.com/office/drawing/2014/main" id="{A4545844-0C7C-8AC1-2697-DAC7869D85AD}"/>
              </a:ext>
            </a:extLst>
          </p:cNvPr>
          <p:cNvPicPr>
            <a:picLocks noChangeAspect="1"/>
          </p:cNvPicPr>
          <p:nvPr/>
        </p:nvPicPr>
        <p:blipFill>
          <a:blip r:embed="rId3"/>
          <a:stretch>
            <a:fillRect/>
          </a:stretch>
        </p:blipFill>
        <p:spPr>
          <a:xfrm>
            <a:off x="178186" y="541105"/>
            <a:ext cx="537482" cy="506185"/>
          </a:xfrm>
          <a:prstGeom prst="rect">
            <a:avLst/>
          </a:prstGeom>
        </p:spPr>
      </p:pic>
      <p:sp>
        <p:nvSpPr>
          <p:cNvPr id="9" name="Speech Bubble: Oval 8">
            <a:extLst>
              <a:ext uri="{FF2B5EF4-FFF2-40B4-BE49-F238E27FC236}">
                <a16:creationId xmlns:a16="http://schemas.microsoft.com/office/drawing/2014/main" id="{DB1815A2-A73E-08D9-EA35-846D71E4162E}"/>
              </a:ext>
            </a:extLst>
          </p:cNvPr>
          <p:cNvSpPr/>
          <p:nvPr/>
        </p:nvSpPr>
        <p:spPr>
          <a:xfrm rot="11040000" flipV="1">
            <a:off x="8457578" y="2394295"/>
            <a:ext cx="1966655" cy="2076733"/>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chemeClr val="tx1"/>
                </a:solidFill>
              </a:rPr>
              <a:t>Then Click Save.</a:t>
            </a:r>
          </a:p>
        </p:txBody>
      </p:sp>
      <p:pic>
        <p:nvPicPr>
          <p:cNvPr id="4" name="Picture 8" descr="Graphical user interface, text, application, chat or text message&#10;&#10;Description automatically generated">
            <a:extLst>
              <a:ext uri="{FF2B5EF4-FFF2-40B4-BE49-F238E27FC236}">
                <a16:creationId xmlns:a16="http://schemas.microsoft.com/office/drawing/2014/main" id="{46CFF125-4556-A0BA-F201-E113F19A4B47}"/>
              </a:ext>
            </a:extLst>
          </p:cNvPr>
          <p:cNvPicPr>
            <a:picLocks noChangeAspect="1"/>
          </p:cNvPicPr>
          <p:nvPr/>
        </p:nvPicPr>
        <p:blipFill>
          <a:blip r:embed="rId3"/>
          <a:stretch>
            <a:fillRect/>
          </a:stretch>
        </p:blipFill>
        <p:spPr>
          <a:xfrm>
            <a:off x="1979276" y="5647494"/>
            <a:ext cx="537482" cy="506185"/>
          </a:xfrm>
          <a:prstGeom prst="rect">
            <a:avLst/>
          </a:prstGeom>
        </p:spPr>
      </p:pic>
      <p:sp>
        <p:nvSpPr>
          <p:cNvPr id="8" name="Title 1">
            <a:extLst>
              <a:ext uri="{FF2B5EF4-FFF2-40B4-BE49-F238E27FC236}">
                <a16:creationId xmlns:a16="http://schemas.microsoft.com/office/drawing/2014/main" id="{49941708-1AEC-CE4F-B455-12D41D41BE7B}"/>
              </a:ext>
            </a:extLst>
          </p:cNvPr>
          <p:cNvSpPr txBox="1">
            <a:spLocks/>
          </p:cNvSpPr>
          <p:nvPr/>
        </p:nvSpPr>
        <p:spPr>
          <a:xfrm>
            <a:off x="978502" y="5645295"/>
            <a:ext cx="9801352"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solidFill>
                  <a:srgbClr val="FF0000"/>
                </a:solidFill>
                <a:cs typeface="Calibri Light"/>
              </a:rPr>
              <a:t>Only        </a:t>
            </a:r>
            <a:r>
              <a:rPr lang="en-US" sz="3400" u="sng">
                <a:solidFill>
                  <a:srgbClr val="000000"/>
                </a:solidFill>
                <a:cs typeface="Calibri Light"/>
              </a:rPr>
              <a:t>WA State History</a:t>
            </a:r>
            <a:r>
              <a:rPr lang="en-US" sz="3400">
                <a:solidFill>
                  <a:srgbClr val="000000"/>
                </a:solidFill>
                <a:cs typeface="Calibri Light"/>
              </a:rPr>
              <a:t> if you </a:t>
            </a:r>
            <a:r>
              <a:rPr lang="en-US" sz="3400">
                <a:solidFill>
                  <a:srgbClr val="FF0000"/>
                </a:solidFill>
                <a:cs typeface="Calibri Light"/>
              </a:rPr>
              <a:t>failed WA State History</a:t>
            </a:r>
            <a:r>
              <a:rPr lang="en-US" sz="3400">
                <a:solidFill>
                  <a:srgbClr val="000000"/>
                </a:solidFill>
                <a:cs typeface="Calibri Light"/>
              </a:rPr>
              <a:t> or if you have </a:t>
            </a:r>
            <a:r>
              <a:rPr lang="en-US" sz="3400">
                <a:solidFill>
                  <a:srgbClr val="FF0000"/>
                </a:solidFill>
                <a:cs typeface="Calibri Light"/>
              </a:rPr>
              <a:t>NEVER</a:t>
            </a:r>
            <a:r>
              <a:rPr lang="en-US" sz="3400">
                <a:solidFill>
                  <a:srgbClr val="000000"/>
                </a:solidFill>
                <a:cs typeface="Calibri Light"/>
              </a:rPr>
              <a:t> taken WA State History</a:t>
            </a:r>
            <a:endParaRPr lang="en-US" sz="3400">
              <a:cs typeface="Calibri Light"/>
            </a:endParaRPr>
          </a:p>
        </p:txBody>
      </p:sp>
    </p:spTree>
    <p:extLst>
      <p:ext uri="{BB962C8B-B14F-4D97-AF65-F5344CB8AC3E}">
        <p14:creationId xmlns:p14="http://schemas.microsoft.com/office/powerpoint/2010/main" val="348811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aphical user interface, application, email&#10;&#10;Description automatically generated">
            <a:extLst>
              <a:ext uri="{FF2B5EF4-FFF2-40B4-BE49-F238E27FC236}">
                <a16:creationId xmlns:a16="http://schemas.microsoft.com/office/drawing/2014/main" id="{F486DA2F-75E9-6D60-BCAF-FF2B0E2693F6}"/>
              </a:ext>
            </a:extLst>
          </p:cNvPr>
          <p:cNvPicPr>
            <a:picLocks noChangeAspect="1"/>
          </p:cNvPicPr>
          <p:nvPr/>
        </p:nvPicPr>
        <p:blipFill>
          <a:blip r:embed="rId2"/>
          <a:stretch>
            <a:fillRect/>
          </a:stretch>
        </p:blipFill>
        <p:spPr>
          <a:xfrm>
            <a:off x="360220" y="469593"/>
            <a:ext cx="10244445" cy="5038062"/>
          </a:xfrm>
          <a:prstGeom prst="rect">
            <a:avLst/>
          </a:prstGeom>
        </p:spPr>
      </p:pic>
      <p:cxnSp>
        <p:nvCxnSpPr>
          <p:cNvPr id="5" name="Straight Arrow Connector 4">
            <a:extLst>
              <a:ext uri="{FF2B5EF4-FFF2-40B4-BE49-F238E27FC236}">
                <a16:creationId xmlns:a16="http://schemas.microsoft.com/office/drawing/2014/main" id="{AA52AA82-8556-35AA-334F-B4FFA78E440A}"/>
              </a:ext>
            </a:extLst>
          </p:cNvPr>
          <p:cNvCxnSpPr>
            <a:cxnSpLocks/>
          </p:cNvCxnSpPr>
          <p:nvPr/>
        </p:nvCxnSpPr>
        <p:spPr>
          <a:xfrm flipH="1">
            <a:off x="9565969" y="4632959"/>
            <a:ext cx="1571580" cy="6483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B157212-3210-7FCE-ED94-CD143A3E665B}"/>
              </a:ext>
            </a:extLst>
          </p:cNvPr>
          <p:cNvSpPr txBox="1">
            <a:spLocks/>
          </p:cNvSpPr>
          <p:nvPr/>
        </p:nvSpPr>
        <p:spPr>
          <a:xfrm>
            <a:off x="125346" y="5746625"/>
            <a:ext cx="5365668"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 Fine Arts (FA)</a:t>
            </a:r>
          </a:p>
        </p:txBody>
      </p:sp>
      <p:sp>
        <p:nvSpPr>
          <p:cNvPr id="9" name="Rectangle 8">
            <a:extLst>
              <a:ext uri="{FF2B5EF4-FFF2-40B4-BE49-F238E27FC236}">
                <a16:creationId xmlns:a16="http://schemas.microsoft.com/office/drawing/2014/main" id="{4475F92C-2581-11FC-240C-9346EA60713D}"/>
              </a:ext>
            </a:extLst>
          </p:cNvPr>
          <p:cNvSpPr/>
          <p:nvPr/>
        </p:nvSpPr>
        <p:spPr>
          <a:xfrm>
            <a:off x="477982" y="4956958"/>
            <a:ext cx="1959428" cy="4354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66E55294-473C-8837-7A06-CE6FC8C6EE91}"/>
              </a:ext>
            </a:extLst>
          </p:cNvPr>
          <p:cNvSpPr txBox="1"/>
          <p:nvPr/>
        </p:nvSpPr>
        <p:spPr>
          <a:xfrm>
            <a:off x="10108354" y="1561584"/>
            <a:ext cx="1900975"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Fine Arts</a:t>
            </a:r>
          </a:p>
          <a:p>
            <a:pPr algn="ctr"/>
            <a:r>
              <a:rPr lang="en-US" sz="3600">
                <a:cs typeface="Calibri"/>
              </a:rPr>
              <a:t> Course Requests</a:t>
            </a: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401173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10124699"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08896" y="1943418"/>
            <a:ext cx="2368925" cy="4347759"/>
          </a:xfrm>
        </p:spPr>
        <p:txBody>
          <a:bodyPr>
            <a:normAutofit/>
          </a:bodyPr>
          <a:lstStyle/>
          <a:p>
            <a:r>
              <a:rPr lang="en-US" sz="2800"/>
              <a:t>Place a check next to </a:t>
            </a:r>
            <a:r>
              <a:rPr lang="en-US" sz="2800" b="1" u="sng"/>
              <a:t>BOTH</a:t>
            </a:r>
            <a:r>
              <a:rPr lang="en-US" sz="2800"/>
              <a:t> Fine arts classes you want:  </a:t>
            </a:r>
          </a:p>
          <a:p>
            <a:r>
              <a:rPr lang="en-US" sz="2800"/>
              <a:t>First choice </a:t>
            </a:r>
            <a:r>
              <a:rPr lang="en-US" sz="2800" b="1" u="sng"/>
              <a:t>and</a:t>
            </a:r>
            <a:r>
              <a:rPr lang="en-US" sz="2800"/>
              <a:t> Alternate</a:t>
            </a:r>
          </a:p>
          <a:p>
            <a:endParaRPr lang="en-US"/>
          </a:p>
        </p:txBody>
      </p:sp>
      <p:pic>
        <p:nvPicPr>
          <p:cNvPr id="7" name="Picture 7" descr="Graphical user interface, table&#10;&#10;Description automatically generated">
            <a:extLst>
              <a:ext uri="{FF2B5EF4-FFF2-40B4-BE49-F238E27FC236}">
                <a16:creationId xmlns:a16="http://schemas.microsoft.com/office/drawing/2014/main" id="{08531B11-C436-4B63-9169-341CC92A519A}"/>
              </a:ext>
            </a:extLst>
          </p:cNvPr>
          <p:cNvPicPr>
            <a:picLocks noChangeAspect="1"/>
          </p:cNvPicPr>
          <p:nvPr/>
        </p:nvPicPr>
        <p:blipFill>
          <a:blip r:embed="rId2"/>
          <a:stretch>
            <a:fillRect/>
          </a:stretch>
        </p:blipFill>
        <p:spPr>
          <a:xfrm>
            <a:off x="4333102" y="1381293"/>
            <a:ext cx="6728253" cy="4764741"/>
          </a:xfrm>
          <a:prstGeom prst="rect">
            <a:avLst/>
          </a:prstGeom>
        </p:spPr>
      </p:pic>
      <p:sp>
        <p:nvSpPr>
          <p:cNvPr id="9" name="Rectangle 8">
            <a:extLst>
              <a:ext uri="{FF2B5EF4-FFF2-40B4-BE49-F238E27FC236}">
                <a16:creationId xmlns:a16="http://schemas.microsoft.com/office/drawing/2014/main" id="{4E352D3C-C6CC-F371-2D5B-AACF77CA04F6}"/>
              </a:ext>
            </a:extLst>
          </p:cNvPr>
          <p:cNvSpPr/>
          <p:nvPr/>
        </p:nvSpPr>
        <p:spPr>
          <a:xfrm>
            <a:off x="4329171" y="2567985"/>
            <a:ext cx="1959428" cy="30200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380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fontScale="92500" lnSpcReduction="10000"/>
          </a:bodyPr>
          <a:lstStyle/>
          <a:p>
            <a:r>
              <a:rPr lang="en-US" sz="2800"/>
              <a:t>Go to the Alternate column and change drop-down to:</a:t>
            </a:r>
          </a:p>
          <a:p>
            <a:endParaRPr lang="en-US" sz="2800"/>
          </a:p>
          <a:p>
            <a:r>
              <a:rPr lang="en-US" sz="2800"/>
              <a:t>“Alternate to this course:”</a:t>
            </a:r>
          </a:p>
          <a:p>
            <a:endParaRPr lang="en-US" sz="2800"/>
          </a:p>
          <a:p>
            <a:r>
              <a:rPr lang="en-US" sz="2800"/>
              <a:t>for your Second Choice</a:t>
            </a:r>
          </a:p>
          <a:p>
            <a:endParaRPr lang="en-US"/>
          </a:p>
        </p:txBody>
      </p:sp>
      <p:pic>
        <p:nvPicPr>
          <p:cNvPr id="7" name="Picture 7" descr="Graphical user interface, text&#10;&#10;Description automatically generated">
            <a:extLst>
              <a:ext uri="{FF2B5EF4-FFF2-40B4-BE49-F238E27FC236}">
                <a16:creationId xmlns:a16="http://schemas.microsoft.com/office/drawing/2014/main" id="{9E02B88B-FD5B-DF0B-D73F-8BA3E6E9A07A}"/>
              </a:ext>
            </a:extLst>
          </p:cNvPr>
          <p:cNvPicPr>
            <a:picLocks noChangeAspect="1"/>
          </p:cNvPicPr>
          <p:nvPr/>
        </p:nvPicPr>
        <p:blipFill>
          <a:blip r:embed="rId2"/>
          <a:stretch>
            <a:fillRect/>
          </a:stretch>
        </p:blipFill>
        <p:spPr>
          <a:xfrm>
            <a:off x="3974436" y="1375272"/>
            <a:ext cx="6893010" cy="4989814"/>
          </a:xfrm>
          <a:prstGeom prst="rect">
            <a:avLst/>
          </a:prstGeom>
        </p:spPr>
      </p:pic>
      <p:sp>
        <p:nvSpPr>
          <p:cNvPr id="9" name="Rectangle 8">
            <a:extLst>
              <a:ext uri="{FF2B5EF4-FFF2-40B4-BE49-F238E27FC236}">
                <a16:creationId xmlns:a16="http://schemas.microsoft.com/office/drawing/2014/main" id="{A3595830-DEA0-EABC-1E91-0387922191FA}"/>
              </a:ext>
            </a:extLst>
          </p:cNvPr>
          <p:cNvSpPr/>
          <p:nvPr/>
        </p:nvSpPr>
        <p:spPr>
          <a:xfrm>
            <a:off x="8386306" y="4915769"/>
            <a:ext cx="2113887" cy="11459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217721B-87D6-0D47-F277-3C165021C132}"/>
                  </a:ext>
                </a:extLst>
              </p14:cNvPr>
              <p14:cNvContentPartPr/>
              <p14:nvPr/>
            </p14:nvContentPartPr>
            <p14:xfrm>
              <a:off x="6808766" y="4798936"/>
              <a:ext cx="2206914" cy="52377"/>
            </p14:xfrm>
          </p:contentPart>
        </mc:Choice>
        <mc:Fallback xmlns="">
          <p:pic>
            <p:nvPicPr>
              <p:cNvPr id="10" name="Ink 9">
                <a:extLst>
                  <a:ext uri="{FF2B5EF4-FFF2-40B4-BE49-F238E27FC236}">
                    <a16:creationId xmlns:a16="http://schemas.microsoft.com/office/drawing/2014/main" id="{8217721B-87D6-0D47-F277-3C165021C132}"/>
                  </a:ext>
                </a:extLst>
              </p:cNvPr>
              <p:cNvPicPr/>
              <p:nvPr/>
            </p:nvPicPr>
            <p:blipFill>
              <a:blip r:embed="rId4"/>
              <a:stretch>
                <a:fillRect/>
              </a:stretch>
            </p:blipFill>
            <p:spPr>
              <a:xfrm>
                <a:off x="6755132" y="4691312"/>
                <a:ext cx="2314542" cy="2672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F69DD068-2CFA-C5B7-02B1-FB662F1E8151}"/>
                  </a:ext>
                </a:extLst>
              </p14:cNvPr>
              <p14:cNvContentPartPr/>
              <p14:nvPr/>
            </p14:nvContentPartPr>
            <p14:xfrm>
              <a:off x="5912900" y="3240843"/>
              <a:ext cx="332359" cy="14390"/>
            </p14:xfrm>
          </p:contentPart>
        </mc:Choice>
        <mc:Fallback xmlns="">
          <p:pic>
            <p:nvPicPr>
              <p:cNvPr id="11" name="Ink 10">
                <a:extLst>
                  <a:ext uri="{FF2B5EF4-FFF2-40B4-BE49-F238E27FC236}">
                    <a16:creationId xmlns:a16="http://schemas.microsoft.com/office/drawing/2014/main" id="{F69DD068-2CFA-C5B7-02B1-FB662F1E8151}"/>
                  </a:ext>
                </a:extLst>
              </p:cNvPr>
              <p:cNvPicPr/>
              <p:nvPr/>
            </p:nvPicPr>
            <p:blipFill>
              <a:blip r:embed="rId6"/>
              <a:stretch>
                <a:fillRect/>
              </a:stretch>
            </p:blipFill>
            <p:spPr>
              <a:xfrm>
                <a:off x="5858946" y="3135901"/>
                <a:ext cx="439908" cy="2246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D9904EC4-41ED-C228-88EE-A6144D7572F4}"/>
                  </a:ext>
                </a:extLst>
              </p14:cNvPr>
              <p14:cNvContentPartPr/>
              <p14:nvPr/>
            </p14:nvContentPartPr>
            <p14:xfrm>
              <a:off x="6829361" y="5016070"/>
              <a:ext cx="1512442" cy="11327"/>
            </p14:xfrm>
          </p:contentPart>
        </mc:Choice>
        <mc:Fallback xmlns="">
          <p:pic>
            <p:nvPicPr>
              <p:cNvPr id="12" name="Ink 11">
                <a:extLst>
                  <a:ext uri="{FF2B5EF4-FFF2-40B4-BE49-F238E27FC236}">
                    <a16:creationId xmlns:a16="http://schemas.microsoft.com/office/drawing/2014/main" id="{D9904EC4-41ED-C228-88EE-A6144D7572F4}"/>
                  </a:ext>
                </a:extLst>
              </p:cNvPr>
              <p:cNvPicPr/>
              <p:nvPr/>
            </p:nvPicPr>
            <p:blipFill>
              <a:blip r:embed="rId8"/>
              <a:stretch>
                <a:fillRect/>
              </a:stretch>
            </p:blipFill>
            <p:spPr>
              <a:xfrm>
                <a:off x="6775731" y="4906819"/>
                <a:ext cx="1620062" cy="23019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A961FDAE-7912-F4A6-9B75-BF4F744744A8}"/>
                  </a:ext>
                </a:extLst>
              </p14:cNvPr>
              <p14:cNvContentPartPr/>
              <p14:nvPr/>
            </p14:nvContentPartPr>
            <p14:xfrm>
              <a:off x="8446035" y="5963422"/>
              <a:ext cx="541321" cy="11327"/>
            </p14:xfrm>
          </p:contentPart>
        </mc:Choice>
        <mc:Fallback xmlns="">
          <p:pic>
            <p:nvPicPr>
              <p:cNvPr id="13" name="Ink 12">
                <a:extLst>
                  <a:ext uri="{FF2B5EF4-FFF2-40B4-BE49-F238E27FC236}">
                    <a16:creationId xmlns:a16="http://schemas.microsoft.com/office/drawing/2014/main" id="{A961FDAE-7912-F4A6-9B75-BF4F744744A8}"/>
                  </a:ext>
                </a:extLst>
              </p:cNvPr>
              <p:cNvPicPr/>
              <p:nvPr/>
            </p:nvPicPr>
            <p:blipFill>
              <a:blip r:embed="rId10"/>
              <a:stretch>
                <a:fillRect/>
              </a:stretch>
            </p:blipFill>
            <p:spPr>
              <a:xfrm>
                <a:off x="8392083" y="5854171"/>
                <a:ext cx="648866" cy="23019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252B115F-7A78-2DB2-66C8-67E7BFB61DF1}"/>
                  </a:ext>
                </a:extLst>
              </p14:cNvPr>
              <p14:cNvContentPartPr/>
              <p14:nvPr/>
            </p14:nvContentPartPr>
            <p14:xfrm>
              <a:off x="5892305" y="3461178"/>
              <a:ext cx="421330" cy="31335"/>
            </p14:xfrm>
          </p:contentPart>
        </mc:Choice>
        <mc:Fallback xmlns="">
          <p:pic>
            <p:nvPicPr>
              <p:cNvPr id="14" name="Ink 13">
                <a:extLst>
                  <a:ext uri="{FF2B5EF4-FFF2-40B4-BE49-F238E27FC236}">
                    <a16:creationId xmlns:a16="http://schemas.microsoft.com/office/drawing/2014/main" id="{252B115F-7A78-2DB2-66C8-67E7BFB61DF1}"/>
                  </a:ext>
                </a:extLst>
              </p:cNvPr>
              <p:cNvPicPr/>
              <p:nvPr/>
            </p:nvPicPr>
            <p:blipFill>
              <a:blip r:embed="rId12"/>
              <a:stretch>
                <a:fillRect/>
              </a:stretch>
            </p:blipFill>
            <p:spPr>
              <a:xfrm>
                <a:off x="5838694" y="3354710"/>
                <a:ext cx="528911" cy="244627"/>
              </a:xfrm>
              <a:prstGeom prst="rect">
                <a:avLst/>
              </a:prstGeom>
            </p:spPr>
          </p:pic>
        </mc:Fallback>
      </mc:AlternateContent>
    </p:spTree>
    <p:extLst>
      <p:ext uri="{BB962C8B-B14F-4D97-AF65-F5344CB8AC3E}">
        <p14:creationId xmlns:p14="http://schemas.microsoft.com/office/powerpoint/2010/main" val="1523908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563563" y="428624"/>
            <a:ext cx="9933507"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a:bodyPr>
          <a:lstStyle/>
          <a:p>
            <a:r>
              <a:rPr lang="en-US" sz="2800"/>
              <a:t>In the new dropdown, choose the course code for your first choice Fine Arts class.</a:t>
            </a:r>
          </a:p>
          <a:p>
            <a:endParaRPr lang="en-US" sz="2800"/>
          </a:p>
          <a:p>
            <a:r>
              <a:rPr lang="en-US" sz="2800"/>
              <a:t>Click save.</a:t>
            </a:r>
          </a:p>
        </p:txBody>
      </p:sp>
      <p:sp>
        <p:nvSpPr>
          <p:cNvPr id="3" name="Speech Bubble: Oval 2">
            <a:extLst>
              <a:ext uri="{FF2B5EF4-FFF2-40B4-BE49-F238E27FC236}">
                <a16:creationId xmlns:a16="http://schemas.microsoft.com/office/drawing/2014/main" id="{AE0429E3-E3EC-93EE-C97E-3AAAC7B82892}"/>
              </a:ext>
            </a:extLst>
          </p:cNvPr>
          <p:cNvSpPr/>
          <p:nvPr/>
        </p:nvSpPr>
        <p:spPr>
          <a:xfrm>
            <a:off x="10075025" y="199505"/>
            <a:ext cx="1986742" cy="814648"/>
          </a:xfrm>
          <a:prstGeom prst="wedgeEllipseCallout">
            <a:avLst>
              <a:gd name="adj1" fmla="val -2113"/>
              <a:gd name="adj2" fmla="val 1057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rPr>
              <a:t>Then Click Save.</a:t>
            </a:r>
          </a:p>
        </p:txBody>
      </p:sp>
      <p:pic>
        <p:nvPicPr>
          <p:cNvPr id="11" name="Picture 11">
            <a:extLst>
              <a:ext uri="{FF2B5EF4-FFF2-40B4-BE49-F238E27FC236}">
                <a16:creationId xmlns:a16="http://schemas.microsoft.com/office/drawing/2014/main" id="{920F72AA-679A-B744-3FEE-5454B4A4AED3}"/>
              </a:ext>
            </a:extLst>
          </p:cNvPr>
          <p:cNvPicPr>
            <a:picLocks noChangeAspect="1"/>
          </p:cNvPicPr>
          <p:nvPr/>
        </p:nvPicPr>
        <p:blipFill>
          <a:blip r:embed="rId2"/>
          <a:stretch>
            <a:fillRect/>
          </a:stretch>
        </p:blipFill>
        <p:spPr>
          <a:xfrm>
            <a:off x="3210698" y="1482864"/>
            <a:ext cx="8684739" cy="4942597"/>
          </a:xfrm>
          <a:prstGeom prst="rect">
            <a:avLst/>
          </a:prstGeom>
        </p:spPr>
      </p:pic>
      <p:sp>
        <p:nvSpPr>
          <p:cNvPr id="12" name="TextBox 11">
            <a:extLst>
              <a:ext uri="{FF2B5EF4-FFF2-40B4-BE49-F238E27FC236}">
                <a16:creationId xmlns:a16="http://schemas.microsoft.com/office/drawing/2014/main" id="{9227702B-B8CA-6EEF-90D2-D723EA093B5E}"/>
              </a:ext>
            </a:extLst>
          </p:cNvPr>
          <p:cNvSpPr txBox="1"/>
          <p:nvPr/>
        </p:nvSpPr>
        <p:spPr>
          <a:xfrm>
            <a:off x="4126127" y="2936789"/>
            <a:ext cx="996778" cy="2769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86FA0A"/>
                </a:solidFill>
                <a:cs typeface="Calibri"/>
              </a:rPr>
              <a:t>First Choice</a:t>
            </a:r>
          </a:p>
        </p:txBody>
      </p:sp>
      <p:sp>
        <p:nvSpPr>
          <p:cNvPr id="13" name="TextBox 12">
            <a:extLst>
              <a:ext uri="{FF2B5EF4-FFF2-40B4-BE49-F238E27FC236}">
                <a16:creationId xmlns:a16="http://schemas.microsoft.com/office/drawing/2014/main" id="{18A4140B-6BBE-C1BB-C5BA-ED9B882B545D}"/>
              </a:ext>
            </a:extLst>
          </p:cNvPr>
          <p:cNvSpPr txBox="1"/>
          <p:nvPr/>
        </p:nvSpPr>
        <p:spPr>
          <a:xfrm>
            <a:off x="4805748" y="4666734"/>
            <a:ext cx="97618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00B0F0"/>
                </a:solidFill>
                <a:cs typeface="Calibri"/>
              </a:rPr>
              <a:t>Second Choice</a:t>
            </a:r>
            <a:endParaRPr lang="en-US" sz="1200" b="1">
              <a:solidFill>
                <a:srgbClr val="00B0F0"/>
              </a:solidFill>
            </a:endParaRPr>
          </a:p>
        </p:txBody>
      </p:sp>
      <p:sp>
        <p:nvSpPr>
          <p:cNvPr id="14" name="Arrow: Left 13">
            <a:extLst>
              <a:ext uri="{FF2B5EF4-FFF2-40B4-BE49-F238E27FC236}">
                <a16:creationId xmlns:a16="http://schemas.microsoft.com/office/drawing/2014/main" id="{E7B81761-3208-A86C-6C76-7CA179EDDBEF}"/>
              </a:ext>
            </a:extLst>
          </p:cNvPr>
          <p:cNvSpPr/>
          <p:nvPr/>
        </p:nvSpPr>
        <p:spPr>
          <a:xfrm rot="2340000">
            <a:off x="4700236" y="3766573"/>
            <a:ext cx="2491946" cy="319216"/>
          </a:xfrm>
          <a:prstGeom prst="leftArrow">
            <a:avLst/>
          </a:prstGeom>
          <a:solidFill>
            <a:srgbClr val="86F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6B39ACB-4C22-ECC7-64F1-F940FE0BE1AE}"/>
                  </a:ext>
                </a:extLst>
              </p14:cNvPr>
              <p14:cNvContentPartPr/>
              <p14:nvPr/>
            </p14:nvContentPartPr>
            <p14:xfrm>
              <a:off x="5430072" y="3017962"/>
              <a:ext cx="369558" cy="21027"/>
            </p14:xfrm>
          </p:contentPart>
        </mc:Choice>
        <mc:Fallback xmlns="">
          <p:pic>
            <p:nvPicPr>
              <p:cNvPr id="18" name="Ink 17">
                <a:extLst>
                  <a:ext uri="{FF2B5EF4-FFF2-40B4-BE49-F238E27FC236}">
                    <a16:creationId xmlns:a16="http://schemas.microsoft.com/office/drawing/2014/main" id="{16B39ACB-4C22-ECC7-64F1-F940FE0BE1AE}"/>
                  </a:ext>
                </a:extLst>
              </p:cNvPr>
              <p:cNvPicPr/>
              <p:nvPr/>
            </p:nvPicPr>
            <p:blipFill>
              <a:blip r:embed="rId4"/>
              <a:stretch>
                <a:fillRect/>
              </a:stretch>
            </p:blipFill>
            <p:spPr>
              <a:xfrm>
                <a:off x="5376148" y="2911045"/>
                <a:ext cx="477046" cy="2345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0EEA2AD4-35B2-29AB-C74F-9368E4DD1C84}"/>
                  </a:ext>
                </a:extLst>
              </p14:cNvPr>
              <p14:cNvContentPartPr/>
              <p14:nvPr/>
            </p14:nvContentPartPr>
            <p14:xfrm>
              <a:off x="8266706" y="5757027"/>
              <a:ext cx="725086" cy="11327"/>
            </p14:xfrm>
          </p:contentPart>
        </mc:Choice>
        <mc:Fallback xmlns="">
          <p:pic>
            <p:nvPicPr>
              <p:cNvPr id="20" name="Ink 19">
                <a:extLst>
                  <a:ext uri="{FF2B5EF4-FFF2-40B4-BE49-F238E27FC236}">
                    <a16:creationId xmlns:a16="http://schemas.microsoft.com/office/drawing/2014/main" id="{0EEA2AD4-35B2-29AB-C74F-9368E4DD1C84}"/>
                  </a:ext>
                </a:extLst>
              </p:cNvPr>
              <p:cNvPicPr/>
              <p:nvPr/>
            </p:nvPicPr>
            <p:blipFill>
              <a:blip r:embed="rId6"/>
              <a:stretch>
                <a:fillRect/>
              </a:stretch>
            </p:blipFill>
            <p:spPr>
              <a:xfrm>
                <a:off x="8212729" y="5647411"/>
                <a:ext cx="832679" cy="2301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1DCAF36C-B1B3-3A2C-E0E9-D2316B2E25E9}"/>
                  </a:ext>
                </a:extLst>
              </p14:cNvPr>
              <p14:cNvContentPartPr/>
              <p14:nvPr/>
            </p14:nvContentPartPr>
            <p14:xfrm>
              <a:off x="6571927" y="4851314"/>
              <a:ext cx="1571050" cy="31340"/>
            </p14:xfrm>
          </p:contentPart>
        </mc:Choice>
        <mc:Fallback xmlns="">
          <p:pic>
            <p:nvPicPr>
              <p:cNvPr id="23" name="Ink 22">
                <a:extLst>
                  <a:ext uri="{FF2B5EF4-FFF2-40B4-BE49-F238E27FC236}">
                    <a16:creationId xmlns:a16="http://schemas.microsoft.com/office/drawing/2014/main" id="{1DCAF36C-B1B3-3A2C-E0E9-D2316B2E25E9}"/>
                  </a:ext>
                </a:extLst>
              </p:cNvPr>
              <p:cNvPicPr/>
              <p:nvPr/>
            </p:nvPicPr>
            <p:blipFill>
              <a:blip r:embed="rId8"/>
              <a:stretch>
                <a:fillRect/>
              </a:stretch>
            </p:blipFill>
            <p:spPr>
              <a:xfrm>
                <a:off x="6517939" y="4744829"/>
                <a:ext cx="1678666" cy="244666"/>
              </a:xfrm>
              <a:prstGeom prst="rect">
                <a:avLst/>
              </a:prstGeom>
            </p:spPr>
          </p:pic>
        </mc:Fallback>
      </mc:AlternateContent>
      <p:sp>
        <p:nvSpPr>
          <p:cNvPr id="25" name="Rectangle 24">
            <a:extLst>
              <a:ext uri="{FF2B5EF4-FFF2-40B4-BE49-F238E27FC236}">
                <a16:creationId xmlns:a16="http://schemas.microsoft.com/office/drawing/2014/main" id="{50EC6862-2EF4-9A6F-A523-AE352822ACF8}"/>
              </a:ext>
            </a:extLst>
          </p:cNvPr>
          <p:cNvSpPr/>
          <p:nvPr/>
        </p:nvSpPr>
        <p:spPr>
          <a:xfrm>
            <a:off x="8149468" y="4699527"/>
            <a:ext cx="2330130" cy="12077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endParaRPr>
          </a:p>
        </p:txBody>
      </p:sp>
    </p:spTree>
    <p:extLst>
      <p:ext uri="{BB962C8B-B14F-4D97-AF65-F5344CB8AC3E}">
        <p14:creationId xmlns:p14="http://schemas.microsoft.com/office/powerpoint/2010/main" val="3867696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Fine Arts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255424" y="3225336"/>
            <a:ext cx="9102234" cy="2643650"/>
          </a:xfrm>
        </p:spPr>
        <p:txBody>
          <a:bodyPr>
            <a:normAutofit/>
          </a:bodyPr>
          <a:lstStyle/>
          <a:p>
            <a:r>
              <a:rPr lang="en-US" sz="2800"/>
              <a:t>Check your work!</a:t>
            </a:r>
          </a:p>
          <a:p>
            <a:endParaRPr lang="en-US" sz="2800"/>
          </a:p>
          <a:p>
            <a:r>
              <a:rPr lang="en-US" sz="2800"/>
              <a:t>Do you have a first-choice fine arts AND an alternate?</a:t>
            </a:r>
          </a:p>
          <a:p>
            <a:endParaRPr lang="en-US" sz="2800"/>
          </a:p>
          <a:p>
            <a:r>
              <a:rPr lang="en-US" sz="2800"/>
              <a:t>Does your alternate have an </a:t>
            </a:r>
            <a:r>
              <a:rPr lang="en-US" sz="2800" b="1">
                <a:solidFill>
                  <a:schemeClr val="accent2"/>
                </a:solidFill>
              </a:rPr>
              <a:t>ORANGE</a:t>
            </a:r>
            <a:r>
              <a:rPr lang="en-US" sz="2800"/>
              <a:t> circle with an arrow?</a:t>
            </a:r>
          </a:p>
          <a:p>
            <a:endParaRPr lang="en-US" sz="2800"/>
          </a:p>
        </p:txBody>
      </p:sp>
      <p:pic>
        <p:nvPicPr>
          <p:cNvPr id="7" name="Picture 7" descr="Text&#10;&#10;Description automatically generated">
            <a:extLst>
              <a:ext uri="{FF2B5EF4-FFF2-40B4-BE49-F238E27FC236}">
                <a16:creationId xmlns:a16="http://schemas.microsoft.com/office/drawing/2014/main" id="{12D785AE-007D-DD01-99FA-F03CEDE8774D}"/>
              </a:ext>
            </a:extLst>
          </p:cNvPr>
          <p:cNvPicPr>
            <a:picLocks noChangeAspect="1"/>
          </p:cNvPicPr>
          <p:nvPr/>
        </p:nvPicPr>
        <p:blipFill rotWithShape="1">
          <a:blip r:embed="rId2"/>
          <a:srcRect t="7051" r="100" b="641"/>
          <a:stretch/>
        </p:blipFill>
        <p:spPr>
          <a:xfrm>
            <a:off x="523104" y="1369061"/>
            <a:ext cx="11269366" cy="1618357"/>
          </a:xfrm>
          <a:prstGeom prst="rect">
            <a:avLst/>
          </a:prstGeom>
        </p:spPr>
      </p:pic>
      <p:sp>
        <p:nvSpPr>
          <p:cNvPr id="9" name="Rectangle 8">
            <a:extLst>
              <a:ext uri="{FF2B5EF4-FFF2-40B4-BE49-F238E27FC236}">
                <a16:creationId xmlns:a16="http://schemas.microsoft.com/office/drawing/2014/main" id="{6ECF60BD-BF35-077B-DCFD-D4E144F5864B}"/>
              </a:ext>
            </a:extLst>
          </p:cNvPr>
          <p:cNvSpPr/>
          <p:nvPr/>
        </p:nvSpPr>
        <p:spPr>
          <a:xfrm>
            <a:off x="4967603" y="1713310"/>
            <a:ext cx="2113887" cy="11459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highlight>
                <a:srgbClr val="FFFF00"/>
              </a:highlight>
            </a:endParaRPr>
          </a:p>
        </p:txBody>
      </p:sp>
    </p:spTree>
    <p:extLst>
      <p:ext uri="{BB962C8B-B14F-4D97-AF65-F5344CB8AC3E}">
        <p14:creationId xmlns:p14="http://schemas.microsoft.com/office/powerpoint/2010/main" val="319351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 email&#10;&#10;Description automatically generated">
            <a:extLst>
              <a:ext uri="{FF2B5EF4-FFF2-40B4-BE49-F238E27FC236}">
                <a16:creationId xmlns:a16="http://schemas.microsoft.com/office/drawing/2014/main" id="{59E72B6A-E5AA-A851-188D-DB80678A19E6}"/>
              </a:ext>
            </a:extLst>
          </p:cNvPr>
          <p:cNvPicPr>
            <a:picLocks noChangeAspect="1"/>
          </p:cNvPicPr>
          <p:nvPr/>
        </p:nvPicPr>
        <p:blipFill>
          <a:blip r:embed="rId2"/>
          <a:stretch>
            <a:fillRect/>
          </a:stretch>
        </p:blipFill>
        <p:spPr>
          <a:xfrm>
            <a:off x="169250" y="549962"/>
            <a:ext cx="10249930" cy="4477872"/>
          </a:xfrm>
          <a:prstGeom prst="rect">
            <a:avLst/>
          </a:prstGeom>
        </p:spPr>
      </p:pic>
      <p:cxnSp>
        <p:nvCxnSpPr>
          <p:cNvPr id="2" name="Straight Arrow Connector 1">
            <a:extLst>
              <a:ext uri="{FF2B5EF4-FFF2-40B4-BE49-F238E27FC236}">
                <a16:creationId xmlns:a16="http://schemas.microsoft.com/office/drawing/2014/main" id="{7A4E69C4-5A5E-3773-CB58-872FF3E22915}"/>
              </a:ext>
            </a:extLst>
          </p:cNvPr>
          <p:cNvCxnSpPr>
            <a:cxnSpLocks/>
          </p:cNvCxnSpPr>
          <p:nvPr/>
        </p:nvCxnSpPr>
        <p:spPr>
          <a:xfrm flipH="1" flipV="1">
            <a:off x="9383882" y="4862153"/>
            <a:ext cx="1862526" cy="2161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AD5B5950-ED26-0DE5-2205-FC2D53A7555B}"/>
              </a:ext>
            </a:extLst>
          </p:cNvPr>
          <p:cNvSpPr txBox="1"/>
          <p:nvPr/>
        </p:nvSpPr>
        <p:spPr>
          <a:xfrm>
            <a:off x="9741531" y="1382147"/>
            <a:ext cx="1900975"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Calibri"/>
              </a:rPr>
              <a:t>Click "Edit" to Select your </a:t>
            </a:r>
            <a:r>
              <a:rPr lang="en-US" sz="3600" u="sng">
                <a:cs typeface="Calibri"/>
              </a:rPr>
              <a:t>Elective</a:t>
            </a:r>
          </a:p>
          <a:p>
            <a:pPr algn="ctr"/>
            <a:r>
              <a:rPr lang="en-US" sz="3600">
                <a:cs typeface="Calibri"/>
              </a:rPr>
              <a:t> Course Requests</a:t>
            </a:r>
            <a:endParaRPr lang="en-US">
              <a:cs typeface="Calibri"/>
            </a:endParaRPr>
          </a:p>
          <a:p>
            <a:endParaRPr lang="en-US">
              <a:cs typeface="Calibri"/>
            </a:endParaRPr>
          </a:p>
          <a:p>
            <a:endParaRPr lang="en-US">
              <a:cs typeface="Calibri"/>
            </a:endParaRPr>
          </a:p>
        </p:txBody>
      </p:sp>
      <p:sp>
        <p:nvSpPr>
          <p:cNvPr id="6" name="Title 1">
            <a:extLst>
              <a:ext uri="{FF2B5EF4-FFF2-40B4-BE49-F238E27FC236}">
                <a16:creationId xmlns:a16="http://schemas.microsoft.com/office/drawing/2014/main" id="{63882F42-C8EF-73A9-F67E-3D8A81A06398}"/>
              </a:ext>
            </a:extLst>
          </p:cNvPr>
          <p:cNvSpPr txBox="1">
            <a:spLocks/>
          </p:cNvSpPr>
          <p:nvPr/>
        </p:nvSpPr>
        <p:spPr>
          <a:xfrm>
            <a:off x="125346" y="5746625"/>
            <a:ext cx="6681849"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 Elective (EL)</a:t>
            </a:r>
          </a:p>
        </p:txBody>
      </p:sp>
    </p:spTree>
    <p:extLst>
      <p:ext uri="{BB962C8B-B14F-4D97-AF65-F5344CB8AC3E}">
        <p14:creationId xmlns:p14="http://schemas.microsoft.com/office/powerpoint/2010/main" val="202045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10124699"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vert="horz" lIns="91440" tIns="45720" rIns="91440" bIns="45720" rtlCol="0" anchor="t">
            <a:normAutofit/>
          </a:bodyPr>
          <a:lstStyle/>
          <a:p>
            <a:r>
              <a:rPr lang="en-US" sz="2800"/>
              <a:t>Place a check next to </a:t>
            </a:r>
            <a:r>
              <a:rPr lang="en-US" sz="2800" b="1" u="sng"/>
              <a:t>ALL</a:t>
            </a:r>
            <a:r>
              <a:rPr lang="en-US" sz="2800"/>
              <a:t> Elective classes you want:  </a:t>
            </a:r>
            <a:br>
              <a:rPr lang="en-US" sz="2800"/>
            </a:br>
            <a:endParaRPr lang="en-US" sz="2800">
              <a:cs typeface="Calibri"/>
            </a:endParaRPr>
          </a:p>
          <a:p>
            <a:r>
              <a:rPr lang="en-US" sz="2800"/>
              <a:t>First choice </a:t>
            </a:r>
            <a:r>
              <a:rPr lang="en-US" sz="2800" b="1" u="sng"/>
              <a:t>and</a:t>
            </a:r>
            <a:r>
              <a:rPr lang="en-US" sz="2800"/>
              <a:t> Alternate choices</a:t>
            </a:r>
          </a:p>
          <a:p>
            <a:endParaRPr lang="en-US"/>
          </a:p>
        </p:txBody>
      </p:sp>
      <p:pic>
        <p:nvPicPr>
          <p:cNvPr id="7" name="Picture 6" descr="Table&#10;&#10;Description automatically generated">
            <a:extLst>
              <a:ext uri="{FF2B5EF4-FFF2-40B4-BE49-F238E27FC236}">
                <a16:creationId xmlns:a16="http://schemas.microsoft.com/office/drawing/2014/main" id="{67DF9710-57DB-8EC9-4434-40461C6A93A6}"/>
              </a:ext>
            </a:extLst>
          </p:cNvPr>
          <p:cNvPicPr>
            <a:picLocks noChangeAspect="1"/>
          </p:cNvPicPr>
          <p:nvPr/>
        </p:nvPicPr>
        <p:blipFill>
          <a:blip r:embed="rId2"/>
          <a:stretch>
            <a:fillRect/>
          </a:stretch>
        </p:blipFill>
        <p:spPr>
          <a:xfrm>
            <a:off x="3326242" y="1522217"/>
            <a:ext cx="8622955" cy="4998825"/>
          </a:xfrm>
          <a:prstGeom prst="rect">
            <a:avLst/>
          </a:prstGeom>
        </p:spPr>
      </p:pic>
      <p:sp>
        <p:nvSpPr>
          <p:cNvPr id="8" name="Rectangle 7">
            <a:extLst>
              <a:ext uri="{FF2B5EF4-FFF2-40B4-BE49-F238E27FC236}">
                <a16:creationId xmlns:a16="http://schemas.microsoft.com/office/drawing/2014/main" id="{18B6545D-654B-3265-EB93-AD6705A5637F}"/>
              </a:ext>
            </a:extLst>
          </p:cNvPr>
          <p:cNvSpPr/>
          <p:nvPr/>
        </p:nvSpPr>
        <p:spPr>
          <a:xfrm>
            <a:off x="3443603" y="3185824"/>
            <a:ext cx="2113887" cy="2618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highlight>
                <a:srgbClr val="FFFF00"/>
              </a:highlight>
            </a:endParaRPr>
          </a:p>
        </p:txBody>
      </p:sp>
    </p:spTree>
    <p:extLst>
      <p:ext uri="{BB962C8B-B14F-4D97-AF65-F5344CB8AC3E}">
        <p14:creationId xmlns:p14="http://schemas.microsoft.com/office/powerpoint/2010/main" val="857057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201356" y="1521229"/>
            <a:ext cx="2368925" cy="4347759"/>
          </a:xfrm>
        </p:spPr>
        <p:txBody>
          <a:bodyPr>
            <a:normAutofit fontScale="92500" lnSpcReduction="10000"/>
          </a:bodyPr>
          <a:lstStyle/>
          <a:p>
            <a:r>
              <a:rPr lang="en-US" sz="2800"/>
              <a:t>Go to the Alternate column and change drop-down to:</a:t>
            </a:r>
          </a:p>
          <a:p>
            <a:endParaRPr lang="en-US" sz="2800"/>
          </a:p>
          <a:p>
            <a:r>
              <a:rPr lang="en-US" sz="2800"/>
              <a:t>“Alternate to this course:”</a:t>
            </a:r>
          </a:p>
          <a:p>
            <a:endParaRPr lang="en-US" sz="2800"/>
          </a:p>
          <a:p>
            <a:r>
              <a:rPr lang="en-US" sz="2800"/>
              <a:t>for </a:t>
            </a:r>
            <a:r>
              <a:rPr lang="en-US" sz="2800" b="1" u="sng"/>
              <a:t>ALL</a:t>
            </a:r>
            <a:r>
              <a:rPr lang="en-US" sz="2800"/>
              <a:t> your Second Choices</a:t>
            </a:r>
          </a:p>
          <a:p>
            <a:endParaRPr lang="en-US"/>
          </a:p>
        </p:txBody>
      </p:sp>
      <p:pic>
        <p:nvPicPr>
          <p:cNvPr id="10" name="Picture 10" descr="Graphical user interface, text, application, email&#10;&#10;Description automatically generated">
            <a:extLst>
              <a:ext uri="{FF2B5EF4-FFF2-40B4-BE49-F238E27FC236}">
                <a16:creationId xmlns:a16="http://schemas.microsoft.com/office/drawing/2014/main" id="{EE2F34BF-8879-FFED-FB62-C24360C1BB04}"/>
              </a:ext>
            </a:extLst>
          </p:cNvPr>
          <p:cNvPicPr>
            <a:picLocks noChangeAspect="1"/>
          </p:cNvPicPr>
          <p:nvPr/>
        </p:nvPicPr>
        <p:blipFill>
          <a:blip r:embed="rId2"/>
          <a:stretch>
            <a:fillRect/>
          </a:stretch>
        </p:blipFill>
        <p:spPr>
          <a:xfrm>
            <a:off x="2479589" y="1526045"/>
            <a:ext cx="9189307" cy="4341369"/>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7AFC658C-194E-267F-D205-B4E9F946E260}"/>
                  </a:ext>
                </a:extLst>
              </p14:cNvPr>
              <p14:cNvContentPartPr/>
              <p14:nvPr/>
            </p14:nvContentPartPr>
            <p14:xfrm>
              <a:off x="7550956" y="5417665"/>
              <a:ext cx="730323" cy="11327"/>
            </p14:xfrm>
          </p:contentPart>
        </mc:Choice>
        <mc:Fallback xmlns="">
          <p:pic>
            <p:nvPicPr>
              <p:cNvPr id="11" name="Ink 10">
                <a:extLst>
                  <a:ext uri="{FF2B5EF4-FFF2-40B4-BE49-F238E27FC236}">
                    <a16:creationId xmlns:a16="http://schemas.microsoft.com/office/drawing/2014/main" id="{7AFC658C-194E-267F-D205-B4E9F946E260}"/>
                  </a:ext>
                </a:extLst>
              </p:cNvPr>
              <p:cNvPicPr/>
              <p:nvPr/>
            </p:nvPicPr>
            <p:blipFill>
              <a:blip r:embed="rId4"/>
              <a:stretch>
                <a:fillRect/>
              </a:stretch>
            </p:blipFill>
            <p:spPr>
              <a:xfrm>
                <a:off x="7496991" y="5308414"/>
                <a:ext cx="837893" cy="2301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756F426B-833F-8587-5D8C-7ECFE11743D5}"/>
                  </a:ext>
                </a:extLst>
              </p14:cNvPr>
              <p14:cNvContentPartPr/>
              <p14:nvPr/>
            </p14:nvContentPartPr>
            <p14:xfrm>
              <a:off x="5780200" y="4232578"/>
              <a:ext cx="1574322" cy="52383"/>
            </p14:xfrm>
          </p:contentPart>
        </mc:Choice>
        <mc:Fallback xmlns="">
          <p:pic>
            <p:nvPicPr>
              <p:cNvPr id="12" name="Ink 11">
                <a:extLst>
                  <a:ext uri="{FF2B5EF4-FFF2-40B4-BE49-F238E27FC236}">
                    <a16:creationId xmlns:a16="http://schemas.microsoft.com/office/drawing/2014/main" id="{756F426B-833F-8587-5D8C-7ECFE11743D5}"/>
                  </a:ext>
                </a:extLst>
              </p:cNvPr>
              <p:cNvPicPr/>
              <p:nvPr/>
            </p:nvPicPr>
            <p:blipFill>
              <a:blip r:embed="rId6"/>
              <a:stretch>
                <a:fillRect/>
              </a:stretch>
            </p:blipFill>
            <p:spPr>
              <a:xfrm>
                <a:off x="5726211" y="4126030"/>
                <a:ext cx="1681940" cy="26583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A999DBB-5DED-0999-7A28-EC59E3B2E08B}"/>
                  </a:ext>
                </a:extLst>
              </p14:cNvPr>
              <p14:cNvContentPartPr/>
              <p14:nvPr/>
            </p14:nvContentPartPr>
            <p14:xfrm>
              <a:off x="4678090" y="4027529"/>
              <a:ext cx="359540" cy="11327"/>
            </p14:xfrm>
          </p:contentPart>
        </mc:Choice>
        <mc:Fallback xmlns="">
          <p:pic>
            <p:nvPicPr>
              <p:cNvPr id="13" name="Ink 12">
                <a:extLst>
                  <a:ext uri="{FF2B5EF4-FFF2-40B4-BE49-F238E27FC236}">
                    <a16:creationId xmlns:a16="http://schemas.microsoft.com/office/drawing/2014/main" id="{AA999DBB-5DED-0999-7A28-EC59E3B2E08B}"/>
                  </a:ext>
                </a:extLst>
              </p:cNvPr>
              <p:cNvPicPr/>
              <p:nvPr/>
            </p:nvPicPr>
            <p:blipFill>
              <a:blip r:embed="rId8"/>
              <a:stretch>
                <a:fillRect/>
              </a:stretch>
            </p:blipFill>
            <p:spPr>
              <a:xfrm>
                <a:off x="4624519" y="640756"/>
                <a:ext cx="467042" cy="679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FECE58C3-1A81-7A39-B2EA-6F32926D0A55}"/>
                  </a:ext>
                </a:extLst>
              </p14:cNvPr>
              <p14:cNvContentPartPr/>
              <p14:nvPr/>
            </p14:nvContentPartPr>
            <p14:xfrm>
              <a:off x="5790452" y="3583700"/>
              <a:ext cx="1625854" cy="52532"/>
            </p14:xfrm>
          </p:contentPart>
        </mc:Choice>
        <mc:Fallback xmlns="">
          <p:pic>
            <p:nvPicPr>
              <p:cNvPr id="14" name="Ink 13">
                <a:extLst>
                  <a:ext uri="{FF2B5EF4-FFF2-40B4-BE49-F238E27FC236}">
                    <a16:creationId xmlns:a16="http://schemas.microsoft.com/office/drawing/2014/main" id="{FECE58C3-1A81-7A39-B2EA-6F32926D0A55}"/>
                  </a:ext>
                </a:extLst>
              </p:cNvPr>
              <p:cNvPicPr/>
              <p:nvPr/>
            </p:nvPicPr>
            <p:blipFill>
              <a:blip r:embed="rId10"/>
              <a:stretch>
                <a:fillRect/>
              </a:stretch>
            </p:blipFill>
            <p:spPr>
              <a:xfrm>
                <a:off x="5736461" y="3476849"/>
                <a:ext cx="1733476" cy="2665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A06DC7CE-9BD9-FFF5-0BCC-7F5E69594B81}"/>
                  </a:ext>
                </a:extLst>
              </p14:cNvPr>
              <p14:cNvContentPartPr/>
              <p14:nvPr/>
            </p14:nvContentPartPr>
            <p14:xfrm>
              <a:off x="7520772" y="3594210"/>
              <a:ext cx="678128" cy="31725"/>
            </p14:xfrm>
          </p:contentPart>
        </mc:Choice>
        <mc:Fallback xmlns="">
          <p:pic>
            <p:nvPicPr>
              <p:cNvPr id="15" name="Ink 14">
                <a:extLst>
                  <a:ext uri="{FF2B5EF4-FFF2-40B4-BE49-F238E27FC236}">
                    <a16:creationId xmlns:a16="http://schemas.microsoft.com/office/drawing/2014/main" id="{A06DC7CE-9BD9-FFF5-0BCC-7F5E69594B81}"/>
                  </a:ext>
                </a:extLst>
              </p:cNvPr>
              <p:cNvPicPr/>
              <p:nvPr/>
            </p:nvPicPr>
            <p:blipFill>
              <a:blip r:embed="rId12"/>
              <a:stretch>
                <a:fillRect/>
              </a:stretch>
            </p:blipFill>
            <p:spPr>
              <a:xfrm>
                <a:off x="7467169" y="3487272"/>
                <a:ext cx="785693" cy="2452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252EBAF6-02EC-AF9A-2C1B-502BB05DFAF8}"/>
                  </a:ext>
                </a:extLst>
              </p14:cNvPr>
              <p14:cNvContentPartPr/>
              <p14:nvPr/>
            </p14:nvContentPartPr>
            <p14:xfrm>
              <a:off x="4616201" y="3158478"/>
              <a:ext cx="483212" cy="11327"/>
            </p14:xfrm>
          </p:contentPart>
        </mc:Choice>
        <mc:Fallback xmlns="">
          <p:pic>
            <p:nvPicPr>
              <p:cNvPr id="16" name="Ink 15">
                <a:extLst>
                  <a:ext uri="{FF2B5EF4-FFF2-40B4-BE49-F238E27FC236}">
                    <a16:creationId xmlns:a16="http://schemas.microsoft.com/office/drawing/2014/main" id="{252EBAF6-02EC-AF9A-2C1B-502BB05DFAF8}"/>
                  </a:ext>
                </a:extLst>
              </p:cNvPr>
              <p:cNvPicPr/>
              <p:nvPr/>
            </p:nvPicPr>
            <p:blipFill>
              <a:blip r:embed="rId14"/>
              <a:stretch>
                <a:fillRect/>
              </a:stretch>
            </p:blipFill>
            <p:spPr>
              <a:xfrm>
                <a:off x="4562231" y="2876247"/>
                <a:ext cx="590792" cy="576733"/>
              </a:xfrm>
              <a:prstGeom prst="rect">
                <a:avLst/>
              </a:prstGeom>
            </p:spPr>
          </p:pic>
        </mc:Fallback>
      </mc:AlternateContent>
    </p:spTree>
    <p:extLst>
      <p:ext uri="{BB962C8B-B14F-4D97-AF65-F5344CB8AC3E}">
        <p14:creationId xmlns:p14="http://schemas.microsoft.com/office/powerpoint/2010/main" val="125291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458788" y="333631"/>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91058" y="1449148"/>
            <a:ext cx="2348331" cy="5109758"/>
          </a:xfrm>
        </p:spPr>
        <p:txBody>
          <a:bodyPr vert="horz" lIns="91440" tIns="45720" rIns="91440" bIns="45720" rtlCol="0" anchor="t">
            <a:normAutofit fontScale="85000" lnSpcReduction="20000"/>
          </a:bodyPr>
          <a:lstStyle/>
          <a:p>
            <a:r>
              <a:rPr lang="en-US" sz="3300"/>
              <a:t>In the new dropdown, choose the course code for each first-choice Elective class.</a:t>
            </a:r>
          </a:p>
          <a:p>
            <a:endParaRPr lang="en-US" sz="3300"/>
          </a:p>
          <a:p>
            <a:r>
              <a:rPr lang="en-US" sz="3300"/>
              <a:t>Click save.</a:t>
            </a:r>
          </a:p>
          <a:p>
            <a:endParaRPr lang="en-US" sz="3300">
              <a:cs typeface="Calibri" panose="020F0502020204030204"/>
            </a:endParaRPr>
          </a:p>
          <a:p>
            <a:endParaRPr lang="en-US" sz="2800">
              <a:solidFill>
                <a:srgbClr val="000000"/>
              </a:solidFill>
            </a:endParaRPr>
          </a:p>
          <a:p>
            <a:r>
              <a:rPr lang="en-US" sz="2800" b="1">
                <a:solidFill>
                  <a:srgbClr val="FF0000"/>
                </a:solidFill>
              </a:rPr>
              <a:t>DO NOT </a:t>
            </a:r>
            <a:r>
              <a:rPr lang="en-US" sz="2800"/>
              <a:t>LEAVE A CORE CLASS IN YOUR ALTERNATE DROPDOWN</a:t>
            </a:r>
          </a:p>
        </p:txBody>
      </p:sp>
      <p:sp>
        <p:nvSpPr>
          <p:cNvPr id="3" name="Speech Bubble: Oval 2">
            <a:extLst>
              <a:ext uri="{FF2B5EF4-FFF2-40B4-BE49-F238E27FC236}">
                <a16:creationId xmlns:a16="http://schemas.microsoft.com/office/drawing/2014/main" id="{AE0429E3-E3EC-93EE-C97E-3AAAC7B82892}"/>
              </a:ext>
            </a:extLst>
          </p:cNvPr>
          <p:cNvSpPr/>
          <p:nvPr/>
        </p:nvSpPr>
        <p:spPr>
          <a:xfrm>
            <a:off x="9879376" y="168613"/>
            <a:ext cx="1986742" cy="814648"/>
          </a:xfrm>
          <a:prstGeom prst="wedgeEllipseCallout">
            <a:avLst>
              <a:gd name="adj1" fmla="val -2113"/>
              <a:gd name="adj2" fmla="val 1057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rPr>
              <a:t>Then Click Save.</a:t>
            </a:r>
          </a:p>
        </p:txBody>
      </p:sp>
      <p:pic>
        <p:nvPicPr>
          <p:cNvPr id="7" name="Picture 6">
            <a:extLst>
              <a:ext uri="{FF2B5EF4-FFF2-40B4-BE49-F238E27FC236}">
                <a16:creationId xmlns:a16="http://schemas.microsoft.com/office/drawing/2014/main" id="{713DB6E9-E8E4-8CCA-715F-D035B65D6E02}"/>
              </a:ext>
            </a:extLst>
          </p:cNvPr>
          <p:cNvPicPr>
            <a:picLocks noChangeAspect="1"/>
          </p:cNvPicPr>
          <p:nvPr/>
        </p:nvPicPr>
        <p:blipFill rotWithShape="1">
          <a:blip r:embed="rId2"/>
          <a:srcRect t="8007" b="18085"/>
          <a:stretch/>
        </p:blipFill>
        <p:spPr>
          <a:xfrm>
            <a:off x="283735" y="6332367"/>
            <a:ext cx="4324954" cy="366115"/>
          </a:xfrm>
          <a:prstGeom prst="rect">
            <a:avLst/>
          </a:prstGeom>
        </p:spPr>
      </p:pic>
      <p:pic>
        <p:nvPicPr>
          <p:cNvPr id="10" name="Picture 10" descr="Graphical user interface, text, application, email&#10;&#10;Description automatically generated">
            <a:extLst>
              <a:ext uri="{FF2B5EF4-FFF2-40B4-BE49-F238E27FC236}">
                <a16:creationId xmlns:a16="http://schemas.microsoft.com/office/drawing/2014/main" id="{446D7048-6619-8313-A793-48CBF2D30A64}"/>
              </a:ext>
            </a:extLst>
          </p:cNvPr>
          <p:cNvPicPr>
            <a:picLocks noChangeAspect="1"/>
          </p:cNvPicPr>
          <p:nvPr/>
        </p:nvPicPr>
        <p:blipFill>
          <a:blip r:embed="rId3"/>
          <a:stretch>
            <a:fillRect/>
          </a:stretch>
        </p:blipFill>
        <p:spPr>
          <a:xfrm>
            <a:off x="2479589" y="1526045"/>
            <a:ext cx="9189307" cy="4341369"/>
          </a:xfrm>
          <a:prstGeom prst="rect">
            <a:avLst/>
          </a:prstGeom>
        </p:spPr>
      </p:pic>
      <p:sp>
        <p:nvSpPr>
          <p:cNvPr id="11" name="TextBox 10">
            <a:extLst>
              <a:ext uri="{FF2B5EF4-FFF2-40B4-BE49-F238E27FC236}">
                <a16:creationId xmlns:a16="http://schemas.microsoft.com/office/drawing/2014/main" id="{1E3304CC-9427-BD73-80E0-78ED13425F3A}"/>
              </a:ext>
            </a:extLst>
          </p:cNvPr>
          <p:cNvSpPr txBox="1"/>
          <p:nvPr/>
        </p:nvSpPr>
        <p:spPr>
          <a:xfrm>
            <a:off x="9764926" y="4185851"/>
            <a:ext cx="1581664"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B0F0"/>
                </a:solidFill>
                <a:cs typeface="Calibri"/>
              </a:rPr>
              <a:t>Second Choice</a:t>
            </a:r>
            <a:endParaRPr lang="en-US" b="1">
              <a:solidFill>
                <a:srgbClr val="00B0F0"/>
              </a:solidFill>
            </a:endParaRPr>
          </a:p>
        </p:txBody>
      </p:sp>
      <p:sp>
        <p:nvSpPr>
          <p:cNvPr id="12" name="TextBox 11">
            <a:extLst>
              <a:ext uri="{FF2B5EF4-FFF2-40B4-BE49-F238E27FC236}">
                <a16:creationId xmlns:a16="http://schemas.microsoft.com/office/drawing/2014/main" id="{B095530C-CCD0-DA25-BF59-6C88D0814BFD}"/>
              </a:ext>
            </a:extLst>
          </p:cNvPr>
          <p:cNvSpPr txBox="1"/>
          <p:nvPr/>
        </p:nvSpPr>
        <p:spPr>
          <a:xfrm>
            <a:off x="9697995" y="34269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B0F0"/>
                </a:solidFill>
              </a:rPr>
              <a:t>Second Choice</a:t>
            </a:r>
            <a:endParaRPr lang="en-US"/>
          </a:p>
        </p:txBody>
      </p:sp>
      <p:sp>
        <p:nvSpPr>
          <p:cNvPr id="13" name="TextBox 12">
            <a:extLst>
              <a:ext uri="{FF2B5EF4-FFF2-40B4-BE49-F238E27FC236}">
                <a16:creationId xmlns:a16="http://schemas.microsoft.com/office/drawing/2014/main" id="{7DEFD3F0-56E6-77A9-2E51-2F496BF75A11}"/>
              </a:ext>
            </a:extLst>
          </p:cNvPr>
          <p:cNvSpPr txBox="1"/>
          <p:nvPr/>
        </p:nvSpPr>
        <p:spPr>
          <a:xfrm>
            <a:off x="7648832" y="30047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8F000"/>
                </a:solidFill>
              </a:rPr>
              <a:t>First </a:t>
            </a:r>
            <a:r>
              <a:rPr lang="en-US" b="1">
                <a:solidFill>
                  <a:srgbClr val="38F000"/>
                </a:solidFill>
                <a:ea typeface="+mn-lt"/>
                <a:cs typeface="+mn-lt"/>
              </a:rPr>
              <a:t>Choice</a:t>
            </a:r>
          </a:p>
        </p:txBody>
      </p:sp>
      <p:sp>
        <p:nvSpPr>
          <p:cNvPr id="14" name="TextBox 13">
            <a:extLst>
              <a:ext uri="{FF2B5EF4-FFF2-40B4-BE49-F238E27FC236}">
                <a16:creationId xmlns:a16="http://schemas.microsoft.com/office/drawing/2014/main" id="{074043CE-1A1F-98BA-800C-A9016399C8C0}"/>
              </a:ext>
            </a:extLst>
          </p:cNvPr>
          <p:cNvSpPr txBox="1"/>
          <p:nvPr/>
        </p:nvSpPr>
        <p:spPr>
          <a:xfrm>
            <a:off x="7648832" y="38594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8F000"/>
                </a:solidFill>
              </a:rPr>
              <a:t>First </a:t>
            </a:r>
            <a:r>
              <a:rPr lang="en-US" b="1">
                <a:solidFill>
                  <a:srgbClr val="38F000"/>
                </a:solidFill>
                <a:ea typeface="+mn-lt"/>
                <a:cs typeface="+mn-lt"/>
              </a:rPr>
              <a:t>Choice</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DDEAFF8A-99C4-9A9E-D6BA-377B2E0F0995}"/>
                  </a:ext>
                </a:extLst>
              </p14:cNvPr>
              <p14:cNvContentPartPr/>
              <p14:nvPr/>
            </p14:nvContentPartPr>
            <p14:xfrm>
              <a:off x="7539874" y="3635691"/>
              <a:ext cx="637742" cy="21136"/>
            </p14:xfrm>
          </p:contentPart>
        </mc:Choice>
        <mc:Fallback xmlns="">
          <p:pic>
            <p:nvPicPr>
              <p:cNvPr id="16" name="Ink 15">
                <a:extLst>
                  <a:ext uri="{FF2B5EF4-FFF2-40B4-BE49-F238E27FC236}">
                    <a16:creationId xmlns:a16="http://schemas.microsoft.com/office/drawing/2014/main" id="{DDEAFF8A-99C4-9A9E-D6BA-377B2E0F0995}"/>
                  </a:ext>
                </a:extLst>
              </p:cNvPr>
              <p:cNvPicPr/>
              <p:nvPr/>
            </p:nvPicPr>
            <p:blipFill>
              <a:blip r:embed="rId5"/>
              <a:stretch>
                <a:fillRect/>
              </a:stretch>
            </p:blipFill>
            <p:spPr>
              <a:xfrm>
                <a:off x="7485920" y="3530011"/>
                <a:ext cx="745291" cy="23214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73CC2213-7C69-3017-8146-511B02398BD1}"/>
                  </a:ext>
                </a:extLst>
              </p14:cNvPr>
              <p14:cNvContentPartPr/>
              <p14:nvPr/>
            </p14:nvContentPartPr>
            <p14:xfrm>
              <a:off x="4646333" y="3193448"/>
              <a:ext cx="390508" cy="11327"/>
            </p14:xfrm>
          </p:contentPart>
        </mc:Choice>
        <mc:Fallback xmlns="">
          <p:pic>
            <p:nvPicPr>
              <p:cNvPr id="17" name="Ink 16">
                <a:extLst>
                  <a:ext uri="{FF2B5EF4-FFF2-40B4-BE49-F238E27FC236}">
                    <a16:creationId xmlns:a16="http://schemas.microsoft.com/office/drawing/2014/main" id="{73CC2213-7C69-3017-8146-511B02398BD1}"/>
                  </a:ext>
                </a:extLst>
              </p:cNvPr>
              <p:cNvPicPr/>
              <p:nvPr/>
            </p:nvPicPr>
            <p:blipFill>
              <a:blip r:embed="rId7"/>
              <a:stretch>
                <a:fillRect/>
              </a:stretch>
            </p:blipFill>
            <p:spPr>
              <a:xfrm>
                <a:off x="4592755" y="-204652"/>
                <a:ext cx="498024" cy="679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6E190B33-8222-1E05-133C-534A76A45300}"/>
                  </a:ext>
                </a:extLst>
              </p14:cNvPr>
              <p14:cNvContentPartPr/>
              <p14:nvPr/>
            </p14:nvContentPartPr>
            <p14:xfrm>
              <a:off x="7519279" y="5406918"/>
              <a:ext cx="501348" cy="11327"/>
            </p14:xfrm>
          </p:contentPart>
        </mc:Choice>
        <mc:Fallback xmlns="">
          <p:pic>
            <p:nvPicPr>
              <p:cNvPr id="18" name="Ink 17">
                <a:extLst>
                  <a:ext uri="{FF2B5EF4-FFF2-40B4-BE49-F238E27FC236}">
                    <a16:creationId xmlns:a16="http://schemas.microsoft.com/office/drawing/2014/main" id="{6E190B33-8222-1E05-133C-534A76A45300}"/>
                  </a:ext>
                </a:extLst>
              </p:cNvPr>
              <p:cNvPicPr/>
              <p:nvPr/>
            </p:nvPicPr>
            <p:blipFill>
              <a:blip r:embed="rId9"/>
              <a:stretch>
                <a:fillRect/>
              </a:stretch>
            </p:blipFill>
            <p:spPr>
              <a:xfrm>
                <a:off x="7465332" y="5297667"/>
                <a:ext cx="608882" cy="230194"/>
              </a:xfrm>
              <a:prstGeom prst="rect">
                <a:avLst/>
              </a:prstGeom>
            </p:spPr>
          </p:pic>
        </mc:Fallback>
      </mc:AlternateContent>
    </p:spTree>
    <p:extLst>
      <p:ext uri="{BB962C8B-B14F-4D97-AF65-F5344CB8AC3E}">
        <p14:creationId xmlns:p14="http://schemas.microsoft.com/office/powerpoint/2010/main" val="72313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D9DD-A079-766B-D116-0A1D557DC43D}"/>
              </a:ext>
            </a:extLst>
          </p:cNvPr>
          <p:cNvSpPr>
            <a:spLocks noGrp="1"/>
          </p:cNvSpPr>
          <p:nvPr>
            <p:ph type="title"/>
          </p:nvPr>
        </p:nvSpPr>
        <p:spPr/>
        <p:txBody>
          <a:bodyPr/>
          <a:lstStyle/>
          <a:p>
            <a:r>
              <a:rPr lang="en-US" b="1"/>
              <a:t>Required  - Core Classes</a:t>
            </a:r>
          </a:p>
        </p:txBody>
      </p:sp>
      <p:sp>
        <p:nvSpPr>
          <p:cNvPr id="3" name="Content Placeholder 2">
            <a:extLst>
              <a:ext uri="{FF2B5EF4-FFF2-40B4-BE49-F238E27FC236}">
                <a16:creationId xmlns:a16="http://schemas.microsoft.com/office/drawing/2014/main" id="{189DBE64-7B79-F972-A8AB-CF4A0EB70C03}"/>
              </a:ext>
            </a:extLst>
          </p:cNvPr>
          <p:cNvSpPr>
            <a:spLocks noGrp="1"/>
          </p:cNvSpPr>
          <p:nvPr>
            <p:ph sz="half" idx="1"/>
          </p:nvPr>
        </p:nvSpPr>
        <p:spPr>
          <a:xfrm>
            <a:off x="838200" y="1825625"/>
            <a:ext cx="2546838" cy="4351338"/>
          </a:xfrm>
        </p:spPr>
        <p:txBody>
          <a:bodyPr>
            <a:normAutofit lnSpcReduction="10000"/>
          </a:bodyPr>
          <a:lstStyle/>
          <a:p>
            <a:pPr marL="0" indent="0">
              <a:buNone/>
            </a:pPr>
            <a:r>
              <a:rPr lang="en-US" dirty="0"/>
              <a:t>You have choices in:</a:t>
            </a:r>
          </a:p>
          <a:p>
            <a:r>
              <a:rPr lang="en-US" dirty="0"/>
              <a:t>English</a:t>
            </a:r>
          </a:p>
          <a:p>
            <a:r>
              <a:rPr lang="en-US" dirty="0"/>
              <a:t>Math</a:t>
            </a:r>
          </a:p>
          <a:p>
            <a:pPr marL="0" indent="0">
              <a:buNone/>
            </a:pPr>
            <a:r>
              <a:rPr lang="en-US" dirty="0"/>
              <a:t>and</a:t>
            </a:r>
          </a:p>
          <a:p>
            <a:r>
              <a:rPr lang="en-US" dirty="0"/>
              <a:t>Science</a:t>
            </a:r>
          </a:p>
          <a:p>
            <a:endParaRPr lang="en-US" dirty="0"/>
          </a:p>
          <a:p>
            <a:pPr marL="0" indent="0">
              <a:buNone/>
            </a:pPr>
            <a:r>
              <a:rPr lang="en-US" sz="2400" dirty="0"/>
              <a:t>*choices have additional requirements.</a:t>
            </a:r>
          </a:p>
          <a:p>
            <a:pPr marL="457200" lvl="1" indent="0">
              <a:buNone/>
            </a:pPr>
            <a:endParaRPr lang="en-US" dirty="0"/>
          </a:p>
        </p:txBody>
      </p:sp>
      <p:graphicFrame>
        <p:nvGraphicFramePr>
          <p:cNvPr id="7" name="Content Placeholder 6">
            <a:extLst>
              <a:ext uri="{FF2B5EF4-FFF2-40B4-BE49-F238E27FC236}">
                <a16:creationId xmlns:a16="http://schemas.microsoft.com/office/drawing/2014/main" id="{ABE4BF6D-C19A-782D-7CF4-D6B25F1B440D}"/>
              </a:ext>
            </a:extLst>
          </p:cNvPr>
          <p:cNvGraphicFramePr>
            <a:graphicFrameLocks noGrp="1"/>
          </p:cNvGraphicFramePr>
          <p:nvPr>
            <p:ph sz="half" idx="2"/>
            <p:extLst>
              <p:ext uri="{D42A27DB-BD31-4B8C-83A1-F6EECF244321}">
                <p14:modId xmlns:p14="http://schemas.microsoft.com/office/powerpoint/2010/main" val="53817300"/>
              </p:ext>
            </p:extLst>
          </p:nvPr>
        </p:nvGraphicFramePr>
        <p:xfrm>
          <a:off x="3270738" y="1573823"/>
          <a:ext cx="8484577" cy="4667858"/>
        </p:xfrm>
        <a:graphic>
          <a:graphicData uri="http://schemas.openxmlformats.org/drawingml/2006/table">
            <a:tbl>
              <a:tblPr firstRow="1" firstCol="1" bandRow="1">
                <a:tableStyleId>{616DA210-FB5B-4158-B5E0-FEB733F419BA}</a:tableStyleId>
              </a:tblPr>
              <a:tblGrid>
                <a:gridCol w="1622196">
                  <a:extLst>
                    <a:ext uri="{9D8B030D-6E8A-4147-A177-3AD203B41FA5}">
                      <a16:colId xmlns:a16="http://schemas.microsoft.com/office/drawing/2014/main" val="554667552"/>
                    </a:ext>
                  </a:extLst>
                </a:gridCol>
                <a:gridCol w="2893454">
                  <a:extLst>
                    <a:ext uri="{9D8B030D-6E8A-4147-A177-3AD203B41FA5}">
                      <a16:colId xmlns:a16="http://schemas.microsoft.com/office/drawing/2014/main" val="2657977992"/>
                    </a:ext>
                  </a:extLst>
                </a:gridCol>
                <a:gridCol w="3968927">
                  <a:extLst>
                    <a:ext uri="{9D8B030D-6E8A-4147-A177-3AD203B41FA5}">
                      <a16:colId xmlns:a16="http://schemas.microsoft.com/office/drawing/2014/main" val="4089144488"/>
                    </a:ext>
                  </a:extLst>
                </a:gridCol>
              </a:tblGrid>
              <a:tr h="328515">
                <a:tc>
                  <a:txBody>
                    <a:bodyPr/>
                    <a:lstStyle/>
                    <a:p>
                      <a:pPr marL="0" marR="0">
                        <a:lnSpc>
                          <a:spcPct val="107000"/>
                        </a:lnSpc>
                        <a:spcBef>
                          <a:spcPts val="0"/>
                        </a:spcBef>
                        <a:spcAft>
                          <a:spcPts val="0"/>
                        </a:spcAft>
                      </a:pPr>
                      <a:r>
                        <a:rPr lang="en-US" sz="1600">
                          <a:effectLst/>
                        </a:rPr>
                        <a:t>Subject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tc>
                  <a:txBody>
                    <a:bodyPr/>
                    <a:lstStyle/>
                    <a:p>
                      <a:pPr marL="0" marR="0">
                        <a:lnSpc>
                          <a:spcPct val="107000"/>
                        </a:lnSpc>
                        <a:spcBef>
                          <a:spcPts val="0"/>
                        </a:spcBef>
                        <a:spcAft>
                          <a:spcPts val="0"/>
                        </a:spcAft>
                      </a:pPr>
                      <a:r>
                        <a:rPr lang="en-US" sz="1600" dirty="0">
                          <a:effectLst/>
                        </a:rPr>
                        <a:t>Semesters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tc>
                  <a:txBody>
                    <a:bodyPr/>
                    <a:lstStyle/>
                    <a:p>
                      <a:pPr marL="0" marR="0">
                        <a:lnSpc>
                          <a:spcPct val="107000"/>
                        </a:lnSpc>
                        <a:spcBef>
                          <a:spcPts val="0"/>
                        </a:spcBef>
                        <a:spcAft>
                          <a:spcPts val="0"/>
                        </a:spcAft>
                      </a:pPr>
                      <a:r>
                        <a:rPr lang="en-US" sz="1600" dirty="0">
                          <a:effectLst/>
                        </a:rPr>
                        <a:t>Course Choices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extLst>
                  <a:ext uri="{0D108BD9-81ED-4DB2-BD59-A6C34878D82A}">
                    <a16:rowId xmlns:a16="http://schemas.microsoft.com/office/drawing/2014/main" val="947432438"/>
                  </a:ext>
                </a:extLst>
              </a:tr>
              <a:tr h="328515">
                <a:tc gridSpan="3">
                  <a:txBody>
                    <a:bodyPr/>
                    <a:lstStyle/>
                    <a:p>
                      <a:pPr marL="0" marR="0" algn="ctr">
                        <a:lnSpc>
                          <a:spcPct val="107000"/>
                        </a:lnSpc>
                        <a:spcBef>
                          <a:spcPts val="0"/>
                        </a:spcBef>
                        <a:spcAft>
                          <a:spcPts val="0"/>
                        </a:spcAft>
                      </a:pPr>
                      <a:r>
                        <a:rPr lang="en-US" sz="1600" dirty="0">
                          <a:effectLst/>
                        </a:rPr>
                        <a:t>Required Courses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50000"/>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0824647"/>
                  </a:ext>
                </a:extLst>
              </a:tr>
              <a:tr h="328515">
                <a:tc rowSpan="2">
                  <a:txBody>
                    <a:bodyPr/>
                    <a:lstStyle/>
                    <a:p>
                      <a:pPr marL="0" marR="0">
                        <a:lnSpc>
                          <a:spcPct val="107000"/>
                        </a:lnSpc>
                        <a:spcBef>
                          <a:spcPts val="0"/>
                        </a:spcBef>
                        <a:spcAft>
                          <a:spcPts val="0"/>
                        </a:spcAft>
                      </a:pPr>
                      <a:r>
                        <a:rPr lang="en-US" sz="1600">
                          <a:effectLst/>
                        </a:rPr>
                        <a:t>English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65000"/>
                      </a:schemeClr>
                    </a:solidFill>
                  </a:tcPr>
                </a:tc>
                <a:tc>
                  <a:txBody>
                    <a:bodyPr/>
                    <a:lstStyle/>
                    <a:p>
                      <a:pPr marL="0" marR="0">
                        <a:lnSpc>
                          <a:spcPct val="107000"/>
                        </a:lnSpc>
                        <a:spcBef>
                          <a:spcPts val="0"/>
                        </a:spcBef>
                        <a:spcAft>
                          <a:spcPts val="0"/>
                        </a:spcAft>
                      </a:pPr>
                      <a:r>
                        <a:rPr lang="en-US" sz="1600" dirty="0">
                          <a:effectLst/>
                        </a:rPr>
                        <a:t>Year long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65000"/>
                      </a:schemeClr>
                    </a:solidFill>
                  </a:tcPr>
                </a:tc>
                <a:tc>
                  <a:txBody>
                    <a:bodyPr/>
                    <a:lstStyle/>
                    <a:p>
                      <a:pPr marL="285750" marR="0" indent="-285750">
                        <a:lnSpc>
                          <a:spcPct val="107000"/>
                        </a:lnSpc>
                        <a:spcBef>
                          <a:spcPts val="0"/>
                        </a:spcBef>
                        <a:spcAft>
                          <a:spcPts val="0"/>
                        </a:spcAft>
                        <a:buFont typeface="Wingdings" panose="05000000000000000000" pitchFamily="2" charset="2"/>
                        <a:buChar char="q"/>
                      </a:pPr>
                      <a:r>
                        <a:rPr lang="en-US" sz="1600">
                          <a:effectLst/>
                        </a:rPr>
                        <a:t>English 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65000"/>
                      </a:schemeClr>
                    </a:solidFill>
                  </a:tcPr>
                </a:tc>
                <a:extLst>
                  <a:ext uri="{0D108BD9-81ED-4DB2-BD59-A6C34878D82A}">
                    <a16:rowId xmlns:a16="http://schemas.microsoft.com/office/drawing/2014/main" val="1127333198"/>
                  </a:ext>
                </a:extLst>
              </a:tr>
              <a:tr h="674192">
                <a:tc vMerge="1">
                  <a:txBody>
                    <a:bodyPr/>
                    <a:lstStyle/>
                    <a:p>
                      <a:endParaRPr lang="en-US"/>
                    </a:p>
                  </a:txBody>
                  <a:tcPr/>
                </a:tc>
                <a:tc>
                  <a:txBody>
                    <a:bodyPr/>
                    <a:lstStyle/>
                    <a:p>
                      <a:r>
                        <a:rPr lang="en-US" sz="1600">
                          <a:effectLst/>
                        </a:rPr>
                        <a:t>Year long</a:t>
                      </a:r>
                      <a:br>
                        <a:rPr lang="en-US" sz="1600">
                          <a:effectLst/>
                        </a:rPr>
                      </a:br>
                      <a:r>
                        <a:rPr lang="en-US" sz="1600">
                          <a:effectLst/>
                        </a:rPr>
                        <a:t>(1.0 high school credits)</a:t>
                      </a:r>
                      <a:endParaRPr lang="en-US" sz="2400"/>
                    </a:p>
                  </a:txBody>
                  <a:tcPr marL="51859" marR="51859" marT="0" marB="0">
                    <a:solidFill>
                      <a:schemeClr val="bg1">
                        <a:lumMod val="65000"/>
                      </a:schemeClr>
                    </a:solidFill>
                  </a:tcPr>
                </a:tc>
                <a:tc>
                  <a:txBody>
                    <a:bodyPr/>
                    <a:lstStyle/>
                    <a:p>
                      <a:pPr marL="285750" marR="0" indent="-285750">
                        <a:lnSpc>
                          <a:spcPct val="107000"/>
                        </a:lnSpc>
                        <a:spcBef>
                          <a:spcPts val="0"/>
                        </a:spcBef>
                        <a:spcAft>
                          <a:spcPts val="0"/>
                        </a:spcAft>
                        <a:buFont typeface="Wingdings" panose="05000000000000000000" pitchFamily="2" charset="2"/>
                        <a:buChar char="q"/>
                      </a:pPr>
                      <a:r>
                        <a:rPr lang="en-US" sz="1600" dirty="0">
                          <a:effectLst/>
                        </a:rPr>
                        <a:t>Pre-AP English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65000"/>
                      </a:schemeClr>
                    </a:solidFill>
                  </a:tcPr>
                </a:tc>
                <a:extLst>
                  <a:ext uri="{0D108BD9-81ED-4DB2-BD59-A6C34878D82A}">
                    <a16:rowId xmlns:a16="http://schemas.microsoft.com/office/drawing/2014/main" val="3123409647"/>
                  </a:ext>
                </a:extLst>
              </a:tr>
              <a:tr h="328515">
                <a:tc rowSpan="2">
                  <a:txBody>
                    <a:bodyPr/>
                    <a:lstStyle/>
                    <a:p>
                      <a:pPr marL="0" marR="0">
                        <a:lnSpc>
                          <a:spcPct val="107000"/>
                        </a:lnSpc>
                        <a:spcBef>
                          <a:spcPts val="0"/>
                        </a:spcBef>
                        <a:spcAft>
                          <a:spcPts val="0"/>
                        </a:spcAft>
                      </a:pPr>
                      <a:r>
                        <a:rPr lang="en-US" sz="1600">
                          <a:effectLst/>
                        </a:rPr>
                        <a:t>Mathematics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solidFill>
                  </a:tcPr>
                </a:tc>
                <a:tc>
                  <a:txBody>
                    <a:bodyPr/>
                    <a:lstStyle/>
                    <a:p>
                      <a:pPr marL="0" marR="0">
                        <a:lnSpc>
                          <a:spcPct val="107000"/>
                        </a:lnSpc>
                        <a:spcBef>
                          <a:spcPts val="0"/>
                        </a:spcBef>
                        <a:spcAft>
                          <a:spcPts val="0"/>
                        </a:spcAft>
                      </a:pPr>
                      <a:r>
                        <a:rPr lang="en-US" sz="1600">
                          <a:effectLst/>
                        </a:rPr>
                        <a:t>Year long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solidFill>
                  </a:tcPr>
                </a:tc>
                <a:tc>
                  <a:txBody>
                    <a:bodyPr/>
                    <a:lstStyle/>
                    <a:p>
                      <a:pPr marL="285750" marR="0" indent="-285750">
                        <a:lnSpc>
                          <a:spcPct val="107000"/>
                        </a:lnSpc>
                        <a:spcBef>
                          <a:spcPts val="0"/>
                        </a:spcBef>
                        <a:spcAft>
                          <a:spcPts val="0"/>
                        </a:spcAft>
                        <a:buFont typeface="Wingdings" panose="05000000000000000000" pitchFamily="2" charset="2"/>
                        <a:buChar char="q"/>
                      </a:pPr>
                      <a:r>
                        <a:rPr lang="en-US" sz="1600" dirty="0">
                          <a:effectLst/>
                        </a:rPr>
                        <a:t>Math 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solidFill>
                  </a:tcPr>
                </a:tc>
                <a:extLst>
                  <a:ext uri="{0D108BD9-81ED-4DB2-BD59-A6C34878D82A}">
                    <a16:rowId xmlns:a16="http://schemas.microsoft.com/office/drawing/2014/main" val="4005366000"/>
                  </a:ext>
                </a:extLst>
              </a:tr>
              <a:tr h="674192">
                <a:tc vMerge="1">
                  <a:txBody>
                    <a:bodyPr/>
                    <a:lstStyle/>
                    <a:p>
                      <a:endParaRPr lang="en-US"/>
                    </a:p>
                  </a:txBody>
                  <a:tcPr/>
                </a:tc>
                <a:tc>
                  <a:txBody>
                    <a:bodyPr/>
                    <a:lstStyle/>
                    <a:p>
                      <a:pPr marL="0" marR="0">
                        <a:lnSpc>
                          <a:spcPct val="107000"/>
                        </a:lnSpc>
                        <a:spcBef>
                          <a:spcPts val="0"/>
                        </a:spcBef>
                        <a:spcAft>
                          <a:spcPts val="0"/>
                        </a:spcAft>
                      </a:pPr>
                      <a:r>
                        <a:rPr lang="en-US" sz="1600" dirty="0">
                          <a:effectLst/>
                        </a:rPr>
                        <a:t>Year long</a:t>
                      </a:r>
                    </a:p>
                    <a:p>
                      <a:pPr marL="0" marR="0">
                        <a:lnSpc>
                          <a:spcPct val="107000"/>
                        </a:lnSpc>
                        <a:spcBef>
                          <a:spcPts val="0"/>
                        </a:spcBef>
                        <a:spcAft>
                          <a:spcPts val="0"/>
                        </a:spcAft>
                      </a:pPr>
                      <a:r>
                        <a:rPr lang="en-US" sz="1600" dirty="0">
                          <a:effectLst/>
                        </a:rPr>
                        <a:t> (1.0 high school credits)</a:t>
                      </a:r>
                      <a:endParaRPr lang="en-US" sz="2400" dirty="0"/>
                    </a:p>
                  </a:txBody>
                  <a:tcPr marL="51859" marR="51859" marT="0" marB="0">
                    <a:solidFill>
                      <a:schemeClr val="bg1"/>
                    </a:solidFill>
                  </a:tcPr>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600" dirty="0">
                          <a:effectLst/>
                        </a:rPr>
                        <a:t>Algebraic Concepts* </a:t>
                      </a:r>
                      <a:endParaRPr lang="en-US" sz="1400"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dirty="0">
                          <a:effectLst/>
                        </a:rPr>
                        <a:t>Geometry in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solidFill>
                  </a:tcPr>
                </a:tc>
                <a:extLst>
                  <a:ext uri="{0D108BD9-81ED-4DB2-BD59-A6C34878D82A}">
                    <a16:rowId xmlns:a16="http://schemas.microsoft.com/office/drawing/2014/main" val="2569817960"/>
                  </a:ext>
                </a:extLst>
              </a:tr>
              <a:tr h="328515">
                <a:tc rowSpan="2">
                  <a:txBody>
                    <a:bodyPr/>
                    <a:lstStyle/>
                    <a:p>
                      <a:pPr marL="0" marR="0">
                        <a:lnSpc>
                          <a:spcPct val="107000"/>
                        </a:lnSpc>
                        <a:spcBef>
                          <a:spcPts val="0"/>
                        </a:spcBef>
                        <a:spcAft>
                          <a:spcPts val="0"/>
                        </a:spcAft>
                      </a:pPr>
                      <a:r>
                        <a:rPr lang="en-US" sz="1600">
                          <a:effectLst/>
                        </a:rPr>
                        <a:t>Science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75000"/>
                      </a:schemeClr>
                    </a:solidFill>
                  </a:tcPr>
                </a:tc>
                <a:tc>
                  <a:txBody>
                    <a:bodyPr/>
                    <a:lstStyle/>
                    <a:p>
                      <a:pPr marL="0" marR="0">
                        <a:lnSpc>
                          <a:spcPct val="107000"/>
                        </a:lnSpc>
                        <a:spcBef>
                          <a:spcPts val="0"/>
                        </a:spcBef>
                        <a:spcAft>
                          <a:spcPts val="0"/>
                        </a:spcAft>
                      </a:pPr>
                      <a:r>
                        <a:rPr lang="en-US" sz="1600">
                          <a:effectLst/>
                        </a:rPr>
                        <a:t>Year long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75000"/>
                      </a:schemeClr>
                    </a:solidFill>
                  </a:tcPr>
                </a:tc>
                <a:tc>
                  <a:txBody>
                    <a:bodyPr/>
                    <a:lstStyle/>
                    <a:p>
                      <a:pPr marL="285750" marR="0" indent="-285750">
                        <a:lnSpc>
                          <a:spcPct val="107000"/>
                        </a:lnSpc>
                        <a:spcBef>
                          <a:spcPts val="0"/>
                        </a:spcBef>
                        <a:spcAft>
                          <a:spcPts val="0"/>
                        </a:spcAft>
                        <a:buFont typeface="Wingdings" panose="05000000000000000000" pitchFamily="2" charset="2"/>
                        <a:buChar char="q"/>
                      </a:pPr>
                      <a:r>
                        <a:rPr lang="en-US" sz="1600" dirty="0">
                          <a:effectLst/>
                        </a:rPr>
                        <a:t>Science 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75000"/>
                      </a:schemeClr>
                    </a:solidFill>
                  </a:tcPr>
                </a:tc>
                <a:extLst>
                  <a:ext uri="{0D108BD9-81ED-4DB2-BD59-A6C34878D82A}">
                    <a16:rowId xmlns:a16="http://schemas.microsoft.com/office/drawing/2014/main" val="1158382724"/>
                  </a:ext>
                </a:extLst>
              </a:tr>
              <a:tr h="674192">
                <a:tc vMerge="1">
                  <a:txBody>
                    <a:bodyPr/>
                    <a:lstStyle/>
                    <a:p>
                      <a:endParaRPr lang="en-US"/>
                    </a:p>
                  </a:txBody>
                  <a:tcPr/>
                </a:tc>
                <a:tc>
                  <a:txBody>
                    <a:bodyPr/>
                    <a:lstStyle/>
                    <a:p>
                      <a:r>
                        <a:rPr lang="en-US" sz="1600">
                          <a:effectLst/>
                        </a:rPr>
                        <a:t>Year long</a:t>
                      </a:r>
                      <a:br>
                        <a:rPr lang="en-US" sz="1600">
                          <a:effectLst/>
                        </a:rPr>
                      </a:br>
                      <a:r>
                        <a:rPr lang="en-US" sz="1600">
                          <a:effectLst/>
                        </a:rPr>
                        <a:t>(1.0 high school credits)</a:t>
                      </a:r>
                      <a:endParaRPr lang="en-US" sz="2400"/>
                    </a:p>
                  </a:txBody>
                  <a:tcPr marL="51859" marR="51859" marT="0" marB="0">
                    <a:solidFill>
                      <a:schemeClr val="bg1">
                        <a:lumMod val="75000"/>
                      </a:schemeClr>
                    </a:solidFill>
                  </a:tcPr>
                </a:tc>
                <a:tc>
                  <a:txBody>
                    <a:bodyPr/>
                    <a:lstStyle/>
                    <a:p>
                      <a:pPr marL="285750" marR="0" indent="-285750">
                        <a:lnSpc>
                          <a:spcPct val="107000"/>
                        </a:lnSpc>
                        <a:spcBef>
                          <a:spcPts val="0"/>
                        </a:spcBef>
                        <a:spcAft>
                          <a:spcPts val="0"/>
                        </a:spcAft>
                        <a:buFont typeface="Wingdings" panose="05000000000000000000" pitchFamily="2" charset="2"/>
                        <a:buChar char="q"/>
                      </a:pPr>
                      <a:r>
                        <a:rPr lang="en-US" sz="1600" dirty="0">
                          <a:effectLst/>
                        </a:rPr>
                        <a:t>Coordinated Science*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solidFill>
                      <a:schemeClr val="bg1">
                        <a:lumMod val="75000"/>
                      </a:schemeClr>
                    </a:solidFill>
                  </a:tcPr>
                </a:tc>
                <a:extLst>
                  <a:ext uri="{0D108BD9-81ED-4DB2-BD59-A6C34878D82A}">
                    <a16:rowId xmlns:a16="http://schemas.microsoft.com/office/drawing/2014/main" val="3873550249"/>
                  </a:ext>
                </a:extLst>
              </a:tr>
              <a:tr h="328515">
                <a:tc>
                  <a:txBody>
                    <a:bodyPr/>
                    <a:lstStyle/>
                    <a:p>
                      <a:pPr marL="0" marR="0">
                        <a:lnSpc>
                          <a:spcPct val="107000"/>
                        </a:lnSpc>
                        <a:spcBef>
                          <a:spcPts val="0"/>
                        </a:spcBef>
                        <a:spcAft>
                          <a:spcPts val="0"/>
                        </a:spcAft>
                      </a:pPr>
                      <a:r>
                        <a:rPr lang="en-US" sz="1600">
                          <a:effectLst/>
                        </a:rPr>
                        <a:t>Social Studies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tc>
                  <a:txBody>
                    <a:bodyPr/>
                    <a:lstStyle/>
                    <a:p>
                      <a:pPr marL="0" marR="0">
                        <a:lnSpc>
                          <a:spcPct val="107000"/>
                        </a:lnSpc>
                        <a:spcBef>
                          <a:spcPts val="0"/>
                        </a:spcBef>
                        <a:spcAft>
                          <a:spcPts val="0"/>
                        </a:spcAft>
                      </a:pPr>
                      <a:r>
                        <a:rPr lang="en-US" sz="1600">
                          <a:effectLst/>
                        </a:rPr>
                        <a:t>Year long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tc>
                  <a:txBody>
                    <a:bodyPr/>
                    <a:lstStyle/>
                    <a:p>
                      <a:pPr marL="0" marR="0">
                        <a:lnSpc>
                          <a:spcPct val="107000"/>
                        </a:lnSpc>
                        <a:spcBef>
                          <a:spcPts val="0"/>
                        </a:spcBef>
                        <a:spcAft>
                          <a:spcPts val="0"/>
                        </a:spcAft>
                      </a:pPr>
                      <a:r>
                        <a:rPr lang="en-US" sz="1600">
                          <a:effectLst/>
                        </a:rPr>
                        <a:t>History 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extLst>
                  <a:ext uri="{0D108BD9-81ED-4DB2-BD59-A6C34878D82A}">
                    <a16:rowId xmlns:a16="http://schemas.microsoft.com/office/drawing/2014/main" val="770001004"/>
                  </a:ext>
                </a:extLst>
              </a:tr>
              <a:tr h="674192">
                <a:tc>
                  <a:txBody>
                    <a:bodyPr/>
                    <a:lstStyle/>
                    <a:p>
                      <a:pPr marL="0" marR="0">
                        <a:lnSpc>
                          <a:spcPct val="107000"/>
                        </a:lnSpc>
                        <a:spcBef>
                          <a:spcPts val="0"/>
                        </a:spcBef>
                        <a:spcAft>
                          <a:spcPts val="0"/>
                        </a:spcAft>
                      </a:pPr>
                      <a:r>
                        <a:rPr lang="en-US" sz="1600">
                          <a:effectLst/>
                        </a:rPr>
                        <a:t>Physical Education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tc>
                  <a:txBody>
                    <a:bodyPr/>
                    <a:lstStyle/>
                    <a:p>
                      <a:pPr marL="0" marR="0">
                        <a:lnSpc>
                          <a:spcPct val="107000"/>
                        </a:lnSpc>
                        <a:spcBef>
                          <a:spcPts val="0"/>
                        </a:spcBef>
                        <a:spcAft>
                          <a:spcPts val="0"/>
                        </a:spcAft>
                      </a:pPr>
                      <a:r>
                        <a:rPr lang="en-US" sz="1600" dirty="0">
                          <a:effectLst/>
                        </a:rPr>
                        <a:t>One semester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tc>
                  <a:txBody>
                    <a:bodyPr/>
                    <a:lstStyle/>
                    <a:p>
                      <a:pPr marL="0" marR="0">
                        <a:lnSpc>
                          <a:spcPct val="107000"/>
                        </a:lnSpc>
                        <a:spcBef>
                          <a:spcPts val="0"/>
                        </a:spcBef>
                        <a:spcAft>
                          <a:spcPts val="0"/>
                        </a:spcAft>
                      </a:pPr>
                      <a:r>
                        <a:rPr lang="en-US" sz="1600" dirty="0">
                          <a:effectLst/>
                        </a:rPr>
                        <a:t>Physical Education – Foundational 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59" marR="51859" marT="0" marB="0"/>
                </a:tc>
                <a:extLst>
                  <a:ext uri="{0D108BD9-81ED-4DB2-BD59-A6C34878D82A}">
                    <a16:rowId xmlns:a16="http://schemas.microsoft.com/office/drawing/2014/main" val="2133478265"/>
                  </a:ext>
                </a:extLst>
              </a:tr>
            </a:tbl>
          </a:graphicData>
        </a:graphic>
      </p:graphicFrame>
    </p:spTree>
    <p:extLst>
      <p:ext uri="{BB962C8B-B14F-4D97-AF65-F5344CB8AC3E}">
        <p14:creationId xmlns:p14="http://schemas.microsoft.com/office/powerpoint/2010/main" val="1916935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544883" y="4763193"/>
            <a:ext cx="9102234" cy="1280360"/>
          </a:xfrm>
        </p:spPr>
        <p:txBody>
          <a:bodyPr>
            <a:normAutofit fontScale="92500" lnSpcReduction="20000"/>
          </a:bodyPr>
          <a:lstStyle/>
          <a:p>
            <a:r>
              <a:rPr lang="en-US" sz="2800"/>
              <a:t>Check your work!</a:t>
            </a:r>
          </a:p>
          <a:p>
            <a:r>
              <a:rPr lang="en-US" sz="2800"/>
              <a:t>Do you have </a:t>
            </a:r>
            <a:r>
              <a:rPr lang="en-US" sz="2800" b="1" u="sng"/>
              <a:t>two</a:t>
            </a:r>
            <a:r>
              <a:rPr lang="en-US" sz="2800"/>
              <a:t> first-choice Electives AND </a:t>
            </a:r>
            <a:r>
              <a:rPr lang="en-US" sz="2800" err="1"/>
              <a:t>and</a:t>
            </a:r>
            <a:r>
              <a:rPr lang="en-US" sz="2800"/>
              <a:t> </a:t>
            </a:r>
            <a:r>
              <a:rPr lang="en-US" sz="2800" b="1" u="sng"/>
              <a:t>two</a:t>
            </a:r>
            <a:r>
              <a:rPr lang="en-US" sz="2800"/>
              <a:t> alternates?</a:t>
            </a:r>
          </a:p>
          <a:p>
            <a:r>
              <a:rPr lang="en-US" sz="2800"/>
              <a:t>Do your alternates have </a:t>
            </a:r>
            <a:r>
              <a:rPr lang="en-US" sz="2800" b="1">
                <a:solidFill>
                  <a:schemeClr val="accent2"/>
                </a:solidFill>
              </a:rPr>
              <a:t>ORANGE</a:t>
            </a:r>
            <a:r>
              <a:rPr lang="en-US" sz="2800"/>
              <a:t> circles with an arrow?</a:t>
            </a:r>
          </a:p>
          <a:p>
            <a:endParaRPr lang="en-US" sz="2800"/>
          </a:p>
          <a:p>
            <a:endParaRPr lang="en-US" sz="2800"/>
          </a:p>
        </p:txBody>
      </p:sp>
      <p:sp>
        <p:nvSpPr>
          <p:cNvPr id="3" name="Text Placeholder 3">
            <a:extLst>
              <a:ext uri="{FF2B5EF4-FFF2-40B4-BE49-F238E27FC236}">
                <a16:creationId xmlns:a16="http://schemas.microsoft.com/office/drawing/2014/main" id="{74D6B441-16D6-CB66-C7E3-989A616EAE2D}"/>
              </a:ext>
            </a:extLst>
          </p:cNvPr>
          <p:cNvSpPr txBox="1">
            <a:spLocks/>
          </p:cNvSpPr>
          <p:nvPr/>
        </p:nvSpPr>
        <p:spPr>
          <a:xfrm>
            <a:off x="1544883" y="3956758"/>
            <a:ext cx="9102234" cy="5071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a:t>First Choice was single semester fine arts</a:t>
            </a:r>
          </a:p>
          <a:p>
            <a:pPr algn="ctr"/>
            <a:endParaRPr lang="en-US" sz="2800"/>
          </a:p>
        </p:txBody>
      </p:sp>
      <p:pic>
        <p:nvPicPr>
          <p:cNvPr id="8" name="Picture 8" descr="Graphical user interface, application&#10;&#10;Description automatically generated">
            <a:extLst>
              <a:ext uri="{FF2B5EF4-FFF2-40B4-BE49-F238E27FC236}">
                <a16:creationId xmlns:a16="http://schemas.microsoft.com/office/drawing/2014/main" id="{3577AD0A-9414-2754-B52A-FE30FD4BD628}"/>
              </a:ext>
            </a:extLst>
          </p:cNvPr>
          <p:cNvPicPr>
            <a:picLocks noGrp="1" noChangeAspect="1"/>
          </p:cNvPicPr>
          <p:nvPr>
            <p:ph idx="1"/>
          </p:nvPr>
        </p:nvPicPr>
        <p:blipFill>
          <a:blip r:embed="rId2"/>
          <a:stretch>
            <a:fillRect/>
          </a:stretch>
        </p:blipFill>
        <p:spPr>
          <a:xfrm>
            <a:off x="199296" y="1404674"/>
            <a:ext cx="11557686" cy="2154722"/>
          </a:xfrm>
        </p:spPr>
      </p:pic>
    </p:spTree>
    <p:extLst>
      <p:ext uri="{BB962C8B-B14F-4D97-AF65-F5344CB8AC3E}">
        <p14:creationId xmlns:p14="http://schemas.microsoft.com/office/powerpoint/2010/main" val="883736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255424" y="4837906"/>
            <a:ext cx="9102234" cy="1280360"/>
          </a:xfrm>
        </p:spPr>
        <p:txBody>
          <a:bodyPr>
            <a:normAutofit fontScale="92500" lnSpcReduction="20000"/>
          </a:bodyPr>
          <a:lstStyle/>
          <a:p>
            <a:r>
              <a:rPr lang="en-US" sz="2800"/>
              <a:t>Check your work!</a:t>
            </a:r>
          </a:p>
          <a:p>
            <a:r>
              <a:rPr lang="en-US" sz="2800"/>
              <a:t>Do you have a first-choice Elective AND an alternate?</a:t>
            </a:r>
          </a:p>
          <a:p>
            <a:r>
              <a:rPr lang="en-US" sz="2800"/>
              <a:t>Does your alternate have an </a:t>
            </a:r>
            <a:r>
              <a:rPr lang="en-US" sz="2800" b="1">
                <a:solidFill>
                  <a:schemeClr val="accent2"/>
                </a:solidFill>
              </a:rPr>
              <a:t>ORANGE</a:t>
            </a:r>
            <a:r>
              <a:rPr lang="en-US" sz="2800"/>
              <a:t> circle with an arrow?</a:t>
            </a:r>
          </a:p>
          <a:p>
            <a:endParaRPr lang="en-US" sz="2800"/>
          </a:p>
          <a:p>
            <a:endParaRPr lang="en-US" sz="2800"/>
          </a:p>
        </p:txBody>
      </p:sp>
      <p:pic>
        <p:nvPicPr>
          <p:cNvPr id="6" name="Picture 6" descr="Graphical user interface, application&#10;&#10;Description automatically generated">
            <a:extLst>
              <a:ext uri="{FF2B5EF4-FFF2-40B4-BE49-F238E27FC236}">
                <a16:creationId xmlns:a16="http://schemas.microsoft.com/office/drawing/2014/main" id="{BEA8D028-0C4C-8435-BAC2-0DE6DA2974F9}"/>
              </a:ext>
            </a:extLst>
          </p:cNvPr>
          <p:cNvPicPr>
            <a:picLocks noChangeAspect="1"/>
          </p:cNvPicPr>
          <p:nvPr/>
        </p:nvPicPr>
        <p:blipFill>
          <a:blip r:embed="rId2"/>
          <a:stretch>
            <a:fillRect/>
          </a:stretch>
        </p:blipFill>
        <p:spPr>
          <a:xfrm>
            <a:off x="183292" y="1601227"/>
            <a:ext cx="11537091" cy="2162438"/>
          </a:xfrm>
          <a:prstGeom prst="rect">
            <a:avLst/>
          </a:prstGeom>
        </p:spPr>
      </p:pic>
    </p:spTree>
    <p:extLst>
      <p:ext uri="{BB962C8B-B14F-4D97-AF65-F5344CB8AC3E}">
        <p14:creationId xmlns:p14="http://schemas.microsoft.com/office/powerpoint/2010/main" val="2742831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57BF-09E1-F71F-295E-30E1A966F167}"/>
              </a:ext>
            </a:extLst>
          </p:cNvPr>
          <p:cNvSpPr txBox="1">
            <a:spLocks/>
          </p:cNvSpPr>
          <p:nvPr/>
        </p:nvSpPr>
        <p:spPr>
          <a:xfrm>
            <a:off x="366112" y="354226"/>
            <a:ext cx="9933507" cy="9144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t>You’re Done!  </a:t>
            </a:r>
          </a:p>
        </p:txBody>
      </p:sp>
      <p:sp>
        <p:nvSpPr>
          <p:cNvPr id="4" name="Text Placeholder 3">
            <a:extLst>
              <a:ext uri="{FF2B5EF4-FFF2-40B4-BE49-F238E27FC236}">
                <a16:creationId xmlns:a16="http://schemas.microsoft.com/office/drawing/2014/main" id="{C8920CEF-20C7-CF00-FBBE-8472A8DCF34C}"/>
              </a:ext>
            </a:extLst>
          </p:cNvPr>
          <p:cNvSpPr txBox="1">
            <a:spLocks/>
          </p:cNvSpPr>
          <p:nvPr/>
        </p:nvSpPr>
        <p:spPr>
          <a:xfrm>
            <a:off x="294031" y="1541824"/>
            <a:ext cx="2368925" cy="43477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a:t>Look your class requests</a:t>
            </a:r>
            <a:br>
              <a:rPr lang="en-US" sz="3300"/>
            </a:br>
            <a:endParaRPr lang="en-US" sz="3300">
              <a:cs typeface="Calibri"/>
            </a:endParaRPr>
          </a:p>
          <a:p>
            <a:r>
              <a:rPr lang="en-US" sz="3300"/>
              <a:t>Do you have requests in </a:t>
            </a:r>
            <a:r>
              <a:rPr lang="en-US" sz="3300" b="1" u="sng">
                <a:solidFill>
                  <a:srgbClr val="FF0000"/>
                </a:solidFill>
              </a:rPr>
              <a:t>ALL</a:t>
            </a:r>
            <a:r>
              <a:rPr lang="en-US" sz="3300"/>
              <a:t> these areas?</a:t>
            </a:r>
          </a:p>
        </p:txBody>
      </p:sp>
      <p:pic>
        <p:nvPicPr>
          <p:cNvPr id="5" name="Picture 5" descr="Graphical user interface, application&#10;&#10;Description automatically generated">
            <a:extLst>
              <a:ext uri="{FF2B5EF4-FFF2-40B4-BE49-F238E27FC236}">
                <a16:creationId xmlns:a16="http://schemas.microsoft.com/office/drawing/2014/main" id="{DF215690-A197-A715-D565-C5F4E3319DA0}"/>
              </a:ext>
            </a:extLst>
          </p:cNvPr>
          <p:cNvPicPr>
            <a:picLocks noChangeAspect="1"/>
          </p:cNvPicPr>
          <p:nvPr/>
        </p:nvPicPr>
        <p:blipFill>
          <a:blip r:embed="rId2"/>
          <a:stretch>
            <a:fillRect/>
          </a:stretch>
        </p:blipFill>
        <p:spPr>
          <a:xfrm>
            <a:off x="2870888" y="1372554"/>
            <a:ext cx="8973064" cy="5029351"/>
          </a:xfrm>
          <a:prstGeom prst="rect">
            <a:avLst/>
          </a:prstGeom>
        </p:spPr>
      </p:pic>
    </p:spTree>
    <p:extLst>
      <p:ext uri="{BB962C8B-B14F-4D97-AF65-F5344CB8AC3E}">
        <p14:creationId xmlns:p14="http://schemas.microsoft.com/office/powerpoint/2010/main" val="334862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D7FE-383A-FF43-13CE-E6E6C175C246}"/>
              </a:ext>
            </a:extLst>
          </p:cNvPr>
          <p:cNvSpPr>
            <a:spLocks noGrp="1"/>
          </p:cNvSpPr>
          <p:nvPr>
            <p:ph type="title"/>
          </p:nvPr>
        </p:nvSpPr>
        <p:spPr>
          <a:xfrm>
            <a:off x="838200" y="96184"/>
            <a:ext cx="10515600" cy="1325563"/>
          </a:xfrm>
        </p:spPr>
        <p:txBody>
          <a:bodyPr/>
          <a:lstStyle/>
          <a:p>
            <a:r>
              <a:rPr lang="en-US">
                <a:cs typeface="Calibri Light"/>
              </a:rPr>
              <a:t>How To VIDEO:</a:t>
            </a:r>
            <a:endParaRPr lang="en-US"/>
          </a:p>
        </p:txBody>
      </p:sp>
      <p:pic>
        <p:nvPicPr>
          <p:cNvPr id="4" name="Online Media 3" title="8th Graders Registering in HAC">
            <a:hlinkClick r:id="" action="ppaction://media"/>
            <a:extLst>
              <a:ext uri="{FF2B5EF4-FFF2-40B4-BE49-F238E27FC236}">
                <a16:creationId xmlns:a16="http://schemas.microsoft.com/office/drawing/2014/main" id="{69E5B383-C6D0-9AF3-404A-CBE72CA1717C}"/>
              </a:ext>
            </a:extLst>
          </p:cNvPr>
          <p:cNvPicPr>
            <a:picLocks noGrp="1" noRot="1" noChangeAspect="1"/>
          </p:cNvPicPr>
          <p:nvPr>
            <p:ph idx="1"/>
            <a:videoFile r:link="rId1"/>
          </p:nvPr>
        </p:nvPicPr>
        <p:blipFill>
          <a:blip r:embed="rId4"/>
          <a:stretch>
            <a:fillRect/>
          </a:stretch>
        </p:blipFill>
        <p:spPr>
          <a:xfrm>
            <a:off x="2801471" y="1356707"/>
            <a:ext cx="7059705" cy="4359087"/>
          </a:xfrm>
        </p:spPr>
      </p:pic>
      <p:sp>
        <p:nvSpPr>
          <p:cNvPr id="5" name="TextBox 4">
            <a:extLst>
              <a:ext uri="{FF2B5EF4-FFF2-40B4-BE49-F238E27FC236}">
                <a16:creationId xmlns:a16="http://schemas.microsoft.com/office/drawing/2014/main" id="{B37B3060-426B-0F9F-B656-CB6F671A5587}"/>
              </a:ext>
            </a:extLst>
          </p:cNvPr>
          <p:cNvSpPr txBox="1"/>
          <p:nvPr/>
        </p:nvSpPr>
        <p:spPr>
          <a:xfrm>
            <a:off x="4578724" y="5844988"/>
            <a:ext cx="41215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https://youtu.be/i82JRqW_Vdk</a:t>
            </a:r>
            <a:endParaRPr lang="en-US" dirty="0"/>
          </a:p>
          <a:p>
            <a:endParaRPr lang="en-US" dirty="0">
              <a:cs typeface="Calibri"/>
            </a:endParaRPr>
          </a:p>
        </p:txBody>
      </p:sp>
    </p:spTree>
    <p:extLst>
      <p:ext uri="{BB962C8B-B14F-4D97-AF65-F5344CB8AC3E}">
        <p14:creationId xmlns:p14="http://schemas.microsoft.com/office/powerpoint/2010/main" val="1931422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6E15-5567-74C5-1D01-F4CF45908CBE}"/>
              </a:ext>
            </a:extLst>
          </p:cNvPr>
          <p:cNvSpPr>
            <a:spLocks noGrp="1"/>
          </p:cNvSpPr>
          <p:nvPr>
            <p:ph type="title"/>
          </p:nvPr>
        </p:nvSpPr>
        <p:spPr/>
        <p:txBody>
          <a:bodyPr/>
          <a:lstStyle/>
          <a:p>
            <a:r>
              <a:rPr lang="en-US" dirty="0"/>
              <a:t>Resources for School Staff using this PowerPoint</a:t>
            </a:r>
          </a:p>
        </p:txBody>
      </p:sp>
      <p:sp>
        <p:nvSpPr>
          <p:cNvPr id="3" name="Content Placeholder 2">
            <a:extLst>
              <a:ext uri="{FF2B5EF4-FFF2-40B4-BE49-F238E27FC236}">
                <a16:creationId xmlns:a16="http://schemas.microsoft.com/office/drawing/2014/main" id="{91BEDAB8-4FE7-665B-3B3B-BFA25F470DA3}"/>
              </a:ext>
            </a:extLst>
          </p:cNvPr>
          <p:cNvSpPr>
            <a:spLocks noGrp="1"/>
          </p:cNvSpPr>
          <p:nvPr>
            <p:ph idx="1"/>
          </p:nvPr>
        </p:nvSpPr>
        <p:spPr>
          <a:xfrm>
            <a:off x="838200" y="1825625"/>
            <a:ext cx="10515600" cy="3317875"/>
          </a:xfrm>
        </p:spPr>
        <p:txBody>
          <a:bodyPr>
            <a:normAutofit fontScale="92500" lnSpcReduction="20000"/>
          </a:bodyPr>
          <a:lstStyle/>
          <a:p>
            <a:r>
              <a:rPr lang="en-US" dirty="0"/>
              <a:t>8</a:t>
            </a:r>
            <a:r>
              <a:rPr lang="en-US" baseline="30000" dirty="0"/>
              <a:t>th</a:t>
            </a:r>
            <a:r>
              <a:rPr lang="en-US" dirty="0"/>
              <a:t> Grade Course Request Sheet with Worksheets – </a:t>
            </a:r>
            <a:r>
              <a:rPr lang="en-US" dirty="0">
                <a:hlinkClick r:id="rId2"/>
              </a:rPr>
              <a:t>Word format</a:t>
            </a:r>
            <a:endParaRPr lang="en-US" dirty="0"/>
          </a:p>
          <a:p>
            <a:r>
              <a:rPr lang="en-US" dirty="0"/>
              <a:t>8</a:t>
            </a:r>
            <a:r>
              <a:rPr lang="en-US" baseline="30000" dirty="0"/>
              <a:t>th</a:t>
            </a:r>
            <a:r>
              <a:rPr lang="en-US" dirty="0"/>
              <a:t> Grade Course Catalog – </a:t>
            </a:r>
            <a:r>
              <a:rPr lang="en-US" dirty="0">
                <a:hlinkClick r:id="rId3"/>
              </a:rPr>
              <a:t>Word Format</a:t>
            </a:r>
            <a:endParaRPr lang="en-US" dirty="0"/>
          </a:p>
          <a:p>
            <a:r>
              <a:rPr lang="en-US" dirty="0">
                <a:hlinkClick r:id="rId4"/>
              </a:rPr>
              <a:t>8</a:t>
            </a:r>
            <a:r>
              <a:rPr lang="en-US" baseline="30000" dirty="0">
                <a:hlinkClick r:id="rId4"/>
              </a:rPr>
              <a:t>th</a:t>
            </a:r>
            <a:r>
              <a:rPr lang="en-US" dirty="0">
                <a:hlinkClick r:id="rId4"/>
              </a:rPr>
              <a:t> Grade Walkthrough Video</a:t>
            </a:r>
            <a:endParaRPr lang="en-US" dirty="0"/>
          </a:p>
          <a:p>
            <a:r>
              <a:rPr lang="en-US">
                <a:hlinkClick r:id="rId5"/>
              </a:rPr>
              <a:t>Parent HAC Course Review Video</a:t>
            </a:r>
            <a:endParaRPr lang="en-US"/>
          </a:p>
          <a:p>
            <a:r>
              <a:rPr lang="en-US"/>
              <a:t>What </a:t>
            </a:r>
            <a:r>
              <a:rPr lang="en-US" dirty="0"/>
              <a:t>if I want a Fine Art as an alternate to an Other Elective? </a:t>
            </a:r>
          </a:p>
          <a:p>
            <a:pPr lvl="1"/>
            <a:r>
              <a:rPr lang="en-US" dirty="0"/>
              <a:t> Instructions  – </a:t>
            </a:r>
            <a:r>
              <a:rPr lang="en-US" dirty="0">
                <a:hlinkClick r:id="rId6"/>
              </a:rPr>
              <a:t>Word format</a:t>
            </a:r>
            <a:endParaRPr lang="en-US" dirty="0"/>
          </a:p>
          <a:p>
            <a:pPr marL="0" indent="0">
              <a:buNone/>
            </a:pPr>
            <a:endParaRPr lang="en-US" dirty="0"/>
          </a:p>
          <a:p>
            <a:pPr marL="0" indent="0">
              <a:buNone/>
            </a:pPr>
            <a:r>
              <a:rPr lang="en-US" dirty="0"/>
              <a:t>If links don’t work – contact your principal for the newest resources.</a:t>
            </a:r>
          </a:p>
        </p:txBody>
      </p:sp>
      <p:sp>
        <p:nvSpPr>
          <p:cNvPr id="4" name="TextBox 3">
            <a:extLst>
              <a:ext uri="{FF2B5EF4-FFF2-40B4-BE49-F238E27FC236}">
                <a16:creationId xmlns:a16="http://schemas.microsoft.com/office/drawing/2014/main" id="{BAD29E4D-1330-8AF0-EED0-AA56A0CA58A5}"/>
              </a:ext>
            </a:extLst>
          </p:cNvPr>
          <p:cNvSpPr txBox="1"/>
          <p:nvPr/>
        </p:nvSpPr>
        <p:spPr>
          <a:xfrm>
            <a:off x="838201" y="5503985"/>
            <a:ext cx="10515600" cy="646331"/>
          </a:xfrm>
          <a:prstGeom prst="rect">
            <a:avLst/>
          </a:prstGeom>
          <a:noFill/>
        </p:spPr>
        <p:txBody>
          <a:bodyPr wrap="square" rtlCol="0">
            <a:spAutoFit/>
          </a:bodyPr>
          <a:lstStyle/>
          <a:p>
            <a:pPr algn="ctr"/>
            <a:r>
              <a:rPr lang="en-US" b="1" dirty="0">
                <a:solidFill>
                  <a:srgbClr val="FF0000"/>
                </a:solidFill>
              </a:rPr>
              <a:t>This is a hidden slide.  </a:t>
            </a:r>
          </a:p>
          <a:p>
            <a:pPr algn="ctr"/>
            <a:r>
              <a:rPr lang="en-US" b="1" dirty="0">
                <a:solidFill>
                  <a:srgbClr val="FF0000"/>
                </a:solidFill>
              </a:rPr>
              <a:t>It does not show when doing a slideshow.</a:t>
            </a:r>
          </a:p>
        </p:txBody>
      </p:sp>
    </p:spTree>
    <p:extLst>
      <p:ext uri="{BB962C8B-B14F-4D97-AF65-F5344CB8AC3E}">
        <p14:creationId xmlns:p14="http://schemas.microsoft.com/office/powerpoint/2010/main" val="272866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51CA-A94F-7D9B-F1B3-556619336196}"/>
              </a:ext>
            </a:extLst>
          </p:cNvPr>
          <p:cNvSpPr>
            <a:spLocks noGrp="1"/>
          </p:cNvSpPr>
          <p:nvPr>
            <p:ph type="title"/>
          </p:nvPr>
        </p:nvSpPr>
        <p:spPr/>
        <p:txBody>
          <a:bodyPr/>
          <a:lstStyle/>
          <a:p>
            <a:r>
              <a:rPr lang="en-US" b="1"/>
              <a:t>Elective Classes</a:t>
            </a:r>
          </a:p>
        </p:txBody>
      </p:sp>
      <p:sp>
        <p:nvSpPr>
          <p:cNvPr id="3" name="Content Placeholder 2">
            <a:extLst>
              <a:ext uri="{FF2B5EF4-FFF2-40B4-BE49-F238E27FC236}">
                <a16:creationId xmlns:a16="http://schemas.microsoft.com/office/drawing/2014/main" id="{00971D50-22DE-3008-98B0-424FD4785686}"/>
              </a:ext>
            </a:extLst>
          </p:cNvPr>
          <p:cNvSpPr>
            <a:spLocks noGrp="1"/>
          </p:cNvSpPr>
          <p:nvPr>
            <p:ph sz="half" idx="1"/>
          </p:nvPr>
        </p:nvSpPr>
        <p:spPr>
          <a:xfrm>
            <a:off x="838200" y="1825625"/>
            <a:ext cx="2546838" cy="4351338"/>
          </a:xfrm>
        </p:spPr>
        <p:txBody>
          <a:bodyPr>
            <a:normAutofit fontScale="85000" lnSpcReduction="20000"/>
          </a:bodyPr>
          <a:lstStyle/>
          <a:p>
            <a:pPr marL="0" indent="0">
              <a:buNone/>
            </a:pPr>
            <a:r>
              <a:rPr lang="en-US" dirty="0"/>
              <a:t>One semester of Performing or Visual Arts is required</a:t>
            </a:r>
          </a:p>
          <a:p>
            <a:pPr marL="0" indent="0">
              <a:buNone/>
            </a:pPr>
            <a:endParaRPr lang="en-US" dirty="0"/>
          </a:p>
          <a:p>
            <a:pPr marL="0" indent="0">
              <a:buNone/>
            </a:pPr>
            <a:r>
              <a:rPr lang="en-US" dirty="0"/>
              <a:t>Three total semesters of Electives</a:t>
            </a:r>
          </a:p>
          <a:p>
            <a:endParaRPr lang="en-US" dirty="0"/>
          </a:p>
          <a:p>
            <a:pPr marL="0" indent="0">
              <a:buNone/>
            </a:pPr>
            <a:r>
              <a:rPr lang="en-US" sz="2200" dirty="0"/>
              <a:t>Year long courses are two semesters.</a:t>
            </a:r>
          </a:p>
          <a:p>
            <a:pPr marL="0" indent="0">
              <a:buNone/>
            </a:pPr>
            <a:endParaRPr lang="en-US" sz="2200" dirty="0"/>
          </a:p>
          <a:p>
            <a:pPr marL="0" indent="0">
              <a:buNone/>
            </a:pPr>
            <a:r>
              <a:rPr lang="en-US" sz="2000" dirty="0"/>
              <a:t>*choices have additional requirements.</a:t>
            </a:r>
          </a:p>
        </p:txBody>
      </p:sp>
      <p:graphicFrame>
        <p:nvGraphicFramePr>
          <p:cNvPr id="5" name="Content Placeholder 4">
            <a:extLst>
              <a:ext uri="{FF2B5EF4-FFF2-40B4-BE49-F238E27FC236}">
                <a16:creationId xmlns:a16="http://schemas.microsoft.com/office/drawing/2014/main" id="{DDA5204D-56EE-2802-D248-EE5AC37DA1BC}"/>
              </a:ext>
            </a:extLst>
          </p:cNvPr>
          <p:cNvGraphicFramePr>
            <a:graphicFrameLocks noGrp="1"/>
          </p:cNvGraphicFramePr>
          <p:nvPr>
            <p:ph sz="half" idx="2"/>
            <p:extLst>
              <p:ext uri="{D42A27DB-BD31-4B8C-83A1-F6EECF244321}">
                <p14:modId xmlns:p14="http://schemas.microsoft.com/office/powerpoint/2010/main" val="909452859"/>
              </p:ext>
            </p:extLst>
          </p:nvPr>
        </p:nvGraphicFramePr>
        <p:xfrm>
          <a:off x="3965331" y="1309492"/>
          <a:ext cx="7842738" cy="4970593"/>
        </p:xfrm>
        <a:graphic>
          <a:graphicData uri="http://schemas.openxmlformats.org/drawingml/2006/table">
            <a:tbl>
              <a:tblPr firstRow="1" firstCol="1" bandRow="1">
                <a:tableStyleId>{616DA210-FB5B-4158-B5E0-FEB733F419BA}</a:tableStyleId>
              </a:tblPr>
              <a:tblGrid>
                <a:gridCol w="2156542">
                  <a:extLst>
                    <a:ext uri="{9D8B030D-6E8A-4147-A177-3AD203B41FA5}">
                      <a16:colId xmlns:a16="http://schemas.microsoft.com/office/drawing/2014/main" val="3765501031"/>
                    </a:ext>
                  </a:extLst>
                </a:gridCol>
                <a:gridCol w="2375567">
                  <a:extLst>
                    <a:ext uri="{9D8B030D-6E8A-4147-A177-3AD203B41FA5}">
                      <a16:colId xmlns:a16="http://schemas.microsoft.com/office/drawing/2014/main" val="1666669"/>
                    </a:ext>
                  </a:extLst>
                </a:gridCol>
                <a:gridCol w="3310629">
                  <a:extLst>
                    <a:ext uri="{9D8B030D-6E8A-4147-A177-3AD203B41FA5}">
                      <a16:colId xmlns:a16="http://schemas.microsoft.com/office/drawing/2014/main" val="336717832"/>
                    </a:ext>
                  </a:extLst>
                </a:gridCol>
              </a:tblGrid>
              <a:tr h="205777">
                <a:tc>
                  <a:txBody>
                    <a:bodyPr/>
                    <a:lstStyle/>
                    <a:p>
                      <a:pPr marL="0" marR="0">
                        <a:lnSpc>
                          <a:spcPct val="107000"/>
                        </a:lnSpc>
                        <a:spcBef>
                          <a:spcPts val="0"/>
                        </a:spcBef>
                        <a:spcAft>
                          <a:spcPts val="0"/>
                        </a:spcAft>
                      </a:pPr>
                      <a:r>
                        <a:rPr lang="en-US" sz="1200" dirty="0">
                          <a:effectLst/>
                        </a:rPr>
                        <a:t>Subject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200" dirty="0">
                          <a:effectLst/>
                        </a:rPr>
                        <a:t>Semesters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200" dirty="0">
                          <a:effectLst/>
                        </a:rPr>
                        <a:t>Course Choices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194586098"/>
                  </a:ext>
                </a:extLst>
              </a:tr>
              <a:tr h="205777">
                <a:tc gridSpan="3">
                  <a:txBody>
                    <a:bodyPr/>
                    <a:lstStyle/>
                    <a:p>
                      <a:pPr marL="0" marR="0" algn="ctr">
                        <a:lnSpc>
                          <a:spcPct val="107000"/>
                        </a:lnSpc>
                        <a:spcBef>
                          <a:spcPts val="0"/>
                        </a:spcBef>
                        <a:spcAft>
                          <a:spcPts val="0"/>
                        </a:spcAft>
                      </a:pPr>
                      <a:r>
                        <a:rPr lang="en-US" sz="1200" dirty="0">
                          <a:effectLst/>
                        </a:rPr>
                        <a:t>Elective Courses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9691971"/>
                  </a:ext>
                </a:extLst>
              </a:tr>
              <a:tr h="636375">
                <a:tc rowSpan="4">
                  <a:txBody>
                    <a:bodyPr/>
                    <a:lstStyle/>
                    <a:p>
                      <a:pPr marL="0" marR="0">
                        <a:lnSpc>
                          <a:spcPct val="107000"/>
                        </a:lnSpc>
                        <a:spcBef>
                          <a:spcPts val="0"/>
                        </a:spcBef>
                        <a:spcAft>
                          <a:spcPts val="0"/>
                        </a:spcAft>
                      </a:pPr>
                      <a:r>
                        <a:rPr lang="en-US" sz="1200" dirty="0">
                          <a:effectLst/>
                        </a:rPr>
                        <a:t>Performing 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3">
                  <a:txBody>
                    <a:bodyPr/>
                    <a:lstStyle/>
                    <a:p>
                      <a:pPr marL="0" marR="0">
                        <a:lnSpc>
                          <a:spcPct val="107000"/>
                        </a:lnSpc>
                        <a:spcBef>
                          <a:spcPts val="0"/>
                        </a:spcBef>
                        <a:spcAft>
                          <a:spcPts val="0"/>
                        </a:spcAft>
                      </a:pPr>
                      <a:r>
                        <a:rPr lang="en-US" sz="1200" dirty="0">
                          <a:effectLst/>
                        </a:rPr>
                        <a:t>Year long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Band I</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Band II</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Band III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503740524"/>
                  </a:ext>
                </a:extLst>
              </a:tr>
              <a:tr h="636375">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Choir I</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Choir II</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Choir III</a:t>
                      </a:r>
                      <a:endParaRPr lang="en-US" sz="1600" dirty="0"/>
                    </a:p>
                  </a:txBody>
                  <a:tcPr marL="38705" marR="38705" marT="0" marB="0"/>
                </a:tc>
                <a:extLst>
                  <a:ext uri="{0D108BD9-81ED-4DB2-BD59-A6C34878D82A}">
                    <a16:rowId xmlns:a16="http://schemas.microsoft.com/office/drawing/2014/main" val="2464724774"/>
                  </a:ext>
                </a:extLst>
              </a:tr>
              <a:tr h="636375">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Chamber Orchestra</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Intermezzo Orchestra</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Prelude Orchestra</a:t>
                      </a:r>
                      <a:endParaRPr lang="en-US" sz="1600" dirty="0"/>
                    </a:p>
                  </a:txBody>
                  <a:tcPr marL="38705" marR="38705" marT="0" marB="0"/>
                </a:tc>
                <a:extLst>
                  <a:ext uri="{0D108BD9-81ED-4DB2-BD59-A6C34878D82A}">
                    <a16:rowId xmlns:a16="http://schemas.microsoft.com/office/drawing/2014/main" val="512186569"/>
                  </a:ext>
                </a:extLst>
              </a:tr>
              <a:tr h="225880">
                <a:tc vMerge="1">
                  <a:txBody>
                    <a:bodyPr/>
                    <a:lstStyle/>
                    <a:p>
                      <a:endParaRPr lang="en-US"/>
                    </a:p>
                  </a:txBody>
                  <a:tcPr/>
                </a:tc>
                <a:tc>
                  <a:txBody>
                    <a:bodyPr/>
                    <a:lstStyle/>
                    <a:p>
                      <a:r>
                        <a:rPr lang="en-US" sz="1200">
                          <a:effectLst/>
                        </a:rPr>
                        <a:t>One semester</a:t>
                      </a:r>
                      <a:endParaRPr lang="en-US" sz="1600"/>
                    </a:p>
                  </a:txBody>
                  <a:tcPr marL="38705" marR="38705" marT="0" marB="0"/>
                </a:tc>
                <a:tc>
                  <a:txBody>
                    <a:bodyPr/>
                    <a:lstStyle/>
                    <a:p>
                      <a:pPr marL="171450" marR="0" indent="-171450">
                        <a:lnSpc>
                          <a:spcPct val="107000"/>
                        </a:lnSpc>
                        <a:spcBef>
                          <a:spcPts val="0"/>
                        </a:spcBef>
                        <a:spcAft>
                          <a:spcPts val="0"/>
                        </a:spcAft>
                        <a:buFont typeface="Wingdings" panose="05000000000000000000" pitchFamily="2" charset="2"/>
                        <a:buChar char="q"/>
                      </a:pPr>
                      <a:r>
                        <a:rPr lang="en-US" sz="1200" u="none" strike="noStrike" dirty="0">
                          <a:effectLst/>
                        </a:rPr>
                        <a:t>General Music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378819187"/>
                  </a:ext>
                </a:extLst>
              </a:tr>
              <a:tr h="225880">
                <a:tc rowSpan="2">
                  <a:txBody>
                    <a:bodyPr/>
                    <a:lstStyle/>
                    <a:p>
                      <a:pPr marL="0" marR="0">
                        <a:lnSpc>
                          <a:spcPct val="107000"/>
                        </a:lnSpc>
                        <a:spcBef>
                          <a:spcPts val="0"/>
                        </a:spcBef>
                        <a:spcAft>
                          <a:spcPts val="0"/>
                        </a:spcAft>
                      </a:pPr>
                      <a:r>
                        <a:rPr lang="en-US" sz="1200" dirty="0">
                          <a:effectLst/>
                        </a:rPr>
                        <a:t>Visual Arts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200" dirty="0">
                          <a:effectLst/>
                        </a:rPr>
                        <a:t>One semester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171450" marR="0" indent="-171450">
                        <a:lnSpc>
                          <a:spcPct val="107000"/>
                        </a:lnSpc>
                        <a:spcBef>
                          <a:spcPts val="0"/>
                        </a:spcBef>
                        <a:spcAft>
                          <a:spcPts val="0"/>
                        </a:spcAft>
                        <a:buFont typeface="Wingdings" panose="05000000000000000000" pitchFamily="2" charset="2"/>
                        <a:buChar char="q"/>
                      </a:pPr>
                      <a:r>
                        <a:rPr lang="en-US" sz="1200" u="none" strike="noStrike" dirty="0">
                          <a:effectLst/>
                        </a:rPr>
                        <a:t>Art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4157704821"/>
                  </a:ext>
                </a:extLst>
              </a:tr>
              <a:tr h="0">
                <a:tc v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Year long</a:t>
                      </a:r>
                    </a:p>
                  </a:txBody>
                  <a:tcPr marL="38705" marR="38705" marT="0" marB="0"/>
                </a:tc>
                <a:tc>
                  <a:txBody>
                    <a:bodyPr/>
                    <a:lstStyle/>
                    <a:p>
                      <a:pPr marL="171450" marR="0" indent="-171450">
                        <a:lnSpc>
                          <a:spcPct val="107000"/>
                        </a:lnSpc>
                        <a:spcBef>
                          <a:spcPts val="0"/>
                        </a:spcBef>
                        <a:spcAft>
                          <a:spcPts val="0"/>
                        </a:spcAft>
                        <a:buFont typeface="Wingdings" panose="05000000000000000000" pitchFamily="2" charset="2"/>
                        <a:buChar char="q"/>
                      </a:pPr>
                      <a:r>
                        <a:rPr lang="en-US" sz="1200" dirty="0">
                          <a:effectLst/>
                          <a:latin typeface="Calibri" panose="020F0502020204030204" pitchFamily="34" charset="0"/>
                          <a:ea typeface="Calibri" panose="020F0502020204030204" pitchFamily="34" charset="0"/>
                          <a:cs typeface="Times New Roman" panose="02020603050405020304" pitchFamily="18" charset="0"/>
                        </a:rPr>
                        <a:t>Art 8</a:t>
                      </a:r>
                    </a:p>
                  </a:txBody>
                  <a:tcPr marL="38705" marR="38705" marT="0" marB="0"/>
                </a:tc>
                <a:extLst>
                  <a:ext uri="{0D108BD9-81ED-4DB2-BD59-A6C34878D82A}">
                    <a16:rowId xmlns:a16="http://schemas.microsoft.com/office/drawing/2014/main" val="3754385916"/>
                  </a:ext>
                </a:extLst>
              </a:tr>
              <a:tr h="421076">
                <a:tc>
                  <a:txBody>
                    <a:bodyPr/>
                    <a:lstStyle/>
                    <a:p>
                      <a:pPr marL="0" marR="0">
                        <a:lnSpc>
                          <a:spcPct val="107000"/>
                        </a:lnSpc>
                        <a:spcBef>
                          <a:spcPts val="0"/>
                        </a:spcBef>
                        <a:spcAft>
                          <a:spcPts val="0"/>
                        </a:spcAft>
                      </a:pPr>
                      <a:r>
                        <a:rPr lang="en-US" sz="1200">
                          <a:effectLst/>
                        </a:rPr>
                        <a:t>Physical Education Electives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200" dirty="0">
                          <a:effectLst/>
                        </a:rPr>
                        <a:t>One semester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Lifetime PE</a:t>
                      </a:r>
                      <a:endParaRPr lang="en-US" sz="11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200" u="none" strike="noStrike" dirty="0">
                          <a:effectLst/>
                        </a:rPr>
                        <a:t>Team Sports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64830622"/>
                  </a:ext>
                </a:extLst>
              </a:tr>
              <a:tr h="796322">
                <a:tc>
                  <a:txBody>
                    <a:bodyPr/>
                    <a:lstStyle/>
                    <a:p>
                      <a:pPr marL="0" marR="0">
                        <a:lnSpc>
                          <a:spcPct val="107000"/>
                        </a:lnSpc>
                        <a:spcBef>
                          <a:spcPts val="0"/>
                        </a:spcBef>
                        <a:spcAft>
                          <a:spcPts val="0"/>
                        </a:spcAft>
                      </a:pPr>
                      <a:r>
                        <a:rPr lang="en-US" sz="1200" dirty="0">
                          <a:effectLst/>
                        </a:rPr>
                        <a:t>STEM and CTE Electives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200" dirty="0">
                          <a:effectLst/>
                        </a:rPr>
                        <a:t>One semester </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high school credits)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171450" marR="0" lvl="0" indent="-171450">
                        <a:lnSpc>
                          <a:spcPct val="107000"/>
                        </a:lnSpc>
                        <a:spcBef>
                          <a:spcPts val="0"/>
                        </a:spcBef>
                        <a:spcAft>
                          <a:spcPts val="0"/>
                        </a:spcAft>
                        <a:buFont typeface="Wingdings" panose="05000000000000000000" pitchFamily="2" charset="2"/>
                        <a:buChar char="q"/>
                      </a:pPr>
                      <a:r>
                        <a:rPr lang="en-US" sz="1200" u="none" strike="noStrike" dirty="0">
                          <a:effectLst/>
                        </a:rPr>
                        <a:t>Exploring Graphic Arts*</a:t>
                      </a:r>
                      <a:endParaRPr lang="en-US" sz="1100" u="none" strike="noStrike" dirty="0">
                        <a:effectLst/>
                      </a:endParaRPr>
                    </a:p>
                    <a:p>
                      <a:pPr marL="171450" marR="0" lvl="0" indent="-171450">
                        <a:lnSpc>
                          <a:spcPct val="107000"/>
                        </a:lnSpc>
                        <a:spcBef>
                          <a:spcPts val="0"/>
                        </a:spcBef>
                        <a:spcAft>
                          <a:spcPts val="0"/>
                        </a:spcAft>
                        <a:buFont typeface="Wingdings" panose="05000000000000000000" pitchFamily="2" charset="2"/>
                        <a:buChar char="q"/>
                      </a:pPr>
                      <a:r>
                        <a:rPr lang="en-US" sz="1200" u="none" strike="noStrike" dirty="0">
                          <a:effectLst/>
                        </a:rPr>
                        <a:t>Digital Manufacturing (CAD)* </a:t>
                      </a:r>
                      <a:endParaRPr lang="en-US" sz="1100" u="none" strike="noStrike" dirty="0">
                        <a:effectLst/>
                      </a:endParaRPr>
                    </a:p>
                    <a:p>
                      <a:pPr marL="171450" marR="0" lvl="0" indent="-171450">
                        <a:lnSpc>
                          <a:spcPct val="107000"/>
                        </a:lnSpc>
                        <a:spcBef>
                          <a:spcPts val="0"/>
                        </a:spcBef>
                        <a:spcAft>
                          <a:spcPts val="0"/>
                        </a:spcAft>
                        <a:buFont typeface="Wingdings" panose="05000000000000000000" pitchFamily="2" charset="2"/>
                        <a:buChar char="q"/>
                      </a:pPr>
                      <a:r>
                        <a:rPr lang="en-US" sz="1200" u="none" strike="noStrike" dirty="0">
                          <a:effectLst/>
                        </a:rPr>
                        <a:t>Robotics Tech I*</a:t>
                      </a:r>
                      <a:endParaRPr lang="en-US" sz="1100" u="none" strike="noStrike" dirty="0">
                        <a:effectLst/>
                      </a:endParaRPr>
                    </a:p>
                    <a:p>
                      <a:pPr marL="171450" marR="0" lvl="0" indent="-171450">
                        <a:lnSpc>
                          <a:spcPct val="107000"/>
                        </a:lnSpc>
                        <a:spcBef>
                          <a:spcPts val="0"/>
                        </a:spcBef>
                        <a:spcAft>
                          <a:spcPts val="0"/>
                        </a:spcAft>
                        <a:buFont typeface="Wingdings" panose="05000000000000000000" pitchFamily="2" charset="2"/>
                        <a:buChar char="q"/>
                      </a:pPr>
                      <a:r>
                        <a:rPr lang="en-US" sz="1200" u="none" strike="noStrike" dirty="0">
                          <a:effectLst/>
                        </a:rPr>
                        <a:t>Robotics Tech 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3243964438"/>
                  </a:ext>
                </a:extLst>
              </a:tr>
              <a:tr h="223836">
                <a:tc row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Electives</a:t>
                      </a:r>
                    </a:p>
                  </a:txBody>
                  <a:tcPr marL="38705" marR="38705"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rPr>
                        <a:t>Year long</a:t>
                      </a:r>
                      <a:endParaRPr lang="en-US" sz="1200" dirty="0"/>
                    </a:p>
                  </a:txBody>
                  <a:tcPr marL="38705" marR="38705" marT="0" marB="0"/>
                </a:tc>
                <a:tc>
                  <a:txBody>
                    <a:bodyPr/>
                    <a:lstStyle/>
                    <a:p>
                      <a:pPr marL="171450" marR="0" indent="-171450">
                        <a:lnSpc>
                          <a:spcPct val="107000"/>
                        </a:lnSpc>
                        <a:spcBef>
                          <a:spcPts val="0"/>
                        </a:spcBef>
                        <a:spcAft>
                          <a:spcPts val="0"/>
                        </a:spcAft>
                        <a:buFont typeface="Wingdings" panose="05000000000000000000" pitchFamily="2" charset="2"/>
                        <a:buChar char="q"/>
                      </a:pPr>
                      <a:r>
                        <a:rPr lang="en-US" sz="1200" u="none" strike="noStrike" dirty="0">
                          <a:effectLst/>
                        </a:rPr>
                        <a:t>Avid 8</a:t>
                      </a:r>
                    </a:p>
                  </a:txBody>
                  <a:tcPr marL="38705" marR="38705" marT="0" marB="0"/>
                </a:tc>
                <a:extLst>
                  <a:ext uri="{0D108BD9-81ED-4DB2-BD59-A6C34878D82A}">
                    <a16:rowId xmlns:a16="http://schemas.microsoft.com/office/drawing/2014/main" val="3724686817"/>
                  </a:ext>
                </a:extLst>
              </a:tr>
              <a:tr h="65630">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rPr>
                        <a:t>Year long (1.0 high school credits)</a:t>
                      </a:r>
                      <a:endParaRPr lang="en-US" sz="1200" dirty="0"/>
                    </a:p>
                  </a:txBody>
                  <a:tcPr marL="38705" marR="38705" marT="0" marB="0"/>
                </a:tc>
                <a:tc>
                  <a:txBody>
                    <a:bodyPr/>
                    <a:lstStyle/>
                    <a:p>
                      <a:pPr marL="171450" marR="0" lvl="0" indent="-171450" algn="l"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rPr>
                        <a:t>Spanish 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341413869"/>
                  </a:ext>
                </a:extLst>
              </a:tr>
              <a:tr h="0">
                <a:tc vMerge="1">
                  <a:txBody>
                    <a:bodyPr/>
                    <a:lstStyle/>
                    <a:p>
                      <a:endParaRPr lang="en-US"/>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semester</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marL="38705" marR="38705" marT="0" marB="0"/>
                </a:tc>
                <a:tc>
                  <a:txBody>
                    <a:bodyPr/>
                    <a:lstStyle/>
                    <a:p>
                      <a:pPr marL="171450" marR="0" indent="-171450" algn="l" defTabSz="914400" rtl="0" eaLnBrk="1" latinLnBrk="0" hangingPunct="1">
                        <a:lnSpc>
                          <a:spcPct val="107000"/>
                        </a:lnSpc>
                        <a:spcBef>
                          <a:spcPts val="0"/>
                        </a:spcBef>
                        <a:spcAft>
                          <a:spcPts val="0"/>
                        </a:spcAft>
                        <a:buFont typeface="Wingdings" panose="05000000000000000000" pitchFamily="2" charset="2"/>
                        <a:buChar char="q"/>
                      </a:pPr>
                      <a:r>
                        <a:rPr lang="en-US" sz="1200" u="none" strike="noStrike" kern="1200" dirty="0">
                          <a:solidFill>
                            <a:schemeClr val="tx1"/>
                          </a:solidFill>
                          <a:effectLst/>
                          <a:latin typeface="+mn-lt"/>
                          <a:ea typeface="+mn-ea"/>
                          <a:cs typeface="+mn-cs"/>
                        </a:rPr>
                        <a:t>Leadership 8</a:t>
                      </a:r>
                    </a:p>
                    <a:p>
                      <a:pPr marL="171450" marR="0" indent="-171450" algn="l" defTabSz="914400" rtl="0" eaLnBrk="1" latinLnBrk="0" hangingPunct="1">
                        <a:lnSpc>
                          <a:spcPct val="107000"/>
                        </a:lnSpc>
                        <a:spcBef>
                          <a:spcPts val="0"/>
                        </a:spcBef>
                        <a:spcAft>
                          <a:spcPts val="0"/>
                        </a:spcAft>
                        <a:buFont typeface="Wingdings" panose="05000000000000000000" pitchFamily="2" charset="2"/>
                        <a:buChar char="q"/>
                      </a:pPr>
                      <a:r>
                        <a:rPr lang="en-US" sz="1200" u="none" strike="noStrike" kern="1200" dirty="0">
                          <a:solidFill>
                            <a:schemeClr val="tx1"/>
                          </a:solidFill>
                          <a:effectLst/>
                          <a:latin typeface="+mn-lt"/>
                          <a:ea typeface="+mn-ea"/>
                          <a:cs typeface="+mn-cs"/>
                        </a:rPr>
                        <a:t>PE Peer Coach</a:t>
                      </a:r>
                    </a:p>
                  </a:txBody>
                  <a:tcPr marL="38705" marR="38705" marT="0" marB="0"/>
                </a:tc>
                <a:extLst>
                  <a:ext uri="{0D108BD9-81ED-4DB2-BD59-A6C34878D82A}">
                    <a16:rowId xmlns:a16="http://schemas.microsoft.com/office/drawing/2014/main" val="2599645522"/>
                  </a:ext>
                </a:extLst>
              </a:tr>
            </a:tbl>
          </a:graphicData>
        </a:graphic>
      </p:graphicFrame>
    </p:spTree>
    <p:extLst>
      <p:ext uri="{BB962C8B-B14F-4D97-AF65-F5344CB8AC3E}">
        <p14:creationId xmlns:p14="http://schemas.microsoft.com/office/powerpoint/2010/main" val="374384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E768-5A80-5505-A734-428DB24BE930}"/>
              </a:ext>
            </a:extLst>
          </p:cNvPr>
          <p:cNvSpPr>
            <a:spLocks noGrp="1"/>
          </p:cNvSpPr>
          <p:nvPr>
            <p:ph type="title"/>
          </p:nvPr>
        </p:nvSpPr>
        <p:spPr>
          <a:xfrm>
            <a:off x="838200" y="365125"/>
            <a:ext cx="5484159" cy="1347974"/>
          </a:xfrm>
        </p:spPr>
        <p:txBody>
          <a:bodyPr/>
          <a:lstStyle/>
          <a:p>
            <a:r>
              <a:rPr lang="en-US" b="1">
                <a:cs typeface="Calibri Light"/>
              </a:rPr>
              <a:t>Before we put our choices into HAC</a:t>
            </a:r>
            <a:endParaRPr lang="en-US" b="1"/>
          </a:p>
        </p:txBody>
      </p:sp>
      <p:sp>
        <p:nvSpPr>
          <p:cNvPr id="3" name="Content Placeholder 2">
            <a:extLst>
              <a:ext uri="{FF2B5EF4-FFF2-40B4-BE49-F238E27FC236}">
                <a16:creationId xmlns:a16="http://schemas.microsoft.com/office/drawing/2014/main" id="{39AB6B9F-4901-FC4C-F5A7-5F7526F682E4}"/>
              </a:ext>
            </a:extLst>
          </p:cNvPr>
          <p:cNvSpPr>
            <a:spLocks noGrp="1"/>
          </p:cNvSpPr>
          <p:nvPr>
            <p:ph idx="1"/>
          </p:nvPr>
        </p:nvSpPr>
        <p:spPr>
          <a:xfrm>
            <a:off x="793376" y="2318684"/>
            <a:ext cx="5181600" cy="4351338"/>
          </a:xfrm>
        </p:spPr>
        <p:txBody>
          <a:bodyPr vert="horz" lIns="91440" tIns="45720" rIns="91440" bIns="45720" rtlCol="0" anchor="t">
            <a:normAutofit fontScale="92500" lnSpcReduction="20000"/>
          </a:bodyPr>
          <a:lstStyle/>
          <a:p>
            <a:r>
              <a:rPr lang="en-US" dirty="0">
                <a:cs typeface="Calibri"/>
              </a:rPr>
              <a:t>We need to pick out course we want to take</a:t>
            </a:r>
            <a:br>
              <a:rPr lang="en-US" dirty="0">
                <a:cs typeface="Calibri"/>
              </a:rPr>
            </a:br>
            <a:br>
              <a:rPr lang="en-US" dirty="0">
                <a:cs typeface="Calibri"/>
              </a:rPr>
            </a:br>
            <a:br>
              <a:rPr lang="en-US" dirty="0">
                <a:cs typeface="Calibri"/>
              </a:rPr>
            </a:br>
            <a:endParaRPr lang="en-US" dirty="0">
              <a:cs typeface="Calibri"/>
            </a:endParaRPr>
          </a:p>
          <a:p>
            <a:r>
              <a:rPr lang="en-US" dirty="0">
                <a:cs typeface="Calibri"/>
              </a:rPr>
              <a:t>What Electives do I want to take?</a:t>
            </a:r>
            <a:br>
              <a:rPr lang="en-US" dirty="0">
                <a:cs typeface="Calibri"/>
              </a:rPr>
            </a:br>
            <a:br>
              <a:rPr lang="en-US" dirty="0">
                <a:cs typeface="Calibri"/>
              </a:rPr>
            </a:br>
            <a:endParaRPr lang="en-US">
              <a:cs typeface="Calibri"/>
            </a:endParaRPr>
          </a:p>
          <a:p>
            <a:r>
              <a:rPr lang="en-US" dirty="0">
                <a:cs typeface="Calibri"/>
              </a:rPr>
              <a:t>Complete the Elective Request Planning Guide</a:t>
            </a:r>
          </a:p>
          <a:p>
            <a:pPr lvl="1"/>
            <a:r>
              <a:rPr lang="en-US" dirty="0">
                <a:cs typeface="Calibri"/>
              </a:rPr>
              <a:t>Use the Course catalog to help with your selection</a:t>
            </a:r>
            <a:br>
              <a:rPr lang="en-US" dirty="0">
                <a:cs typeface="Calibri"/>
              </a:rPr>
            </a:br>
            <a:br>
              <a:rPr lang="en-US" dirty="0">
                <a:cs typeface="Calibri"/>
              </a:rPr>
            </a:br>
            <a:endParaRPr lang="en-US">
              <a:cs typeface="Calibri"/>
            </a:endParaRPr>
          </a:p>
        </p:txBody>
      </p:sp>
      <p:pic>
        <p:nvPicPr>
          <p:cNvPr id="4" name="Picture 4" descr="Text, letter&#10;&#10;Description automatically generated">
            <a:extLst>
              <a:ext uri="{FF2B5EF4-FFF2-40B4-BE49-F238E27FC236}">
                <a16:creationId xmlns:a16="http://schemas.microsoft.com/office/drawing/2014/main" id="{4DA76594-8D33-3778-B69C-7A2039D74111}"/>
              </a:ext>
            </a:extLst>
          </p:cNvPr>
          <p:cNvPicPr>
            <a:picLocks noChangeAspect="1"/>
          </p:cNvPicPr>
          <p:nvPr/>
        </p:nvPicPr>
        <p:blipFill>
          <a:blip r:embed="rId2"/>
          <a:stretch>
            <a:fillRect/>
          </a:stretch>
        </p:blipFill>
        <p:spPr>
          <a:xfrm>
            <a:off x="6550960" y="226685"/>
            <a:ext cx="5107640" cy="6303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814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1409-7809-0BDA-AB2C-E7F4D3480675}"/>
              </a:ext>
            </a:extLst>
          </p:cNvPr>
          <p:cNvSpPr>
            <a:spLocks noGrp="1"/>
          </p:cNvSpPr>
          <p:nvPr>
            <p:ph type="title"/>
          </p:nvPr>
        </p:nvSpPr>
        <p:spPr/>
        <p:txBody>
          <a:bodyPr/>
          <a:lstStyle/>
          <a:p>
            <a:r>
              <a:rPr lang="en-US" b="1">
                <a:cs typeface="Calibri Light"/>
              </a:rPr>
              <a:t>What Core Classes Do I want to Take?</a:t>
            </a:r>
            <a:endParaRPr lang="en-US" b="1"/>
          </a:p>
        </p:txBody>
      </p:sp>
      <p:sp>
        <p:nvSpPr>
          <p:cNvPr id="3" name="Content Placeholder 2">
            <a:extLst>
              <a:ext uri="{FF2B5EF4-FFF2-40B4-BE49-F238E27FC236}">
                <a16:creationId xmlns:a16="http://schemas.microsoft.com/office/drawing/2014/main" id="{63209D5C-CEC6-9F86-FBB5-42DE25C7E670}"/>
              </a:ext>
            </a:extLst>
          </p:cNvPr>
          <p:cNvSpPr>
            <a:spLocks noGrp="1"/>
          </p:cNvSpPr>
          <p:nvPr>
            <p:ph idx="1"/>
          </p:nvPr>
        </p:nvSpPr>
        <p:spPr/>
        <p:txBody>
          <a:bodyPr vert="horz" lIns="91440" tIns="45720" rIns="91440" bIns="45720" rtlCol="0" anchor="t">
            <a:normAutofit/>
          </a:bodyPr>
          <a:lstStyle/>
          <a:p>
            <a:r>
              <a:rPr lang="en-US" dirty="0">
                <a:cs typeface="Calibri"/>
              </a:rPr>
              <a:t>Core classes are Required but you do have choice for the following courses</a:t>
            </a:r>
            <a:br>
              <a:rPr lang="en-US" dirty="0">
                <a:cs typeface="Calibri"/>
              </a:rPr>
            </a:br>
            <a:endParaRPr lang="en-US" dirty="0">
              <a:cs typeface="Calibri"/>
            </a:endParaRPr>
          </a:p>
          <a:p>
            <a:pPr lvl="1"/>
            <a:r>
              <a:rPr lang="en-US" dirty="0">
                <a:cs typeface="Calibri"/>
              </a:rPr>
              <a:t>English</a:t>
            </a:r>
          </a:p>
          <a:p>
            <a:pPr lvl="1"/>
            <a:r>
              <a:rPr lang="en-US" dirty="0">
                <a:cs typeface="Calibri"/>
              </a:rPr>
              <a:t>Math</a:t>
            </a:r>
            <a:br>
              <a:rPr lang="en-US" dirty="0">
                <a:cs typeface="Calibri"/>
              </a:rPr>
            </a:br>
            <a:br>
              <a:rPr lang="en-US" dirty="0">
                <a:cs typeface="Calibri"/>
              </a:rPr>
            </a:br>
            <a:endParaRPr lang="en-US" dirty="0">
              <a:cs typeface="Calibri"/>
            </a:endParaRPr>
          </a:p>
          <a:p>
            <a:r>
              <a:rPr lang="en-US" dirty="0">
                <a:cs typeface="Calibri"/>
              </a:rPr>
              <a:t>We highly recommend taking Honors English</a:t>
            </a:r>
          </a:p>
          <a:p>
            <a:r>
              <a:rPr lang="en-US" dirty="0">
                <a:cs typeface="Calibri"/>
              </a:rPr>
              <a:t>If you are hardworking and enjoy math, Accelerated Math is a great choice</a:t>
            </a:r>
          </a:p>
          <a:p>
            <a:pPr marL="0" indent="0">
              <a:buNone/>
            </a:pPr>
            <a:endParaRPr lang="en-US" dirty="0">
              <a:cs typeface="Calibri"/>
            </a:endParaRPr>
          </a:p>
        </p:txBody>
      </p:sp>
    </p:spTree>
    <p:extLst>
      <p:ext uri="{BB962C8B-B14F-4D97-AF65-F5344CB8AC3E}">
        <p14:creationId xmlns:p14="http://schemas.microsoft.com/office/powerpoint/2010/main" val="1983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70965" y="667684"/>
            <a:ext cx="4957483" cy="1325563"/>
          </a:xfrm>
        </p:spPr>
        <p:txBody>
          <a:bodyPr/>
          <a:lstStyle/>
          <a:p>
            <a:r>
              <a:rPr lang="en-US" b="1">
                <a:cs typeface="Calibri Light"/>
              </a:rPr>
              <a:t>Check your English and Math Choices</a:t>
            </a:r>
            <a:endParaRPr lang="en-US" b="1"/>
          </a:p>
        </p:txBody>
      </p:sp>
    </p:spTree>
    <p:extLst>
      <p:ext uri="{BB962C8B-B14F-4D97-AF65-F5344CB8AC3E}">
        <p14:creationId xmlns:p14="http://schemas.microsoft.com/office/powerpoint/2010/main" val="190299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37347" y="2774390"/>
            <a:ext cx="4957483" cy="1325563"/>
          </a:xfrm>
        </p:spPr>
        <p:txBody>
          <a:bodyPr>
            <a:normAutofit fontScale="90000"/>
          </a:bodyPr>
          <a:lstStyle/>
          <a:p>
            <a:r>
              <a:rPr lang="en-US" b="1" dirty="0">
                <a:solidFill>
                  <a:srgbClr val="00B050"/>
                </a:solidFill>
                <a:cs typeface="Calibri Light"/>
              </a:rPr>
              <a:t>Check your TOP 2 Fine Art Electives</a:t>
            </a:r>
            <a:br>
              <a:rPr lang="en-US" dirty="0">
                <a:cs typeface="Calibri Light"/>
              </a:rPr>
            </a:br>
            <a:br>
              <a:rPr lang="en-US" dirty="0">
                <a:cs typeface="Calibri Light"/>
              </a:rPr>
            </a:br>
            <a:br>
              <a:rPr lang="en-US" dirty="0">
                <a:cs typeface="Calibri Light"/>
              </a:rPr>
            </a:br>
            <a:r>
              <a:rPr lang="en-US" b="1" dirty="0">
                <a:solidFill>
                  <a:srgbClr val="FFC000"/>
                </a:solidFill>
                <a:cs typeface="Calibri Light"/>
              </a:rPr>
              <a:t>Check your TOP 4 Elective Options</a:t>
            </a:r>
            <a:br>
              <a:rPr lang="en-US" dirty="0">
                <a:cs typeface="Calibri Light"/>
              </a:rPr>
            </a:br>
            <a:br>
              <a:rPr lang="en-US" dirty="0">
                <a:cs typeface="Calibri Light"/>
              </a:rPr>
            </a:br>
            <a:endParaRPr lang="en-US" dirty="0">
              <a:cs typeface="Calibri Light"/>
            </a:endParaRPr>
          </a:p>
        </p:txBody>
      </p:sp>
      <p:sp>
        <p:nvSpPr>
          <p:cNvPr id="3" name="TextBox 2">
            <a:extLst>
              <a:ext uri="{FF2B5EF4-FFF2-40B4-BE49-F238E27FC236}">
                <a16:creationId xmlns:a16="http://schemas.microsoft.com/office/drawing/2014/main" id="{FC96A0D0-DAF2-302A-6D3F-9395075CF778}"/>
              </a:ext>
            </a:extLst>
          </p:cNvPr>
          <p:cNvSpPr txBox="1"/>
          <p:nvPr/>
        </p:nvSpPr>
        <p:spPr>
          <a:xfrm>
            <a:off x="6440022" y="2774391"/>
            <a:ext cx="453148" cy="1736064"/>
          </a:xfrm>
          <a:prstGeom prst="rect">
            <a:avLst/>
          </a:prstGeom>
          <a:noFill/>
          <a:ln w="57150">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B76E29EF-23ED-A72B-3740-D0D8AD5D5566}"/>
              </a:ext>
            </a:extLst>
          </p:cNvPr>
          <p:cNvSpPr txBox="1"/>
          <p:nvPr/>
        </p:nvSpPr>
        <p:spPr>
          <a:xfrm>
            <a:off x="6319258" y="2694456"/>
            <a:ext cx="653042" cy="3530498"/>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428579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66B0585A4514AA2C7C7C9EFF04A1C" ma:contentTypeVersion="16" ma:contentTypeDescription="Create a new document." ma:contentTypeScope="" ma:versionID="00ccf17f60c7f2f31a5c8e3d6adb0535">
  <xsd:schema xmlns:xsd="http://www.w3.org/2001/XMLSchema" xmlns:xs="http://www.w3.org/2001/XMLSchema" xmlns:p="http://schemas.microsoft.com/office/2006/metadata/properties" xmlns:ns2="0985cd61-be71-466a-9958-96c7417d18cc" xmlns:ns3="0e8f4097-6349-4614-ab0f-f4cf878bcd4a" targetNamespace="http://schemas.microsoft.com/office/2006/metadata/properties" ma:root="true" ma:fieldsID="a0b7be39bc43d7d3aba167165ddf3860" ns2:_="" ns3:_="">
    <xsd:import namespace="0985cd61-be71-466a-9958-96c7417d18cc"/>
    <xsd:import namespace="0e8f4097-6349-4614-ab0f-f4cf878bcd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5cd61-be71-466a-9958-96c7417d1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28af62-6bf1-4d46-a88e-f51182f6fe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8f4097-6349-4614-ab0f-f4cf878bcd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97b4e1-fc29-4ac9-84f3-b7f5fe9d040d}" ma:internalName="TaxCatchAll" ma:showField="CatchAllData" ma:web="0e8f4097-6349-4614-ab0f-f4cf878bcd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85cd61-be71-466a-9958-96c7417d18cc">
      <Terms xmlns="http://schemas.microsoft.com/office/infopath/2007/PartnerControls"/>
    </lcf76f155ced4ddcb4097134ff3c332f>
    <TaxCatchAll xmlns="0e8f4097-6349-4614-ab0f-f4cf878bcd4a" xsi:nil="true"/>
    <SharedWithUsers xmlns="0e8f4097-6349-4614-ab0f-f4cf878bcd4a">
      <UserInfo>
        <DisplayName>Yakovleff, Senja C.</DisplayName>
        <AccountId>15</AccountId>
        <AccountType/>
      </UserInfo>
    </SharedWithUsers>
  </documentManagement>
</p:properties>
</file>

<file path=customXml/itemProps1.xml><?xml version="1.0" encoding="utf-8"?>
<ds:datastoreItem xmlns:ds="http://schemas.openxmlformats.org/officeDocument/2006/customXml" ds:itemID="{AC749446-E354-464D-BBAD-62FA3A2B5D25}">
  <ds:schemaRefs>
    <ds:schemaRef ds:uri="http://schemas.microsoft.com/sharepoint/v3/contenttype/forms"/>
  </ds:schemaRefs>
</ds:datastoreItem>
</file>

<file path=customXml/itemProps2.xml><?xml version="1.0" encoding="utf-8"?>
<ds:datastoreItem xmlns:ds="http://schemas.openxmlformats.org/officeDocument/2006/customXml" ds:itemID="{9DA4FF1B-2710-4D65-BFDB-40C0E2ED0637}">
  <ds:schemaRefs>
    <ds:schemaRef ds:uri="0985cd61-be71-466a-9958-96c7417d18cc"/>
    <ds:schemaRef ds:uri="0e8f4097-6349-4614-ab0f-f4cf878bcd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18BB6A-C1E1-4226-88BD-E7CFAA764BCA}">
  <ds:schemaRefs>
    <ds:schemaRef ds:uri="0985cd61-be71-466a-9958-96c7417d18cc"/>
    <ds:schemaRef ds:uri="0e8f4097-6349-4614-ab0f-f4cf878bcd4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Widescreen</PresentationFormat>
  <Paragraphs>227</Paragraphs>
  <Slides>44</Slides>
  <Notes>3</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Choosing 8th Grade Classes</vt:lpstr>
      <vt:lpstr>Required courses for all 8th grade students: </vt:lpstr>
      <vt:lpstr>BUILDING MODIFICATION NEEDED</vt:lpstr>
      <vt:lpstr>Required  - Core Classes</vt:lpstr>
      <vt:lpstr>Elective Classes</vt:lpstr>
      <vt:lpstr>Before we put our choices into HAC</vt:lpstr>
      <vt:lpstr>What Core Classes Do I want to Take?</vt:lpstr>
      <vt:lpstr>Check your English and Math Choices</vt:lpstr>
      <vt:lpstr>Check your TOP 2 Fine Art Electives   Check your TOP 4 Elective Options  </vt:lpstr>
      <vt:lpstr>What is the difference between First Choice and Alternate Elective Options?</vt:lpstr>
      <vt:lpstr>Circle your Alternate options    Write the course code of your first-choice electives next to each alternate, in the last column  Use your elective request planning guide to help</vt:lpstr>
      <vt:lpstr>When you get into the Home Access Center,  Use this handout to help with the steps</vt:lpstr>
      <vt:lpstr>Now Let's Enter our Requests into the Home Access Center...</vt:lpstr>
      <vt:lpstr>How to log into HAC from Chromebooks   8th Grade</vt:lpstr>
      <vt:lpstr>How to login to Home Access Center (HAC)?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Select Fine Arts Classes</vt:lpstr>
      <vt:lpstr>How to Select Fine Arts Classes</vt:lpstr>
      <vt:lpstr>How to Select Fine Arts Classes</vt:lpstr>
      <vt:lpstr>How to Select Fine Arts Classes</vt:lpstr>
      <vt:lpstr>PowerPoint Presentation</vt:lpstr>
      <vt:lpstr>How to Select Elective Classes</vt:lpstr>
      <vt:lpstr>How to Select Elective Classes</vt:lpstr>
      <vt:lpstr>How to Select Elective Classes</vt:lpstr>
      <vt:lpstr>How to Select Elective Classes</vt:lpstr>
      <vt:lpstr>How to Select Elective Classes</vt:lpstr>
      <vt:lpstr>PowerPoint Presentation</vt:lpstr>
      <vt:lpstr>How To VIDEO:</vt:lpstr>
      <vt:lpstr>Resources for School Staff using this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Yakovleff, Senja C.</dc:creator>
  <cp:lastModifiedBy>Yakovleff, Senja C.</cp:lastModifiedBy>
  <cp:revision>7</cp:revision>
  <dcterms:created xsi:type="dcterms:W3CDTF">2023-01-20T23:09:06Z</dcterms:created>
  <dcterms:modified xsi:type="dcterms:W3CDTF">2023-02-24T22:05:53Z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0x0101008AA66B0585A4514AA2C7C7C9EFF04A1C</vt:lpwstr>
  </property>
  <property fmtid="{D5CDD505-2E9C-101B-9397-08002B2CF9AE}" pid="3" name="MediaServiceImageTags">
    <vt:lpwstr/>
  </property>
</Properties>
</file>