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4"/>
  </p:sldMasterIdLst>
  <p:sldIdLst>
    <p:sldId id="256" r:id="rId5"/>
    <p:sldId id="260" r:id="rId6"/>
    <p:sldId id="257" r:id="rId7"/>
    <p:sldId id="261" r:id="rId8"/>
    <p:sldId id="264" r:id="rId9"/>
    <p:sldId id="258" r:id="rId10"/>
    <p:sldId id="268" r:id="rId11"/>
    <p:sldId id="259" r:id="rId12"/>
    <p:sldId id="266"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45" autoAdjust="0"/>
    <p:restoredTop sz="94660"/>
  </p:normalViewPr>
  <p:slideViewPr>
    <p:cSldViewPr snapToGrid="0">
      <p:cViewPr>
        <p:scale>
          <a:sx n="65" d="100"/>
          <a:sy n="65" d="100"/>
        </p:scale>
        <p:origin x="3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1C56-8A72-4858-851C-F15B634C74F2}"/>
              </a:ext>
            </a:extLst>
          </p:cNvPr>
          <p:cNvSpPr>
            <a:spLocks noGrp="1"/>
          </p:cNvSpPr>
          <p:nvPr>
            <p:ph type="ctrTitle"/>
          </p:nvPr>
        </p:nvSpPr>
        <p:spPr>
          <a:xfrm>
            <a:off x="1485900" y="1122362"/>
            <a:ext cx="8609322" cy="3744209"/>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1834EB-45A5-426C-824A-8F07CA8F6DBE}"/>
              </a:ext>
            </a:extLst>
          </p:cNvPr>
          <p:cNvSpPr>
            <a:spLocks noGrp="1"/>
          </p:cNvSpPr>
          <p:nvPr>
            <p:ph type="subTitle" idx="1"/>
          </p:nvPr>
        </p:nvSpPr>
        <p:spPr>
          <a:xfrm>
            <a:off x="1485900" y="5230134"/>
            <a:ext cx="4610100" cy="942065"/>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93D55F2-5374-4778-B1EE-98996792D07B}"/>
              </a:ext>
            </a:extLst>
          </p:cNvPr>
          <p:cNvSpPr>
            <a:spLocks noGrp="1"/>
          </p:cNvSpPr>
          <p:nvPr>
            <p:ph type="dt" sz="half" idx="10"/>
          </p:nvPr>
        </p:nvSpPr>
        <p:spPr/>
        <p:txBody>
          <a:bodyPr/>
          <a:lstStyle/>
          <a:p>
            <a:fld id="{8C1E1FAD-7351-4908-963A-08EA8E4AB7A0}" type="datetimeFigureOut">
              <a:rPr lang="en-US" smtClean="0"/>
              <a:t>11/17/2022</a:t>
            </a:fld>
            <a:endParaRPr lang="en-US"/>
          </a:p>
        </p:txBody>
      </p:sp>
      <p:sp>
        <p:nvSpPr>
          <p:cNvPr id="5" name="Footer Placeholder 4">
            <a:extLst>
              <a:ext uri="{FF2B5EF4-FFF2-40B4-BE49-F238E27FC236}">
                <a16:creationId xmlns:a16="http://schemas.microsoft.com/office/drawing/2014/main" id="{944044F8-E727-4D63-B6D6-26482F83D3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41F76-D956-4205-AD99-E91FD5FCC027}"/>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65232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A6D4F-1C6D-40FB-9A92-C86C4E15C0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7BDDB-F95B-4041-AA53-71BBCB26D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77052-C8EA-459E-9E10-8EE28C50E166}"/>
              </a:ext>
            </a:extLst>
          </p:cNvPr>
          <p:cNvSpPr>
            <a:spLocks noGrp="1"/>
          </p:cNvSpPr>
          <p:nvPr>
            <p:ph type="dt" sz="half" idx="10"/>
          </p:nvPr>
        </p:nvSpPr>
        <p:spPr/>
        <p:txBody>
          <a:bodyPr/>
          <a:lstStyle/>
          <a:p>
            <a:fld id="{8C1E1FAD-7351-4908-963A-08EA8E4AB7A0}" type="datetimeFigureOut">
              <a:rPr lang="en-US" smtClean="0"/>
              <a:t>11/17/2022</a:t>
            </a:fld>
            <a:endParaRPr lang="en-US"/>
          </a:p>
        </p:txBody>
      </p:sp>
      <p:sp>
        <p:nvSpPr>
          <p:cNvPr id="5" name="Footer Placeholder 4">
            <a:extLst>
              <a:ext uri="{FF2B5EF4-FFF2-40B4-BE49-F238E27FC236}">
                <a16:creationId xmlns:a16="http://schemas.microsoft.com/office/drawing/2014/main" id="{1F3E6650-E3AD-4C98-88FE-F5152966F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4FED5-B228-4E3C-BFEE-0BC47D950694}"/>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49789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0A243A-5463-4C65-85DA-03BECDAE63E2}"/>
              </a:ext>
            </a:extLst>
          </p:cNvPr>
          <p:cNvSpPr>
            <a:spLocks noGrp="1"/>
          </p:cNvSpPr>
          <p:nvPr>
            <p:ph type="title" orient="vert"/>
          </p:nvPr>
        </p:nvSpPr>
        <p:spPr>
          <a:xfrm>
            <a:off x="8831898" y="897973"/>
            <a:ext cx="2674301" cy="527898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E10153C-6948-4108-8FF1-033F66D4CABA}"/>
              </a:ext>
            </a:extLst>
          </p:cNvPr>
          <p:cNvSpPr>
            <a:spLocks noGrp="1"/>
          </p:cNvSpPr>
          <p:nvPr>
            <p:ph type="body" orient="vert" idx="1"/>
          </p:nvPr>
        </p:nvSpPr>
        <p:spPr>
          <a:xfrm>
            <a:off x="838200" y="854169"/>
            <a:ext cx="7734300" cy="532279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345988-B24C-46FE-87B0-55D4FB7CBC42}"/>
              </a:ext>
            </a:extLst>
          </p:cNvPr>
          <p:cNvSpPr>
            <a:spLocks noGrp="1"/>
          </p:cNvSpPr>
          <p:nvPr>
            <p:ph type="dt" sz="half" idx="10"/>
          </p:nvPr>
        </p:nvSpPr>
        <p:spPr/>
        <p:txBody>
          <a:bodyPr/>
          <a:lstStyle/>
          <a:p>
            <a:fld id="{8C1E1FAD-7351-4908-963A-08EA8E4AB7A0}" type="datetimeFigureOut">
              <a:rPr lang="en-US" smtClean="0"/>
              <a:t>11/17/2022</a:t>
            </a:fld>
            <a:endParaRPr lang="en-US"/>
          </a:p>
        </p:txBody>
      </p:sp>
      <p:sp>
        <p:nvSpPr>
          <p:cNvPr id="5" name="Footer Placeholder 4">
            <a:extLst>
              <a:ext uri="{FF2B5EF4-FFF2-40B4-BE49-F238E27FC236}">
                <a16:creationId xmlns:a16="http://schemas.microsoft.com/office/drawing/2014/main" id="{493AB2DB-BD1F-41F7-AC5E-57249C270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81E3DB-BDAB-40CA-ABA3-A3662C06881F}"/>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664700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11A1B-E09A-4F93-BC68-B160114AFCE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CC8C4A9-27ED-4E86-A256-5009E31342B6}"/>
              </a:ext>
            </a:extLst>
          </p:cNvPr>
          <p:cNvSpPr>
            <a:spLocks noGrp="1"/>
          </p:cNvSpPr>
          <p:nvPr>
            <p:ph idx="1"/>
          </p:nvPr>
        </p:nvSpPr>
        <p:spPr/>
        <p:txBody>
          <a:bodyPr/>
          <a:lstStyle>
            <a:lvl1pPr>
              <a:lnSpc>
                <a:spcPct val="120000"/>
              </a:lnSpc>
              <a:defRPr/>
            </a:lvl1pPr>
            <a:lvl2pPr>
              <a:lnSpc>
                <a:spcPct val="120000"/>
              </a:lnSpc>
              <a:defRPr/>
            </a:lvl2pPr>
            <a:lvl3pPr>
              <a:lnSpc>
                <a:spcPct val="120000"/>
              </a:lnSpc>
              <a:defRPr sz="1400"/>
            </a:lvl3pPr>
            <a:lvl4pPr>
              <a:lnSpc>
                <a:spcPct val="120000"/>
              </a:lnSpc>
              <a:defRPr sz="1200"/>
            </a:lvl4pPr>
            <a:lvl5pPr>
              <a:lnSpc>
                <a:spcPct val="12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5CF91C-8771-4949-A397-928A5743EBC7}"/>
              </a:ext>
            </a:extLst>
          </p:cNvPr>
          <p:cNvSpPr>
            <a:spLocks noGrp="1"/>
          </p:cNvSpPr>
          <p:nvPr>
            <p:ph type="dt" sz="half" idx="10"/>
          </p:nvPr>
        </p:nvSpPr>
        <p:spPr/>
        <p:txBody>
          <a:bodyPr/>
          <a:lstStyle/>
          <a:p>
            <a:fld id="{8C1E1FAD-7351-4908-963A-08EA8E4AB7A0}" type="datetimeFigureOut">
              <a:rPr lang="en-US" smtClean="0"/>
              <a:t>11/17/2022</a:t>
            </a:fld>
            <a:endParaRPr lang="en-US"/>
          </a:p>
        </p:txBody>
      </p:sp>
      <p:sp>
        <p:nvSpPr>
          <p:cNvPr id="5" name="Footer Placeholder 4">
            <a:extLst>
              <a:ext uri="{FF2B5EF4-FFF2-40B4-BE49-F238E27FC236}">
                <a16:creationId xmlns:a16="http://schemas.microsoft.com/office/drawing/2014/main" id="{013EA0ED-4961-4254-B34E-71D14C4E0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97152-BD97-4A72-8B07-CD2BC57B84F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012601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EAF4-C10D-4650-9587-15DA8E9F9C08}"/>
              </a:ext>
            </a:extLst>
          </p:cNvPr>
          <p:cNvSpPr>
            <a:spLocks noGrp="1"/>
          </p:cNvSpPr>
          <p:nvPr>
            <p:ph type="title"/>
          </p:nvPr>
        </p:nvSpPr>
        <p:spPr>
          <a:xfrm>
            <a:off x="1219200" y="1368862"/>
            <a:ext cx="9486900" cy="3679656"/>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BBA1D5C2-6E93-4B23-A0CA-D5D7E735C718}"/>
              </a:ext>
            </a:extLst>
          </p:cNvPr>
          <p:cNvSpPr>
            <a:spLocks noGrp="1"/>
          </p:cNvSpPr>
          <p:nvPr>
            <p:ph type="body" idx="1"/>
          </p:nvPr>
        </p:nvSpPr>
        <p:spPr>
          <a:xfrm>
            <a:off x="1219200" y="5318974"/>
            <a:ext cx="9486900" cy="853225"/>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E815BFB-5D28-4ABE-AD37-0C6C3FD949FE}"/>
              </a:ext>
            </a:extLst>
          </p:cNvPr>
          <p:cNvSpPr>
            <a:spLocks noGrp="1"/>
          </p:cNvSpPr>
          <p:nvPr>
            <p:ph type="dt" sz="half" idx="10"/>
          </p:nvPr>
        </p:nvSpPr>
        <p:spPr/>
        <p:txBody>
          <a:bodyPr/>
          <a:lstStyle/>
          <a:p>
            <a:fld id="{8C1E1FAD-7351-4908-963A-08EA8E4AB7A0}" type="datetimeFigureOut">
              <a:rPr lang="en-US" smtClean="0"/>
              <a:t>11/17/2022</a:t>
            </a:fld>
            <a:endParaRPr lang="en-US"/>
          </a:p>
        </p:txBody>
      </p:sp>
      <p:sp>
        <p:nvSpPr>
          <p:cNvPr id="5" name="Footer Placeholder 4">
            <a:extLst>
              <a:ext uri="{FF2B5EF4-FFF2-40B4-BE49-F238E27FC236}">
                <a16:creationId xmlns:a16="http://schemas.microsoft.com/office/drawing/2014/main" id="{65A4035B-0539-4A03-87C0-22E52C98B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27ADF-48C9-49CF-BD4D-82399BF64AD3}"/>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632893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A2FB-0310-4935-B7F7-E47876CD4E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987C14-52AB-4AAC-9038-29CF58EA6EA8}"/>
              </a:ext>
            </a:extLst>
          </p:cNvPr>
          <p:cNvSpPr>
            <a:spLocks noGrp="1"/>
          </p:cNvSpPr>
          <p:nvPr>
            <p:ph sz="half" idx="1"/>
          </p:nvPr>
        </p:nvSpPr>
        <p:spPr>
          <a:xfrm>
            <a:off x="1219200" y="2168278"/>
            <a:ext cx="4702921"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CB2E45A-DCC0-4701-9D67-EF56AECE3432}"/>
              </a:ext>
            </a:extLst>
          </p:cNvPr>
          <p:cNvSpPr>
            <a:spLocks noGrp="1"/>
          </p:cNvSpPr>
          <p:nvPr>
            <p:ph sz="half" idx="2"/>
          </p:nvPr>
        </p:nvSpPr>
        <p:spPr>
          <a:xfrm>
            <a:off x="6269880" y="2168278"/>
            <a:ext cx="4782699"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1AF0813-A167-4D17-AA79-07BD9765FE0D}"/>
              </a:ext>
            </a:extLst>
          </p:cNvPr>
          <p:cNvSpPr>
            <a:spLocks noGrp="1"/>
          </p:cNvSpPr>
          <p:nvPr>
            <p:ph type="dt" sz="half" idx="10"/>
          </p:nvPr>
        </p:nvSpPr>
        <p:spPr/>
        <p:txBody>
          <a:bodyPr/>
          <a:lstStyle/>
          <a:p>
            <a:fld id="{8C1E1FAD-7351-4908-963A-08EA8E4AB7A0}" type="datetimeFigureOut">
              <a:rPr lang="en-US" smtClean="0"/>
              <a:t>11/17/2022</a:t>
            </a:fld>
            <a:endParaRPr lang="en-US"/>
          </a:p>
        </p:txBody>
      </p:sp>
      <p:sp>
        <p:nvSpPr>
          <p:cNvPr id="6" name="Footer Placeholder 5">
            <a:extLst>
              <a:ext uri="{FF2B5EF4-FFF2-40B4-BE49-F238E27FC236}">
                <a16:creationId xmlns:a16="http://schemas.microsoft.com/office/drawing/2014/main" id="{40A940D7-D4C1-4C24-95F3-29A849CEE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949AB7-007E-4D4D-A2C1-2C5C3310C0B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298027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0184-BDFD-48DE-B858-B81887BFD302}"/>
              </a:ext>
            </a:extLst>
          </p:cNvPr>
          <p:cNvSpPr>
            <a:spLocks noGrp="1"/>
          </p:cNvSpPr>
          <p:nvPr>
            <p:ph type="title"/>
          </p:nvPr>
        </p:nvSpPr>
        <p:spPr>
          <a:xfrm>
            <a:off x="1219200" y="365125"/>
            <a:ext cx="9753599" cy="15779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1724FEB2-6EEC-49D4-9466-0F7A6EDB0CB6}"/>
              </a:ext>
            </a:extLst>
          </p:cNvPr>
          <p:cNvSpPr>
            <a:spLocks noGrp="1"/>
          </p:cNvSpPr>
          <p:nvPr>
            <p:ph type="body" idx="1"/>
          </p:nvPr>
        </p:nvSpPr>
        <p:spPr>
          <a:xfrm>
            <a:off x="1219201" y="2109789"/>
            <a:ext cx="4507931"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E8CF0-BAB6-4BF2-836F-FED0AF88A8AA}"/>
              </a:ext>
            </a:extLst>
          </p:cNvPr>
          <p:cNvSpPr>
            <a:spLocks noGrp="1"/>
          </p:cNvSpPr>
          <p:nvPr>
            <p:ph sz="half" idx="2"/>
          </p:nvPr>
        </p:nvSpPr>
        <p:spPr>
          <a:xfrm>
            <a:off x="1219201" y="3063530"/>
            <a:ext cx="4507930"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F0751AB-FCF0-450B-A6DF-9B9A2AD2C24A}"/>
              </a:ext>
            </a:extLst>
          </p:cNvPr>
          <p:cNvSpPr>
            <a:spLocks noGrp="1"/>
          </p:cNvSpPr>
          <p:nvPr>
            <p:ph type="body" sz="quarter" idx="3"/>
          </p:nvPr>
        </p:nvSpPr>
        <p:spPr>
          <a:xfrm>
            <a:off x="6464867" y="2109789"/>
            <a:ext cx="4507932"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D3898E7-3130-4CE6-AA11-C9CC8214EA1D}"/>
              </a:ext>
            </a:extLst>
          </p:cNvPr>
          <p:cNvSpPr>
            <a:spLocks noGrp="1"/>
          </p:cNvSpPr>
          <p:nvPr>
            <p:ph sz="quarter" idx="4"/>
          </p:nvPr>
        </p:nvSpPr>
        <p:spPr>
          <a:xfrm>
            <a:off x="6464867" y="3063530"/>
            <a:ext cx="4507932"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55D85675-9678-4CB3-9AAB-D727D2B58E7A}"/>
              </a:ext>
            </a:extLst>
          </p:cNvPr>
          <p:cNvSpPr>
            <a:spLocks noGrp="1"/>
          </p:cNvSpPr>
          <p:nvPr>
            <p:ph type="dt" sz="half" idx="10"/>
          </p:nvPr>
        </p:nvSpPr>
        <p:spPr/>
        <p:txBody>
          <a:bodyPr/>
          <a:lstStyle/>
          <a:p>
            <a:fld id="{8C1E1FAD-7351-4908-963A-08EA8E4AB7A0}" type="datetimeFigureOut">
              <a:rPr lang="en-US" smtClean="0"/>
              <a:t>11/17/2022</a:t>
            </a:fld>
            <a:endParaRPr lang="en-US"/>
          </a:p>
        </p:txBody>
      </p:sp>
      <p:sp>
        <p:nvSpPr>
          <p:cNvPr id="8" name="Footer Placeholder 7">
            <a:extLst>
              <a:ext uri="{FF2B5EF4-FFF2-40B4-BE49-F238E27FC236}">
                <a16:creationId xmlns:a16="http://schemas.microsoft.com/office/drawing/2014/main" id="{445F8314-1849-461A-AAF2-BF149646D5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69738E-5865-473C-BAFB-BDB385C06931}"/>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556497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AC40-59FF-4CE3-B49C-C824A784C5F7}"/>
              </a:ext>
            </a:extLst>
          </p:cNvPr>
          <p:cNvSpPr>
            <a:spLocks noGrp="1"/>
          </p:cNvSpPr>
          <p:nvPr>
            <p:ph type="title"/>
          </p:nvPr>
        </p:nvSpPr>
        <p:spPr>
          <a:xfrm>
            <a:off x="1219200" y="365125"/>
            <a:ext cx="9493249" cy="15779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F92FAB63-E9CE-4359-A54B-07AC7E9BBAE3}"/>
              </a:ext>
            </a:extLst>
          </p:cNvPr>
          <p:cNvSpPr>
            <a:spLocks noGrp="1"/>
          </p:cNvSpPr>
          <p:nvPr>
            <p:ph type="dt" sz="half" idx="10"/>
          </p:nvPr>
        </p:nvSpPr>
        <p:spPr/>
        <p:txBody>
          <a:bodyPr/>
          <a:lstStyle/>
          <a:p>
            <a:fld id="{8C1E1FAD-7351-4908-963A-08EA8E4AB7A0}" type="datetimeFigureOut">
              <a:rPr lang="en-US" smtClean="0"/>
              <a:t>11/17/2022</a:t>
            </a:fld>
            <a:endParaRPr lang="en-US"/>
          </a:p>
        </p:txBody>
      </p:sp>
      <p:sp>
        <p:nvSpPr>
          <p:cNvPr id="4" name="Footer Placeholder 3">
            <a:extLst>
              <a:ext uri="{FF2B5EF4-FFF2-40B4-BE49-F238E27FC236}">
                <a16:creationId xmlns:a16="http://schemas.microsoft.com/office/drawing/2014/main" id="{C7939854-5165-4C41-8DCA-D42DFD7D9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1768E0-4535-4B0D-8B94-4C10740B0A6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404473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678E3-D115-4E49-9ECB-656CF2319E94}"/>
              </a:ext>
            </a:extLst>
          </p:cNvPr>
          <p:cNvSpPr>
            <a:spLocks noGrp="1"/>
          </p:cNvSpPr>
          <p:nvPr>
            <p:ph type="dt" sz="half" idx="10"/>
          </p:nvPr>
        </p:nvSpPr>
        <p:spPr/>
        <p:txBody>
          <a:bodyPr/>
          <a:lstStyle/>
          <a:p>
            <a:fld id="{8C1E1FAD-7351-4908-963A-08EA8E4AB7A0}" type="datetimeFigureOut">
              <a:rPr lang="en-US" smtClean="0"/>
              <a:t>11/17/2022</a:t>
            </a:fld>
            <a:endParaRPr lang="en-US"/>
          </a:p>
        </p:txBody>
      </p:sp>
      <p:sp>
        <p:nvSpPr>
          <p:cNvPr id="3" name="Footer Placeholder 2">
            <a:extLst>
              <a:ext uri="{FF2B5EF4-FFF2-40B4-BE49-F238E27FC236}">
                <a16:creationId xmlns:a16="http://schemas.microsoft.com/office/drawing/2014/main" id="{E521E6FC-7F84-4673-81D6-B85FE26DA0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80318A-245C-4841-AB57-CEC5CC124D02}"/>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935037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47B-9D86-47FF-B24A-EEA5F73EA144}"/>
              </a:ext>
            </a:extLst>
          </p:cNvPr>
          <p:cNvSpPr>
            <a:spLocks noGrp="1"/>
          </p:cNvSpPr>
          <p:nvPr>
            <p:ph type="title"/>
          </p:nvPr>
        </p:nvSpPr>
        <p:spPr>
          <a:xfrm>
            <a:off x="1219200" y="457200"/>
            <a:ext cx="3776472" cy="2852928"/>
          </a:xfrm>
        </p:spPr>
        <p:txBody>
          <a:bodyPr anchor="b">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ADAC0675-AD2F-44DC-8FF3-4454258A5908}"/>
              </a:ext>
            </a:extLst>
          </p:cNvPr>
          <p:cNvSpPr>
            <a:spLocks noGrp="1"/>
          </p:cNvSpPr>
          <p:nvPr>
            <p:ph idx="1"/>
          </p:nvPr>
        </p:nvSpPr>
        <p:spPr>
          <a:xfrm>
            <a:off x="5557582" y="987425"/>
            <a:ext cx="5948618"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D96356-C0F0-4C22-B9B6-C7E0BE4F3702}"/>
              </a:ext>
            </a:extLst>
          </p:cNvPr>
          <p:cNvSpPr>
            <a:spLocks noGrp="1"/>
          </p:cNvSpPr>
          <p:nvPr>
            <p:ph type="body" sz="half" idx="2"/>
          </p:nvPr>
        </p:nvSpPr>
        <p:spPr>
          <a:xfrm>
            <a:off x="1219200" y="3484210"/>
            <a:ext cx="3768934" cy="2384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F3EFD71-2ACA-4041-9EA2-86E7B81C314D}"/>
              </a:ext>
            </a:extLst>
          </p:cNvPr>
          <p:cNvSpPr>
            <a:spLocks noGrp="1"/>
          </p:cNvSpPr>
          <p:nvPr>
            <p:ph type="dt" sz="half" idx="10"/>
          </p:nvPr>
        </p:nvSpPr>
        <p:spPr/>
        <p:txBody>
          <a:bodyPr/>
          <a:lstStyle/>
          <a:p>
            <a:fld id="{8C1E1FAD-7351-4908-963A-08EA8E4AB7A0}" type="datetimeFigureOut">
              <a:rPr lang="en-US" smtClean="0"/>
              <a:t>11/17/2022</a:t>
            </a:fld>
            <a:endParaRPr lang="en-US"/>
          </a:p>
        </p:txBody>
      </p:sp>
      <p:sp>
        <p:nvSpPr>
          <p:cNvPr id="6" name="Footer Placeholder 5">
            <a:extLst>
              <a:ext uri="{FF2B5EF4-FFF2-40B4-BE49-F238E27FC236}">
                <a16:creationId xmlns:a16="http://schemas.microsoft.com/office/drawing/2014/main" id="{14ECACE3-32A8-4245-97AC-5797C147E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D63845-314D-499C-BB75-CE9162BE6EE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125328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6D3DB-B1F8-4892-96F7-0BE21DE637CD}"/>
              </a:ext>
            </a:extLst>
          </p:cNvPr>
          <p:cNvSpPr>
            <a:spLocks noGrp="1"/>
          </p:cNvSpPr>
          <p:nvPr>
            <p:ph type="title"/>
          </p:nvPr>
        </p:nvSpPr>
        <p:spPr>
          <a:xfrm>
            <a:off x="1219200" y="457200"/>
            <a:ext cx="3932349" cy="2852670"/>
          </a:xfrm>
        </p:spPr>
        <p:txBody>
          <a:bodyPr anchor="b">
            <a:noAutofit/>
          </a:bodyPr>
          <a:lstStyle>
            <a:lvl1pPr>
              <a:defRPr sz="4000"/>
            </a:lvl1pPr>
          </a:lstStyle>
          <a:p>
            <a:r>
              <a:rPr lang="en-US" dirty="0"/>
              <a:t>Click to edit Master title style</a:t>
            </a:r>
          </a:p>
        </p:txBody>
      </p:sp>
      <p:sp>
        <p:nvSpPr>
          <p:cNvPr id="3" name="Picture Placeholder 2">
            <a:extLst>
              <a:ext uri="{FF2B5EF4-FFF2-40B4-BE49-F238E27FC236}">
                <a16:creationId xmlns:a16="http://schemas.microsoft.com/office/drawing/2014/main" id="{A40AB405-B2E9-4C4B-930C-CF1B63342F1D}"/>
              </a:ext>
            </a:extLst>
          </p:cNvPr>
          <p:cNvSpPr>
            <a:spLocks noGrp="1"/>
          </p:cNvSpPr>
          <p:nvPr>
            <p:ph type="pic" idx="1"/>
          </p:nvPr>
        </p:nvSpPr>
        <p:spPr>
          <a:xfrm>
            <a:off x="5674810" y="657055"/>
            <a:ext cx="5831389" cy="55151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8AF82ED-5295-4670-A3A8-B7813FF4713F}"/>
              </a:ext>
            </a:extLst>
          </p:cNvPr>
          <p:cNvSpPr>
            <a:spLocks noGrp="1"/>
          </p:cNvSpPr>
          <p:nvPr>
            <p:ph type="body" sz="half" idx="2"/>
          </p:nvPr>
        </p:nvSpPr>
        <p:spPr>
          <a:xfrm>
            <a:off x="1219199" y="3484210"/>
            <a:ext cx="3768934" cy="23768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F8BCDD2-4389-41FA-BE68-6805E3290FCE}"/>
              </a:ext>
            </a:extLst>
          </p:cNvPr>
          <p:cNvSpPr>
            <a:spLocks noGrp="1"/>
          </p:cNvSpPr>
          <p:nvPr>
            <p:ph type="dt" sz="half" idx="10"/>
          </p:nvPr>
        </p:nvSpPr>
        <p:spPr/>
        <p:txBody>
          <a:bodyPr/>
          <a:lstStyle/>
          <a:p>
            <a:fld id="{8C1E1FAD-7351-4908-963A-08EA8E4AB7A0}" type="datetimeFigureOut">
              <a:rPr lang="en-US" smtClean="0"/>
              <a:t>11/17/2022</a:t>
            </a:fld>
            <a:endParaRPr lang="en-US"/>
          </a:p>
        </p:txBody>
      </p:sp>
      <p:sp>
        <p:nvSpPr>
          <p:cNvPr id="6" name="Footer Placeholder 5">
            <a:extLst>
              <a:ext uri="{FF2B5EF4-FFF2-40B4-BE49-F238E27FC236}">
                <a16:creationId xmlns:a16="http://schemas.microsoft.com/office/drawing/2014/main" id="{33C1D4C8-D966-41BE-B38F-54B9134FF7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7339F-1169-4FB1-8FAA-781335ECB2A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25093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104591-A10E-46C3-952B-F25DCBDAD1BC}"/>
              </a:ext>
            </a:extLst>
          </p:cNvPr>
          <p:cNvSpPr>
            <a:spLocks noGrp="1"/>
          </p:cNvSpPr>
          <p:nvPr>
            <p:ph type="title"/>
          </p:nvPr>
        </p:nvSpPr>
        <p:spPr>
          <a:xfrm>
            <a:off x="1219200" y="365125"/>
            <a:ext cx="9493249" cy="157797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E1F77F62-7300-4B81-8F9B-D040A0EE1797}"/>
              </a:ext>
            </a:extLst>
          </p:cNvPr>
          <p:cNvSpPr>
            <a:spLocks noGrp="1"/>
          </p:cNvSpPr>
          <p:nvPr>
            <p:ph type="body" idx="1"/>
          </p:nvPr>
        </p:nvSpPr>
        <p:spPr>
          <a:xfrm>
            <a:off x="1219200" y="2318032"/>
            <a:ext cx="9493250" cy="385416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6252CF0-2C7E-4A4C-BD7E-B7CEFF0DC458}"/>
              </a:ext>
            </a:extLst>
          </p:cNvPr>
          <p:cNvSpPr>
            <a:spLocks noGrp="1"/>
          </p:cNvSpPr>
          <p:nvPr>
            <p:ph type="dt" sz="half" idx="2"/>
          </p:nvPr>
        </p:nvSpPr>
        <p:spPr>
          <a:xfrm rot="16200000">
            <a:off x="-1029207" y="4680813"/>
            <a:ext cx="2758330" cy="365125"/>
          </a:xfrm>
          <a:prstGeom prst="rect">
            <a:avLst/>
          </a:prstGeom>
        </p:spPr>
        <p:txBody>
          <a:bodyPr vert="horz" lIns="91440" tIns="45720" rIns="91440" bIns="45720" rtlCol="0" anchor="ctr"/>
          <a:lstStyle>
            <a:lvl1pPr algn="l">
              <a:defRPr sz="1100">
                <a:solidFill>
                  <a:schemeClr val="tx1"/>
                </a:solidFill>
              </a:defRPr>
            </a:lvl1pPr>
          </a:lstStyle>
          <a:p>
            <a:fld id="{8C1E1FAD-7351-4908-963A-08EA8E4AB7A0}" type="datetimeFigureOut">
              <a:rPr lang="en-US" smtClean="0"/>
              <a:t>11/17/2022</a:t>
            </a:fld>
            <a:endParaRPr lang="en-US"/>
          </a:p>
        </p:txBody>
      </p:sp>
      <p:sp>
        <p:nvSpPr>
          <p:cNvPr id="5" name="Footer Placeholder 4">
            <a:extLst>
              <a:ext uri="{FF2B5EF4-FFF2-40B4-BE49-F238E27FC236}">
                <a16:creationId xmlns:a16="http://schemas.microsoft.com/office/drawing/2014/main" id="{D2B49E98-61B4-4398-B18F-534336EA1747}"/>
              </a:ext>
            </a:extLst>
          </p:cNvPr>
          <p:cNvSpPr>
            <a:spLocks noGrp="1"/>
          </p:cNvSpPr>
          <p:nvPr>
            <p:ph type="ftr" sz="quarter" idx="3"/>
          </p:nvPr>
        </p:nvSpPr>
        <p:spPr>
          <a:xfrm>
            <a:off x="661112" y="6356350"/>
            <a:ext cx="5509684" cy="365125"/>
          </a:xfrm>
          <a:prstGeom prst="rect">
            <a:avLst/>
          </a:prstGeom>
        </p:spPr>
        <p:txBody>
          <a:bodyPr vert="horz" lIns="91440" tIns="45720" rIns="91440" bIns="45720" rtlCol="0" anchor="ctr"/>
          <a:lstStyle>
            <a:lvl1pPr algn="l">
              <a:defRPr sz="11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A676DC5D-5820-4314-ADE6-9CD1C7D4AB68}"/>
              </a:ext>
            </a:extLst>
          </p:cNvPr>
          <p:cNvSpPr>
            <a:spLocks noGrp="1"/>
          </p:cNvSpPr>
          <p:nvPr>
            <p:ph type="sldNum" sz="quarter" idx="4"/>
          </p:nvPr>
        </p:nvSpPr>
        <p:spPr>
          <a:xfrm>
            <a:off x="10905482" y="6356350"/>
            <a:ext cx="1112082" cy="365125"/>
          </a:xfrm>
          <a:prstGeom prst="rect">
            <a:avLst/>
          </a:prstGeom>
        </p:spPr>
        <p:txBody>
          <a:bodyPr vert="horz" lIns="91440" tIns="45720" rIns="91440" bIns="45720" rtlCol="0" anchor="ctr"/>
          <a:lstStyle>
            <a:lvl1pPr algn="r">
              <a:defRPr sz="1100">
                <a:solidFill>
                  <a:schemeClr val="tx1"/>
                </a:solidFill>
              </a:defRPr>
            </a:lvl1pPr>
          </a:lstStyle>
          <a:p>
            <a:fld id="{1CF2D47E-0AF1-4C27-801F-64E3E5BF7F72}" type="slidenum">
              <a:rPr lang="en-US" smtClean="0"/>
              <a:t>‹#›</a:t>
            </a:fld>
            <a:endParaRPr lang="en-US"/>
          </a:p>
        </p:txBody>
      </p:sp>
      <p:grpSp>
        <p:nvGrpSpPr>
          <p:cNvPr id="7" name="Group 6">
            <a:extLst>
              <a:ext uri="{FF2B5EF4-FFF2-40B4-BE49-F238E27FC236}">
                <a16:creationId xmlns:a16="http://schemas.microsoft.com/office/drawing/2014/main" id="{23F5135F-115E-423C-BE4A-B56C35DC9F3E}"/>
              </a:ext>
            </a:extLst>
          </p:cNvPr>
          <p:cNvGrpSpPr/>
          <p:nvPr/>
        </p:nvGrpSpPr>
        <p:grpSpPr>
          <a:xfrm>
            <a:off x="174436" y="6356005"/>
            <a:ext cx="358083" cy="358083"/>
            <a:chOff x="4135740" y="1745599"/>
            <a:chExt cx="558732" cy="558732"/>
          </a:xfrm>
        </p:grpSpPr>
        <p:grpSp>
          <p:nvGrpSpPr>
            <p:cNvPr id="8" name="Group 7">
              <a:extLst>
                <a:ext uri="{FF2B5EF4-FFF2-40B4-BE49-F238E27FC236}">
                  <a16:creationId xmlns:a16="http://schemas.microsoft.com/office/drawing/2014/main" id="{82C1E318-0F1F-4920-8C7D-FBAC66631B54}"/>
                </a:ext>
              </a:extLst>
            </p:cNvPr>
            <p:cNvGrpSpPr/>
            <p:nvPr/>
          </p:nvGrpSpPr>
          <p:grpSpPr>
            <a:xfrm>
              <a:off x="4135740" y="1745599"/>
              <a:ext cx="558732" cy="558732"/>
              <a:chOff x="1028007" y="1706560"/>
              <a:chExt cx="575710" cy="575710"/>
            </a:xfrm>
          </p:grpSpPr>
          <p:cxnSp>
            <p:nvCxnSpPr>
              <p:cNvPr id="10" name="Straight Connector 9">
                <a:extLst>
                  <a:ext uri="{FF2B5EF4-FFF2-40B4-BE49-F238E27FC236}">
                    <a16:creationId xmlns:a16="http://schemas.microsoft.com/office/drawing/2014/main" id="{DE4A7237-B6EB-4FB7-8B68-7C27438D477D}"/>
                  </a:ext>
                </a:extLst>
              </p:cNvPr>
              <p:cNvCxnSpPr>
                <a:cxnSpLocks/>
              </p:cNvCxnSpPr>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4E00FDE-0838-4B5B-A782-6B6C92DB0A89}"/>
                  </a:ext>
                </a:extLst>
              </p:cNvPr>
              <p:cNvCxnSpPr>
                <a:cxnSpLocks/>
              </p:cNvCxnSpPr>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Oval 8">
              <a:extLst>
                <a:ext uri="{FF2B5EF4-FFF2-40B4-BE49-F238E27FC236}">
                  <a16:creationId xmlns:a16="http://schemas.microsoft.com/office/drawing/2014/main" id="{2BC1B2F3-8E83-4A70-B103-979C67EECED1}"/>
                </a:ext>
              </a:extLst>
            </p:cNvPr>
            <p:cNvSpPr/>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78783794"/>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50" r:id="rId6"/>
    <p:sldLayoutId id="2147483745" r:id="rId7"/>
    <p:sldLayoutId id="2147483746" r:id="rId8"/>
    <p:sldLayoutId id="2147483747" r:id="rId9"/>
    <p:sldLayoutId id="2147483749" r:id="rId10"/>
    <p:sldLayoutId id="2147483748" r:id="rId11"/>
  </p:sldLayoutIdLst>
  <p:txStyles>
    <p:titleStyle>
      <a:lvl1pPr algn="l" defTabSz="914400" rtl="0" eaLnBrk="1" latinLnBrk="0" hangingPunct="1">
        <a:lnSpc>
          <a:spcPct val="120000"/>
        </a:lnSpc>
        <a:spcBef>
          <a:spcPct val="0"/>
        </a:spcBef>
        <a:buNone/>
        <a:defRPr sz="4000" i="1" kern="1200">
          <a:solidFill>
            <a:srgbClr val="000000"/>
          </a:solidFill>
          <a:highlight>
            <a:srgbClr val="FFFF00"/>
          </a:highligh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Consolas" panose="020B0609020204030204" pitchFamily="49" charset="0"/>
        <a:buChar char="+"/>
        <a:defRPr sz="1400" kern="1200">
          <a:solidFill>
            <a:schemeClr val="tx1"/>
          </a:solidFill>
          <a:latin typeface="+mn-lt"/>
          <a:ea typeface="+mn-ea"/>
          <a:cs typeface="+mn-cs"/>
        </a:defRPr>
      </a:lvl2pPr>
      <a:lvl3pPr marL="64008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22960" indent="-228600" algn="l" defTabSz="914400" rtl="0" eaLnBrk="1" latinLnBrk="0" hangingPunct="1">
        <a:lnSpc>
          <a:spcPct val="120000"/>
        </a:lnSpc>
        <a:spcBef>
          <a:spcPts val="500"/>
        </a:spcBef>
        <a:buFont typeface="Consolas" panose="020B0609020204030204" pitchFamily="49" charset="0"/>
        <a:buChar char="+"/>
        <a:defRPr sz="1200" kern="1200">
          <a:solidFill>
            <a:schemeClr val="tx1"/>
          </a:solidFill>
          <a:latin typeface="+mn-lt"/>
          <a:ea typeface="+mn-ea"/>
          <a:cs typeface="+mn-cs"/>
        </a:defRPr>
      </a:lvl4pPr>
      <a:lvl5pPr marL="100584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6.jpeg"/><Relationship Id="rId7" Type="http://schemas.openxmlformats.org/officeDocument/2006/relationships/image" Target="../media/image9.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4.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2.pn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8.jpeg"/><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image" Target="../media/image19.jpeg"/><Relationship Id="rId7" Type="http://schemas.openxmlformats.org/officeDocument/2006/relationships/image" Target="../media/image2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21.jpeg"/><Relationship Id="rId10" Type="http://schemas.openxmlformats.org/officeDocument/2006/relationships/image" Target="../media/image24.jpeg"/><Relationship Id="rId4" Type="http://schemas.openxmlformats.org/officeDocument/2006/relationships/image" Target="../media/image20.jpeg"/><Relationship Id="rId9" Type="http://schemas.openxmlformats.org/officeDocument/2006/relationships/hyperlink" Target="https://www.google.com/imgres?imgurl=https%3A%2F%2Fupload.wikimedia.org%2Fwikipedia%2Fru%2F0%2F00%2FGrimm6.jpg&amp;imgrefurl=https%3A%2F%2Fru.wikipedia.org%2Fwiki%2F%25D0%2593%25D1%2580%25D0%25B8%25D0%25BC%25D0%25BC_(6-%25D0%25B9_%25D1%2581%25D0%25B5%25D0%25B7%25D0%25BE%25D0%25BD)&amp;tbnid=EXjNhHtYbfnLXM&amp;vet=12ahUKEwisoJbTx7b7AhUmwikDHawxAB0QMygAegQIARAg..i&amp;docid=HyFhX-2AkzoBxM&amp;w=800&amp;h=1064&amp;q=%D0%B3%D1%80%D1%96%D0%BC%D0%BC&amp;safe=active&amp;ved=2ahUKEwisoJbTx7b7AhUmwikDHawxAB0QMygAegQIARA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5.jpeg"/><Relationship Id="rId7"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190318A3-7A0F-4949-A473-C3529E9E8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7A703CEB-64E5-465C-A005-82F42BC1C0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294356">
            <a:off x="1432297" y="-265398"/>
            <a:ext cx="5427406" cy="7248489"/>
          </a:xfrm>
          <a:prstGeom prst="rect">
            <a:avLst/>
          </a:prstGeom>
          <a:solidFill>
            <a:schemeClr val="tx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Freeform: Shape 1034">
            <a:extLst>
              <a:ext uri="{FF2B5EF4-FFF2-40B4-BE49-F238E27FC236}">
                <a16:creationId xmlns:a16="http://schemas.microsoft.com/office/drawing/2014/main" id="{AF672B51-4C3C-4FFC-840C-0083AE6335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101580">
            <a:off x="1372793" y="-288472"/>
            <a:ext cx="5549799" cy="7264585"/>
          </a:xfrm>
          <a:custGeom>
            <a:avLst/>
            <a:gdLst>
              <a:gd name="connsiteX0" fmla="*/ 0 w 5861642"/>
              <a:gd name="connsiteY0" fmla="*/ 7584901 h 7919265"/>
              <a:gd name="connsiteX1" fmla="*/ 58824 w 5861642"/>
              <a:gd name="connsiteY1" fmla="*/ 6543594 h 7919265"/>
              <a:gd name="connsiteX2" fmla="*/ 52937 w 5861642"/>
              <a:gd name="connsiteY2" fmla="*/ 6543280 h 7919265"/>
              <a:gd name="connsiteX3" fmla="*/ 422572 w 5861642"/>
              <a:gd name="connsiteY3" fmla="*/ 0 h 7919265"/>
              <a:gd name="connsiteX4" fmla="*/ 4284829 w 5861642"/>
              <a:gd name="connsiteY4" fmla="*/ 212657 h 7919265"/>
              <a:gd name="connsiteX5" fmla="*/ 5823654 w 5861642"/>
              <a:gd name="connsiteY5" fmla="*/ 306262 h 7919265"/>
              <a:gd name="connsiteX6" fmla="*/ 5861642 w 5861642"/>
              <a:gd name="connsiteY6" fmla="*/ 317988 h 7919265"/>
              <a:gd name="connsiteX7" fmla="*/ 5856157 w 5861642"/>
              <a:gd name="connsiteY7" fmla="*/ 378751 h 7919265"/>
              <a:gd name="connsiteX8" fmla="*/ 5842343 w 5861642"/>
              <a:gd name="connsiteY8" fmla="*/ 627797 h 7919265"/>
              <a:gd name="connsiteX9" fmla="*/ 5837543 w 5861642"/>
              <a:gd name="connsiteY9" fmla="*/ 720595 h 7919265"/>
              <a:gd name="connsiteX10" fmla="*/ 5820125 w 5861642"/>
              <a:gd name="connsiteY10" fmla="*/ 1012687 h 7919265"/>
              <a:gd name="connsiteX11" fmla="*/ 5822318 w 5861642"/>
              <a:gd name="connsiteY11" fmla="*/ 1018677 h 7919265"/>
              <a:gd name="connsiteX12" fmla="*/ 5809530 w 5861642"/>
              <a:gd name="connsiteY12" fmla="*/ 1196200 h 7919265"/>
              <a:gd name="connsiteX13" fmla="*/ 5812189 w 5861642"/>
              <a:gd name="connsiteY13" fmla="*/ 1197315 h 7919265"/>
              <a:gd name="connsiteX14" fmla="*/ 5817462 w 5861642"/>
              <a:gd name="connsiteY14" fmla="*/ 1242155 h 7919265"/>
              <a:gd name="connsiteX15" fmla="*/ 5811320 w 5861642"/>
              <a:gd name="connsiteY15" fmla="*/ 1364256 h 7919265"/>
              <a:gd name="connsiteX16" fmla="*/ 5811185 w 5861642"/>
              <a:gd name="connsiteY16" fmla="*/ 1436500 h 7919265"/>
              <a:gd name="connsiteX17" fmla="*/ 5816694 w 5861642"/>
              <a:gd name="connsiteY17" fmla="*/ 1462669 h 7919265"/>
              <a:gd name="connsiteX18" fmla="*/ 5818070 w 5861642"/>
              <a:gd name="connsiteY18" fmla="*/ 1637067 h 7919265"/>
              <a:gd name="connsiteX19" fmla="*/ 5811245 w 5861642"/>
              <a:gd name="connsiteY19" fmla="*/ 1696270 h 7919265"/>
              <a:gd name="connsiteX20" fmla="*/ 5795186 w 5861642"/>
              <a:gd name="connsiteY20" fmla="*/ 1818360 h 7919265"/>
              <a:gd name="connsiteX21" fmla="*/ 5796218 w 5861642"/>
              <a:gd name="connsiteY21" fmla="*/ 1911947 h 7919265"/>
              <a:gd name="connsiteX22" fmla="*/ 5789969 w 5861642"/>
              <a:gd name="connsiteY22" fmla="*/ 1925528 h 7919265"/>
              <a:gd name="connsiteX23" fmla="*/ 5771499 w 5861642"/>
              <a:gd name="connsiteY23" fmla="*/ 2014848 h 7919265"/>
              <a:gd name="connsiteX24" fmla="*/ 5767709 w 5861642"/>
              <a:gd name="connsiteY24" fmla="*/ 2045563 h 7919265"/>
              <a:gd name="connsiteX25" fmla="*/ 5767187 w 5861642"/>
              <a:gd name="connsiteY25" fmla="*/ 2054308 h 7919265"/>
              <a:gd name="connsiteX26" fmla="*/ 5769380 w 5861642"/>
              <a:gd name="connsiteY26" fmla="*/ 2060299 h 7919265"/>
              <a:gd name="connsiteX27" fmla="*/ 5756593 w 5861642"/>
              <a:gd name="connsiteY27" fmla="*/ 2237821 h 7919265"/>
              <a:gd name="connsiteX28" fmla="*/ 5759252 w 5861642"/>
              <a:gd name="connsiteY28" fmla="*/ 2238936 h 7919265"/>
              <a:gd name="connsiteX29" fmla="*/ 5764525 w 5861642"/>
              <a:gd name="connsiteY29" fmla="*/ 2283776 h 7919265"/>
              <a:gd name="connsiteX30" fmla="*/ 5758382 w 5861642"/>
              <a:gd name="connsiteY30" fmla="*/ 2405877 h 7919265"/>
              <a:gd name="connsiteX31" fmla="*/ 5758248 w 5861642"/>
              <a:gd name="connsiteY31" fmla="*/ 2478121 h 7919265"/>
              <a:gd name="connsiteX32" fmla="*/ 5763756 w 5861642"/>
              <a:gd name="connsiteY32" fmla="*/ 2504290 h 7919265"/>
              <a:gd name="connsiteX33" fmla="*/ 5765133 w 5861642"/>
              <a:gd name="connsiteY33" fmla="*/ 2678688 h 7919265"/>
              <a:gd name="connsiteX34" fmla="*/ 5758308 w 5861642"/>
              <a:gd name="connsiteY34" fmla="*/ 2737891 h 7919265"/>
              <a:gd name="connsiteX35" fmla="*/ 5742249 w 5861642"/>
              <a:gd name="connsiteY35" fmla="*/ 2859981 h 7919265"/>
              <a:gd name="connsiteX36" fmla="*/ 5743281 w 5861642"/>
              <a:gd name="connsiteY36" fmla="*/ 2953568 h 7919265"/>
              <a:gd name="connsiteX37" fmla="*/ 5737032 w 5861642"/>
              <a:gd name="connsiteY37" fmla="*/ 2967149 h 7919265"/>
              <a:gd name="connsiteX38" fmla="*/ 5718561 w 5861642"/>
              <a:gd name="connsiteY38" fmla="*/ 3056469 h 7919265"/>
              <a:gd name="connsiteX39" fmla="*/ 5704157 w 5861642"/>
              <a:gd name="connsiteY39" fmla="*/ 3191664 h 7919265"/>
              <a:gd name="connsiteX40" fmla="*/ 5701519 w 5861642"/>
              <a:gd name="connsiteY40" fmla="*/ 3191820 h 7919265"/>
              <a:gd name="connsiteX41" fmla="*/ 5689148 w 5861642"/>
              <a:gd name="connsiteY41" fmla="*/ 3349428 h 7919265"/>
              <a:gd name="connsiteX42" fmla="*/ 5698460 w 5861642"/>
              <a:gd name="connsiteY42" fmla="*/ 3452640 h 7919265"/>
              <a:gd name="connsiteX43" fmla="*/ 5688292 w 5861642"/>
              <a:gd name="connsiteY43" fmla="*/ 3569167 h 7919265"/>
              <a:gd name="connsiteX44" fmla="*/ 5679997 w 5861642"/>
              <a:gd name="connsiteY44" fmla="*/ 3665756 h 7919265"/>
              <a:gd name="connsiteX45" fmla="*/ 5670612 w 5861642"/>
              <a:gd name="connsiteY45" fmla="*/ 3727201 h 7919265"/>
              <a:gd name="connsiteX46" fmla="*/ 5646783 w 5861642"/>
              <a:gd name="connsiteY46" fmla="*/ 4090075 h 7919265"/>
              <a:gd name="connsiteX47" fmla="*/ 5643566 w 5861642"/>
              <a:gd name="connsiteY47" fmla="*/ 4151837 h 7919265"/>
              <a:gd name="connsiteX48" fmla="*/ 5635382 w 5861642"/>
              <a:gd name="connsiteY48" fmla="*/ 4309007 h 7919265"/>
              <a:gd name="connsiteX49" fmla="*/ 5607588 w 5861642"/>
              <a:gd name="connsiteY49" fmla="*/ 4783566 h 7919265"/>
              <a:gd name="connsiteX50" fmla="*/ 5605250 w 5861642"/>
              <a:gd name="connsiteY50" fmla="*/ 4823208 h 7919265"/>
              <a:gd name="connsiteX51" fmla="*/ 5598814 w 5861642"/>
              <a:gd name="connsiteY51" fmla="*/ 5036288 h 7919265"/>
              <a:gd name="connsiteX52" fmla="*/ 5582445 w 5861642"/>
              <a:gd name="connsiteY52" fmla="*/ 5350628 h 7919265"/>
              <a:gd name="connsiteX53" fmla="*/ 5515806 w 5861642"/>
              <a:gd name="connsiteY53" fmla="*/ 6483795 h 7919265"/>
              <a:gd name="connsiteX54" fmla="*/ 5510305 w 5861642"/>
              <a:gd name="connsiteY54" fmla="*/ 6577332 h 7919265"/>
              <a:gd name="connsiteX55" fmla="*/ 5511780 w 5861642"/>
              <a:gd name="connsiteY55" fmla="*/ 6587223 h 7919265"/>
              <a:gd name="connsiteX56" fmla="*/ 5510197 w 5861642"/>
              <a:gd name="connsiteY56" fmla="*/ 6670719 h 7919265"/>
              <a:gd name="connsiteX57" fmla="*/ 5499832 w 5861642"/>
              <a:gd name="connsiteY57" fmla="*/ 6770108 h 7919265"/>
              <a:gd name="connsiteX58" fmla="*/ 5498316 w 5861642"/>
              <a:gd name="connsiteY58" fmla="*/ 6781200 h 7919265"/>
              <a:gd name="connsiteX59" fmla="*/ 5497062 w 5861642"/>
              <a:gd name="connsiteY59" fmla="*/ 6802542 h 7919265"/>
              <a:gd name="connsiteX60" fmla="*/ 5499947 w 5861642"/>
              <a:gd name="connsiteY60" fmla="*/ 6820932 h 7919265"/>
              <a:gd name="connsiteX61" fmla="*/ 5494409 w 5861642"/>
              <a:gd name="connsiteY61" fmla="*/ 6847760 h 7919265"/>
              <a:gd name="connsiteX62" fmla="*/ 5486503 w 5861642"/>
              <a:gd name="connsiteY62" fmla="*/ 6982763 h 7919265"/>
              <a:gd name="connsiteX63" fmla="*/ 5452061 w 5861642"/>
              <a:gd name="connsiteY63" fmla="*/ 7583356 h 7919265"/>
              <a:gd name="connsiteX64" fmla="*/ 5458843 w 5861642"/>
              <a:gd name="connsiteY64" fmla="*/ 7628844 h 7919265"/>
              <a:gd name="connsiteX65" fmla="*/ 5457259 w 5861642"/>
              <a:gd name="connsiteY65" fmla="*/ 7712341 h 7919265"/>
              <a:gd name="connsiteX66" fmla="*/ 5443236 w 5861642"/>
              <a:gd name="connsiteY66" fmla="*/ 7838503 h 7919265"/>
              <a:gd name="connsiteX67" fmla="*/ 5447010 w 5861642"/>
              <a:gd name="connsiteY67" fmla="*/ 7862553 h 7919265"/>
              <a:gd name="connsiteX68" fmla="*/ 5432854 w 5861642"/>
              <a:gd name="connsiteY68" fmla="*/ 7919237 h 7919265"/>
              <a:gd name="connsiteX69" fmla="*/ 397307 w 5861642"/>
              <a:gd name="connsiteY69" fmla="*/ 7606085 h 7919265"/>
              <a:gd name="connsiteX0" fmla="*/ 0 w 5861642"/>
              <a:gd name="connsiteY0" fmla="*/ 7584901 h 7919265"/>
              <a:gd name="connsiteX1" fmla="*/ 58824 w 5861642"/>
              <a:gd name="connsiteY1" fmla="*/ 6543594 h 7919265"/>
              <a:gd name="connsiteX2" fmla="*/ 422572 w 5861642"/>
              <a:gd name="connsiteY2" fmla="*/ 0 h 7919265"/>
              <a:gd name="connsiteX3" fmla="*/ 4284829 w 5861642"/>
              <a:gd name="connsiteY3" fmla="*/ 212657 h 7919265"/>
              <a:gd name="connsiteX4" fmla="*/ 5823654 w 5861642"/>
              <a:gd name="connsiteY4" fmla="*/ 306262 h 7919265"/>
              <a:gd name="connsiteX5" fmla="*/ 5861642 w 5861642"/>
              <a:gd name="connsiteY5" fmla="*/ 317988 h 7919265"/>
              <a:gd name="connsiteX6" fmla="*/ 5856157 w 5861642"/>
              <a:gd name="connsiteY6" fmla="*/ 378751 h 7919265"/>
              <a:gd name="connsiteX7" fmla="*/ 5842343 w 5861642"/>
              <a:gd name="connsiteY7" fmla="*/ 627797 h 7919265"/>
              <a:gd name="connsiteX8" fmla="*/ 5837543 w 5861642"/>
              <a:gd name="connsiteY8" fmla="*/ 720595 h 7919265"/>
              <a:gd name="connsiteX9" fmla="*/ 5820125 w 5861642"/>
              <a:gd name="connsiteY9" fmla="*/ 1012687 h 7919265"/>
              <a:gd name="connsiteX10" fmla="*/ 5822318 w 5861642"/>
              <a:gd name="connsiteY10" fmla="*/ 1018677 h 7919265"/>
              <a:gd name="connsiteX11" fmla="*/ 5809530 w 5861642"/>
              <a:gd name="connsiteY11" fmla="*/ 1196200 h 7919265"/>
              <a:gd name="connsiteX12" fmla="*/ 5812189 w 5861642"/>
              <a:gd name="connsiteY12" fmla="*/ 1197315 h 7919265"/>
              <a:gd name="connsiteX13" fmla="*/ 5817462 w 5861642"/>
              <a:gd name="connsiteY13" fmla="*/ 1242155 h 7919265"/>
              <a:gd name="connsiteX14" fmla="*/ 5811320 w 5861642"/>
              <a:gd name="connsiteY14" fmla="*/ 1364256 h 7919265"/>
              <a:gd name="connsiteX15" fmla="*/ 5811185 w 5861642"/>
              <a:gd name="connsiteY15" fmla="*/ 1436500 h 7919265"/>
              <a:gd name="connsiteX16" fmla="*/ 5816694 w 5861642"/>
              <a:gd name="connsiteY16" fmla="*/ 1462669 h 7919265"/>
              <a:gd name="connsiteX17" fmla="*/ 5818070 w 5861642"/>
              <a:gd name="connsiteY17" fmla="*/ 1637067 h 7919265"/>
              <a:gd name="connsiteX18" fmla="*/ 5811245 w 5861642"/>
              <a:gd name="connsiteY18" fmla="*/ 1696270 h 7919265"/>
              <a:gd name="connsiteX19" fmla="*/ 5795186 w 5861642"/>
              <a:gd name="connsiteY19" fmla="*/ 1818360 h 7919265"/>
              <a:gd name="connsiteX20" fmla="*/ 5796218 w 5861642"/>
              <a:gd name="connsiteY20" fmla="*/ 1911947 h 7919265"/>
              <a:gd name="connsiteX21" fmla="*/ 5789969 w 5861642"/>
              <a:gd name="connsiteY21" fmla="*/ 1925528 h 7919265"/>
              <a:gd name="connsiteX22" fmla="*/ 5771499 w 5861642"/>
              <a:gd name="connsiteY22" fmla="*/ 2014848 h 7919265"/>
              <a:gd name="connsiteX23" fmla="*/ 5767709 w 5861642"/>
              <a:gd name="connsiteY23" fmla="*/ 2045563 h 7919265"/>
              <a:gd name="connsiteX24" fmla="*/ 5767187 w 5861642"/>
              <a:gd name="connsiteY24" fmla="*/ 2054308 h 7919265"/>
              <a:gd name="connsiteX25" fmla="*/ 5769380 w 5861642"/>
              <a:gd name="connsiteY25" fmla="*/ 2060299 h 7919265"/>
              <a:gd name="connsiteX26" fmla="*/ 5756593 w 5861642"/>
              <a:gd name="connsiteY26" fmla="*/ 2237821 h 7919265"/>
              <a:gd name="connsiteX27" fmla="*/ 5759252 w 5861642"/>
              <a:gd name="connsiteY27" fmla="*/ 2238936 h 7919265"/>
              <a:gd name="connsiteX28" fmla="*/ 5764525 w 5861642"/>
              <a:gd name="connsiteY28" fmla="*/ 2283776 h 7919265"/>
              <a:gd name="connsiteX29" fmla="*/ 5758382 w 5861642"/>
              <a:gd name="connsiteY29" fmla="*/ 2405877 h 7919265"/>
              <a:gd name="connsiteX30" fmla="*/ 5758248 w 5861642"/>
              <a:gd name="connsiteY30" fmla="*/ 2478121 h 7919265"/>
              <a:gd name="connsiteX31" fmla="*/ 5763756 w 5861642"/>
              <a:gd name="connsiteY31" fmla="*/ 2504290 h 7919265"/>
              <a:gd name="connsiteX32" fmla="*/ 5765133 w 5861642"/>
              <a:gd name="connsiteY32" fmla="*/ 2678688 h 7919265"/>
              <a:gd name="connsiteX33" fmla="*/ 5758308 w 5861642"/>
              <a:gd name="connsiteY33" fmla="*/ 2737891 h 7919265"/>
              <a:gd name="connsiteX34" fmla="*/ 5742249 w 5861642"/>
              <a:gd name="connsiteY34" fmla="*/ 2859981 h 7919265"/>
              <a:gd name="connsiteX35" fmla="*/ 5743281 w 5861642"/>
              <a:gd name="connsiteY35" fmla="*/ 2953568 h 7919265"/>
              <a:gd name="connsiteX36" fmla="*/ 5737032 w 5861642"/>
              <a:gd name="connsiteY36" fmla="*/ 2967149 h 7919265"/>
              <a:gd name="connsiteX37" fmla="*/ 5718561 w 5861642"/>
              <a:gd name="connsiteY37" fmla="*/ 3056469 h 7919265"/>
              <a:gd name="connsiteX38" fmla="*/ 5704157 w 5861642"/>
              <a:gd name="connsiteY38" fmla="*/ 3191664 h 7919265"/>
              <a:gd name="connsiteX39" fmla="*/ 5701519 w 5861642"/>
              <a:gd name="connsiteY39" fmla="*/ 3191820 h 7919265"/>
              <a:gd name="connsiteX40" fmla="*/ 5689148 w 5861642"/>
              <a:gd name="connsiteY40" fmla="*/ 3349428 h 7919265"/>
              <a:gd name="connsiteX41" fmla="*/ 5698460 w 5861642"/>
              <a:gd name="connsiteY41" fmla="*/ 3452640 h 7919265"/>
              <a:gd name="connsiteX42" fmla="*/ 5688292 w 5861642"/>
              <a:gd name="connsiteY42" fmla="*/ 3569167 h 7919265"/>
              <a:gd name="connsiteX43" fmla="*/ 5679997 w 5861642"/>
              <a:gd name="connsiteY43" fmla="*/ 3665756 h 7919265"/>
              <a:gd name="connsiteX44" fmla="*/ 5670612 w 5861642"/>
              <a:gd name="connsiteY44" fmla="*/ 3727201 h 7919265"/>
              <a:gd name="connsiteX45" fmla="*/ 5646783 w 5861642"/>
              <a:gd name="connsiteY45" fmla="*/ 4090075 h 7919265"/>
              <a:gd name="connsiteX46" fmla="*/ 5643566 w 5861642"/>
              <a:gd name="connsiteY46" fmla="*/ 4151837 h 7919265"/>
              <a:gd name="connsiteX47" fmla="*/ 5635382 w 5861642"/>
              <a:gd name="connsiteY47" fmla="*/ 4309007 h 7919265"/>
              <a:gd name="connsiteX48" fmla="*/ 5607588 w 5861642"/>
              <a:gd name="connsiteY48" fmla="*/ 4783566 h 7919265"/>
              <a:gd name="connsiteX49" fmla="*/ 5605250 w 5861642"/>
              <a:gd name="connsiteY49" fmla="*/ 4823208 h 7919265"/>
              <a:gd name="connsiteX50" fmla="*/ 5598814 w 5861642"/>
              <a:gd name="connsiteY50" fmla="*/ 5036288 h 7919265"/>
              <a:gd name="connsiteX51" fmla="*/ 5582445 w 5861642"/>
              <a:gd name="connsiteY51" fmla="*/ 5350628 h 7919265"/>
              <a:gd name="connsiteX52" fmla="*/ 5515806 w 5861642"/>
              <a:gd name="connsiteY52" fmla="*/ 6483795 h 7919265"/>
              <a:gd name="connsiteX53" fmla="*/ 5510305 w 5861642"/>
              <a:gd name="connsiteY53" fmla="*/ 6577332 h 7919265"/>
              <a:gd name="connsiteX54" fmla="*/ 5511780 w 5861642"/>
              <a:gd name="connsiteY54" fmla="*/ 6587223 h 7919265"/>
              <a:gd name="connsiteX55" fmla="*/ 5510197 w 5861642"/>
              <a:gd name="connsiteY55" fmla="*/ 6670719 h 7919265"/>
              <a:gd name="connsiteX56" fmla="*/ 5499832 w 5861642"/>
              <a:gd name="connsiteY56" fmla="*/ 6770108 h 7919265"/>
              <a:gd name="connsiteX57" fmla="*/ 5498316 w 5861642"/>
              <a:gd name="connsiteY57" fmla="*/ 6781200 h 7919265"/>
              <a:gd name="connsiteX58" fmla="*/ 5497062 w 5861642"/>
              <a:gd name="connsiteY58" fmla="*/ 6802542 h 7919265"/>
              <a:gd name="connsiteX59" fmla="*/ 5499947 w 5861642"/>
              <a:gd name="connsiteY59" fmla="*/ 6820932 h 7919265"/>
              <a:gd name="connsiteX60" fmla="*/ 5494409 w 5861642"/>
              <a:gd name="connsiteY60" fmla="*/ 6847760 h 7919265"/>
              <a:gd name="connsiteX61" fmla="*/ 5486503 w 5861642"/>
              <a:gd name="connsiteY61" fmla="*/ 6982763 h 7919265"/>
              <a:gd name="connsiteX62" fmla="*/ 5452061 w 5861642"/>
              <a:gd name="connsiteY62" fmla="*/ 7583356 h 7919265"/>
              <a:gd name="connsiteX63" fmla="*/ 5458843 w 5861642"/>
              <a:gd name="connsiteY63" fmla="*/ 7628844 h 7919265"/>
              <a:gd name="connsiteX64" fmla="*/ 5457259 w 5861642"/>
              <a:gd name="connsiteY64" fmla="*/ 7712341 h 7919265"/>
              <a:gd name="connsiteX65" fmla="*/ 5443236 w 5861642"/>
              <a:gd name="connsiteY65" fmla="*/ 7838503 h 7919265"/>
              <a:gd name="connsiteX66" fmla="*/ 5447010 w 5861642"/>
              <a:gd name="connsiteY66" fmla="*/ 7862553 h 7919265"/>
              <a:gd name="connsiteX67" fmla="*/ 5432854 w 5861642"/>
              <a:gd name="connsiteY67" fmla="*/ 7919237 h 7919265"/>
              <a:gd name="connsiteX68" fmla="*/ 397307 w 5861642"/>
              <a:gd name="connsiteY68" fmla="*/ 7606085 h 7919265"/>
              <a:gd name="connsiteX69" fmla="*/ 0 w 5861642"/>
              <a:gd name="connsiteY69"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698460 w 5861642"/>
              <a:gd name="connsiteY40" fmla="*/ 3452640 h 7919265"/>
              <a:gd name="connsiteX41" fmla="*/ 5688292 w 5861642"/>
              <a:gd name="connsiteY41" fmla="*/ 3569167 h 7919265"/>
              <a:gd name="connsiteX42" fmla="*/ 5679997 w 5861642"/>
              <a:gd name="connsiteY42" fmla="*/ 3665756 h 7919265"/>
              <a:gd name="connsiteX43" fmla="*/ 5670612 w 5861642"/>
              <a:gd name="connsiteY43" fmla="*/ 3727201 h 7919265"/>
              <a:gd name="connsiteX44" fmla="*/ 5646783 w 5861642"/>
              <a:gd name="connsiteY44" fmla="*/ 4090075 h 7919265"/>
              <a:gd name="connsiteX45" fmla="*/ 5643566 w 5861642"/>
              <a:gd name="connsiteY45" fmla="*/ 4151837 h 7919265"/>
              <a:gd name="connsiteX46" fmla="*/ 5635382 w 5861642"/>
              <a:gd name="connsiteY46" fmla="*/ 4309007 h 7919265"/>
              <a:gd name="connsiteX47" fmla="*/ 5607588 w 5861642"/>
              <a:gd name="connsiteY47" fmla="*/ 4783566 h 7919265"/>
              <a:gd name="connsiteX48" fmla="*/ 5605250 w 5861642"/>
              <a:gd name="connsiteY48" fmla="*/ 4823208 h 7919265"/>
              <a:gd name="connsiteX49" fmla="*/ 5598814 w 5861642"/>
              <a:gd name="connsiteY49" fmla="*/ 5036288 h 7919265"/>
              <a:gd name="connsiteX50" fmla="*/ 5582445 w 5861642"/>
              <a:gd name="connsiteY50" fmla="*/ 5350628 h 7919265"/>
              <a:gd name="connsiteX51" fmla="*/ 5515806 w 5861642"/>
              <a:gd name="connsiteY51" fmla="*/ 6483795 h 7919265"/>
              <a:gd name="connsiteX52" fmla="*/ 5510305 w 5861642"/>
              <a:gd name="connsiteY52" fmla="*/ 6577332 h 7919265"/>
              <a:gd name="connsiteX53" fmla="*/ 5511780 w 5861642"/>
              <a:gd name="connsiteY53" fmla="*/ 6587223 h 7919265"/>
              <a:gd name="connsiteX54" fmla="*/ 5510197 w 5861642"/>
              <a:gd name="connsiteY54" fmla="*/ 6670719 h 7919265"/>
              <a:gd name="connsiteX55" fmla="*/ 5499832 w 5861642"/>
              <a:gd name="connsiteY55" fmla="*/ 6770108 h 7919265"/>
              <a:gd name="connsiteX56" fmla="*/ 5498316 w 5861642"/>
              <a:gd name="connsiteY56" fmla="*/ 6781200 h 7919265"/>
              <a:gd name="connsiteX57" fmla="*/ 5497062 w 5861642"/>
              <a:gd name="connsiteY57" fmla="*/ 6802542 h 7919265"/>
              <a:gd name="connsiteX58" fmla="*/ 5499947 w 5861642"/>
              <a:gd name="connsiteY58" fmla="*/ 6820932 h 7919265"/>
              <a:gd name="connsiteX59" fmla="*/ 5494409 w 5861642"/>
              <a:gd name="connsiteY59" fmla="*/ 6847760 h 7919265"/>
              <a:gd name="connsiteX60" fmla="*/ 5486503 w 5861642"/>
              <a:gd name="connsiteY60" fmla="*/ 6982763 h 7919265"/>
              <a:gd name="connsiteX61" fmla="*/ 5452061 w 5861642"/>
              <a:gd name="connsiteY61" fmla="*/ 7583356 h 7919265"/>
              <a:gd name="connsiteX62" fmla="*/ 5458843 w 5861642"/>
              <a:gd name="connsiteY62" fmla="*/ 7628844 h 7919265"/>
              <a:gd name="connsiteX63" fmla="*/ 5457259 w 5861642"/>
              <a:gd name="connsiteY63" fmla="*/ 7712341 h 7919265"/>
              <a:gd name="connsiteX64" fmla="*/ 5443236 w 5861642"/>
              <a:gd name="connsiteY64" fmla="*/ 7838503 h 7919265"/>
              <a:gd name="connsiteX65" fmla="*/ 5447010 w 5861642"/>
              <a:gd name="connsiteY65" fmla="*/ 7862553 h 7919265"/>
              <a:gd name="connsiteX66" fmla="*/ 5432854 w 5861642"/>
              <a:gd name="connsiteY66" fmla="*/ 7919237 h 7919265"/>
              <a:gd name="connsiteX67" fmla="*/ 397307 w 5861642"/>
              <a:gd name="connsiteY67" fmla="*/ 7606085 h 7919265"/>
              <a:gd name="connsiteX68" fmla="*/ 0 w 5861642"/>
              <a:gd name="connsiteY68"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698460 w 5861642"/>
              <a:gd name="connsiteY40" fmla="*/ 3452640 h 7919265"/>
              <a:gd name="connsiteX41" fmla="*/ 5688292 w 5861642"/>
              <a:gd name="connsiteY41" fmla="*/ 3569167 h 7919265"/>
              <a:gd name="connsiteX42" fmla="*/ 5679997 w 5861642"/>
              <a:gd name="connsiteY42" fmla="*/ 3665756 h 7919265"/>
              <a:gd name="connsiteX43" fmla="*/ 5670612 w 5861642"/>
              <a:gd name="connsiteY43" fmla="*/ 3727201 h 7919265"/>
              <a:gd name="connsiteX44" fmla="*/ 5646783 w 5861642"/>
              <a:gd name="connsiteY44" fmla="*/ 4090075 h 7919265"/>
              <a:gd name="connsiteX45" fmla="*/ 5643566 w 5861642"/>
              <a:gd name="connsiteY45" fmla="*/ 4151837 h 7919265"/>
              <a:gd name="connsiteX46" fmla="*/ 5635382 w 5861642"/>
              <a:gd name="connsiteY46" fmla="*/ 4309007 h 7919265"/>
              <a:gd name="connsiteX47" fmla="*/ 5607588 w 5861642"/>
              <a:gd name="connsiteY47" fmla="*/ 4783566 h 7919265"/>
              <a:gd name="connsiteX48" fmla="*/ 5605250 w 5861642"/>
              <a:gd name="connsiteY48" fmla="*/ 4823208 h 7919265"/>
              <a:gd name="connsiteX49" fmla="*/ 5598814 w 5861642"/>
              <a:gd name="connsiteY49" fmla="*/ 5036288 h 7919265"/>
              <a:gd name="connsiteX50" fmla="*/ 5515806 w 5861642"/>
              <a:gd name="connsiteY50" fmla="*/ 6483795 h 7919265"/>
              <a:gd name="connsiteX51" fmla="*/ 5510305 w 5861642"/>
              <a:gd name="connsiteY51" fmla="*/ 6577332 h 7919265"/>
              <a:gd name="connsiteX52" fmla="*/ 5511780 w 5861642"/>
              <a:gd name="connsiteY52" fmla="*/ 6587223 h 7919265"/>
              <a:gd name="connsiteX53" fmla="*/ 5510197 w 5861642"/>
              <a:gd name="connsiteY53" fmla="*/ 6670719 h 7919265"/>
              <a:gd name="connsiteX54" fmla="*/ 5499832 w 5861642"/>
              <a:gd name="connsiteY54" fmla="*/ 6770108 h 7919265"/>
              <a:gd name="connsiteX55" fmla="*/ 5498316 w 5861642"/>
              <a:gd name="connsiteY55" fmla="*/ 6781200 h 7919265"/>
              <a:gd name="connsiteX56" fmla="*/ 5497062 w 5861642"/>
              <a:gd name="connsiteY56" fmla="*/ 6802542 h 7919265"/>
              <a:gd name="connsiteX57" fmla="*/ 5499947 w 5861642"/>
              <a:gd name="connsiteY57" fmla="*/ 6820932 h 7919265"/>
              <a:gd name="connsiteX58" fmla="*/ 5494409 w 5861642"/>
              <a:gd name="connsiteY58" fmla="*/ 6847760 h 7919265"/>
              <a:gd name="connsiteX59" fmla="*/ 5486503 w 5861642"/>
              <a:gd name="connsiteY59" fmla="*/ 6982763 h 7919265"/>
              <a:gd name="connsiteX60" fmla="*/ 5452061 w 5861642"/>
              <a:gd name="connsiteY60" fmla="*/ 7583356 h 7919265"/>
              <a:gd name="connsiteX61" fmla="*/ 5458843 w 5861642"/>
              <a:gd name="connsiteY61" fmla="*/ 7628844 h 7919265"/>
              <a:gd name="connsiteX62" fmla="*/ 5457259 w 5861642"/>
              <a:gd name="connsiteY62" fmla="*/ 7712341 h 7919265"/>
              <a:gd name="connsiteX63" fmla="*/ 5443236 w 5861642"/>
              <a:gd name="connsiteY63" fmla="*/ 7838503 h 7919265"/>
              <a:gd name="connsiteX64" fmla="*/ 5447010 w 5861642"/>
              <a:gd name="connsiteY64" fmla="*/ 7862553 h 7919265"/>
              <a:gd name="connsiteX65" fmla="*/ 5432854 w 5861642"/>
              <a:gd name="connsiteY65" fmla="*/ 7919237 h 7919265"/>
              <a:gd name="connsiteX66" fmla="*/ 397307 w 5861642"/>
              <a:gd name="connsiteY66" fmla="*/ 7606085 h 7919265"/>
              <a:gd name="connsiteX67" fmla="*/ 0 w 5861642"/>
              <a:gd name="connsiteY67"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698460 w 5861642"/>
              <a:gd name="connsiteY40" fmla="*/ 3452640 h 7919265"/>
              <a:gd name="connsiteX41" fmla="*/ 5688292 w 5861642"/>
              <a:gd name="connsiteY41" fmla="*/ 3569167 h 7919265"/>
              <a:gd name="connsiteX42" fmla="*/ 5679997 w 5861642"/>
              <a:gd name="connsiteY42" fmla="*/ 3665756 h 7919265"/>
              <a:gd name="connsiteX43" fmla="*/ 5670612 w 5861642"/>
              <a:gd name="connsiteY43" fmla="*/ 3727201 h 7919265"/>
              <a:gd name="connsiteX44" fmla="*/ 5646783 w 5861642"/>
              <a:gd name="connsiteY44" fmla="*/ 4090075 h 7919265"/>
              <a:gd name="connsiteX45" fmla="*/ 5643566 w 5861642"/>
              <a:gd name="connsiteY45" fmla="*/ 4151837 h 7919265"/>
              <a:gd name="connsiteX46" fmla="*/ 5635382 w 5861642"/>
              <a:gd name="connsiteY46" fmla="*/ 4309007 h 7919265"/>
              <a:gd name="connsiteX47" fmla="*/ 5607588 w 5861642"/>
              <a:gd name="connsiteY47" fmla="*/ 4783566 h 7919265"/>
              <a:gd name="connsiteX48" fmla="*/ 5598814 w 5861642"/>
              <a:gd name="connsiteY48" fmla="*/ 5036288 h 7919265"/>
              <a:gd name="connsiteX49" fmla="*/ 5515806 w 5861642"/>
              <a:gd name="connsiteY49" fmla="*/ 6483795 h 7919265"/>
              <a:gd name="connsiteX50" fmla="*/ 5510305 w 5861642"/>
              <a:gd name="connsiteY50" fmla="*/ 6577332 h 7919265"/>
              <a:gd name="connsiteX51" fmla="*/ 5511780 w 5861642"/>
              <a:gd name="connsiteY51" fmla="*/ 6587223 h 7919265"/>
              <a:gd name="connsiteX52" fmla="*/ 5510197 w 5861642"/>
              <a:gd name="connsiteY52" fmla="*/ 6670719 h 7919265"/>
              <a:gd name="connsiteX53" fmla="*/ 5499832 w 5861642"/>
              <a:gd name="connsiteY53" fmla="*/ 6770108 h 7919265"/>
              <a:gd name="connsiteX54" fmla="*/ 5498316 w 5861642"/>
              <a:gd name="connsiteY54" fmla="*/ 6781200 h 7919265"/>
              <a:gd name="connsiteX55" fmla="*/ 5497062 w 5861642"/>
              <a:gd name="connsiteY55" fmla="*/ 6802542 h 7919265"/>
              <a:gd name="connsiteX56" fmla="*/ 5499947 w 5861642"/>
              <a:gd name="connsiteY56" fmla="*/ 6820932 h 7919265"/>
              <a:gd name="connsiteX57" fmla="*/ 5494409 w 5861642"/>
              <a:gd name="connsiteY57" fmla="*/ 6847760 h 7919265"/>
              <a:gd name="connsiteX58" fmla="*/ 5486503 w 5861642"/>
              <a:gd name="connsiteY58" fmla="*/ 6982763 h 7919265"/>
              <a:gd name="connsiteX59" fmla="*/ 5452061 w 5861642"/>
              <a:gd name="connsiteY59" fmla="*/ 7583356 h 7919265"/>
              <a:gd name="connsiteX60" fmla="*/ 5458843 w 5861642"/>
              <a:gd name="connsiteY60" fmla="*/ 7628844 h 7919265"/>
              <a:gd name="connsiteX61" fmla="*/ 5457259 w 5861642"/>
              <a:gd name="connsiteY61" fmla="*/ 7712341 h 7919265"/>
              <a:gd name="connsiteX62" fmla="*/ 5443236 w 5861642"/>
              <a:gd name="connsiteY62" fmla="*/ 7838503 h 7919265"/>
              <a:gd name="connsiteX63" fmla="*/ 5447010 w 5861642"/>
              <a:gd name="connsiteY63" fmla="*/ 7862553 h 7919265"/>
              <a:gd name="connsiteX64" fmla="*/ 5432854 w 5861642"/>
              <a:gd name="connsiteY64" fmla="*/ 7919237 h 7919265"/>
              <a:gd name="connsiteX65" fmla="*/ 397307 w 5861642"/>
              <a:gd name="connsiteY65" fmla="*/ 7606085 h 7919265"/>
              <a:gd name="connsiteX66" fmla="*/ 0 w 5861642"/>
              <a:gd name="connsiteY66"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698460 w 5861642"/>
              <a:gd name="connsiteY40" fmla="*/ 3452640 h 7919265"/>
              <a:gd name="connsiteX41" fmla="*/ 5688292 w 5861642"/>
              <a:gd name="connsiteY41" fmla="*/ 3569167 h 7919265"/>
              <a:gd name="connsiteX42" fmla="*/ 5679997 w 5861642"/>
              <a:gd name="connsiteY42" fmla="*/ 3665756 h 7919265"/>
              <a:gd name="connsiteX43" fmla="*/ 5670612 w 5861642"/>
              <a:gd name="connsiteY43" fmla="*/ 3727201 h 7919265"/>
              <a:gd name="connsiteX44" fmla="*/ 5646783 w 5861642"/>
              <a:gd name="connsiteY44" fmla="*/ 4090075 h 7919265"/>
              <a:gd name="connsiteX45" fmla="*/ 5643566 w 5861642"/>
              <a:gd name="connsiteY45" fmla="*/ 4151837 h 7919265"/>
              <a:gd name="connsiteX46" fmla="*/ 5607588 w 5861642"/>
              <a:gd name="connsiteY46" fmla="*/ 4783566 h 7919265"/>
              <a:gd name="connsiteX47" fmla="*/ 5598814 w 5861642"/>
              <a:gd name="connsiteY47" fmla="*/ 5036288 h 7919265"/>
              <a:gd name="connsiteX48" fmla="*/ 5515806 w 5861642"/>
              <a:gd name="connsiteY48" fmla="*/ 6483795 h 7919265"/>
              <a:gd name="connsiteX49" fmla="*/ 5510305 w 5861642"/>
              <a:gd name="connsiteY49" fmla="*/ 6577332 h 7919265"/>
              <a:gd name="connsiteX50" fmla="*/ 5511780 w 5861642"/>
              <a:gd name="connsiteY50" fmla="*/ 6587223 h 7919265"/>
              <a:gd name="connsiteX51" fmla="*/ 5510197 w 5861642"/>
              <a:gd name="connsiteY51" fmla="*/ 6670719 h 7919265"/>
              <a:gd name="connsiteX52" fmla="*/ 5499832 w 5861642"/>
              <a:gd name="connsiteY52" fmla="*/ 6770108 h 7919265"/>
              <a:gd name="connsiteX53" fmla="*/ 5498316 w 5861642"/>
              <a:gd name="connsiteY53" fmla="*/ 6781200 h 7919265"/>
              <a:gd name="connsiteX54" fmla="*/ 5497062 w 5861642"/>
              <a:gd name="connsiteY54" fmla="*/ 6802542 h 7919265"/>
              <a:gd name="connsiteX55" fmla="*/ 5499947 w 5861642"/>
              <a:gd name="connsiteY55" fmla="*/ 6820932 h 7919265"/>
              <a:gd name="connsiteX56" fmla="*/ 5494409 w 5861642"/>
              <a:gd name="connsiteY56" fmla="*/ 6847760 h 7919265"/>
              <a:gd name="connsiteX57" fmla="*/ 5486503 w 5861642"/>
              <a:gd name="connsiteY57" fmla="*/ 6982763 h 7919265"/>
              <a:gd name="connsiteX58" fmla="*/ 5452061 w 5861642"/>
              <a:gd name="connsiteY58" fmla="*/ 7583356 h 7919265"/>
              <a:gd name="connsiteX59" fmla="*/ 5458843 w 5861642"/>
              <a:gd name="connsiteY59" fmla="*/ 7628844 h 7919265"/>
              <a:gd name="connsiteX60" fmla="*/ 5457259 w 5861642"/>
              <a:gd name="connsiteY60" fmla="*/ 7712341 h 7919265"/>
              <a:gd name="connsiteX61" fmla="*/ 5443236 w 5861642"/>
              <a:gd name="connsiteY61" fmla="*/ 7838503 h 7919265"/>
              <a:gd name="connsiteX62" fmla="*/ 5447010 w 5861642"/>
              <a:gd name="connsiteY62" fmla="*/ 7862553 h 7919265"/>
              <a:gd name="connsiteX63" fmla="*/ 5432854 w 5861642"/>
              <a:gd name="connsiteY63" fmla="*/ 7919237 h 7919265"/>
              <a:gd name="connsiteX64" fmla="*/ 397307 w 5861642"/>
              <a:gd name="connsiteY64" fmla="*/ 7606085 h 7919265"/>
              <a:gd name="connsiteX65" fmla="*/ 0 w 5861642"/>
              <a:gd name="connsiteY65"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698460 w 5861642"/>
              <a:gd name="connsiteY40" fmla="*/ 3452640 h 7919265"/>
              <a:gd name="connsiteX41" fmla="*/ 5688292 w 5861642"/>
              <a:gd name="connsiteY41" fmla="*/ 3569167 h 7919265"/>
              <a:gd name="connsiteX42" fmla="*/ 5679997 w 5861642"/>
              <a:gd name="connsiteY42" fmla="*/ 3665756 h 7919265"/>
              <a:gd name="connsiteX43" fmla="*/ 5670612 w 5861642"/>
              <a:gd name="connsiteY43" fmla="*/ 3727201 h 7919265"/>
              <a:gd name="connsiteX44" fmla="*/ 5646783 w 5861642"/>
              <a:gd name="connsiteY44" fmla="*/ 4090075 h 7919265"/>
              <a:gd name="connsiteX45" fmla="*/ 5607588 w 5861642"/>
              <a:gd name="connsiteY45" fmla="*/ 4783566 h 7919265"/>
              <a:gd name="connsiteX46" fmla="*/ 5598814 w 5861642"/>
              <a:gd name="connsiteY46" fmla="*/ 5036288 h 7919265"/>
              <a:gd name="connsiteX47" fmla="*/ 5515806 w 5861642"/>
              <a:gd name="connsiteY47" fmla="*/ 6483795 h 7919265"/>
              <a:gd name="connsiteX48" fmla="*/ 5510305 w 5861642"/>
              <a:gd name="connsiteY48" fmla="*/ 6577332 h 7919265"/>
              <a:gd name="connsiteX49" fmla="*/ 5511780 w 5861642"/>
              <a:gd name="connsiteY49" fmla="*/ 6587223 h 7919265"/>
              <a:gd name="connsiteX50" fmla="*/ 5510197 w 5861642"/>
              <a:gd name="connsiteY50" fmla="*/ 6670719 h 7919265"/>
              <a:gd name="connsiteX51" fmla="*/ 5499832 w 5861642"/>
              <a:gd name="connsiteY51" fmla="*/ 6770108 h 7919265"/>
              <a:gd name="connsiteX52" fmla="*/ 5498316 w 5861642"/>
              <a:gd name="connsiteY52" fmla="*/ 6781200 h 7919265"/>
              <a:gd name="connsiteX53" fmla="*/ 5497062 w 5861642"/>
              <a:gd name="connsiteY53" fmla="*/ 6802542 h 7919265"/>
              <a:gd name="connsiteX54" fmla="*/ 5499947 w 5861642"/>
              <a:gd name="connsiteY54" fmla="*/ 6820932 h 7919265"/>
              <a:gd name="connsiteX55" fmla="*/ 5494409 w 5861642"/>
              <a:gd name="connsiteY55" fmla="*/ 6847760 h 7919265"/>
              <a:gd name="connsiteX56" fmla="*/ 5486503 w 5861642"/>
              <a:gd name="connsiteY56" fmla="*/ 6982763 h 7919265"/>
              <a:gd name="connsiteX57" fmla="*/ 5452061 w 5861642"/>
              <a:gd name="connsiteY57" fmla="*/ 7583356 h 7919265"/>
              <a:gd name="connsiteX58" fmla="*/ 5458843 w 5861642"/>
              <a:gd name="connsiteY58" fmla="*/ 7628844 h 7919265"/>
              <a:gd name="connsiteX59" fmla="*/ 5457259 w 5861642"/>
              <a:gd name="connsiteY59" fmla="*/ 7712341 h 7919265"/>
              <a:gd name="connsiteX60" fmla="*/ 5443236 w 5861642"/>
              <a:gd name="connsiteY60" fmla="*/ 7838503 h 7919265"/>
              <a:gd name="connsiteX61" fmla="*/ 5447010 w 5861642"/>
              <a:gd name="connsiteY61" fmla="*/ 7862553 h 7919265"/>
              <a:gd name="connsiteX62" fmla="*/ 5432854 w 5861642"/>
              <a:gd name="connsiteY62" fmla="*/ 7919237 h 7919265"/>
              <a:gd name="connsiteX63" fmla="*/ 397307 w 5861642"/>
              <a:gd name="connsiteY63" fmla="*/ 7606085 h 7919265"/>
              <a:gd name="connsiteX64" fmla="*/ 0 w 5861642"/>
              <a:gd name="connsiteY64"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698460 w 5861642"/>
              <a:gd name="connsiteY40" fmla="*/ 3452640 h 7919265"/>
              <a:gd name="connsiteX41" fmla="*/ 5688292 w 5861642"/>
              <a:gd name="connsiteY41" fmla="*/ 3569167 h 7919265"/>
              <a:gd name="connsiteX42" fmla="*/ 5679997 w 5861642"/>
              <a:gd name="connsiteY42" fmla="*/ 3665756 h 7919265"/>
              <a:gd name="connsiteX43" fmla="*/ 5670612 w 5861642"/>
              <a:gd name="connsiteY43" fmla="*/ 3727201 h 7919265"/>
              <a:gd name="connsiteX44" fmla="*/ 5607588 w 5861642"/>
              <a:gd name="connsiteY44" fmla="*/ 4783566 h 7919265"/>
              <a:gd name="connsiteX45" fmla="*/ 5598814 w 5861642"/>
              <a:gd name="connsiteY45" fmla="*/ 5036288 h 7919265"/>
              <a:gd name="connsiteX46" fmla="*/ 5515806 w 5861642"/>
              <a:gd name="connsiteY46" fmla="*/ 6483795 h 7919265"/>
              <a:gd name="connsiteX47" fmla="*/ 5510305 w 5861642"/>
              <a:gd name="connsiteY47" fmla="*/ 6577332 h 7919265"/>
              <a:gd name="connsiteX48" fmla="*/ 5511780 w 5861642"/>
              <a:gd name="connsiteY48" fmla="*/ 6587223 h 7919265"/>
              <a:gd name="connsiteX49" fmla="*/ 5510197 w 5861642"/>
              <a:gd name="connsiteY49" fmla="*/ 6670719 h 7919265"/>
              <a:gd name="connsiteX50" fmla="*/ 5499832 w 5861642"/>
              <a:gd name="connsiteY50" fmla="*/ 6770108 h 7919265"/>
              <a:gd name="connsiteX51" fmla="*/ 5498316 w 5861642"/>
              <a:gd name="connsiteY51" fmla="*/ 6781200 h 7919265"/>
              <a:gd name="connsiteX52" fmla="*/ 5497062 w 5861642"/>
              <a:gd name="connsiteY52" fmla="*/ 6802542 h 7919265"/>
              <a:gd name="connsiteX53" fmla="*/ 5499947 w 5861642"/>
              <a:gd name="connsiteY53" fmla="*/ 6820932 h 7919265"/>
              <a:gd name="connsiteX54" fmla="*/ 5494409 w 5861642"/>
              <a:gd name="connsiteY54" fmla="*/ 6847760 h 7919265"/>
              <a:gd name="connsiteX55" fmla="*/ 5486503 w 5861642"/>
              <a:gd name="connsiteY55" fmla="*/ 6982763 h 7919265"/>
              <a:gd name="connsiteX56" fmla="*/ 5452061 w 5861642"/>
              <a:gd name="connsiteY56" fmla="*/ 7583356 h 7919265"/>
              <a:gd name="connsiteX57" fmla="*/ 5458843 w 5861642"/>
              <a:gd name="connsiteY57" fmla="*/ 7628844 h 7919265"/>
              <a:gd name="connsiteX58" fmla="*/ 5457259 w 5861642"/>
              <a:gd name="connsiteY58" fmla="*/ 7712341 h 7919265"/>
              <a:gd name="connsiteX59" fmla="*/ 5443236 w 5861642"/>
              <a:gd name="connsiteY59" fmla="*/ 7838503 h 7919265"/>
              <a:gd name="connsiteX60" fmla="*/ 5447010 w 5861642"/>
              <a:gd name="connsiteY60" fmla="*/ 7862553 h 7919265"/>
              <a:gd name="connsiteX61" fmla="*/ 5432854 w 5861642"/>
              <a:gd name="connsiteY61" fmla="*/ 7919237 h 7919265"/>
              <a:gd name="connsiteX62" fmla="*/ 397307 w 5861642"/>
              <a:gd name="connsiteY62" fmla="*/ 7606085 h 7919265"/>
              <a:gd name="connsiteX63" fmla="*/ 0 w 5861642"/>
              <a:gd name="connsiteY63"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698460 w 5861642"/>
              <a:gd name="connsiteY40" fmla="*/ 3452640 h 7919265"/>
              <a:gd name="connsiteX41" fmla="*/ 5688292 w 5861642"/>
              <a:gd name="connsiteY41" fmla="*/ 3569167 h 7919265"/>
              <a:gd name="connsiteX42" fmla="*/ 5679997 w 5861642"/>
              <a:gd name="connsiteY42" fmla="*/ 3665756 h 7919265"/>
              <a:gd name="connsiteX43" fmla="*/ 5670612 w 5861642"/>
              <a:gd name="connsiteY43" fmla="*/ 3727201 h 7919265"/>
              <a:gd name="connsiteX44" fmla="*/ 5598814 w 5861642"/>
              <a:gd name="connsiteY44" fmla="*/ 5036288 h 7919265"/>
              <a:gd name="connsiteX45" fmla="*/ 5515806 w 5861642"/>
              <a:gd name="connsiteY45" fmla="*/ 6483795 h 7919265"/>
              <a:gd name="connsiteX46" fmla="*/ 5510305 w 5861642"/>
              <a:gd name="connsiteY46" fmla="*/ 6577332 h 7919265"/>
              <a:gd name="connsiteX47" fmla="*/ 5511780 w 5861642"/>
              <a:gd name="connsiteY47" fmla="*/ 6587223 h 7919265"/>
              <a:gd name="connsiteX48" fmla="*/ 5510197 w 5861642"/>
              <a:gd name="connsiteY48" fmla="*/ 6670719 h 7919265"/>
              <a:gd name="connsiteX49" fmla="*/ 5499832 w 5861642"/>
              <a:gd name="connsiteY49" fmla="*/ 6770108 h 7919265"/>
              <a:gd name="connsiteX50" fmla="*/ 5498316 w 5861642"/>
              <a:gd name="connsiteY50" fmla="*/ 6781200 h 7919265"/>
              <a:gd name="connsiteX51" fmla="*/ 5497062 w 5861642"/>
              <a:gd name="connsiteY51" fmla="*/ 6802542 h 7919265"/>
              <a:gd name="connsiteX52" fmla="*/ 5499947 w 5861642"/>
              <a:gd name="connsiteY52" fmla="*/ 6820932 h 7919265"/>
              <a:gd name="connsiteX53" fmla="*/ 5494409 w 5861642"/>
              <a:gd name="connsiteY53" fmla="*/ 6847760 h 7919265"/>
              <a:gd name="connsiteX54" fmla="*/ 5486503 w 5861642"/>
              <a:gd name="connsiteY54" fmla="*/ 6982763 h 7919265"/>
              <a:gd name="connsiteX55" fmla="*/ 5452061 w 5861642"/>
              <a:gd name="connsiteY55" fmla="*/ 7583356 h 7919265"/>
              <a:gd name="connsiteX56" fmla="*/ 5458843 w 5861642"/>
              <a:gd name="connsiteY56" fmla="*/ 7628844 h 7919265"/>
              <a:gd name="connsiteX57" fmla="*/ 5457259 w 5861642"/>
              <a:gd name="connsiteY57" fmla="*/ 7712341 h 7919265"/>
              <a:gd name="connsiteX58" fmla="*/ 5443236 w 5861642"/>
              <a:gd name="connsiteY58" fmla="*/ 7838503 h 7919265"/>
              <a:gd name="connsiteX59" fmla="*/ 5447010 w 5861642"/>
              <a:gd name="connsiteY59" fmla="*/ 7862553 h 7919265"/>
              <a:gd name="connsiteX60" fmla="*/ 5432854 w 5861642"/>
              <a:gd name="connsiteY60" fmla="*/ 7919237 h 7919265"/>
              <a:gd name="connsiteX61" fmla="*/ 397307 w 5861642"/>
              <a:gd name="connsiteY61" fmla="*/ 7606085 h 7919265"/>
              <a:gd name="connsiteX62" fmla="*/ 0 w 5861642"/>
              <a:gd name="connsiteY62"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698460 w 5861642"/>
              <a:gd name="connsiteY40" fmla="*/ 3452640 h 7919265"/>
              <a:gd name="connsiteX41" fmla="*/ 5688292 w 5861642"/>
              <a:gd name="connsiteY41" fmla="*/ 3569167 h 7919265"/>
              <a:gd name="connsiteX42" fmla="*/ 5679997 w 5861642"/>
              <a:gd name="connsiteY42" fmla="*/ 3665756 h 7919265"/>
              <a:gd name="connsiteX43" fmla="*/ 5670612 w 5861642"/>
              <a:gd name="connsiteY43" fmla="*/ 3727201 h 7919265"/>
              <a:gd name="connsiteX44" fmla="*/ 5515806 w 5861642"/>
              <a:gd name="connsiteY44" fmla="*/ 6483795 h 7919265"/>
              <a:gd name="connsiteX45" fmla="*/ 5510305 w 5861642"/>
              <a:gd name="connsiteY45" fmla="*/ 6577332 h 7919265"/>
              <a:gd name="connsiteX46" fmla="*/ 5511780 w 5861642"/>
              <a:gd name="connsiteY46" fmla="*/ 6587223 h 7919265"/>
              <a:gd name="connsiteX47" fmla="*/ 5510197 w 5861642"/>
              <a:gd name="connsiteY47" fmla="*/ 6670719 h 7919265"/>
              <a:gd name="connsiteX48" fmla="*/ 5499832 w 5861642"/>
              <a:gd name="connsiteY48" fmla="*/ 6770108 h 7919265"/>
              <a:gd name="connsiteX49" fmla="*/ 5498316 w 5861642"/>
              <a:gd name="connsiteY49" fmla="*/ 6781200 h 7919265"/>
              <a:gd name="connsiteX50" fmla="*/ 5497062 w 5861642"/>
              <a:gd name="connsiteY50" fmla="*/ 6802542 h 7919265"/>
              <a:gd name="connsiteX51" fmla="*/ 5499947 w 5861642"/>
              <a:gd name="connsiteY51" fmla="*/ 6820932 h 7919265"/>
              <a:gd name="connsiteX52" fmla="*/ 5494409 w 5861642"/>
              <a:gd name="connsiteY52" fmla="*/ 6847760 h 7919265"/>
              <a:gd name="connsiteX53" fmla="*/ 5486503 w 5861642"/>
              <a:gd name="connsiteY53" fmla="*/ 6982763 h 7919265"/>
              <a:gd name="connsiteX54" fmla="*/ 5452061 w 5861642"/>
              <a:gd name="connsiteY54" fmla="*/ 7583356 h 7919265"/>
              <a:gd name="connsiteX55" fmla="*/ 5458843 w 5861642"/>
              <a:gd name="connsiteY55" fmla="*/ 7628844 h 7919265"/>
              <a:gd name="connsiteX56" fmla="*/ 5457259 w 5861642"/>
              <a:gd name="connsiteY56" fmla="*/ 7712341 h 7919265"/>
              <a:gd name="connsiteX57" fmla="*/ 5443236 w 5861642"/>
              <a:gd name="connsiteY57" fmla="*/ 7838503 h 7919265"/>
              <a:gd name="connsiteX58" fmla="*/ 5447010 w 5861642"/>
              <a:gd name="connsiteY58" fmla="*/ 7862553 h 7919265"/>
              <a:gd name="connsiteX59" fmla="*/ 5432854 w 5861642"/>
              <a:gd name="connsiteY59" fmla="*/ 7919237 h 7919265"/>
              <a:gd name="connsiteX60" fmla="*/ 397307 w 5861642"/>
              <a:gd name="connsiteY60" fmla="*/ 7606085 h 7919265"/>
              <a:gd name="connsiteX61" fmla="*/ 0 w 5861642"/>
              <a:gd name="connsiteY61"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688292 w 5861642"/>
              <a:gd name="connsiteY40" fmla="*/ 3569167 h 7919265"/>
              <a:gd name="connsiteX41" fmla="*/ 5679997 w 5861642"/>
              <a:gd name="connsiteY41" fmla="*/ 3665756 h 7919265"/>
              <a:gd name="connsiteX42" fmla="*/ 5670612 w 5861642"/>
              <a:gd name="connsiteY42" fmla="*/ 3727201 h 7919265"/>
              <a:gd name="connsiteX43" fmla="*/ 5515806 w 5861642"/>
              <a:gd name="connsiteY43" fmla="*/ 6483795 h 7919265"/>
              <a:gd name="connsiteX44" fmla="*/ 5510305 w 5861642"/>
              <a:gd name="connsiteY44" fmla="*/ 6577332 h 7919265"/>
              <a:gd name="connsiteX45" fmla="*/ 5511780 w 5861642"/>
              <a:gd name="connsiteY45" fmla="*/ 6587223 h 7919265"/>
              <a:gd name="connsiteX46" fmla="*/ 5510197 w 5861642"/>
              <a:gd name="connsiteY46" fmla="*/ 6670719 h 7919265"/>
              <a:gd name="connsiteX47" fmla="*/ 5499832 w 5861642"/>
              <a:gd name="connsiteY47" fmla="*/ 6770108 h 7919265"/>
              <a:gd name="connsiteX48" fmla="*/ 5498316 w 5861642"/>
              <a:gd name="connsiteY48" fmla="*/ 6781200 h 7919265"/>
              <a:gd name="connsiteX49" fmla="*/ 5497062 w 5861642"/>
              <a:gd name="connsiteY49" fmla="*/ 6802542 h 7919265"/>
              <a:gd name="connsiteX50" fmla="*/ 5499947 w 5861642"/>
              <a:gd name="connsiteY50" fmla="*/ 6820932 h 7919265"/>
              <a:gd name="connsiteX51" fmla="*/ 5494409 w 5861642"/>
              <a:gd name="connsiteY51" fmla="*/ 6847760 h 7919265"/>
              <a:gd name="connsiteX52" fmla="*/ 5486503 w 5861642"/>
              <a:gd name="connsiteY52" fmla="*/ 6982763 h 7919265"/>
              <a:gd name="connsiteX53" fmla="*/ 5452061 w 5861642"/>
              <a:gd name="connsiteY53" fmla="*/ 7583356 h 7919265"/>
              <a:gd name="connsiteX54" fmla="*/ 5458843 w 5861642"/>
              <a:gd name="connsiteY54" fmla="*/ 7628844 h 7919265"/>
              <a:gd name="connsiteX55" fmla="*/ 5457259 w 5861642"/>
              <a:gd name="connsiteY55" fmla="*/ 7712341 h 7919265"/>
              <a:gd name="connsiteX56" fmla="*/ 5443236 w 5861642"/>
              <a:gd name="connsiteY56" fmla="*/ 7838503 h 7919265"/>
              <a:gd name="connsiteX57" fmla="*/ 5447010 w 5861642"/>
              <a:gd name="connsiteY57" fmla="*/ 7862553 h 7919265"/>
              <a:gd name="connsiteX58" fmla="*/ 5432854 w 5861642"/>
              <a:gd name="connsiteY58" fmla="*/ 7919237 h 7919265"/>
              <a:gd name="connsiteX59" fmla="*/ 397307 w 5861642"/>
              <a:gd name="connsiteY59" fmla="*/ 7606085 h 7919265"/>
              <a:gd name="connsiteX60" fmla="*/ 0 w 5861642"/>
              <a:gd name="connsiteY60"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679997 w 5861642"/>
              <a:gd name="connsiteY40" fmla="*/ 3665756 h 7919265"/>
              <a:gd name="connsiteX41" fmla="*/ 5670612 w 5861642"/>
              <a:gd name="connsiteY41" fmla="*/ 3727201 h 7919265"/>
              <a:gd name="connsiteX42" fmla="*/ 5515806 w 5861642"/>
              <a:gd name="connsiteY42" fmla="*/ 6483795 h 7919265"/>
              <a:gd name="connsiteX43" fmla="*/ 5510305 w 5861642"/>
              <a:gd name="connsiteY43" fmla="*/ 6577332 h 7919265"/>
              <a:gd name="connsiteX44" fmla="*/ 5511780 w 5861642"/>
              <a:gd name="connsiteY44" fmla="*/ 6587223 h 7919265"/>
              <a:gd name="connsiteX45" fmla="*/ 5510197 w 5861642"/>
              <a:gd name="connsiteY45" fmla="*/ 6670719 h 7919265"/>
              <a:gd name="connsiteX46" fmla="*/ 5499832 w 5861642"/>
              <a:gd name="connsiteY46" fmla="*/ 6770108 h 7919265"/>
              <a:gd name="connsiteX47" fmla="*/ 5498316 w 5861642"/>
              <a:gd name="connsiteY47" fmla="*/ 6781200 h 7919265"/>
              <a:gd name="connsiteX48" fmla="*/ 5497062 w 5861642"/>
              <a:gd name="connsiteY48" fmla="*/ 6802542 h 7919265"/>
              <a:gd name="connsiteX49" fmla="*/ 5499947 w 5861642"/>
              <a:gd name="connsiteY49" fmla="*/ 6820932 h 7919265"/>
              <a:gd name="connsiteX50" fmla="*/ 5494409 w 5861642"/>
              <a:gd name="connsiteY50" fmla="*/ 6847760 h 7919265"/>
              <a:gd name="connsiteX51" fmla="*/ 5486503 w 5861642"/>
              <a:gd name="connsiteY51" fmla="*/ 6982763 h 7919265"/>
              <a:gd name="connsiteX52" fmla="*/ 5452061 w 5861642"/>
              <a:gd name="connsiteY52" fmla="*/ 7583356 h 7919265"/>
              <a:gd name="connsiteX53" fmla="*/ 5458843 w 5861642"/>
              <a:gd name="connsiteY53" fmla="*/ 7628844 h 7919265"/>
              <a:gd name="connsiteX54" fmla="*/ 5457259 w 5861642"/>
              <a:gd name="connsiteY54" fmla="*/ 7712341 h 7919265"/>
              <a:gd name="connsiteX55" fmla="*/ 5443236 w 5861642"/>
              <a:gd name="connsiteY55" fmla="*/ 7838503 h 7919265"/>
              <a:gd name="connsiteX56" fmla="*/ 5447010 w 5861642"/>
              <a:gd name="connsiteY56" fmla="*/ 7862553 h 7919265"/>
              <a:gd name="connsiteX57" fmla="*/ 5432854 w 5861642"/>
              <a:gd name="connsiteY57" fmla="*/ 7919237 h 7919265"/>
              <a:gd name="connsiteX58" fmla="*/ 397307 w 5861642"/>
              <a:gd name="connsiteY58" fmla="*/ 7606085 h 7919265"/>
              <a:gd name="connsiteX59" fmla="*/ 0 w 5861642"/>
              <a:gd name="connsiteY59"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670612 w 5861642"/>
              <a:gd name="connsiteY40" fmla="*/ 3727201 h 7919265"/>
              <a:gd name="connsiteX41" fmla="*/ 5515806 w 5861642"/>
              <a:gd name="connsiteY41" fmla="*/ 6483795 h 7919265"/>
              <a:gd name="connsiteX42" fmla="*/ 5510305 w 5861642"/>
              <a:gd name="connsiteY42" fmla="*/ 6577332 h 7919265"/>
              <a:gd name="connsiteX43" fmla="*/ 5511780 w 5861642"/>
              <a:gd name="connsiteY43" fmla="*/ 6587223 h 7919265"/>
              <a:gd name="connsiteX44" fmla="*/ 5510197 w 5861642"/>
              <a:gd name="connsiteY44" fmla="*/ 6670719 h 7919265"/>
              <a:gd name="connsiteX45" fmla="*/ 5499832 w 5861642"/>
              <a:gd name="connsiteY45" fmla="*/ 6770108 h 7919265"/>
              <a:gd name="connsiteX46" fmla="*/ 5498316 w 5861642"/>
              <a:gd name="connsiteY46" fmla="*/ 6781200 h 7919265"/>
              <a:gd name="connsiteX47" fmla="*/ 5497062 w 5861642"/>
              <a:gd name="connsiteY47" fmla="*/ 6802542 h 7919265"/>
              <a:gd name="connsiteX48" fmla="*/ 5499947 w 5861642"/>
              <a:gd name="connsiteY48" fmla="*/ 6820932 h 7919265"/>
              <a:gd name="connsiteX49" fmla="*/ 5494409 w 5861642"/>
              <a:gd name="connsiteY49" fmla="*/ 6847760 h 7919265"/>
              <a:gd name="connsiteX50" fmla="*/ 5486503 w 5861642"/>
              <a:gd name="connsiteY50" fmla="*/ 6982763 h 7919265"/>
              <a:gd name="connsiteX51" fmla="*/ 5452061 w 5861642"/>
              <a:gd name="connsiteY51" fmla="*/ 7583356 h 7919265"/>
              <a:gd name="connsiteX52" fmla="*/ 5458843 w 5861642"/>
              <a:gd name="connsiteY52" fmla="*/ 7628844 h 7919265"/>
              <a:gd name="connsiteX53" fmla="*/ 5457259 w 5861642"/>
              <a:gd name="connsiteY53" fmla="*/ 7712341 h 7919265"/>
              <a:gd name="connsiteX54" fmla="*/ 5443236 w 5861642"/>
              <a:gd name="connsiteY54" fmla="*/ 7838503 h 7919265"/>
              <a:gd name="connsiteX55" fmla="*/ 5447010 w 5861642"/>
              <a:gd name="connsiteY55" fmla="*/ 7862553 h 7919265"/>
              <a:gd name="connsiteX56" fmla="*/ 5432854 w 5861642"/>
              <a:gd name="connsiteY56" fmla="*/ 7919237 h 7919265"/>
              <a:gd name="connsiteX57" fmla="*/ 397307 w 5861642"/>
              <a:gd name="connsiteY57" fmla="*/ 7606085 h 7919265"/>
              <a:gd name="connsiteX58" fmla="*/ 0 w 5861642"/>
              <a:gd name="connsiteY58"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689148 w 5861642"/>
              <a:gd name="connsiteY39" fmla="*/ 3349428 h 7919265"/>
              <a:gd name="connsiteX40" fmla="*/ 5515806 w 5861642"/>
              <a:gd name="connsiteY40" fmla="*/ 6483795 h 7919265"/>
              <a:gd name="connsiteX41" fmla="*/ 5510305 w 5861642"/>
              <a:gd name="connsiteY41" fmla="*/ 6577332 h 7919265"/>
              <a:gd name="connsiteX42" fmla="*/ 5511780 w 5861642"/>
              <a:gd name="connsiteY42" fmla="*/ 6587223 h 7919265"/>
              <a:gd name="connsiteX43" fmla="*/ 5510197 w 5861642"/>
              <a:gd name="connsiteY43" fmla="*/ 6670719 h 7919265"/>
              <a:gd name="connsiteX44" fmla="*/ 5499832 w 5861642"/>
              <a:gd name="connsiteY44" fmla="*/ 6770108 h 7919265"/>
              <a:gd name="connsiteX45" fmla="*/ 5498316 w 5861642"/>
              <a:gd name="connsiteY45" fmla="*/ 6781200 h 7919265"/>
              <a:gd name="connsiteX46" fmla="*/ 5497062 w 5861642"/>
              <a:gd name="connsiteY46" fmla="*/ 6802542 h 7919265"/>
              <a:gd name="connsiteX47" fmla="*/ 5499947 w 5861642"/>
              <a:gd name="connsiteY47" fmla="*/ 6820932 h 7919265"/>
              <a:gd name="connsiteX48" fmla="*/ 5494409 w 5861642"/>
              <a:gd name="connsiteY48" fmla="*/ 6847760 h 7919265"/>
              <a:gd name="connsiteX49" fmla="*/ 5486503 w 5861642"/>
              <a:gd name="connsiteY49" fmla="*/ 6982763 h 7919265"/>
              <a:gd name="connsiteX50" fmla="*/ 5452061 w 5861642"/>
              <a:gd name="connsiteY50" fmla="*/ 7583356 h 7919265"/>
              <a:gd name="connsiteX51" fmla="*/ 5458843 w 5861642"/>
              <a:gd name="connsiteY51" fmla="*/ 7628844 h 7919265"/>
              <a:gd name="connsiteX52" fmla="*/ 5457259 w 5861642"/>
              <a:gd name="connsiteY52" fmla="*/ 7712341 h 7919265"/>
              <a:gd name="connsiteX53" fmla="*/ 5443236 w 5861642"/>
              <a:gd name="connsiteY53" fmla="*/ 7838503 h 7919265"/>
              <a:gd name="connsiteX54" fmla="*/ 5447010 w 5861642"/>
              <a:gd name="connsiteY54" fmla="*/ 7862553 h 7919265"/>
              <a:gd name="connsiteX55" fmla="*/ 5432854 w 5861642"/>
              <a:gd name="connsiteY55" fmla="*/ 7919237 h 7919265"/>
              <a:gd name="connsiteX56" fmla="*/ 397307 w 5861642"/>
              <a:gd name="connsiteY56" fmla="*/ 7606085 h 7919265"/>
              <a:gd name="connsiteX57" fmla="*/ 0 w 5861642"/>
              <a:gd name="connsiteY57"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701519 w 5861642"/>
              <a:gd name="connsiteY38" fmla="*/ 3191820 h 7919265"/>
              <a:gd name="connsiteX39" fmla="*/ 5515806 w 5861642"/>
              <a:gd name="connsiteY39" fmla="*/ 6483795 h 7919265"/>
              <a:gd name="connsiteX40" fmla="*/ 5510305 w 5861642"/>
              <a:gd name="connsiteY40" fmla="*/ 6577332 h 7919265"/>
              <a:gd name="connsiteX41" fmla="*/ 5511780 w 5861642"/>
              <a:gd name="connsiteY41" fmla="*/ 6587223 h 7919265"/>
              <a:gd name="connsiteX42" fmla="*/ 5510197 w 5861642"/>
              <a:gd name="connsiteY42" fmla="*/ 6670719 h 7919265"/>
              <a:gd name="connsiteX43" fmla="*/ 5499832 w 5861642"/>
              <a:gd name="connsiteY43" fmla="*/ 6770108 h 7919265"/>
              <a:gd name="connsiteX44" fmla="*/ 5498316 w 5861642"/>
              <a:gd name="connsiteY44" fmla="*/ 6781200 h 7919265"/>
              <a:gd name="connsiteX45" fmla="*/ 5497062 w 5861642"/>
              <a:gd name="connsiteY45" fmla="*/ 6802542 h 7919265"/>
              <a:gd name="connsiteX46" fmla="*/ 5499947 w 5861642"/>
              <a:gd name="connsiteY46" fmla="*/ 6820932 h 7919265"/>
              <a:gd name="connsiteX47" fmla="*/ 5494409 w 5861642"/>
              <a:gd name="connsiteY47" fmla="*/ 6847760 h 7919265"/>
              <a:gd name="connsiteX48" fmla="*/ 5486503 w 5861642"/>
              <a:gd name="connsiteY48" fmla="*/ 6982763 h 7919265"/>
              <a:gd name="connsiteX49" fmla="*/ 5452061 w 5861642"/>
              <a:gd name="connsiteY49" fmla="*/ 7583356 h 7919265"/>
              <a:gd name="connsiteX50" fmla="*/ 5458843 w 5861642"/>
              <a:gd name="connsiteY50" fmla="*/ 7628844 h 7919265"/>
              <a:gd name="connsiteX51" fmla="*/ 5457259 w 5861642"/>
              <a:gd name="connsiteY51" fmla="*/ 7712341 h 7919265"/>
              <a:gd name="connsiteX52" fmla="*/ 5443236 w 5861642"/>
              <a:gd name="connsiteY52" fmla="*/ 7838503 h 7919265"/>
              <a:gd name="connsiteX53" fmla="*/ 5447010 w 5861642"/>
              <a:gd name="connsiteY53" fmla="*/ 7862553 h 7919265"/>
              <a:gd name="connsiteX54" fmla="*/ 5432854 w 5861642"/>
              <a:gd name="connsiteY54" fmla="*/ 7919237 h 7919265"/>
              <a:gd name="connsiteX55" fmla="*/ 397307 w 5861642"/>
              <a:gd name="connsiteY55" fmla="*/ 7606085 h 7919265"/>
              <a:gd name="connsiteX56" fmla="*/ 0 w 5861642"/>
              <a:gd name="connsiteY56"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18561 w 5861642"/>
              <a:gd name="connsiteY36" fmla="*/ 3056469 h 7919265"/>
              <a:gd name="connsiteX37" fmla="*/ 5704157 w 5861642"/>
              <a:gd name="connsiteY37" fmla="*/ 3191664 h 7919265"/>
              <a:gd name="connsiteX38" fmla="*/ 5515806 w 5861642"/>
              <a:gd name="connsiteY38" fmla="*/ 6483795 h 7919265"/>
              <a:gd name="connsiteX39" fmla="*/ 5510305 w 5861642"/>
              <a:gd name="connsiteY39" fmla="*/ 6577332 h 7919265"/>
              <a:gd name="connsiteX40" fmla="*/ 5511780 w 5861642"/>
              <a:gd name="connsiteY40" fmla="*/ 6587223 h 7919265"/>
              <a:gd name="connsiteX41" fmla="*/ 5510197 w 5861642"/>
              <a:gd name="connsiteY41" fmla="*/ 6670719 h 7919265"/>
              <a:gd name="connsiteX42" fmla="*/ 5499832 w 5861642"/>
              <a:gd name="connsiteY42" fmla="*/ 6770108 h 7919265"/>
              <a:gd name="connsiteX43" fmla="*/ 5498316 w 5861642"/>
              <a:gd name="connsiteY43" fmla="*/ 6781200 h 7919265"/>
              <a:gd name="connsiteX44" fmla="*/ 5497062 w 5861642"/>
              <a:gd name="connsiteY44" fmla="*/ 6802542 h 7919265"/>
              <a:gd name="connsiteX45" fmla="*/ 5499947 w 5861642"/>
              <a:gd name="connsiteY45" fmla="*/ 6820932 h 7919265"/>
              <a:gd name="connsiteX46" fmla="*/ 5494409 w 5861642"/>
              <a:gd name="connsiteY46" fmla="*/ 6847760 h 7919265"/>
              <a:gd name="connsiteX47" fmla="*/ 5486503 w 5861642"/>
              <a:gd name="connsiteY47" fmla="*/ 6982763 h 7919265"/>
              <a:gd name="connsiteX48" fmla="*/ 5452061 w 5861642"/>
              <a:gd name="connsiteY48" fmla="*/ 7583356 h 7919265"/>
              <a:gd name="connsiteX49" fmla="*/ 5458843 w 5861642"/>
              <a:gd name="connsiteY49" fmla="*/ 7628844 h 7919265"/>
              <a:gd name="connsiteX50" fmla="*/ 5457259 w 5861642"/>
              <a:gd name="connsiteY50" fmla="*/ 7712341 h 7919265"/>
              <a:gd name="connsiteX51" fmla="*/ 5443236 w 5861642"/>
              <a:gd name="connsiteY51" fmla="*/ 7838503 h 7919265"/>
              <a:gd name="connsiteX52" fmla="*/ 5447010 w 5861642"/>
              <a:gd name="connsiteY52" fmla="*/ 7862553 h 7919265"/>
              <a:gd name="connsiteX53" fmla="*/ 5432854 w 5861642"/>
              <a:gd name="connsiteY53" fmla="*/ 7919237 h 7919265"/>
              <a:gd name="connsiteX54" fmla="*/ 397307 w 5861642"/>
              <a:gd name="connsiteY54" fmla="*/ 7606085 h 7919265"/>
              <a:gd name="connsiteX55" fmla="*/ 0 w 5861642"/>
              <a:gd name="connsiteY55"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704157 w 5861642"/>
              <a:gd name="connsiteY36" fmla="*/ 3191664 h 7919265"/>
              <a:gd name="connsiteX37" fmla="*/ 5515806 w 5861642"/>
              <a:gd name="connsiteY37" fmla="*/ 6483795 h 7919265"/>
              <a:gd name="connsiteX38" fmla="*/ 5510305 w 5861642"/>
              <a:gd name="connsiteY38" fmla="*/ 6577332 h 7919265"/>
              <a:gd name="connsiteX39" fmla="*/ 5511780 w 5861642"/>
              <a:gd name="connsiteY39" fmla="*/ 6587223 h 7919265"/>
              <a:gd name="connsiteX40" fmla="*/ 5510197 w 5861642"/>
              <a:gd name="connsiteY40" fmla="*/ 6670719 h 7919265"/>
              <a:gd name="connsiteX41" fmla="*/ 5499832 w 5861642"/>
              <a:gd name="connsiteY41" fmla="*/ 6770108 h 7919265"/>
              <a:gd name="connsiteX42" fmla="*/ 5498316 w 5861642"/>
              <a:gd name="connsiteY42" fmla="*/ 6781200 h 7919265"/>
              <a:gd name="connsiteX43" fmla="*/ 5497062 w 5861642"/>
              <a:gd name="connsiteY43" fmla="*/ 6802542 h 7919265"/>
              <a:gd name="connsiteX44" fmla="*/ 5499947 w 5861642"/>
              <a:gd name="connsiteY44" fmla="*/ 6820932 h 7919265"/>
              <a:gd name="connsiteX45" fmla="*/ 5494409 w 5861642"/>
              <a:gd name="connsiteY45" fmla="*/ 6847760 h 7919265"/>
              <a:gd name="connsiteX46" fmla="*/ 5486503 w 5861642"/>
              <a:gd name="connsiteY46" fmla="*/ 6982763 h 7919265"/>
              <a:gd name="connsiteX47" fmla="*/ 5452061 w 5861642"/>
              <a:gd name="connsiteY47" fmla="*/ 7583356 h 7919265"/>
              <a:gd name="connsiteX48" fmla="*/ 5458843 w 5861642"/>
              <a:gd name="connsiteY48" fmla="*/ 7628844 h 7919265"/>
              <a:gd name="connsiteX49" fmla="*/ 5457259 w 5861642"/>
              <a:gd name="connsiteY49" fmla="*/ 7712341 h 7919265"/>
              <a:gd name="connsiteX50" fmla="*/ 5443236 w 5861642"/>
              <a:gd name="connsiteY50" fmla="*/ 7838503 h 7919265"/>
              <a:gd name="connsiteX51" fmla="*/ 5447010 w 5861642"/>
              <a:gd name="connsiteY51" fmla="*/ 7862553 h 7919265"/>
              <a:gd name="connsiteX52" fmla="*/ 5432854 w 5861642"/>
              <a:gd name="connsiteY52" fmla="*/ 7919237 h 7919265"/>
              <a:gd name="connsiteX53" fmla="*/ 397307 w 5861642"/>
              <a:gd name="connsiteY53" fmla="*/ 7606085 h 7919265"/>
              <a:gd name="connsiteX54" fmla="*/ 0 w 5861642"/>
              <a:gd name="connsiteY54"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515806 w 5861642"/>
              <a:gd name="connsiteY36" fmla="*/ 6483795 h 7919265"/>
              <a:gd name="connsiteX37" fmla="*/ 5510305 w 5861642"/>
              <a:gd name="connsiteY37" fmla="*/ 6577332 h 7919265"/>
              <a:gd name="connsiteX38" fmla="*/ 5511780 w 5861642"/>
              <a:gd name="connsiteY38" fmla="*/ 6587223 h 7919265"/>
              <a:gd name="connsiteX39" fmla="*/ 5510197 w 5861642"/>
              <a:gd name="connsiteY39" fmla="*/ 6670719 h 7919265"/>
              <a:gd name="connsiteX40" fmla="*/ 5499832 w 5861642"/>
              <a:gd name="connsiteY40" fmla="*/ 6770108 h 7919265"/>
              <a:gd name="connsiteX41" fmla="*/ 5498316 w 5861642"/>
              <a:gd name="connsiteY41" fmla="*/ 6781200 h 7919265"/>
              <a:gd name="connsiteX42" fmla="*/ 5497062 w 5861642"/>
              <a:gd name="connsiteY42" fmla="*/ 6802542 h 7919265"/>
              <a:gd name="connsiteX43" fmla="*/ 5499947 w 5861642"/>
              <a:gd name="connsiteY43" fmla="*/ 6820932 h 7919265"/>
              <a:gd name="connsiteX44" fmla="*/ 5494409 w 5861642"/>
              <a:gd name="connsiteY44" fmla="*/ 6847760 h 7919265"/>
              <a:gd name="connsiteX45" fmla="*/ 5486503 w 5861642"/>
              <a:gd name="connsiteY45" fmla="*/ 6982763 h 7919265"/>
              <a:gd name="connsiteX46" fmla="*/ 5452061 w 5861642"/>
              <a:gd name="connsiteY46" fmla="*/ 7583356 h 7919265"/>
              <a:gd name="connsiteX47" fmla="*/ 5458843 w 5861642"/>
              <a:gd name="connsiteY47" fmla="*/ 7628844 h 7919265"/>
              <a:gd name="connsiteX48" fmla="*/ 5457259 w 5861642"/>
              <a:gd name="connsiteY48" fmla="*/ 7712341 h 7919265"/>
              <a:gd name="connsiteX49" fmla="*/ 5443236 w 5861642"/>
              <a:gd name="connsiteY49" fmla="*/ 7838503 h 7919265"/>
              <a:gd name="connsiteX50" fmla="*/ 5447010 w 5861642"/>
              <a:gd name="connsiteY50" fmla="*/ 7862553 h 7919265"/>
              <a:gd name="connsiteX51" fmla="*/ 5432854 w 5861642"/>
              <a:gd name="connsiteY51" fmla="*/ 7919237 h 7919265"/>
              <a:gd name="connsiteX52" fmla="*/ 397307 w 5861642"/>
              <a:gd name="connsiteY52" fmla="*/ 7606085 h 7919265"/>
              <a:gd name="connsiteX53" fmla="*/ 0 w 5861642"/>
              <a:gd name="connsiteY53"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510305 w 5861642"/>
              <a:gd name="connsiteY36" fmla="*/ 6577332 h 7919265"/>
              <a:gd name="connsiteX37" fmla="*/ 5511780 w 5861642"/>
              <a:gd name="connsiteY37" fmla="*/ 6587223 h 7919265"/>
              <a:gd name="connsiteX38" fmla="*/ 5510197 w 5861642"/>
              <a:gd name="connsiteY38" fmla="*/ 6670719 h 7919265"/>
              <a:gd name="connsiteX39" fmla="*/ 5499832 w 5861642"/>
              <a:gd name="connsiteY39" fmla="*/ 6770108 h 7919265"/>
              <a:gd name="connsiteX40" fmla="*/ 5498316 w 5861642"/>
              <a:gd name="connsiteY40" fmla="*/ 6781200 h 7919265"/>
              <a:gd name="connsiteX41" fmla="*/ 5497062 w 5861642"/>
              <a:gd name="connsiteY41" fmla="*/ 6802542 h 7919265"/>
              <a:gd name="connsiteX42" fmla="*/ 5499947 w 5861642"/>
              <a:gd name="connsiteY42" fmla="*/ 6820932 h 7919265"/>
              <a:gd name="connsiteX43" fmla="*/ 5494409 w 5861642"/>
              <a:gd name="connsiteY43" fmla="*/ 6847760 h 7919265"/>
              <a:gd name="connsiteX44" fmla="*/ 5486503 w 5861642"/>
              <a:gd name="connsiteY44" fmla="*/ 6982763 h 7919265"/>
              <a:gd name="connsiteX45" fmla="*/ 5452061 w 5861642"/>
              <a:gd name="connsiteY45" fmla="*/ 7583356 h 7919265"/>
              <a:gd name="connsiteX46" fmla="*/ 5458843 w 5861642"/>
              <a:gd name="connsiteY46" fmla="*/ 7628844 h 7919265"/>
              <a:gd name="connsiteX47" fmla="*/ 5457259 w 5861642"/>
              <a:gd name="connsiteY47" fmla="*/ 7712341 h 7919265"/>
              <a:gd name="connsiteX48" fmla="*/ 5443236 w 5861642"/>
              <a:gd name="connsiteY48" fmla="*/ 7838503 h 7919265"/>
              <a:gd name="connsiteX49" fmla="*/ 5447010 w 5861642"/>
              <a:gd name="connsiteY49" fmla="*/ 7862553 h 7919265"/>
              <a:gd name="connsiteX50" fmla="*/ 5432854 w 5861642"/>
              <a:gd name="connsiteY50" fmla="*/ 7919237 h 7919265"/>
              <a:gd name="connsiteX51" fmla="*/ 397307 w 5861642"/>
              <a:gd name="connsiteY51" fmla="*/ 7606085 h 7919265"/>
              <a:gd name="connsiteX52" fmla="*/ 0 w 5861642"/>
              <a:gd name="connsiteY52"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510305 w 5861642"/>
              <a:gd name="connsiteY36" fmla="*/ 6577332 h 7919265"/>
              <a:gd name="connsiteX37" fmla="*/ 5510197 w 5861642"/>
              <a:gd name="connsiteY37" fmla="*/ 6670719 h 7919265"/>
              <a:gd name="connsiteX38" fmla="*/ 5499832 w 5861642"/>
              <a:gd name="connsiteY38" fmla="*/ 6770108 h 7919265"/>
              <a:gd name="connsiteX39" fmla="*/ 5498316 w 5861642"/>
              <a:gd name="connsiteY39" fmla="*/ 6781200 h 7919265"/>
              <a:gd name="connsiteX40" fmla="*/ 5497062 w 5861642"/>
              <a:gd name="connsiteY40" fmla="*/ 6802542 h 7919265"/>
              <a:gd name="connsiteX41" fmla="*/ 5499947 w 5861642"/>
              <a:gd name="connsiteY41" fmla="*/ 6820932 h 7919265"/>
              <a:gd name="connsiteX42" fmla="*/ 5494409 w 5861642"/>
              <a:gd name="connsiteY42" fmla="*/ 6847760 h 7919265"/>
              <a:gd name="connsiteX43" fmla="*/ 5486503 w 5861642"/>
              <a:gd name="connsiteY43" fmla="*/ 6982763 h 7919265"/>
              <a:gd name="connsiteX44" fmla="*/ 5452061 w 5861642"/>
              <a:gd name="connsiteY44" fmla="*/ 7583356 h 7919265"/>
              <a:gd name="connsiteX45" fmla="*/ 5458843 w 5861642"/>
              <a:gd name="connsiteY45" fmla="*/ 7628844 h 7919265"/>
              <a:gd name="connsiteX46" fmla="*/ 5457259 w 5861642"/>
              <a:gd name="connsiteY46" fmla="*/ 7712341 h 7919265"/>
              <a:gd name="connsiteX47" fmla="*/ 5443236 w 5861642"/>
              <a:gd name="connsiteY47" fmla="*/ 7838503 h 7919265"/>
              <a:gd name="connsiteX48" fmla="*/ 5447010 w 5861642"/>
              <a:gd name="connsiteY48" fmla="*/ 7862553 h 7919265"/>
              <a:gd name="connsiteX49" fmla="*/ 5432854 w 5861642"/>
              <a:gd name="connsiteY49" fmla="*/ 7919237 h 7919265"/>
              <a:gd name="connsiteX50" fmla="*/ 397307 w 5861642"/>
              <a:gd name="connsiteY50" fmla="*/ 7606085 h 7919265"/>
              <a:gd name="connsiteX51" fmla="*/ 0 w 5861642"/>
              <a:gd name="connsiteY51"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737032 w 5861642"/>
              <a:gd name="connsiteY35" fmla="*/ 2967149 h 7919265"/>
              <a:gd name="connsiteX36" fmla="*/ 5510197 w 5861642"/>
              <a:gd name="connsiteY36" fmla="*/ 6670719 h 7919265"/>
              <a:gd name="connsiteX37" fmla="*/ 5499832 w 5861642"/>
              <a:gd name="connsiteY37" fmla="*/ 6770108 h 7919265"/>
              <a:gd name="connsiteX38" fmla="*/ 5498316 w 5861642"/>
              <a:gd name="connsiteY38" fmla="*/ 6781200 h 7919265"/>
              <a:gd name="connsiteX39" fmla="*/ 5497062 w 5861642"/>
              <a:gd name="connsiteY39" fmla="*/ 6802542 h 7919265"/>
              <a:gd name="connsiteX40" fmla="*/ 5499947 w 5861642"/>
              <a:gd name="connsiteY40" fmla="*/ 6820932 h 7919265"/>
              <a:gd name="connsiteX41" fmla="*/ 5494409 w 5861642"/>
              <a:gd name="connsiteY41" fmla="*/ 6847760 h 7919265"/>
              <a:gd name="connsiteX42" fmla="*/ 5486503 w 5861642"/>
              <a:gd name="connsiteY42" fmla="*/ 6982763 h 7919265"/>
              <a:gd name="connsiteX43" fmla="*/ 5452061 w 5861642"/>
              <a:gd name="connsiteY43" fmla="*/ 7583356 h 7919265"/>
              <a:gd name="connsiteX44" fmla="*/ 5458843 w 5861642"/>
              <a:gd name="connsiteY44" fmla="*/ 7628844 h 7919265"/>
              <a:gd name="connsiteX45" fmla="*/ 5457259 w 5861642"/>
              <a:gd name="connsiteY45" fmla="*/ 7712341 h 7919265"/>
              <a:gd name="connsiteX46" fmla="*/ 5443236 w 5861642"/>
              <a:gd name="connsiteY46" fmla="*/ 7838503 h 7919265"/>
              <a:gd name="connsiteX47" fmla="*/ 5447010 w 5861642"/>
              <a:gd name="connsiteY47" fmla="*/ 7862553 h 7919265"/>
              <a:gd name="connsiteX48" fmla="*/ 5432854 w 5861642"/>
              <a:gd name="connsiteY48" fmla="*/ 7919237 h 7919265"/>
              <a:gd name="connsiteX49" fmla="*/ 397307 w 5861642"/>
              <a:gd name="connsiteY49" fmla="*/ 7606085 h 7919265"/>
              <a:gd name="connsiteX50" fmla="*/ 0 w 5861642"/>
              <a:gd name="connsiteY50"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743281 w 5861642"/>
              <a:gd name="connsiteY34" fmla="*/ 2953568 h 7919265"/>
              <a:gd name="connsiteX35" fmla="*/ 5510197 w 5861642"/>
              <a:gd name="connsiteY35" fmla="*/ 6670719 h 7919265"/>
              <a:gd name="connsiteX36" fmla="*/ 5499832 w 5861642"/>
              <a:gd name="connsiteY36" fmla="*/ 6770108 h 7919265"/>
              <a:gd name="connsiteX37" fmla="*/ 5498316 w 5861642"/>
              <a:gd name="connsiteY37" fmla="*/ 6781200 h 7919265"/>
              <a:gd name="connsiteX38" fmla="*/ 5497062 w 5861642"/>
              <a:gd name="connsiteY38" fmla="*/ 6802542 h 7919265"/>
              <a:gd name="connsiteX39" fmla="*/ 5499947 w 5861642"/>
              <a:gd name="connsiteY39" fmla="*/ 6820932 h 7919265"/>
              <a:gd name="connsiteX40" fmla="*/ 5494409 w 5861642"/>
              <a:gd name="connsiteY40" fmla="*/ 6847760 h 7919265"/>
              <a:gd name="connsiteX41" fmla="*/ 5486503 w 5861642"/>
              <a:gd name="connsiteY41" fmla="*/ 6982763 h 7919265"/>
              <a:gd name="connsiteX42" fmla="*/ 5452061 w 5861642"/>
              <a:gd name="connsiteY42" fmla="*/ 7583356 h 7919265"/>
              <a:gd name="connsiteX43" fmla="*/ 5458843 w 5861642"/>
              <a:gd name="connsiteY43" fmla="*/ 7628844 h 7919265"/>
              <a:gd name="connsiteX44" fmla="*/ 5457259 w 5861642"/>
              <a:gd name="connsiteY44" fmla="*/ 7712341 h 7919265"/>
              <a:gd name="connsiteX45" fmla="*/ 5443236 w 5861642"/>
              <a:gd name="connsiteY45" fmla="*/ 7838503 h 7919265"/>
              <a:gd name="connsiteX46" fmla="*/ 5447010 w 5861642"/>
              <a:gd name="connsiteY46" fmla="*/ 7862553 h 7919265"/>
              <a:gd name="connsiteX47" fmla="*/ 5432854 w 5861642"/>
              <a:gd name="connsiteY47" fmla="*/ 7919237 h 7919265"/>
              <a:gd name="connsiteX48" fmla="*/ 397307 w 5861642"/>
              <a:gd name="connsiteY48" fmla="*/ 7606085 h 7919265"/>
              <a:gd name="connsiteX49" fmla="*/ 0 w 5861642"/>
              <a:gd name="connsiteY49"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742249 w 5861642"/>
              <a:gd name="connsiteY33" fmla="*/ 2859981 h 7919265"/>
              <a:gd name="connsiteX34" fmla="*/ 5510197 w 5861642"/>
              <a:gd name="connsiteY34" fmla="*/ 6670719 h 7919265"/>
              <a:gd name="connsiteX35" fmla="*/ 5499832 w 5861642"/>
              <a:gd name="connsiteY35" fmla="*/ 6770108 h 7919265"/>
              <a:gd name="connsiteX36" fmla="*/ 5498316 w 5861642"/>
              <a:gd name="connsiteY36" fmla="*/ 6781200 h 7919265"/>
              <a:gd name="connsiteX37" fmla="*/ 5497062 w 5861642"/>
              <a:gd name="connsiteY37" fmla="*/ 6802542 h 7919265"/>
              <a:gd name="connsiteX38" fmla="*/ 5499947 w 5861642"/>
              <a:gd name="connsiteY38" fmla="*/ 6820932 h 7919265"/>
              <a:gd name="connsiteX39" fmla="*/ 5494409 w 5861642"/>
              <a:gd name="connsiteY39" fmla="*/ 6847760 h 7919265"/>
              <a:gd name="connsiteX40" fmla="*/ 5486503 w 5861642"/>
              <a:gd name="connsiteY40" fmla="*/ 6982763 h 7919265"/>
              <a:gd name="connsiteX41" fmla="*/ 5452061 w 5861642"/>
              <a:gd name="connsiteY41" fmla="*/ 7583356 h 7919265"/>
              <a:gd name="connsiteX42" fmla="*/ 5458843 w 5861642"/>
              <a:gd name="connsiteY42" fmla="*/ 7628844 h 7919265"/>
              <a:gd name="connsiteX43" fmla="*/ 5457259 w 5861642"/>
              <a:gd name="connsiteY43" fmla="*/ 7712341 h 7919265"/>
              <a:gd name="connsiteX44" fmla="*/ 5443236 w 5861642"/>
              <a:gd name="connsiteY44" fmla="*/ 7838503 h 7919265"/>
              <a:gd name="connsiteX45" fmla="*/ 5447010 w 5861642"/>
              <a:gd name="connsiteY45" fmla="*/ 7862553 h 7919265"/>
              <a:gd name="connsiteX46" fmla="*/ 5432854 w 5861642"/>
              <a:gd name="connsiteY46" fmla="*/ 7919237 h 7919265"/>
              <a:gd name="connsiteX47" fmla="*/ 397307 w 5861642"/>
              <a:gd name="connsiteY47" fmla="*/ 7606085 h 7919265"/>
              <a:gd name="connsiteX48" fmla="*/ 0 w 5861642"/>
              <a:gd name="connsiteY48"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510197 w 5861642"/>
              <a:gd name="connsiteY33" fmla="*/ 6670719 h 7919265"/>
              <a:gd name="connsiteX34" fmla="*/ 5499832 w 5861642"/>
              <a:gd name="connsiteY34" fmla="*/ 6770108 h 7919265"/>
              <a:gd name="connsiteX35" fmla="*/ 5498316 w 5861642"/>
              <a:gd name="connsiteY35" fmla="*/ 6781200 h 7919265"/>
              <a:gd name="connsiteX36" fmla="*/ 5497062 w 5861642"/>
              <a:gd name="connsiteY36" fmla="*/ 6802542 h 7919265"/>
              <a:gd name="connsiteX37" fmla="*/ 5499947 w 5861642"/>
              <a:gd name="connsiteY37" fmla="*/ 6820932 h 7919265"/>
              <a:gd name="connsiteX38" fmla="*/ 5494409 w 5861642"/>
              <a:gd name="connsiteY38" fmla="*/ 6847760 h 7919265"/>
              <a:gd name="connsiteX39" fmla="*/ 5486503 w 5861642"/>
              <a:gd name="connsiteY39" fmla="*/ 6982763 h 7919265"/>
              <a:gd name="connsiteX40" fmla="*/ 5452061 w 5861642"/>
              <a:gd name="connsiteY40" fmla="*/ 7583356 h 7919265"/>
              <a:gd name="connsiteX41" fmla="*/ 5458843 w 5861642"/>
              <a:gd name="connsiteY41" fmla="*/ 7628844 h 7919265"/>
              <a:gd name="connsiteX42" fmla="*/ 5457259 w 5861642"/>
              <a:gd name="connsiteY42" fmla="*/ 7712341 h 7919265"/>
              <a:gd name="connsiteX43" fmla="*/ 5443236 w 5861642"/>
              <a:gd name="connsiteY43" fmla="*/ 7838503 h 7919265"/>
              <a:gd name="connsiteX44" fmla="*/ 5447010 w 5861642"/>
              <a:gd name="connsiteY44" fmla="*/ 7862553 h 7919265"/>
              <a:gd name="connsiteX45" fmla="*/ 5432854 w 5861642"/>
              <a:gd name="connsiteY45" fmla="*/ 7919237 h 7919265"/>
              <a:gd name="connsiteX46" fmla="*/ 397307 w 5861642"/>
              <a:gd name="connsiteY46" fmla="*/ 7606085 h 7919265"/>
              <a:gd name="connsiteX47" fmla="*/ 0 w 5861642"/>
              <a:gd name="connsiteY47"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22318 w 5861642"/>
              <a:gd name="connsiteY9" fmla="*/ 1018677 h 7919265"/>
              <a:gd name="connsiteX10" fmla="*/ 5809530 w 5861642"/>
              <a:gd name="connsiteY10" fmla="*/ 1196200 h 7919265"/>
              <a:gd name="connsiteX11" fmla="*/ 5812189 w 5861642"/>
              <a:gd name="connsiteY11" fmla="*/ 1197315 h 7919265"/>
              <a:gd name="connsiteX12" fmla="*/ 5817462 w 5861642"/>
              <a:gd name="connsiteY12" fmla="*/ 1242155 h 7919265"/>
              <a:gd name="connsiteX13" fmla="*/ 5811320 w 5861642"/>
              <a:gd name="connsiteY13" fmla="*/ 1364256 h 7919265"/>
              <a:gd name="connsiteX14" fmla="*/ 5811185 w 5861642"/>
              <a:gd name="connsiteY14" fmla="*/ 1436500 h 7919265"/>
              <a:gd name="connsiteX15" fmla="*/ 5816694 w 5861642"/>
              <a:gd name="connsiteY15" fmla="*/ 1462669 h 7919265"/>
              <a:gd name="connsiteX16" fmla="*/ 5818070 w 5861642"/>
              <a:gd name="connsiteY16" fmla="*/ 1637067 h 7919265"/>
              <a:gd name="connsiteX17" fmla="*/ 5811245 w 5861642"/>
              <a:gd name="connsiteY17" fmla="*/ 1696270 h 7919265"/>
              <a:gd name="connsiteX18" fmla="*/ 5795186 w 5861642"/>
              <a:gd name="connsiteY18" fmla="*/ 1818360 h 7919265"/>
              <a:gd name="connsiteX19" fmla="*/ 5796218 w 5861642"/>
              <a:gd name="connsiteY19" fmla="*/ 1911947 h 7919265"/>
              <a:gd name="connsiteX20" fmla="*/ 5789969 w 5861642"/>
              <a:gd name="connsiteY20" fmla="*/ 1925528 h 7919265"/>
              <a:gd name="connsiteX21" fmla="*/ 5771499 w 5861642"/>
              <a:gd name="connsiteY21" fmla="*/ 2014848 h 7919265"/>
              <a:gd name="connsiteX22" fmla="*/ 5767709 w 5861642"/>
              <a:gd name="connsiteY22" fmla="*/ 2045563 h 7919265"/>
              <a:gd name="connsiteX23" fmla="*/ 5767187 w 5861642"/>
              <a:gd name="connsiteY23" fmla="*/ 2054308 h 7919265"/>
              <a:gd name="connsiteX24" fmla="*/ 5769380 w 5861642"/>
              <a:gd name="connsiteY24" fmla="*/ 2060299 h 7919265"/>
              <a:gd name="connsiteX25" fmla="*/ 5756593 w 5861642"/>
              <a:gd name="connsiteY25" fmla="*/ 2237821 h 7919265"/>
              <a:gd name="connsiteX26" fmla="*/ 5759252 w 5861642"/>
              <a:gd name="connsiteY26" fmla="*/ 2238936 h 7919265"/>
              <a:gd name="connsiteX27" fmla="*/ 5764525 w 5861642"/>
              <a:gd name="connsiteY27" fmla="*/ 2283776 h 7919265"/>
              <a:gd name="connsiteX28" fmla="*/ 5758382 w 5861642"/>
              <a:gd name="connsiteY28" fmla="*/ 2405877 h 7919265"/>
              <a:gd name="connsiteX29" fmla="*/ 5758248 w 5861642"/>
              <a:gd name="connsiteY29" fmla="*/ 2478121 h 7919265"/>
              <a:gd name="connsiteX30" fmla="*/ 5763756 w 5861642"/>
              <a:gd name="connsiteY30" fmla="*/ 2504290 h 7919265"/>
              <a:gd name="connsiteX31" fmla="*/ 5765133 w 5861642"/>
              <a:gd name="connsiteY31" fmla="*/ 2678688 h 7919265"/>
              <a:gd name="connsiteX32" fmla="*/ 5758308 w 5861642"/>
              <a:gd name="connsiteY32" fmla="*/ 2737891 h 7919265"/>
              <a:gd name="connsiteX33" fmla="*/ 5499832 w 5861642"/>
              <a:gd name="connsiteY33" fmla="*/ 6770108 h 7919265"/>
              <a:gd name="connsiteX34" fmla="*/ 5498316 w 5861642"/>
              <a:gd name="connsiteY34" fmla="*/ 6781200 h 7919265"/>
              <a:gd name="connsiteX35" fmla="*/ 5497062 w 5861642"/>
              <a:gd name="connsiteY35" fmla="*/ 6802542 h 7919265"/>
              <a:gd name="connsiteX36" fmla="*/ 5499947 w 5861642"/>
              <a:gd name="connsiteY36" fmla="*/ 6820932 h 7919265"/>
              <a:gd name="connsiteX37" fmla="*/ 5494409 w 5861642"/>
              <a:gd name="connsiteY37" fmla="*/ 6847760 h 7919265"/>
              <a:gd name="connsiteX38" fmla="*/ 5486503 w 5861642"/>
              <a:gd name="connsiteY38" fmla="*/ 6982763 h 7919265"/>
              <a:gd name="connsiteX39" fmla="*/ 5452061 w 5861642"/>
              <a:gd name="connsiteY39" fmla="*/ 7583356 h 7919265"/>
              <a:gd name="connsiteX40" fmla="*/ 5458843 w 5861642"/>
              <a:gd name="connsiteY40" fmla="*/ 7628844 h 7919265"/>
              <a:gd name="connsiteX41" fmla="*/ 5457259 w 5861642"/>
              <a:gd name="connsiteY41" fmla="*/ 7712341 h 7919265"/>
              <a:gd name="connsiteX42" fmla="*/ 5443236 w 5861642"/>
              <a:gd name="connsiteY42" fmla="*/ 7838503 h 7919265"/>
              <a:gd name="connsiteX43" fmla="*/ 5447010 w 5861642"/>
              <a:gd name="connsiteY43" fmla="*/ 7862553 h 7919265"/>
              <a:gd name="connsiteX44" fmla="*/ 5432854 w 5861642"/>
              <a:gd name="connsiteY44" fmla="*/ 7919237 h 7919265"/>
              <a:gd name="connsiteX45" fmla="*/ 397307 w 5861642"/>
              <a:gd name="connsiteY45" fmla="*/ 7606085 h 7919265"/>
              <a:gd name="connsiteX46" fmla="*/ 0 w 5861642"/>
              <a:gd name="connsiteY46"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20125 w 5861642"/>
              <a:gd name="connsiteY8" fmla="*/ 1012687 h 7919265"/>
              <a:gd name="connsiteX9" fmla="*/ 5809530 w 5861642"/>
              <a:gd name="connsiteY9" fmla="*/ 1196200 h 7919265"/>
              <a:gd name="connsiteX10" fmla="*/ 5812189 w 5861642"/>
              <a:gd name="connsiteY10" fmla="*/ 1197315 h 7919265"/>
              <a:gd name="connsiteX11" fmla="*/ 5817462 w 5861642"/>
              <a:gd name="connsiteY11" fmla="*/ 1242155 h 7919265"/>
              <a:gd name="connsiteX12" fmla="*/ 5811320 w 5861642"/>
              <a:gd name="connsiteY12" fmla="*/ 1364256 h 7919265"/>
              <a:gd name="connsiteX13" fmla="*/ 5811185 w 5861642"/>
              <a:gd name="connsiteY13" fmla="*/ 1436500 h 7919265"/>
              <a:gd name="connsiteX14" fmla="*/ 5816694 w 5861642"/>
              <a:gd name="connsiteY14" fmla="*/ 1462669 h 7919265"/>
              <a:gd name="connsiteX15" fmla="*/ 5818070 w 5861642"/>
              <a:gd name="connsiteY15" fmla="*/ 1637067 h 7919265"/>
              <a:gd name="connsiteX16" fmla="*/ 5811245 w 5861642"/>
              <a:gd name="connsiteY16" fmla="*/ 1696270 h 7919265"/>
              <a:gd name="connsiteX17" fmla="*/ 5795186 w 5861642"/>
              <a:gd name="connsiteY17" fmla="*/ 1818360 h 7919265"/>
              <a:gd name="connsiteX18" fmla="*/ 5796218 w 5861642"/>
              <a:gd name="connsiteY18" fmla="*/ 1911947 h 7919265"/>
              <a:gd name="connsiteX19" fmla="*/ 5789969 w 5861642"/>
              <a:gd name="connsiteY19" fmla="*/ 1925528 h 7919265"/>
              <a:gd name="connsiteX20" fmla="*/ 5771499 w 5861642"/>
              <a:gd name="connsiteY20" fmla="*/ 2014848 h 7919265"/>
              <a:gd name="connsiteX21" fmla="*/ 5767709 w 5861642"/>
              <a:gd name="connsiteY21" fmla="*/ 2045563 h 7919265"/>
              <a:gd name="connsiteX22" fmla="*/ 5767187 w 5861642"/>
              <a:gd name="connsiteY22" fmla="*/ 2054308 h 7919265"/>
              <a:gd name="connsiteX23" fmla="*/ 5769380 w 5861642"/>
              <a:gd name="connsiteY23" fmla="*/ 2060299 h 7919265"/>
              <a:gd name="connsiteX24" fmla="*/ 5756593 w 5861642"/>
              <a:gd name="connsiteY24" fmla="*/ 2237821 h 7919265"/>
              <a:gd name="connsiteX25" fmla="*/ 5759252 w 5861642"/>
              <a:gd name="connsiteY25" fmla="*/ 2238936 h 7919265"/>
              <a:gd name="connsiteX26" fmla="*/ 5764525 w 5861642"/>
              <a:gd name="connsiteY26" fmla="*/ 2283776 h 7919265"/>
              <a:gd name="connsiteX27" fmla="*/ 5758382 w 5861642"/>
              <a:gd name="connsiteY27" fmla="*/ 2405877 h 7919265"/>
              <a:gd name="connsiteX28" fmla="*/ 5758248 w 5861642"/>
              <a:gd name="connsiteY28" fmla="*/ 2478121 h 7919265"/>
              <a:gd name="connsiteX29" fmla="*/ 5763756 w 5861642"/>
              <a:gd name="connsiteY29" fmla="*/ 2504290 h 7919265"/>
              <a:gd name="connsiteX30" fmla="*/ 5765133 w 5861642"/>
              <a:gd name="connsiteY30" fmla="*/ 2678688 h 7919265"/>
              <a:gd name="connsiteX31" fmla="*/ 5758308 w 5861642"/>
              <a:gd name="connsiteY31" fmla="*/ 2737891 h 7919265"/>
              <a:gd name="connsiteX32" fmla="*/ 5499832 w 5861642"/>
              <a:gd name="connsiteY32" fmla="*/ 6770108 h 7919265"/>
              <a:gd name="connsiteX33" fmla="*/ 5498316 w 5861642"/>
              <a:gd name="connsiteY33" fmla="*/ 6781200 h 7919265"/>
              <a:gd name="connsiteX34" fmla="*/ 5497062 w 5861642"/>
              <a:gd name="connsiteY34" fmla="*/ 6802542 h 7919265"/>
              <a:gd name="connsiteX35" fmla="*/ 5499947 w 5861642"/>
              <a:gd name="connsiteY35" fmla="*/ 6820932 h 7919265"/>
              <a:gd name="connsiteX36" fmla="*/ 5494409 w 5861642"/>
              <a:gd name="connsiteY36" fmla="*/ 6847760 h 7919265"/>
              <a:gd name="connsiteX37" fmla="*/ 5486503 w 5861642"/>
              <a:gd name="connsiteY37" fmla="*/ 6982763 h 7919265"/>
              <a:gd name="connsiteX38" fmla="*/ 5452061 w 5861642"/>
              <a:gd name="connsiteY38" fmla="*/ 7583356 h 7919265"/>
              <a:gd name="connsiteX39" fmla="*/ 5458843 w 5861642"/>
              <a:gd name="connsiteY39" fmla="*/ 7628844 h 7919265"/>
              <a:gd name="connsiteX40" fmla="*/ 5457259 w 5861642"/>
              <a:gd name="connsiteY40" fmla="*/ 7712341 h 7919265"/>
              <a:gd name="connsiteX41" fmla="*/ 5443236 w 5861642"/>
              <a:gd name="connsiteY41" fmla="*/ 7838503 h 7919265"/>
              <a:gd name="connsiteX42" fmla="*/ 5447010 w 5861642"/>
              <a:gd name="connsiteY42" fmla="*/ 7862553 h 7919265"/>
              <a:gd name="connsiteX43" fmla="*/ 5432854 w 5861642"/>
              <a:gd name="connsiteY43" fmla="*/ 7919237 h 7919265"/>
              <a:gd name="connsiteX44" fmla="*/ 397307 w 5861642"/>
              <a:gd name="connsiteY44" fmla="*/ 7606085 h 7919265"/>
              <a:gd name="connsiteX45" fmla="*/ 0 w 5861642"/>
              <a:gd name="connsiteY45"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37543 w 5861642"/>
              <a:gd name="connsiteY7" fmla="*/ 720595 h 7919265"/>
              <a:gd name="connsiteX8" fmla="*/ 5809530 w 5861642"/>
              <a:gd name="connsiteY8" fmla="*/ 1196200 h 7919265"/>
              <a:gd name="connsiteX9" fmla="*/ 5812189 w 5861642"/>
              <a:gd name="connsiteY9" fmla="*/ 1197315 h 7919265"/>
              <a:gd name="connsiteX10" fmla="*/ 5817462 w 5861642"/>
              <a:gd name="connsiteY10" fmla="*/ 1242155 h 7919265"/>
              <a:gd name="connsiteX11" fmla="*/ 5811320 w 5861642"/>
              <a:gd name="connsiteY11" fmla="*/ 1364256 h 7919265"/>
              <a:gd name="connsiteX12" fmla="*/ 5811185 w 5861642"/>
              <a:gd name="connsiteY12" fmla="*/ 1436500 h 7919265"/>
              <a:gd name="connsiteX13" fmla="*/ 5816694 w 5861642"/>
              <a:gd name="connsiteY13" fmla="*/ 1462669 h 7919265"/>
              <a:gd name="connsiteX14" fmla="*/ 5818070 w 5861642"/>
              <a:gd name="connsiteY14" fmla="*/ 1637067 h 7919265"/>
              <a:gd name="connsiteX15" fmla="*/ 5811245 w 5861642"/>
              <a:gd name="connsiteY15" fmla="*/ 1696270 h 7919265"/>
              <a:gd name="connsiteX16" fmla="*/ 5795186 w 5861642"/>
              <a:gd name="connsiteY16" fmla="*/ 1818360 h 7919265"/>
              <a:gd name="connsiteX17" fmla="*/ 5796218 w 5861642"/>
              <a:gd name="connsiteY17" fmla="*/ 1911947 h 7919265"/>
              <a:gd name="connsiteX18" fmla="*/ 5789969 w 5861642"/>
              <a:gd name="connsiteY18" fmla="*/ 1925528 h 7919265"/>
              <a:gd name="connsiteX19" fmla="*/ 5771499 w 5861642"/>
              <a:gd name="connsiteY19" fmla="*/ 2014848 h 7919265"/>
              <a:gd name="connsiteX20" fmla="*/ 5767709 w 5861642"/>
              <a:gd name="connsiteY20" fmla="*/ 2045563 h 7919265"/>
              <a:gd name="connsiteX21" fmla="*/ 5767187 w 5861642"/>
              <a:gd name="connsiteY21" fmla="*/ 2054308 h 7919265"/>
              <a:gd name="connsiteX22" fmla="*/ 5769380 w 5861642"/>
              <a:gd name="connsiteY22" fmla="*/ 2060299 h 7919265"/>
              <a:gd name="connsiteX23" fmla="*/ 5756593 w 5861642"/>
              <a:gd name="connsiteY23" fmla="*/ 2237821 h 7919265"/>
              <a:gd name="connsiteX24" fmla="*/ 5759252 w 5861642"/>
              <a:gd name="connsiteY24" fmla="*/ 2238936 h 7919265"/>
              <a:gd name="connsiteX25" fmla="*/ 5764525 w 5861642"/>
              <a:gd name="connsiteY25" fmla="*/ 2283776 h 7919265"/>
              <a:gd name="connsiteX26" fmla="*/ 5758382 w 5861642"/>
              <a:gd name="connsiteY26" fmla="*/ 2405877 h 7919265"/>
              <a:gd name="connsiteX27" fmla="*/ 5758248 w 5861642"/>
              <a:gd name="connsiteY27" fmla="*/ 2478121 h 7919265"/>
              <a:gd name="connsiteX28" fmla="*/ 5763756 w 5861642"/>
              <a:gd name="connsiteY28" fmla="*/ 2504290 h 7919265"/>
              <a:gd name="connsiteX29" fmla="*/ 5765133 w 5861642"/>
              <a:gd name="connsiteY29" fmla="*/ 2678688 h 7919265"/>
              <a:gd name="connsiteX30" fmla="*/ 5758308 w 5861642"/>
              <a:gd name="connsiteY30" fmla="*/ 2737891 h 7919265"/>
              <a:gd name="connsiteX31" fmla="*/ 5499832 w 5861642"/>
              <a:gd name="connsiteY31" fmla="*/ 6770108 h 7919265"/>
              <a:gd name="connsiteX32" fmla="*/ 5498316 w 5861642"/>
              <a:gd name="connsiteY32" fmla="*/ 6781200 h 7919265"/>
              <a:gd name="connsiteX33" fmla="*/ 5497062 w 5861642"/>
              <a:gd name="connsiteY33" fmla="*/ 6802542 h 7919265"/>
              <a:gd name="connsiteX34" fmla="*/ 5499947 w 5861642"/>
              <a:gd name="connsiteY34" fmla="*/ 6820932 h 7919265"/>
              <a:gd name="connsiteX35" fmla="*/ 5494409 w 5861642"/>
              <a:gd name="connsiteY35" fmla="*/ 6847760 h 7919265"/>
              <a:gd name="connsiteX36" fmla="*/ 5486503 w 5861642"/>
              <a:gd name="connsiteY36" fmla="*/ 6982763 h 7919265"/>
              <a:gd name="connsiteX37" fmla="*/ 5452061 w 5861642"/>
              <a:gd name="connsiteY37" fmla="*/ 7583356 h 7919265"/>
              <a:gd name="connsiteX38" fmla="*/ 5458843 w 5861642"/>
              <a:gd name="connsiteY38" fmla="*/ 7628844 h 7919265"/>
              <a:gd name="connsiteX39" fmla="*/ 5457259 w 5861642"/>
              <a:gd name="connsiteY39" fmla="*/ 7712341 h 7919265"/>
              <a:gd name="connsiteX40" fmla="*/ 5443236 w 5861642"/>
              <a:gd name="connsiteY40" fmla="*/ 7838503 h 7919265"/>
              <a:gd name="connsiteX41" fmla="*/ 5447010 w 5861642"/>
              <a:gd name="connsiteY41" fmla="*/ 7862553 h 7919265"/>
              <a:gd name="connsiteX42" fmla="*/ 5432854 w 5861642"/>
              <a:gd name="connsiteY42" fmla="*/ 7919237 h 7919265"/>
              <a:gd name="connsiteX43" fmla="*/ 397307 w 5861642"/>
              <a:gd name="connsiteY43" fmla="*/ 7606085 h 7919265"/>
              <a:gd name="connsiteX44" fmla="*/ 0 w 5861642"/>
              <a:gd name="connsiteY44"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42343 w 5861642"/>
              <a:gd name="connsiteY6" fmla="*/ 627797 h 7919265"/>
              <a:gd name="connsiteX7" fmla="*/ 5809530 w 5861642"/>
              <a:gd name="connsiteY7" fmla="*/ 1196200 h 7919265"/>
              <a:gd name="connsiteX8" fmla="*/ 5812189 w 5861642"/>
              <a:gd name="connsiteY8" fmla="*/ 1197315 h 7919265"/>
              <a:gd name="connsiteX9" fmla="*/ 5817462 w 5861642"/>
              <a:gd name="connsiteY9" fmla="*/ 1242155 h 7919265"/>
              <a:gd name="connsiteX10" fmla="*/ 5811320 w 5861642"/>
              <a:gd name="connsiteY10" fmla="*/ 1364256 h 7919265"/>
              <a:gd name="connsiteX11" fmla="*/ 5811185 w 5861642"/>
              <a:gd name="connsiteY11" fmla="*/ 1436500 h 7919265"/>
              <a:gd name="connsiteX12" fmla="*/ 5816694 w 5861642"/>
              <a:gd name="connsiteY12" fmla="*/ 1462669 h 7919265"/>
              <a:gd name="connsiteX13" fmla="*/ 5818070 w 5861642"/>
              <a:gd name="connsiteY13" fmla="*/ 1637067 h 7919265"/>
              <a:gd name="connsiteX14" fmla="*/ 5811245 w 5861642"/>
              <a:gd name="connsiteY14" fmla="*/ 1696270 h 7919265"/>
              <a:gd name="connsiteX15" fmla="*/ 5795186 w 5861642"/>
              <a:gd name="connsiteY15" fmla="*/ 1818360 h 7919265"/>
              <a:gd name="connsiteX16" fmla="*/ 5796218 w 5861642"/>
              <a:gd name="connsiteY16" fmla="*/ 1911947 h 7919265"/>
              <a:gd name="connsiteX17" fmla="*/ 5789969 w 5861642"/>
              <a:gd name="connsiteY17" fmla="*/ 1925528 h 7919265"/>
              <a:gd name="connsiteX18" fmla="*/ 5771499 w 5861642"/>
              <a:gd name="connsiteY18" fmla="*/ 2014848 h 7919265"/>
              <a:gd name="connsiteX19" fmla="*/ 5767709 w 5861642"/>
              <a:gd name="connsiteY19" fmla="*/ 2045563 h 7919265"/>
              <a:gd name="connsiteX20" fmla="*/ 5767187 w 5861642"/>
              <a:gd name="connsiteY20" fmla="*/ 2054308 h 7919265"/>
              <a:gd name="connsiteX21" fmla="*/ 5769380 w 5861642"/>
              <a:gd name="connsiteY21" fmla="*/ 2060299 h 7919265"/>
              <a:gd name="connsiteX22" fmla="*/ 5756593 w 5861642"/>
              <a:gd name="connsiteY22" fmla="*/ 2237821 h 7919265"/>
              <a:gd name="connsiteX23" fmla="*/ 5759252 w 5861642"/>
              <a:gd name="connsiteY23" fmla="*/ 2238936 h 7919265"/>
              <a:gd name="connsiteX24" fmla="*/ 5764525 w 5861642"/>
              <a:gd name="connsiteY24" fmla="*/ 2283776 h 7919265"/>
              <a:gd name="connsiteX25" fmla="*/ 5758382 w 5861642"/>
              <a:gd name="connsiteY25" fmla="*/ 2405877 h 7919265"/>
              <a:gd name="connsiteX26" fmla="*/ 5758248 w 5861642"/>
              <a:gd name="connsiteY26" fmla="*/ 2478121 h 7919265"/>
              <a:gd name="connsiteX27" fmla="*/ 5763756 w 5861642"/>
              <a:gd name="connsiteY27" fmla="*/ 2504290 h 7919265"/>
              <a:gd name="connsiteX28" fmla="*/ 5765133 w 5861642"/>
              <a:gd name="connsiteY28" fmla="*/ 2678688 h 7919265"/>
              <a:gd name="connsiteX29" fmla="*/ 5758308 w 5861642"/>
              <a:gd name="connsiteY29" fmla="*/ 2737891 h 7919265"/>
              <a:gd name="connsiteX30" fmla="*/ 5499832 w 5861642"/>
              <a:gd name="connsiteY30" fmla="*/ 6770108 h 7919265"/>
              <a:gd name="connsiteX31" fmla="*/ 5498316 w 5861642"/>
              <a:gd name="connsiteY31" fmla="*/ 6781200 h 7919265"/>
              <a:gd name="connsiteX32" fmla="*/ 5497062 w 5861642"/>
              <a:gd name="connsiteY32" fmla="*/ 6802542 h 7919265"/>
              <a:gd name="connsiteX33" fmla="*/ 5499947 w 5861642"/>
              <a:gd name="connsiteY33" fmla="*/ 6820932 h 7919265"/>
              <a:gd name="connsiteX34" fmla="*/ 5494409 w 5861642"/>
              <a:gd name="connsiteY34" fmla="*/ 6847760 h 7919265"/>
              <a:gd name="connsiteX35" fmla="*/ 5486503 w 5861642"/>
              <a:gd name="connsiteY35" fmla="*/ 6982763 h 7919265"/>
              <a:gd name="connsiteX36" fmla="*/ 5452061 w 5861642"/>
              <a:gd name="connsiteY36" fmla="*/ 7583356 h 7919265"/>
              <a:gd name="connsiteX37" fmla="*/ 5458843 w 5861642"/>
              <a:gd name="connsiteY37" fmla="*/ 7628844 h 7919265"/>
              <a:gd name="connsiteX38" fmla="*/ 5457259 w 5861642"/>
              <a:gd name="connsiteY38" fmla="*/ 7712341 h 7919265"/>
              <a:gd name="connsiteX39" fmla="*/ 5443236 w 5861642"/>
              <a:gd name="connsiteY39" fmla="*/ 7838503 h 7919265"/>
              <a:gd name="connsiteX40" fmla="*/ 5447010 w 5861642"/>
              <a:gd name="connsiteY40" fmla="*/ 7862553 h 7919265"/>
              <a:gd name="connsiteX41" fmla="*/ 5432854 w 5861642"/>
              <a:gd name="connsiteY41" fmla="*/ 7919237 h 7919265"/>
              <a:gd name="connsiteX42" fmla="*/ 397307 w 5861642"/>
              <a:gd name="connsiteY42" fmla="*/ 7606085 h 7919265"/>
              <a:gd name="connsiteX43" fmla="*/ 0 w 5861642"/>
              <a:gd name="connsiteY43"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09530 w 5861642"/>
              <a:gd name="connsiteY6" fmla="*/ 1196200 h 7919265"/>
              <a:gd name="connsiteX7" fmla="*/ 5812189 w 5861642"/>
              <a:gd name="connsiteY7" fmla="*/ 1197315 h 7919265"/>
              <a:gd name="connsiteX8" fmla="*/ 5817462 w 5861642"/>
              <a:gd name="connsiteY8" fmla="*/ 1242155 h 7919265"/>
              <a:gd name="connsiteX9" fmla="*/ 5811320 w 5861642"/>
              <a:gd name="connsiteY9" fmla="*/ 1364256 h 7919265"/>
              <a:gd name="connsiteX10" fmla="*/ 5811185 w 5861642"/>
              <a:gd name="connsiteY10" fmla="*/ 1436500 h 7919265"/>
              <a:gd name="connsiteX11" fmla="*/ 5816694 w 5861642"/>
              <a:gd name="connsiteY11" fmla="*/ 1462669 h 7919265"/>
              <a:gd name="connsiteX12" fmla="*/ 5818070 w 5861642"/>
              <a:gd name="connsiteY12" fmla="*/ 1637067 h 7919265"/>
              <a:gd name="connsiteX13" fmla="*/ 5811245 w 5861642"/>
              <a:gd name="connsiteY13" fmla="*/ 1696270 h 7919265"/>
              <a:gd name="connsiteX14" fmla="*/ 5795186 w 5861642"/>
              <a:gd name="connsiteY14" fmla="*/ 1818360 h 7919265"/>
              <a:gd name="connsiteX15" fmla="*/ 5796218 w 5861642"/>
              <a:gd name="connsiteY15" fmla="*/ 1911947 h 7919265"/>
              <a:gd name="connsiteX16" fmla="*/ 5789969 w 5861642"/>
              <a:gd name="connsiteY16" fmla="*/ 1925528 h 7919265"/>
              <a:gd name="connsiteX17" fmla="*/ 5771499 w 5861642"/>
              <a:gd name="connsiteY17" fmla="*/ 2014848 h 7919265"/>
              <a:gd name="connsiteX18" fmla="*/ 5767709 w 5861642"/>
              <a:gd name="connsiteY18" fmla="*/ 2045563 h 7919265"/>
              <a:gd name="connsiteX19" fmla="*/ 5767187 w 5861642"/>
              <a:gd name="connsiteY19" fmla="*/ 2054308 h 7919265"/>
              <a:gd name="connsiteX20" fmla="*/ 5769380 w 5861642"/>
              <a:gd name="connsiteY20" fmla="*/ 2060299 h 7919265"/>
              <a:gd name="connsiteX21" fmla="*/ 5756593 w 5861642"/>
              <a:gd name="connsiteY21" fmla="*/ 2237821 h 7919265"/>
              <a:gd name="connsiteX22" fmla="*/ 5759252 w 5861642"/>
              <a:gd name="connsiteY22" fmla="*/ 2238936 h 7919265"/>
              <a:gd name="connsiteX23" fmla="*/ 5764525 w 5861642"/>
              <a:gd name="connsiteY23" fmla="*/ 2283776 h 7919265"/>
              <a:gd name="connsiteX24" fmla="*/ 5758382 w 5861642"/>
              <a:gd name="connsiteY24" fmla="*/ 2405877 h 7919265"/>
              <a:gd name="connsiteX25" fmla="*/ 5758248 w 5861642"/>
              <a:gd name="connsiteY25" fmla="*/ 2478121 h 7919265"/>
              <a:gd name="connsiteX26" fmla="*/ 5763756 w 5861642"/>
              <a:gd name="connsiteY26" fmla="*/ 2504290 h 7919265"/>
              <a:gd name="connsiteX27" fmla="*/ 5765133 w 5861642"/>
              <a:gd name="connsiteY27" fmla="*/ 2678688 h 7919265"/>
              <a:gd name="connsiteX28" fmla="*/ 5758308 w 5861642"/>
              <a:gd name="connsiteY28" fmla="*/ 2737891 h 7919265"/>
              <a:gd name="connsiteX29" fmla="*/ 5499832 w 5861642"/>
              <a:gd name="connsiteY29" fmla="*/ 6770108 h 7919265"/>
              <a:gd name="connsiteX30" fmla="*/ 5498316 w 5861642"/>
              <a:gd name="connsiteY30" fmla="*/ 6781200 h 7919265"/>
              <a:gd name="connsiteX31" fmla="*/ 5497062 w 5861642"/>
              <a:gd name="connsiteY31" fmla="*/ 6802542 h 7919265"/>
              <a:gd name="connsiteX32" fmla="*/ 5499947 w 5861642"/>
              <a:gd name="connsiteY32" fmla="*/ 6820932 h 7919265"/>
              <a:gd name="connsiteX33" fmla="*/ 5494409 w 5861642"/>
              <a:gd name="connsiteY33" fmla="*/ 6847760 h 7919265"/>
              <a:gd name="connsiteX34" fmla="*/ 5486503 w 5861642"/>
              <a:gd name="connsiteY34" fmla="*/ 6982763 h 7919265"/>
              <a:gd name="connsiteX35" fmla="*/ 5452061 w 5861642"/>
              <a:gd name="connsiteY35" fmla="*/ 7583356 h 7919265"/>
              <a:gd name="connsiteX36" fmla="*/ 5458843 w 5861642"/>
              <a:gd name="connsiteY36" fmla="*/ 7628844 h 7919265"/>
              <a:gd name="connsiteX37" fmla="*/ 5457259 w 5861642"/>
              <a:gd name="connsiteY37" fmla="*/ 7712341 h 7919265"/>
              <a:gd name="connsiteX38" fmla="*/ 5443236 w 5861642"/>
              <a:gd name="connsiteY38" fmla="*/ 7838503 h 7919265"/>
              <a:gd name="connsiteX39" fmla="*/ 5447010 w 5861642"/>
              <a:gd name="connsiteY39" fmla="*/ 7862553 h 7919265"/>
              <a:gd name="connsiteX40" fmla="*/ 5432854 w 5861642"/>
              <a:gd name="connsiteY40" fmla="*/ 7919237 h 7919265"/>
              <a:gd name="connsiteX41" fmla="*/ 397307 w 5861642"/>
              <a:gd name="connsiteY41" fmla="*/ 7606085 h 7919265"/>
              <a:gd name="connsiteX42" fmla="*/ 0 w 5861642"/>
              <a:gd name="connsiteY42"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09530 w 5861642"/>
              <a:gd name="connsiteY6" fmla="*/ 1196200 h 7919265"/>
              <a:gd name="connsiteX7" fmla="*/ 5812189 w 5861642"/>
              <a:gd name="connsiteY7" fmla="*/ 1197315 h 7919265"/>
              <a:gd name="connsiteX8" fmla="*/ 5817462 w 5861642"/>
              <a:gd name="connsiteY8" fmla="*/ 1242155 h 7919265"/>
              <a:gd name="connsiteX9" fmla="*/ 5811320 w 5861642"/>
              <a:gd name="connsiteY9" fmla="*/ 1364256 h 7919265"/>
              <a:gd name="connsiteX10" fmla="*/ 5811185 w 5861642"/>
              <a:gd name="connsiteY10" fmla="*/ 1436500 h 7919265"/>
              <a:gd name="connsiteX11" fmla="*/ 5816694 w 5861642"/>
              <a:gd name="connsiteY11" fmla="*/ 1462669 h 7919265"/>
              <a:gd name="connsiteX12" fmla="*/ 5818070 w 5861642"/>
              <a:gd name="connsiteY12" fmla="*/ 1637067 h 7919265"/>
              <a:gd name="connsiteX13" fmla="*/ 5811245 w 5861642"/>
              <a:gd name="connsiteY13" fmla="*/ 1696270 h 7919265"/>
              <a:gd name="connsiteX14" fmla="*/ 5795186 w 5861642"/>
              <a:gd name="connsiteY14" fmla="*/ 1818360 h 7919265"/>
              <a:gd name="connsiteX15" fmla="*/ 5796218 w 5861642"/>
              <a:gd name="connsiteY15" fmla="*/ 1911947 h 7919265"/>
              <a:gd name="connsiteX16" fmla="*/ 5789969 w 5861642"/>
              <a:gd name="connsiteY16" fmla="*/ 1925528 h 7919265"/>
              <a:gd name="connsiteX17" fmla="*/ 5771499 w 5861642"/>
              <a:gd name="connsiteY17" fmla="*/ 2014848 h 7919265"/>
              <a:gd name="connsiteX18" fmla="*/ 5767709 w 5861642"/>
              <a:gd name="connsiteY18" fmla="*/ 2045563 h 7919265"/>
              <a:gd name="connsiteX19" fmla="*/ 5767187 w 5861642"/>
              <a:gd name="connsiteY19" fmla="*/ 2054308 h 7919265"/>
              <a:gd name="connsiteX20" fmla="*/ 5769380 w 5861642"/>
              <a:gd name="connsiteY20" fmla="*/ 2060299 h 7919265"/>
              <a:gd name="connsiteX21" fmla="*/ 5756593 w 5861642"/>
              <a:gd name="connsiteY21" fmla="*/ 2237821 h 7919265"/>
              <a:gd name="connsiteX22" fmla="*/ 5759252 w 5861642"/>
              <a:gd name="connsiteY22" fmla="*/ 2238936 h 7919265"/>
              <a:gd name="connsiteX23" fmla="*/ 5764525 w 5861642"/>
              <a:gd name="connsiteY23" fmla="*/ 2283776 h 7919265"/>
              <a:gd name="connsiteX24" fmla="*/ 5758382 w 5861642"/>
              <a:gd name="connsiteY24" fmla="*/ 2405877 h 7919265"/>
              <a:gd name="connsiteX25" fmla="*/ 5758248 w 5861642"/>
              <a:gd name="connsiteY25" fmla="*/ 2478121 h 7919265"/>
              <a:gd name="connsiteX26" fmla="*/ 5763756 w 5861642"/>
              <a:gd name="connsiteY26" fmla="*/ 2504290 h 7919265"/>
              <a:gd name="connsiteX27" fmla="*/ 5765133 w 5861642"/>
              <a:gd name="connsiteY27" fmla="*/ 2678688 h 7919265"/>
              <a:gd name="connsiteX28" fmla="*/ 5499832 w 5861642"/>
              <a:gd name="connsiteY28" fmla="*/ 6770108 h 7919265"/>
              <a:gd name="connsiteX29" fmla="*/ 5498316 w 5861642"/>
              <a:gd name="connsiteY29" fmla="*/ 6781200 h 7919265"/>
              <a:gd name="connsiteX30" fmla="*/ 5497062 w 5861642"/>
              <a:gd name="connsiteY30" fmla="*/ 6802542 h 7919265"/>
              <a:gd name="connsiteX31" fmla="*/ 5499947 w 5861642"/>
              <a:gd name="connsiteY31" fmla="*/ 6820932 h 7919265"/>
              <a:gd name="connsiteX32" fmla="*/ 5494409 w 5861642"/>
              <a:gd name="connsiteY32" fmla="*/ 6847760 h 7919265"/>
              <a:gd name="connsiteX33" fmla="*/ 5486503 w 5861642"/>
              <a:gd name="connsiteY33" fmla="*/ 6982763 h 7919265"/>
              <a:gd name="connsiteX34" fmla="*/ 5452061 w 5861642"/>
              <a:gd name="connsiteY34" fmla="*/ 7583356 h 7919265"/>
              <a:gd name="connsiteX35" fmla="*/ 5458843 w 5861642"/>
              <a:gd name="connsiteY35" fmla="*/ 7628844 h 7919265"/>
              <a:gd name="connsiteX36" fmla="*/ 5457259 w 5861642"/>
              <a:gd name="connsiteY36" fmla="*/ 7712341 h 7919265"/>
              <a:gd name="connsiteX37" fmla="*/ 5443236 w 5861642"/>
              <a:gd name="connsiteY37" fmla="*/ 7838503 h 7919265"/>
              <a:gd name="connsiteX38" fmla="*/ 5447010 w 5861642"/>
              <a:gd name="connsiteY38" fmla="*/ 7862553 h 7919265"/>
              <a:gd name="connsiteX39" fmla="*/ 5432854 w 5861642"/>
              <a:gd name="connsiteY39" fmla="*/ 7919237 h 7919265"/>
              <a:gd name="connsiteX40" fmla="*/ 397307 w 5861642"/>
              <a:gd name="connsiteY40" fmla="*/ 7606085 h 7919265"/>
              <a:gd name="connsiteX41" fmla="*/ 0 w 5861642"/>
              <a:gd name="connsiteY41"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09530 w 5861642"/>
              <a:gd name="connsiteY6" fmla="*/ 1196200 h 7919265"/>
              <a:gd name="connsiteX7" fmla="*/ 5812189 w 5861642"/>
              <a:gd name="connsiteY7" fmla="*/ 1197315 h 7919265"/>
              <a:gd name="connsiteX8" fmla="*/ 5817462 w 5861642"/>
              <a:gd name="connsiteY8" fmla="*/ 1242155 h 7919265"/>
              <a:gd name="connsiteX9" fmla="*/ 5811320 w 5861642"/>
              <a:gd name="connsiteY9" fmla="*/ 1364256 h 7919265"/>
              <a:gd name="connsiteX10" fmla="*/ 5811185 w 5861642"/>
              <a:gd name="connsiteY10" fmla="*/ 1436500 h 7919265"/>
              <a:gd name="connsiteX11" fmla="*/ 5816694 w 5861642"/>
              <a:gd name="connsiteY11" fmla="*/ 1462669 h 7919265"/>
              <a:gd name="connsiteX12" fmla="*/ 5818070 w 5861642"/>
              <a:gd name="connsiteY12" fmla="*/ 1637067 h 7919265"/>
              <a:gd name="connsiteX13" fmla="*/ 5811245 w 5861642"/>
              <a:gd name="connsiteY13" fmla="*/ 1696270 h 7919265"/>
              <a:gd name="connsiteX14" fmla="*/ 5795186 w 5861642"/>
              <a:gd name="connsiteY14" fmla="*/ 1818360 h 7919265"/>
              <a:gd name="connsiteX15" fmla="*/ 5796218 w 5861642"/>
              <a:gd name="connsiteY15" fmla="*/ 1911947 h 7919265"/>
              <a:gd name="connsiteX16" fmla="*/ 5789969 w 5861642"/>
              <a:gd name="connsiteY16" fmla="*/ 1925528 h 7919265"/>
              <a:gd name="connsiteX17" fmla="*/ 5771499 w 5861642"/>
              <a:gd name="connsiteY17" fmla="*/ 2014848 h 7919265"/>
              <a:gd name="connsiteX18" fmla="*/ 5767709 w 5861642"/>
              <a:gd name="connsiteY18" fmla="*/ 2045563 h 7919265"/>
              <a:gd name="connsiteX19" fmla="*/ 5767187 w 5861642"/>
              <a:gd name="connsiteY19" fmla="*/ 2054308 h 7919265"/>
              <a:gd name="connsiteX20" fmla="*/ 5769380 w 5861642"/>
              <a:gd name="connsiteY20" fmla="*/ 2060299 h 7919265"/>
              <a:gd name="connsiteX21" fmla="*/ 5756593 w 5861642"/>
              <a:gd name="connsiteY21" fmla="*/ 2237821 h 7919265"/>
              <a:gd name="connsiteX22" fmla="*/ 5759252 w 5861642"/>
              <a:gd name="connsiteY22" fmla="*/ 2238936 h 7919265"/>
              <a:gd name="connsiteX23" fmla="*/ 5764525 w 5861642"/>
              <a:gd name="connsiteY23" fmla="*/ 2283776 h 7919265"/>
              <a:gd name="connsiteX24" fmla="*/ 5758382 w 5861642"/>
              <a:gd name="connsiteY24" fmla="*/ 2405877 h 7919265"/>
              <a:gd name="connsiteX25" fmla="*/ 5758248 w 5861642"/>
              <a:gd name="connsiteY25" fmla="*/ 2478121 h 7919265"/>
              <a:gd name="connsiteX26" fmla="*/ 5763756 w 5861642"/>
              <a:gd name="connsiteY26" fmla="*/ 2504290 h 7919265"/>
              <a:gd name="connsiteX27" fmla="*/ 5499832 w 5861642"/>
              <a:gd name="connsiteY27" fmla="*/ 6770108 h 7919265"/>
              <a:gd name="connsiteX28" fmla="*/ 5498316 w 5861642"/>
              <a:gd name="connsiteY28" fmla="*/ 6781200 h 7919265"/>
              <a:gd name="connsiteX29" fmla="*/ 5497062 w 5861642"/>
              <a:gd name="connsiteY29" fmla="*/ 6802542 h 7919265"/>
              <a:gd name="connsiteX30" fmla="*/ 5499947 w 5861642"/>
              <a:gd name="connsiteY30" fmla="*/ 6820932 h 7919265"/>
              <a:gd name="connsiteX31" fmla="*/ 5494409 w 5861642"/>
              <a:gd name="connsiteY31" fmla="*/ 6847760 h 7919265"/>
              <a:gd name="connsiteX32" fmla="*/ 5486503 w 5861642"/>
              <a:gd name="connsiteY32" fmla="*/ 6982763 h 7919265"/>
              <a:gd name="connsiteX33" fmla="*/ 5452061 w 5861642"/>
              <a:gd name="connsiteY33" fmla="*/ 7583356 h 7919265"/>
              <a:gd name="connsiteX34" fmla="*/ 5458843 w 5861642"/>
              <a:gd name="connsiteY34" fmla="*/ 7628844 h 7919265"/>
              <a:gd name="connsiteX35" fmla="*/ 5457259 w 5861642"/>
              <a:gd name="connsiteY35" fmla="*/ 7712341 h 7919265"/>
              <a:gd name="connsiteX36" fmla="*/ 5443236 w 5861642"/>
              <a:gd name="connsiteY36" fmla="*/ 7838503 h 7919265"/>
              <a:gd name="connsiteX37" fmla="*/ 5447010 w 5861642"/>
              <a:gd name="connsiteY37" fmla="*/ 7862553 h 7919265"/>
              <a:gd name="connsiteX38" fmla="*/ 5432854 w 5861642"/>
              <a:gd name="connsiteY38" fmla="*/ 7919237 h 7919265"/>
              <a:gd name="connsiteX39" fmla="*/ 397307 w 5861642"/>
              <a:gd name="connsiteY39" fmla="*/ 7606085 h 7919265"/>
              <a:gd name="connsiteX40" fmla="*/ 0 w 5861642"/>
              <a:gd name="connsiteY40"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09530 w 5861642"/>
              <a:gd name="connsiteY6" fmla="*/ 1196200 h 7919265"/>
              <a:gd name="connsiteX7" fmla="*/ 5812189 w 5861642"/>
              <a:gd name="connsiteY7" fmla="*/ 1197315 h 7919265"/>
              <a:gd name="connsiteX8" fmla="*/ 5817462 w 5861642"/>
              <a:gd name="connsiteY8" fmla="*/ 1242155 h 7919265"/>
              <a:gd name="connsiteX9" fmla="*/ 5811320 w 5861642"/>
              <a:gd name="connsiteY9" fmla="*/ 1364256 h 7919265"/>
              <a:gd name="connsiteX10" fmla="*/ 5811185 w 5861642"/>
              <a:gd name="connsiteY10" fmla="*/ 1436500 h 7919265"/>
              <a:gd name="connsiteX11" fmla="*/ 5816694 w 5861642"/>
              <a:gd name="connsiteY11" fmla="*/ 1462669 h 7919265"/>
              <a:gd name="connsiteX12" fmla="*/ 5818070 w 5861642"/>
              <a:gd name="connsiteY12" fmla="*/ 1637067 h 7919265"/>
              <a:gd name="connsiteX13" fmla="*/ 5811245 w 5861642"/>
              <a:gd name="connsiteY13" fmla="*/ 1696270 h 7919265"/>
              <a:gd name="connsiteX14" fmla="*/ 5795186 w 5861642"/>
              <a:gd name="connsiteY14" fmla="*/ 1818360 h 7919265"/>
              <a:gd name="connsiteX15" fmla="*/ 5796218 w 5861642"/>
              <a:gd name="connsiteY15" fmla="*/ 1911947 h 7919265"/>
              <a:gd name="connsiteX16" fmla="*/ 5789969 w 5861642"/>
              <a:gd name="connsiteY16" fmla="*/ 1925528 h 7919265"/>
              <a:gd name="connsiteX17" fmla="*/ 5771499 w 5861642"/>
              <a:gd name="connsiteY17" fmla="*/ 2014848 h 7919265"/>
              <a:gd name="connsiteX18" fmla="*/ 5767709 w 5861642"/>
              <a:gd name="connsiteY18" fmla="*/ 2045563 h 7919265"/>
              <a:gd name="connsiteX19" fmla="*/ 5767187 w 5861642"/>
              <a:gd name="connsiteY19" fmla="*/ 2054308 h 7919265"/>
              <a:gd name="connsiteX20" fmla="*/ 5769380 w 5861642"/>
              <a:gd name="connsiteY20" fmla="*/ 2060299 h 7919265"/>
              <a:gd name="connsiteX21" fmla="*/ 5756593 w 5861642"/>
              <a:gd name="connsiteY21" fmla="*/ 2237821 h 7919265"/>
              <a:gd name="connsiteX22" fmla="*/ 5759252 w 5861642"/>
              <a:gd name="connsiteY22" fmla="*/ 2238936 h 7919265"/>
              <a:gd name="connsiteX23" fmla="*/ 5764525 w 5861642"/>
              <a:gd name="connsiteY23" fmla="*/ 2283776 h 7919265"/>
              <a:gd name="connsiteX24" fmla="*/ 5758382 w 5861642"/>
              <a:gd name="connsiteY24" fmla="*/ 2405877 h 7919265"/>
              <a:gd name="connsiteX25" fmla="*/ 5758248 w 5861642"/>
              <a:gd name="connsiteY25" fmla="*/ 2478121 h 7919265"/>
              <a:gd name="connsiteX26" fmla="*/ 5793542 w 5861642"/>
              <a:gd name="connsiteY26" fmla="*/ 2504220 h 7919265"/>
              <a:gd name="connsiteX27" fmla="*/ 5499832 w 5861642"/>
              <a:gd name="connsiteY27" fmla="*/ 6770108 h 7919265"/>
              <a:gd name="connsiteX28" fmla="*/ 5498316 w 5861642"/>
              <a:gd name="connsiteY28" fmla="*/ 6781200 h 7919265"/>
              <a:gd name="connsiteX29" fmla="*/ 5497062 w 5861642"/>
              <a:gd name="connsiteY29" fmla="*/ 6802542 h 7919265"/>
              <a:gd name="connsiteX30" fmla="*/ 5499947 w 5861642"/>
              <a:gd name="connsiteY30" fmla="*/ 6820932 h 7919265"/>
              <a:gd name="connsiteX31" fmla="*/ 5494409 w 5861642"/>
              <a:gd name="connsiteY31" fmla="*/ 6847760 h 7919265"/>
              <a:gd name="connsiteX32" fmla="*/ 5486503 w 5861642"/>
              <a:gd name="connsiteY32" fmla="*/ 6982763 h 7919265"/>
              <a:gd name="connsiteX33" fmla="*/ 5452061 w 5861642"/>
              <a:gd name="connsiteY33" fmla="*/ 7583356 h 7919265"/>
              <a:gd name="connsiteX34" fmla="*/ 5458843 w 5861642"/>
              <a:gd name="connsiteY34" fmla="*/ 7628844 h 7919265"/>
              <a:gd name="connsiteX35" fmla="*/ 5457259 w 5861642"/>
              <a:gd name="connsiteY35" fmla="*/ 7712341 h 7919265"/>
              <a:gd name="connsiteX36" fmla="*/ 5443236 w 5861642"/>
              <a:gd name="connsiteY36" fmla="*/ 7838503 h 7919265"/>
              <a:gd name="connsiteX37" fmla="*/ 5447010 w 5861642"/>
              <a:gd name="connsiteY37" fmla="*/ 7862553 h 7919265"/>
              <a:gd name="connsiteX38" fmla="*/ 5432854 w 5861642"/>
              <a:gd name="connsiteY38" fmla="*/ 7919237 h 7919265"/>
              <a:gd name="connsiteX39" fmla="*/ 397307 w 5861642"/>
              <a:gd name="connsiteY39" fmla="*/ 7606085 h 7919265"/>
              <a:gd name="connsiteX40" fmla="*/ 0 w 5861642"/>
              <a:gd name="connsiteY40"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09530 w 5861642"/>
              <a:gd name="connsiteY6" fmla="*/ 1196200 h 7919265"/>
              <a:gd name="connsiteX7" fmla="*/ 5812189 w 5861642"/>
              <a:gd name="connsiteY7" fmla="*/ 1197315 h 7919265"/>
              <a:gd name="connsiteX8" fmla="*/ 5817462 w 5861642"/>
              <a:gd name="connsiteY8" fmla="*/ 1242155 h 7919265"/>
              <a:gd name="connsiteX9" fmla="*/ 5811320 w 5861642"/>
              <a:gd name="connsiteY9" fmla="*/ 1364256 h 7919265"/>
              <a:gd name="connsiteX10" fmla="*/ 5811185 w 5861642"/>
              <a:gd name="connsiteY10" fmla="*/ 1436500 h 7919265"/>
              <a:gd name="connsiteX11" fmla="*/ 5816694 w 5861642"/>
              <a:gd name="connsiteY11" fmla="*/ 1462669 h 7919265"/>
              <a:gd name="connsiteX12" fmla="*/ 5818070 w 5861642"/>
              <a:gd name="connsiteY12" fmla="*/ 1637067 h 7919265"/>
              <a:gd name="connsiteX13" fmla="*/ 5811245 w 5861642"/>
              <a:gd name="connsiteY13" fmla="*/ 1696270 h 7919265"/>
              <a:gd name="connsiteX14" fmla="*/ 5795186 w 5861642"/>
              <a:gd name="connsiteY14" fmla="*/ 1818360 h 7919265"/>
              <a:gd name="connsiteX15" fmla="*/ 5796218 w 5861642"/>
              <a:gd name="connsiteY15" fmla="*/ 1911947 h 7919265"/>
              <a:gd name="connsiteX16" fmla="*/ 5789969 w 5861642"/>
              <a:gd name="connsiteY16" fmla="*/ 1925528 h 7919265"/>
              <a:gd name="connsiteX17" fmla="*/ 5771499 w 5861642"/>
              <a:gd name="connsiteY17" fmla="*/ 2014848 h 7919265"/>
              <a:gd name="connsiteX18" fmla="*/ 5767709 w 5861642"/>
              <a:gd name="connsiteY18" fmla="*/ 2045563 h 7919265"/>
              <a:gd name="connsiteX19" fmla="*/ 5767187 w 5861642"/>
              <a:gd name="connsiteY19" fmla="*/ 2054308 h 7919265"/>
              <a:gd name="connsiteX20" fmla="*/ 5769380 w 5861642"/>
              <a:gd name="connsiteY20" fmla="*/ 2060299 h 7919265"/>
              <a:gd name="connsiteX21" fmla="*/ 5756593 w 5861642"/>
              <a:gd name="connsiteY21" fmla="*/ 2237821 h 7919265"/>
              <a:gd name="connsiteX22" fmla="*/ 5759252 w 5861642"/>
              <a:gd name="connsiteY22" fmla="*/ 2238936 h 7919265"/>
              <a:gd name="connsiteX23" fmla="*/ 5764525 w 5861642"/>
              <a:gd name="connsiteY23" fmla="*/ 2283776 h 7919265"/>
              <a:gd name="connsiteX24" fmla="*/ 5758382 w 5861642"/>
              <a:gd name="connsiteY24" fmla="*/ 2405877 h 7919265"/>
              <a:gd name="connsiteX25" fmla="*/ 5758248 w 5861642"/>
              <a:gd name="connsiteY25" fmla="*/ 2478121 h 7919265"/>
              <a:gd name="connsiteX26" fmla="*/ 5793542 w 5861642"/>
              <a:gd name="connsiteY26" fmla="*/ 2504220 h 7919265"/>
              <a:gd name="connsiteX27" fmla="*/ 5499832 w 5861642"/>
              <a:gd name="connsiteY27" fmla="*/ 6770108 h 7919265"/>
              <a:gd name="connsiteX28" fmla="*/ 5497062 w 5861642"/>
              <a:gd name="connsiteY28" fmla="*/ 6802542 h 7919265"/>
              <a:gd name="connsiteX29" fmla="*/ 5499947 w 5861642"/>
              <a:gd name="connsiteY29" fmla="*/ 6820932 h 7919265"/>
              <a:gd name="connsiteX30" fmla="*/ 5494409 w 5861642"/>
              <a:gd name="connsiteY30" fmla="*/ 6847760 h 7919265"/>
              <a:gd name="connsiteX31" fmla="*/ 5486503 w 5861642"/>
              <a:gd name="connsiteY31" fmla="*/ 6982763 h 7919265"/>
              <a:gd name="connsiteX32" fmla="*/ 5452061 w 5861642"/>
              <a:gd name="connsiteY32" fmla="*/ 7583356 h 7919265"/>
              <a:gd name="connsiteX33" fmla="*/ 5458843 w 5861642"/>
              <a:gd name="connsiteY33" fmla="*/ 7628844 h 7919265"/>
              <a:gd name="connsiteX34" fmla="*/ 5457259 w 5861642"/>
              <a:gd name="connsiteY34" fmla="*/ 7712341 h 7919265"/>
              <a:gd name="connsiteX35" fmla="*/ 5443236 w 5861642"/>
              <a:gd name="connsiteY35" fmla="*/ 7838503 h 7919265"/>
              <a:gd name="connsiteX36" fmla="*/ 5447010 w 5861642"/>
              <a:gd name="connsiteY36" fmla="*/ 7862553 h 7919265"/>
              <a:gd name="connsiteX37" fmla="*/ 5432854 w 5861642"/>
              <a:gd name="connsiteY37" fmla="*/ 7919237 h 7919265"/>
              <a:gd name="connsiteX38" fmla="*/ 397307 w 5861642"/>
              <a:gd name="connsiteY38" fmla="*/ 7606085 h 7919265"/>
              <a:gd name="connsiteX39" fmla="*/ 0 w 5861642"/>
              <a:gd name="connsiteY39"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09530 w 5861642"/>
              <a:gd name="connsiteY6" fmla="*/ 1196200 h 7919265"/>
              <a:gd name="connsiteX7" fmla="*/ 5812189 w 5861642"/>
              <a:gd name="connsiteY7" fmla="*/ 1197315 h 7919265"/>
              <a:gd name="connsiteX8" fmla="*/ 5817462 w 5861642"/>
              <a:gd name="connsiteY8" fmla="*/ 1242155 h 7919265"/>
              <a:gd name="connsiteX9" fmla="*/ 5811320 w 5861642"/>
              <a:gd name="connsiteY9" fmla="*/ 1364256 h 7919265"/>
              <a:gd name="connsiteX10" fmla="*/ 5811185 w 5861642"/>
              <a:gd name="connsiteY10" fmla="*/ 1436500 h 7919265"/>
              <a:gd name="connsiteX11" fmla="*/ 5816694 w 5861642"/>
              <a:gd name="connsiteY11" fmla="*/ 1462669 h 7919265"/>
              <a:gd name="connsiteX12" fmla="*/ 5818070 w 5861642"/>
              <a:gd name="connsiteY12" fmla="*/ 1637067 h 7919265"/>
              <a:gd name="connsiteX13" fmla="*/ 5811245 w 5861642"/>
              <a:gd name="connsiteY13" fmla="*/ 1696270 h 7919265"/>
              <a:gd name="connsiteX14" fmla="*/ 5795186 w 5861642"/>
              <a:gd name="connsiteY14" fmla="*/ 1818360 h 7919265"/>
              <a:gd name="connsiteX15" fmla="*/ 5796218 w 5861642"/>
              <a:gd name="connsiteY15" fmla="*/ 1911947 h 7919265"/>
              <a:gd name="connsiteX16" fmla="*/ 5789969 w 5861642"/>
              <a:gd name="connsiteY16" fmla="*/ 1925528 h 7919265"/>
              <a:gd name="connsiteX17" fmla="*/ 5771499 w 5861642"/>
              <a:gd name="connsiteY17" fmla="*/ 2014848 h 7919265"/>
              <a:gd name="connsiteX18" fmla="*/ 5767709 w 5861642"/>
              <a:gd name="connsiteY18" fmla="*/ 2045563 h 7919265"/>
              <a:gd name="connsiteX19" fmla="*/ 5767187 w 5861642"/>
              <a:gd name="connsiteY19" fmla="*/ 2054308 h 7919265"/>
              <a:gd name="connsiteX20" fmla="*/ 5769380 w 5861642"/>
              <a:gd name="connsiteY20" fmla="*/ 2060299 h 7919265"/>
              <a:gd name="connsiteX21" fmla="*/ 5756593 w 5861642"/>
              <a:gd name="connsiteY21" fmla="*/ 2237821 h 7919265"/>
              <a:gd name="connsiteX22" fmla="*/ 5759252 w 5861642"/>
              <a:gd name="connsiteY22" fmla="*/ 2238936 h 7919265"/>
              <a:gd name="connsiteX23" fmla="*/ 5764525 w 5861642"/>
              <a:gd name="connsiteY23" fmla="*/ 2283776 h 7919265"/>
              <a:gd name="connsiteX24" fmla="*/ 5758382 w 5861642"/>
              <a:gd name="connsiteY24" fmla="*/ 2405877 h 7919265"/>
              <a:gd name="connsiteX25" fmla="*/ 5758248 w 5861642"/>
              <a:gd name="connsiteY25" fmla="*/ 2478121 h 7919265"/>
              <a:gd name="connsiteX26" fmla="*/ 5793542 w 5861642"/>
              <a:gd name="connsiteY26" fmla="*/ 2504220 h 7919265"/>
              <a:gd name="connsiteX27" fmla="*/ 5499832 w 5861642"/>
              <a:gd name="connsiteY27" fmla="*/ 6770108 h 7919265"/>
              <a:gd name="connsiteX28" fmla="*/ 5497062 w 5861642"/>
              <a:gd name="connsiteY28" fmla="*/ 6802542 h 7919265"/>
              <a:gd name="connsiteX29" fmla="*/ 5499947 w 5861642"/>
              <a:gd name="connsiteY29" fmla="*/ 6820932 h 7919265"/>
              <a:gd name="connsiteX30" fmla="*/ 5486503 w 5861642"/>
              <a:gd name="connsiteY30" fmla="*/ 6982763 h 7919265"/>
              <a:gd name="connsiteX31" fmla="*/ 5452061 w 5861642"/>
              <a:gd name="connsiteY31" fmla="*/ 7583356 h 7919265"/>
              <a:gd name="connsiteX32" fmla="*/ 5458843 w 5861642"/>
              <a:gd name="connsiteY32" fmla="*/ 7628844 h 7919265"/>
              <a:gd name="connsiteX33" fmla="*/ 5457259 w 5861642"/>
              <a:gd name="connsiteY33" fmla="*/ 7712341 h 7919265"/>
              <a:gd name="connsiteX34" fmla="*/ 5443236 w 5861642"/>
              <a:gd name="connsiteY34" fmla="*/ 7838503 h 7919265"/>
              <a:gd name="connsiteX35" fmla="*/ 5447010 w 5861642"/>
              <a:gd name="connsiteY35" fmla="*/ 7862553 h 7919265"/>
              <a:gd name="connsiteX36" fmla="*/ 5432854 w 5861642"/>
              <a:gd name="connsiteY36" fmla="*/ 7919237 h 7919265"/>
              <a:gd name="connsiteX37" fmla="*/ 397307 w 5861642"/>
              <a:gd name="connsiteY37" fmla="*/ 7606085 h 7919265"/>
              <a:gd name="connsiteX38" fmla="*/ 0 w 5861642"/>
              <a:gd name="connsiteY38"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09530 w 5861642"/>
              <a:gd name="connsiteY6" fmla="*/ 1196200 h 7919265"/>
              <a:gd name="connsiteX7" fmla="*/ 5812189 w 5861642"/>
              <a:gd name="connsiteY7" fmla="*/ 1197315 h 7919265"/>
              <a:gd name="connsiteX8" fmla="*/ 5817462 w 5861642"/>
              <a:gd name="connsiteY8" fmla="*/ 1242155 h 7919265"/>
              <a:gd name="connsiteX9" fmla="*/ 5811320 w 5861642"/>
              <a:gd name="connsiteY9" fmla="*/ 1364256 h 7919265"/>
              <a:gd name="connsiteX10" fmla="*/ 5811185 w 5861642"/>
              <a:gd name="connsiteY10" fmla="*/ 1436500 h 7919265"/>
              <a:gd name="connsiteX11" fmla="*/ 5816694 w 5861642"/>
              <a:gd name="connsiteY11" fmla="*/ 1462669 h 7919265"/>
              <a:gd name="connsiteX12" fmla="*/ 5818070 w 5861642"/>
              <a:gd name="connsiteY12" fmla="*/ 1637067 h 7919265"/>
              <a:gd name="connsiteX13" fmla="*/ 5811245 w 5861642"/>
              <a:gd name="connsiteY13" fmla="*/ 1696270 h 7919265"/>
              <a:gd name="connsiteX14" fmla="*/ 5795186 w 5861642"/>
              <a:gd name="connsiteY14" fmla="*/ 1818360 h 7919265"/>
              <a:gd name="connsiteX15" fmla="*/ 5796218 w 5861642"/>
              <a:gd name="connsiteY15" fmla="*/ 1911947 h 7919265"/>
              <a:gd name="connsiteX16" fmla="*/ 5789969 w 5861642"/>
              <a:gd name="connsiteY16" fmla="*/ 1925528 h 7919265"/>
              <a:gd name="connsiteX17" fmla="*/ 5771499 w 5861642"/>
              <a:gd name="connsiteY17" fmla="*/ 2014848 h 7919265"/>
              <a:gd name="connsiteX18" fmla="*/ 5767709 w 5861642"/>
              <a:gd name="connsiteY18" fmla="*/ 2045563 h 7919265"/>
              <a:gd name="connsiteX19" fmla="*/ 5767187 w 5861642"/>
              <a:gd name="connsiteY19" fmla="*/ 2054308 h 7919265"/>
              <a:gd name="connsiteX20" fmla="*/ 5769380 w 5861642"/>
              <a:gd name="connsiteY20" fmla="*/ 2060299 h 7919265"/>
              <a:gd name="connsiteX21" fmla="*/ 5756593 w 5861642"/>
              <a:gd name="connsiteY21" fmla="*/ 2237821 h 7919265"/>
              <a:gd name="connsiteX22" fmla="*/ 5759252 w 5861642"/>
              <a:gd name="connsiteY22" fmla="*/ 2238936 h 7919265"/>
              <a:gd name="connsiteX23" fmla="*/ 5764525 w 5861642"/>
              <a:gd name="connsiteY23" fmla="*/ 2283776 h 7919265"/>
              <a:gd name="connsiteX24" fmla="*/ 5758382 w 5861642"/>
              <a:gd name="connsiteY24" fmla="*/ 2405877 h 7919265"/>
              <a:gd name="connsiteX25" fmla="*/ 5758248 w 5861642"/>
              <a:gd name="connsiteY25" fmla="*/ 2478121 h 7919265"/>
              <a:gd name="connsiteX26" fmla="*/ 5793542 w 5861642"/>
              <a:gd name="connsiteY26" fmla="*/ 2504220 h 7919265"/>
              <a:gd name="connsiteX27" fmla="*/ 5499832 w 5861642"/>
              <a:gd name="connsiteY27" fmla="*/ 6770108 h 7919265"/>
              <a:gd name="connsiteX28" fmla="*/ 5497062 w 5861642"/>
              <a:gd name="connsiteY28" fmla="*/ 6802542 h 7919265"/>
              <a:gd name="connsiteX29" fmla="*/ 5486503 w 5861642"/>
              <a:gd name="connsiteY29" fmla="*/ 6982763 h 7919265"/>
              <a:gd name="connsiteX30" fmla="*/ 5452061 w 5861642"/>
              <a:gd name="connsiteY30" fmla="*/ 7583356 h 7919265"/>
              <a:gd name="connsiteX31" fmla="*/ 5458843 w 5861642"/>
              <a:gd name="connsiteY31" fmla="*/ 7628844 h 7919265"/>
              <a:gd name="connsiteX32" fmla="*/ 5457259 w 5861642"/>
              <a:gd name="connsiteY32" fmla="*/ 7712341 h 7919265"/>
              <a:gd name="connsiteX33" fmla="*/ 5443236 w 5861642"/>
              <a:gd name="connsiteY33" fmla="*/ 7838503 h 7919265"/>
              <a:gd name="connsiteX34" fmla="*/ 5447010 w 5861642"/>
              <a:gd name="connsiteY34" fmla="*/ 7862553 h 7919265"/>
              <a:gd name="connsiteX35" fmla="*/ 5432854 w 5861642"/>
              <a:gd name="connsiteY35" fmla="*/ 7919237 h 7919265"/>
              <a:gd name="connsiteX36" fmla="*/ 397307 w 5861642"/>
              <a:gd name="connsiteY36" fmla="*/ 7606085 h 7919265"/>
              <a:gd name="connsiteX37" fmla="*/ 0 w 5861642"/>
              <a:gd name="connsiteY37"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09530 w 5861642"/>
              <a:gd name="connsiteY6" fmla="*/ 1196200 h 7919265"/>
              <a:gd name="connsiteX7" fmla="*/ 5812189 w 5861642"/>
              <a:gd name="connsiteY7" fmla="*/ 1197315 h 7919265"/>
              <a:gd name="connsiteX8" fmla="*/ 5817462 w 5861642"/>
              <a:gd name="connsiteY8" fmla="*/ 1242155 h 7919265"/>
              <a:gd name="connsiteX9" fmla="*/ 5811320 w 5861642"/>
              <a:gd name="connsiteY9" fmla="*/ 1364256 h 7919265"/>
              <a:gd name="connsiteX10" fmla="*/ 5811185 w 5861642"/>
              <a:gd name="connsiteY10" fmla="*/ 1436500 h 7919265"/>
              <a:gd name="connsiteX11" fmla="*/ 5816694 w 5861642"/>
              <a:gd name="connsiteY11" fmla="*/ 1462669 h 7919265"/>
              <a:gd name="connsiteX12" fmla="*/ 5818070 w 5861642"/>
              <a:gd name="connsiteY12" fmla="*/ 1637067 h 7919265"/>
              <a:gd name="connsiteX13" fmla="*/ 5811245 w 5861642"/>
              <a:gd name="connsiteY13" fmla="*/ 1696270 h 7919265"/>
              <a:gd name="connsiteX14" fmla="*/ 5795186 w 5861642"/>
              <a:gd name="connsiteY14" fmla="*/ 1818360 h 7919265"/>
              <a:gd name="connsiteX15" fmla="*/ 5796218 w 5861642"/>
              <a:gd name="connsiteY15" fmla="*/ 1911947 h 7919265"/>
              <a:gd name="connsiteX16" fmla="*/ 5789969 w 5861642"/>
              <a:gd name="connsiteY16" fmla="*/ 1925528 h 7919265"/>
              <a:gd name="connsiteX17" fmla="*/ 5771499 w 5861642"/>
              <a:gd name="connsiteY17" fmla="*/ 2014848 h 7919265"/>
              <a:gd name="connsiteX18" fmla="*/ 5767709 w 5861642"/>
              <a:gd name="connsiteY18" fmla="*/ 2045563 h 7919265"/>
              <a:gd name="connsiteX19" fmla="*/ 5767187 w 5861642"/>
              <a:gd name="connsiteY19" fmla="*/ 2054308 h 7919265"/>
              <a:gd name="connsiteX20" fmla="*/ 5769380 w 5861642"/>
              <a:gd name="connsiteY20" fmla="*/ 2060299 h 7919265"/>
              <a:gd name="connsiteX21" fmla="*/ 5756593 w 5861642"/>
              <a:gd name="connsiteY21" fmla="*/ 2237821 h 7919265"/>
              <a:gd name="connsiteX22" fmla="*/ 5759252 w 5861642"/>
              <a:gd name="connsiteY22" fmla="*/ 2238936 h 7919265"/>
              <a:gd name="connsiteX23" fmla="*/ 5764525 w 5861642"/>
              <a:gd name="connsiteY23" fmla="*/ 2283776 h 7919265"/>
              <a:gd name="connsiteX24" fmla="*/ 5758382 w 5861642"/>
              <a:gd name="connsiteY24" fmla="*/ 2405877 h 7919265"/>
              <a:gd name="connsiteX25" fmla="*/ 5758248 w 5861642"/>
              <a:gd name="connsiteY25" fmla="*/ 2478121 h 7919265"/>
              <a:gd name="connsiteX26" fmla="*/ 5793542 w 5861642"/>
              <a:gd name="connsiteY26" fmla="*/ 2504220 h 7919265"/>
              <a:gd name="connsiteX27" fmla="*/ 5499832 w 5861642"/>
              <a:gd name="connsiteY27" fmla="*/ 6770108 h 7919265"/>
              <a:gd name="connsiteX28" fmla="*/ 5486503 w 5861642"/>
              <a:gd name="connsiteY28" fmla="*/ 6982763 h 7919265"/>
              <a:gd name="connsiteX29" fmla="*/ 5452061 w 5861642"/>
              <a:gd name="connsiteY29" fmla="*/ 7583356 h 7919265"/>
              <a:gd name="connsiteX30" fmla="*/ 5458843 w 5861642"/>
              <a:gd name="connsiteY30" fmla="*/ 7628844 h 7919265"/>
              <a:gd name="connsiteX31" fmla="*/ 5457259 w 5861642"/>
              <a:gd name="connsiteY31" fmla="*/ 7712341 h 7919265"/>
              <a:gd name="connsiteX32" fmla="*/ 5443236 w 5861642"/>
              <a:gd name="connsiteY32" fmla="*/ 7838503 h 7919265"/>
              <a:gd name="connsiteX33" fmla="*/ 5447010 w 5861642"/>
              <a:gd name="connsiteY33" fmla="*/ 7862553 h 7919265"/>
              <a:gd name="connsiteX34" fmla="*/ 5432854 w 5861642"/>
              <a:gd name="connsiteY34" fmla="*/ 7919237 h 7919265"/>
              <a:gd name="connsiteX35" fmla="*/ 397307 w 5861642"/>
              <a:gd name="connsiteY35" fmla="*/ 7606085 h 7919265"/>
              <a:gd name="connsiteX36" fmla="*/ 0 w 5861642"/>
              <a:gd name="connsiteY36"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09530 w 5861642"/>
              <a:gd name="connsiteY6" fmla="*/ 1196200 h 7919265"/>
              <a:gd name="connsiteX7" fmla="*/ 5812189 w 5861642"/>
              <a:gd name="connsiteY7" fmla="*/ 1197315 h 7919265"/>
              <a:gd name="connsiteX8" fmla="*/ 5817462 w 5861642"/>
              <a:gd name="connsiteY8" fmla="*/ 1242155 h 7919265"/>
              <a:gd name="connsiteX9" fmla="*/ 5811320 w 5861642"/>
              <a:gd name="connsiteY9" fmla="*/ 1364256 h 7919265"/>
              <a:gd name="connsiteX10" fmla="*/ 5811185 w 5861642"/>
              <a:gd name="connsiteY10" fmla="*/ 1436500 h 7919265"/>
              <a:gd name="connsiteX11" fmla="*/ 5816694 w 5861642"/>
              <a:gd name="connsiteY11" fmla="*/ 1462669 h 7919265"/>
              <a:gd name="connsiteX12" fmla="*/ 5818070 w 5861642"/>
              <a:gd name="connsiteY12" fmla="*/ 1637067 h 7919265"/>
              <a:gd name="connsiteX13" fmla="*/ 5811245 w 5861642"/>
              <a:gd name="connsiteY13" fmla="*/ 1696270 h 7919265"/>
              <a:gd name="connsiteX14" fmla="*/ 5795186 w 5861642"/>
              <a:gd name="connsiteY14" fmla="*/ 1818360 h 7919265"/>
              <a:gd name="connsiteX15" fmla="*/ 5796218 w 5861642"/>
              <a:gd name="connsiteY15" fmla="*/ 1911947 h 7919265"/>
              <a:gd name="connsiteX16" fmla="*/ 5789969 w 5861642"/>
              <a:gd name="connsiteY16" fmla="*/ 1925528 h 7919265"/>
              <a:gd name="connsiteX17" fmla="*/ 5771499 w 5861642"/>
              <a:gd name="connsiteY17" fmla="*/ 2014848 h 7919265"/>
              <a:gd name="connsiteX18" fmla="*/ 5767709 w 5861642"/>
              <a:gd name="connsiteY18" fmla="*/ 2045563 h 7919265"/>
              <a:gd name="connsiteX19" fmla="*/ 5767187 w 5861642"/>
              <a:gd name="connsiteY19" fmla="*/ 2054308 h 7919265"/>
              <a:gd name="connsiteX20" fmla="*/ 5769380 w 5861642"/>
              <a:gd name="connsiteY20" fmla="*/ 2060299 h 7919265"/>
              <a:gd name="connsiteX21" fmla="*/ 5756593 w 5861642"/>
              <a:gd name="connsiteY21" fmla="*/ 2237821 h 7919265"/>
              <a:gd name="connsiteX22" fmla="*/ 5759252 w 5861642"/>
              <a:gd name="connsiteY22" fmla="*/ 2238936 h 7919265"/>
              <a:gd name="connsiteX23" fmla="*/ 5764525 w 5861642"/>
              <a:gd name="connsiteY23" fmla="*/ 2283776 h 7919265"/>
              <a:gd name="connsiteX24" fmla="*/ 5758382 w 5861642"/>
              <a:gd name="connsiteY24" fmla="*/ 2405877 h 7919265"/>
              <a:gd name="connsiteX25" fmla="*/ 5758248 w 5861642"/>
              <a:gd name="connsiteY25" fmla="*/ 2478121 h 7919265"/>
              <a:gd name="connsiteX26" fmla="*/ 5793542 w 5861642"/>
              <a:gd name="connsiteY26" fmla="*/ 2504220 h 7919265"/>
              <a:gd name="connsiteX27" fmla="*/ 5486503 w 5861642"/>
              <a:gd name="connsiteY27" fmla="*/ 6982763 h 7919265"/>
              <a:gd name="connsiteX28" fmla="*/ 5452061 w 5861642"/>
              <a:gd name="connsiteY28" fmla="*/ 7583356 h 7919265"/>
              <a:gd name="connsiteX29" fmla="*/ 5458843 w 5861642"/>
              <a:gd name="connsiteY29" fmla="*/ 7628844 h 7919265"/>
              <a:gd name="connsiteX30" fmla="*/ 5457259 w 5861642"/>
              <a:gd name="connsiteY30" fmla="*/ 7712341 h 7919265"/>
              <a:gd name="connsiteX31" fmla="*/ 5443236 w 5861642"/>
              <a:gd name="connsiteY31" fmla="*/ 7838503 h 7919265"/>
              <a:gd name="connsiteX32" fmla="*/ 5447010 w 5861642"/>
              <a:gd name="connsiteY32" fmla="*/ 7862553 h 7919265"/>
              <a:gd name="connsiteX33" fmla="*/ 5432854 w 5861642"/>
              <a:gd name="connsiteY33" fmla="*/ 7919237 h 7919265"/>
              <a:gd name="connsiteX34" fmla="*/ 397307 w 5861642"/>
              <a:gd name="connsiteY34" fmla="*/ 7606085 h 7919265"/>
              <a:gd name="connsiteX35" fmla="*/ 0 w 5861642"/>
              <a:gd name="connsiteY35"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09530 w 5861642"/>
              <a:gd name="connsiteY6" fmla="*/ 1196200 h 7919265"/>
              <a:gd name="connsiteX7" fmla="*/ 5812189 w 5861642"/>
              <a:gd name="connsiteY7" fmla="*/ 1197315 h 7919265"/>
              <a:gd name="connsiteX8" fmla="*/ 5817462 w 5861642"/>
              <a:gd name="connsiteY8" fmla="*/ 1242155 h 7919265"/>
              <a:gd name="connsiteX9" fmla="*/ 5811320 w 5861642"/>
              <a:gd name="connsiteY9" fmla="*/ 1364256 h 7919265"/>
              <a:gd name="connsiteX10" fmla="*/ 5811185 w 5861642"/>
              <a:gd name="connsiteY10" fmla="*/ 1436500 h 7919265"/>
              <a:gd name="connsiteX11" fmla="*/ 5816694 w 5861642"/>
              <a:gd name="connsiteY11" fmla="*/ 1462669 h 7919265"/>
              <a:gd name="connsiteX12" fmla="*/ 5818070 w 5861642"/>
              <a:gd name="connsiteY12" fmla="*/ 1637067 h 7919265"/>
              <a:gd name="connsiteX13" fmla="*/ 5811245 w 5861642"/>
              <a:gd name="connsiteY13" fmla="*/ 1696270 h 7919265"/>
              <a:gd name="connsiteX14" fmla="*/ 5795186 w 5861642"/>
              <a:gd name="connsiteY14" fmla="*/ 1818360 h 7919265"/>
              <a:gd name="connsiteX15" fmla="*/ 5796218 w 5861642"/>
              <a:gd name="connsiteY15" fmla="*/ 1911947 h 7919265"/>
              <a:gd name="connsiteX16" fmla="*/ 5789969 w 5861642"/>
              <a:gd name="connsiteY16" fmla="*/ 1925528 h 7919265"/>
              <a:gd name="connsiteX17" fmla="*/ 5771499 w 5861642"/>
              <a:gd name="connsiteY17" fmla="*/ 2014848 h 7919265"/>
              <a:gd name="connsiteX18" fmla="*/ 5767709 w 5861642"/>
              <a:gd name="connsiteY18" fmla="*/ 2045563 h 7919265"/>
              <a:gd name="connsiteX19" fmla="*/ 5767187 w 5861642"/>
              <a:gd name="connsiteY19" fmla="*/ 2054308 h 7919265"/>
              <a:gd name="connsiteX20" fmla="*/ 5769380 w 5861642"/>
              <a:gd name="connsiteY20" fmla="*/ 2060299 h 7919265"/>
              <a:gd name="connsiteX21" fmla="*/ 5756593 w 5861642"/>
              <a:gd name="connsiteY21" fmla="*/ 2237821 h 7919265"/>
              <a:gd name="connsiteX22" fmla="*/ 5759252 w 5861642"/>
              <a:gd name="connsiteY22" fmla="*/ 2238936 h 7919265"/>
              <a:gd name="connsiteX23" fmla="*/ 5764525 w 5861642"/>
              <a:gd name="connsiteY23" fmla="*/ 2283776 h 7919265"/>
              <a:gd name="connsiteX24" fmla="*/ 5758382 w 5861642"/>
              <a:gd name="connsiteY24" fmla="*/ 2405877 h 7919265"/>
              <a:gd name="connsiteX25" fmla="*/ 5758248 w 5861642"/>
              <a:gd name="connsiteY25" fmla="*/ 2478121 h 7919265"/>
              <a:gd name="connsiteX26" fmla="*/ 5793542 w 5861642"/>
              <a:gd name="connsiteY26" fmla="*/ 2504220 h 7919265"/>
              <a:gd name="connsiteX27" fmla="*/ 5452061 w 5861642"/>
              <a:gd name="connsiteY27" fmla="*/ 7583356 h 7919265"/>
              <a:gd name="connsiteX28" fmla="*/ 5458843 w 5861642"/>
              <a:gd name="connsiteY28" fmla="*/ 7628844 h 7919265"/>
              <a:gd name="connsiteX29" fmla="*/ 5457259 w 5861642"/>
              <a:gd name="connsiteY29" fmla="*/ 7712341 h 7919265"/>
              <a:gd name="connsiteX30" fmla="*/ 5443236 w 5861642"/>
              <a:gd name="connsiteY30" fmla="*/ 7838503 h 7919265"/>
              <a:gd name="connsiteX31" fmla="*/ 5447010 w 5861642"/>
              <a:gd name="connsiteY31" fmla="*/ 7862553 h 7919265"/>
              <a:gd name="connsiteX32" fmla="*/ 5432854 w 5861642"/>
              <a:gd name="connsiteY32" fmla="*/ 7919237 h 7919265"/>
              <a:gd name="connsiteX33" fmla="*/ 397307 w 5861642"/>
              <a:gd name="connsiteY33" fmla="*/ 7606085 h 7919265"/>
              <a:gd name="connsiteX34" fmla="*/ 0 w 5861642"/>
              <a:gd name="connsiteY34" fmla="*/ 7584901 h 7919265"/>
              <a:gd name="connsiteX0" fmla="*/ 0 w 5861642"/>
              <a:gd name="connsiteY0" fmla="*/ 7584901 h 7919265"/>
              <a:gd name="connsiteX1" fmla="*/ 422572 w 5861642"/>
              <a:gd name="connsiteY1" fmla="*/ 0 h 7919265"/>
              <a:gd name="connsiteX2" fmla="*/ 4284829 w 5861642"/>
              <a:gd name="connsiteY2" fmla="*/ 212657 h 7919265"/>
              <a:gd name="connsiteX3" fmla="*/ 5823654 w 5861642"/>
              <a:gd name="connsiteY3" fmla="*/ 306262 h 7919265"/>
              <a:gd name="connsiteX4" fmla="*/ 5861642 w 5861642"/>
              <a:gd name="connsiteY4" fmla="*/ 317988 h 7919265"/>
              <a:gd name="connsiteX5" fmla="*/ 5856157 w 5861642"/>
              <a:gd name="connsiteY5" fmla="*/ 378751 h 7919265"/>
              <a:gd name="connsiteX6" fmla="*/ 5809530 w 5861642"/>
              <a:gd name="connsiteY6" fmla="*/ 1196200 h 7919265"/>
              <a:gd name="connsiteX7" fmla="*/ 5812189 w 5861642"/>
              <a:gd name="connsiteY7" fmla="*/ 1197315 h 7919265"/>
              <a:gd name="connsiteX8" fmla="*/ 5817462 w 5861642"/>
              <a:gd name="connsiteY8" fmla="*/ 1242155 h 7919265"/>
              <a:gd name="connsiteX9" fmla="*/ 5811320 w 5861642"/>
              <a:gd name="connsiteY9" fmla="*/ 1364256 h 7919265"/>
              <a:gd name="connsiteX10" fmla="*/ 5811185 w 5861642"/>
              <a:gd name="connsiteY10" fmla="*/ 1436500 h 7919265"/>
              <a:gd name="connsiteX11" fmla="*/ 5816694 w 5861642"/>
              <a:gd name="connsiteY11" fmla="*/ 1462669 h 7919265"/>
              <a:gd name="connsiteX12" fmla="*/ 5818070 w 5861642"/>
              <a:gd name="connsiteY12" fmla="*/ 1637067 h 7919265"/>
              <a:gd name="connsiteX13" fmla="*/ 5811245 w 5861642"/>
              <a:gd name="connsiteY13" fmla="*/ 1696270 h 7919265"/>
              <a:gd name="connsiteX14" fmla="*/ 5795186 w 5861642"/>
              <a:gd name="connsiteY14" fmla="*/ 1818360 h 7919265"/>
              <a:gd name="connsiteX15" fmla="*/ 5796218 w 5861642"/>
              <a:gd name="connsiteY15" fmla="*/ 1911947 h 7919265"/>
              <a:gd name="connsiteX16" fmla="*/ 5789969 w 5861642"/>
              <a:gd name="connsiteY16" fmla="*/ 1925528 h 7919265"/>
              <a:gd name="connsiteX17" fmla="*/ 5771499 w 5861642"/>
              <a:gd name="connsiteY17" fmla="*/ 2014848 h 7919265"/>
              <a:gd name="connsiteX18" fmla="*/ 5767709 w 5861642"/>
              <a:gd name="connsiteY18" fmla="*/ 2045563 h 7919265"/>
              <a:gd name="connsiteX19" fmla="*/ 5767187 w 5861642"/>
              <a:gd name="connsiteY19" fmla="*/ 2054308 h 7919265"/>
              <a:gd name="connsiteX20" fmla="*/ 5769380 w 5861642"/>
              <a:gd name="connsiteY20" fmla="*/ 2060299 h 7919265"/>
              <a:gd name="connsiteX21" fmla="*/ 5756593 w 5861642"/>
              <a:gd name="connsiteY21" fmla="*/ 2237821 h 7919265"/>
              <a:gd name="connsiteX22" fmla="*/ 5759252 w 5861642"/>
              <a:gd name="connsiteY22" fmla="*/ 2238936 h 7919265"/>
              <a:gd name="connsiteX23" fmla="*/ 5764525 w 5861642"/>
              <a:gd name="connsiteY23" fmla="*/ 2283776 h 7919265"/>
              <a:gd name="connsiteX24" fmla="*/ 5758382 w 5861642"/>
              <a:gd name="connsiteY24" fmla="*/ 2405877 h 7919265"/>
              <a:gd name="connsiteX25" fmla="*/ 5758248 w 5861642"/>
              <a:gd name="connsiteY25" fmla="*/ 2478121 h 7919265"/>
              <a:gd name="connsiteX26" fmla="*/ 5769713 w 5861642"/>
              <a:gd name="connsiteY26" fmla="*/ 2504276 h 7919265"/>
              <a:gd name="connsiteX27" fmla="*/ 5452061 w 5861642"/>
              <a:gd name="connsiteY27" fmla="*/ 7583356 h 7919265"/>
              <a:gd name="connsiteX28" fmla="*/ 5458843 w 5861642"/>
              <a:gd name="connsiteY28" fmla="*/ 7628844 h 7919265"/>
              <a:gd name="connsiteX29" fmla="*/ 5457259 w 5861642"/>
              <a:gd name="connsiteY29" fmla="*/ 7712341 h 7919265"/>
              <a:gd name="connsiteX30" fmla="*/ 5443236 w 5861642"/>
              <a:gd name="connsiteY30" fmla="*/ 7838503 h 7919265"/>
              <a:gd name="connsiteX31" fmla="*/ 5447010 w 5861642"/>
              <a:gd name="connsiteY31" fmla="*/ 7862553 h 7919265"/>
              <a:gd name="connsiteX32" fmla="*/ 5432854 w 5861642"/>
              <a:gd name="connsiteY32" fmla="*/ 7919237 h 7919265"/>
              <a:gd name="connsiteX33" fmla="*/ 397307 w 5861642"/>
              <a:gd name="connsiteY33" fmla="*/ 7606085 h 7919265"/>
              <a:gd name="connsiteX34" fmla="*/ 0 w 5861642"/>
              <a:gd name="connsiteY34" fmla="*/ 7584901 h 7919265"/>
              <a:gd name="connsiteX0" fmla="*/ 0 w 5861705"/>
              <a:gd name="connsiteY0" fmla="*/ 7558086 h 7919265"/>
              <a:gd name="connsiteX1" fmla="*/ 422635 w 5861705"/>
              <a:gd name="connsiteY1" fmla="*/ 0 h 7919265"/>
              <a:gd name="connsiteX2" fmla="*/ 4284892 w 5861705"/>
              <a:gd name="connsiteY2" fmla="*/ 212657 h 7919265"/>
              <a:gd name="connsiteX3" fmla="*/ 5823717 w 5861705"/>
              <a:gd name="connsiteY3" fmla="*/ 306262 h 7919265"/>
              <a:gd name="connsiteX4" fmla="*/ 5861705 w 5861705"/>
              <a:gd name="connsiteY4" fmla="*/ 317988 h 7919265"/>
              <a:gd name="connsiteX5" fmla="*/ 5856220 w 5861705"/>
              <a:gd name="connsiteY5" fmla="*/ 378751 h 7919265"/>
              <a:gd name="connsiteX6" fmla="*/ 5809593 w 5861705"/>
              <a:gd name="connsiteY6" fmla="*/ 1196200 h 7919265"/>
              <a:gd name="connsiteX7" fmla="*/ 5812252 w 5861705"/>
              <a:gd name="connsiteY7" fmla="*/ 1197315 h 7919265"/>
              <a:gd name="connsiteX8" fmla="*/ 5817525 w 5861705"/>
              <a:gd name="connsiteY8" fmla="*/ 1242155 h 7919265"/>
              <a:gd name="connsiteX9" fmla="*/ 5811383 w 5861705"/>
              <a:gd name="connsiteY9" fmla="*/ 1364256 h 7919265"/>
              <a:gd name="connsiteX10" fmla="*/ 5811248 w 5861705"/>
              <a:gd name="connsiteY10" fmla="*/ 1436500 h 7919265"/>
              <a:gd name="connsiteX11" fmla="*/ 5816757 w 5861705"/>
              <a:gd name="connsiteY11" fmla="*/ 1462669 h 7919265"/>
              <a:gd name="connsiteX12" fmla="*/ 5818133 w 5861705"/>
              <a:gd name="connsiteY12" fmla="*/ 1637067 h 7919265"/>
              <a:gd name="connsiteX13" fmla="*/ 5811308 w 5861705"/>
              <a:gd name="connsiteY13" fmla="*/ 1696270 h 7919265"/>
              <a:gd name="connsiteX14" fmla="*/ 5795249 w 5861705"/>
              <a:gd name="connsiteY14" fmla="*/ 1818360 h 7919265"/>
              <a:gd name="connsiteX15" fmla="*/ 5796281 w 5861705"/>
              <a:gd name="connsiteY15" fmla="*/ 1911947 h 7919265"/>
              <a:gd name="connsiteX16" fmla="*/ 5790032 w 5861705"/>
              <a:gd name="connsiteY16" fmla="*/ 1925528 h 7919265"/>
              <a:gd name="connsiteX17" fmla="*/ 5771562 w 5861705"/>
              <a:gd name="connsiteY17" fmla="*/ 2014848 h 7919265"/>
              <a:gd name="connsiteX18" fmla="*/ 5767772 w 5861705"/>
              <a:gd name="connsiteY18" fmla="*/ 2045563 h 7919265"/>
              <a:gd name="connsiteX19" fmla="*/ 5767250 w 5861705"/>
              <a:gd name="connsiteY19" fmla="*/ 2054308 h 7919265"/>
              <a:gd name="connsiteX20" fmla="*/ 5769443 w 5861705"/>
              <a:gd name="connsiteY20" fmla="*/ 2060299 h 7919265"/>
              <a:gd name="connsiteX21" fmla="*/ 5756656 w 5861705"/>
              <a:gd name="connsiteY21" fmla="*/ 2237821 h 7919265"/>
              <a:gd name="connsiteX22" fmla="*/ 5759315 w 5861705"/>
              <a:gd name="connsiteY22" fmla="*/ 2238936 h 7919265"/>
              <a:gd name="connsiteX23" fmla="*/ 5764588 w 5861705"/>
              <a:gd name="connsiteY23" fmla="*/ 2283776 h 7919265"/>
              <a:gd name="connsiteX24" fmla="*/ 5758445 w 5861705"/>
              <a:gd name="connsiteY24" fmla="*/ 2405877 h 7919265"/>
              <a:gd name="connsiteX25" fmla="*/ 5758311 w 5861705"/>
              <a:gd name="connsiteY25" fmla="*/ 2478121 h 7919265"/>
              <a:gd name="connsiteX26" fmla="*/ 5769776 w 5861705"/>
              <a:gd name="connsiteY26" fmla="*/ 2504276 h 7919265"/>
              <a:gd name="connsiteX27" fmla="*/ 5452124 w 5861705"/>
              <a:gd name="connsiteY27" fmla="*/ 7583356 h 7919265"/>
              <a:gd name="connsiteX28" fmla="*/ 5458906 w 5861705"/>
              <a:gd name="connsiteY28" fmla="*/ 7628844 h 7919265"/>
              <a:gd name="connsiteX29" fmla="*/ 5457322 w 5861705"/>
              <a:gd name="connsiteY29" fmla="*/ 7712341 h 7919265"/>
              <a:gd name="connsiteX30" fmla="*/ 5443299 w 5861705"/>
              <a:gd name="connsiteY30" fmla="*/ 7838503 h 7919265"/>
              <a:gd name="connsiteX31" fmla="*/ 5447073 w 5861705"/>
              <a:gd name="connsiteY31" fmla="*/ 7862553 h 7919265"/>
              <a:gd name="connsiteX32" fmla="*/ 5432917 w 5861705"/>
              <a:gd name="connsiteY32" fmla="*/ 7919237 h 7919265"/>
              <a:gd name="connsiteX33" fmla="*/ 397370 w 5861705"/>
              <a:gd name="connsiteY33" fmla="*/ 7606085 h 7919265"/>
              <a:gd name="connsiteX34" fmla="*/ 0 w 5861705"/>
              <a:gd name="connsiteY34" fmla="*/ 7558086 h 7919265"/>
              <a:gd name="connsiteX0" fmla="*/ 0 w 5861705"/>
              <a:gd name="connsiteY0" fmla="*/ 7558086 h 8240783"/>
              <a:gd name="connsiteX1" fmla="*/ 422635 w 5861705"/>
              <a:gd name="connsiteY1" fmla="*/ 0 h 8240783"/>
              <a:gd name="connsiteX2" fmla="*/ 4284892 w 5861705"/>
              <a:gd name="connsiteY2" fmla="*/ 212657 h 8240783"/>
              <a:gd name="connsiteX3" fmla="*/ 5823717 w 5861705"/>
              <a:gd name="connsiteY3" fmla="*/ 306262 h 8240783"/>
              <a:gd name="connsiteX4" fmla="*/ 5861705 w 5861705"/>
              <a:gd name="connsiteY4" fmla="*/ 317988 h 8240783"/>
              <a:gd name="connsiteX5" fmla="*/ 5856220 w 5861705"/>
              <a:gd name="connsiteY5" fmla="*/ 378751 h 8240783"/>
              <a:gd name="connsiteX6" fmla="*/ 5809593 w 5861705"/>
              <a:gd name="connsiteY6" fmla="*/ 1196200 h 8240783"/>
              <a:gd name="connsiteX7" fmla="*/ 5812252 w 5861705"/>
              <a:gd name="connsiteY7" fmla="*/ 1197315 h 8240783"/>
              <a:gd name="connsiteX8" fmla="*/ 5817525 w 5861705"/>
              <a:gd name="connsiteY8" fmla="*/ 1242155 h 8240783"/>
              <a:gd name="connsiteX9" fmla="*/ 5811383 w 5861705"/>
              <a:gd name="connsiteY9" fmla="*/ 1364256 h 8240783"/>
              <a:gd name="connsiteX10" fmla="*/ 5811248 w 5861705"/>
              <a:gd name="connsiteY10" fmla="*/ 1436500 h 8240783"/>
              <a:gd name="connsiteX11" fmla="*/ 5816757 w 5861705"/>
              <a:gd name="connsiteY11" fmla="*/ 1462669 h 8240783"/>
              <a:gd name="connsiteX12" fmla="*/ 5818133 w 5861705"/>
              <a:gd name="connsiteY12" fmla="*/ 1637067 h 8240783"/>
              <a:gd name="connsiteX13" fmla="*/ 5811308 w 5861705"/>
              <a:gd name="connsiteY13" fmla="*/ 1696270 h 8240783"/>
              <a:gd name="connsiteX14" fmla="*/ 5795249 w 5861705"/>
              <a:gd name="connsiteY14" fmla="*/ 1818360 h 8240783"/>
              <a:gd name="connsiteX15" fmla="*/ 5796281 w 5861705"/>
              <a:gd name="connsiteY15" fmla="*/ 1911947 h 8240783"/>
              <a:gd name="connsiteX16" fmla="*/ 5790032 w 5861705"/>
              <a:gd name="connsiteY16" fmla="*/ 1925528 h 8240783"/>
              <a:gd name="connsiteX17" fmla="*/ 5771562 w 5861705"/>
              <a:gd name="connsiteY17" fmla="*/ 2014848 h 8240783"/>
              <a:gd name="connsiteX18" fmla="*/ 5767772 w 5861705"/>
              <a:gd name="connsiteY18" fmla="*/ 2045563 h 8240783"/>
              <a:gd name="connsiteX19" fmla="*/ 5767250 w 5861705"/>
              <a:gd name="connsiteY19" fmla="*/ 2054308 h 8240783"/>
              <a:gd name="connsiteX20" fmla="*/ 5769443 w 5861705"/>
              <a:gd name="connsiteY20" fmla="*/ 2060299 h 8240783"/>
              <a:gd name="connsiteX21" fmla="*/ 5756656 w 5861705"/>
              <a:gd name="connsiteY21" fmla="*/ 2237821 h 8240783"/>
              <a:gd name="connsiteX22" fmla="*/ 5759315 w 5861705"/>
              <a:gd name="connsiteY22" fmla="*/ 2238936 h 8240783"/>
              <a:gd name="connsiteX23" fmla="*/ 5764588 w 5861705"/>
              <a:gd name="connsiteY23" fmla="*/ 2283776 h 8240783"/>
              <a:gd name="connsiteX24" fmla="*/ 5758445 w 5861705"/>
              <a:gd name="connsiteY24" fmla="*/ 2405877 h 8240783"/>
              <a:gd name="connsiteX25" fmla="*/ 5758311 w 5861705"/>
              <a:gd name="connsiteY25" fmla="*/ 2478121 h 8240783"/>
              <a:gd name="connsiteX26" fmla="*/ 5769776 w 5861705"/>
              <a:gd name="connsiteY26" fmla="*/ 2504276 h 8240783"/>
              <a:gd name="connsiteX27" fmla="*/ 5452124 w 5861705"/>
              <a:gd name="connsiteY27" fmla="*/ 7583356 h 8240783"/>
              <a:gd name="connsiteX28" fmla="*/ 5458906 w 5861705"/>
              <a:gd name="connsiteY28" fmla="*/ 7628844 h 8240783"/>
              <a:gd name="connsiteX29" fmla="*/ 5457322 w 5861705"/>
              <a:gd name="connsiteY29" fmla="*/ 7712341 h 8240783"/>
              <a:gd name="connsiteX30" fmla="*/ 5443299 w 5861705"/>
              <a:gd name="connsiteY30" fmla="*/ 7838503 h 8240783"/>
              <a:gd name="connsiteX31" fmla="*/ 5447073 w 5861705"/>
              <a:gd name="connsiteY31" fmla="*/ 7862553 h 8240783"/>
              <a:gd name="connsiteX32" fmla="*/ 5432917 w 5861705"/>
              <a:gd name="connsiteY32" fmla="*/ 7919237 h 8240783"/>
              <a:gd name="connsiteX33" fmla="*/ 0 w 5861705"/>
              <a:gd name="connsiteY33" fmla="*/ 7558086 h 8240783"/>
              <a:gd name="connsiteX0" fmla="*/ 0 w 5861705"/>
              <a:gd name="connsiteY0" fmla="*/ 7558086 h 7919237"/>
              <a:gd name="connsiteX1" fmla="*/ 422635 w 5861705"/>
              <a:gd name="connsiteY1" fmla="*/ 0 h 7919237"/>
              <a:gd name="connsiteX2" fmla="*/ 4284892 w 5861705"/>
              <a:gd name="connsiteY2" fmla="*/ 212657 h 7919237"/>
              <a:gd name="connsiteX3" fmla="*/ 5823717 w 5861705"/>
              <a:gd name="connsiteY3" fmla="*/ 306262 h 7919237"/>
              <a:gd name="connsiteX4" fmla="*/ 5861705 w 5861705"/>
              <a:gd name="connsiteY4" fmla="*/ 317988 h 7919237"/>
              <a:gd name="connsiteX5" fmla="*/ 5856220 w 5861705"/>
              <a:gd name="connsiteY5" fmla="*/ 378751 h 7919237"/>
              <a:gd name="connsiteX6" fmla="*/ 5809593 w 5861705"/>
              <a:gd name="connsiteY6" fmla="*/ 1196200 h 7919237"/>
              <a:gd name="connsiteX7" fmla="*/ 5812252 w 5861705"/>
              <a:gd name="connsiteY7" fmla="*/ 1197315 h 7919237"/>
              <a:gd name="connsiteX8" fmla="*/ 5817525 w 5861705"/>
              <a:gd name="connsiteY8" fmla="*/ 1242155 h 7919237"/>
              <a:gd name="connsiteX9" fmla="*/ 5811383 w 5861705"/>
              <a:gd name="connsiteY9" fmla="*/ 1364256 h 7919237"/>
              <a:gd name="connsiteX10" fmla="*/ 5811248 w 5861705"/>
              <a:gd name="connsiteY10" fmla="*/ 1436500 h 7919237"/>
              <a:gd name="connsiteX11" fmla="*/ 5816757 w 5861705"/>
              <a:gd name="connsiteY11" fmla="*/ 1462669 h 7919237"/>
              <a:gd name="connsiteX12" fmla="*/ 5818133 w 5861705"/>
              <a:gd name="connsiteY12" fmla="*/ 1637067 h 7919237"/>
              <a:gd name="connsiteX13" fmla="*/ 5811308 w 5861705"/>
              <a:gd name="connsiteY13" fmla="*/ 1696270 h 7919237"/>
              <a:gd name="connsiteX14" fmla="*/ 5795249 w 5861705"/>
              <a:gd name="connsiteY14" fmla="*/ 1818360 h 7919237"/>
              <a:gd name="connsiteX15" fmla="*/ 5796281 w 5861705"/>
              <a:gd name="connsiteY15" fmla="*/ 1911947 h 7919237"/>
              <a:gd name="connsiteX16" fmla="*/ 5790032 w 5861705"/>
              <a:gd name="connsiteY16" fmla="*/ 1925528 h 7919237"/>
              <a:gd name="connsiteX17" fmla="*/ 5771562 w 5861705"/>
              <a:gd name="connsiteY17" fmla="*/ 2014848 h 7919237"/>
              <a:gd name="connsiteX18" fmla="*/ 5767772 w 5861705"/>
              <a:gd name="connsiteY18" fmla="*/ 2045563 h 7919237"/>
              <a:gd name="connsiteX19" fmla="*/ 5767250 w 5861705"/>
              <a:gd name="connsiteY19" fmla="*/ 2054308 h 7919237"/>
              <a:gd name="connsiteX20" fmla="*/ 5769443 w 5861705"/>
              <a:gd name="connsiteY20" fmla="*/ 2060299 h 7919237"/>
              <a:gd name="connsiteX21" fmla="*/ 5756656 w 5861705"/>
              <a:gd name="connsiteY21" fmla="*/ 2237821 h 7919237"/>
              <a:gd name="connsiteX22" fmla="*/ 5759315 w 5861705"/>
              <a:gd name="connsiteY22" fmla="*/ 2238936 h 7919237"/>
              <a:gd name="connsiteX23" fmla="*/ 5764588 w 5861705"/>
              <a:gd name="connsiteY23" fmla="*/ 2283776 h 7919237"/>
              <a:gd name="connsiteX24" fmla="*/ 5758445 w 5861705"/>
              <a:gd name="connsiteY24" fmla="*/ 2405877 h 7919237"/>
              <a:gd name="connsiteX25" fmla="*/ 5758311 w 5861705"/>
              <a:gd name="connsiteY25" fmla="*/ 2478121 h 7919237"/>
              <a:gd name="connsiteX26" fmla="*/ 5769776 w 5861705"/>
              <a:gd name="connsiteY26" fmla="*/ 2504276 h 7919237"/>
              <a:gd name="connsiteX27" fmla="*/ 5452124 w 5861705"/>
              <a:gd name="connsiteY27" fmla="*/ 7583356 h 7919237"/>
              <a:gd name="connsiteX28" fmla="*/ 5458906 w 5861705"/>
              <a:gd name="connsiteY28" fmla="*/ 7628844 h 7919237"/>
              <a:gd name="connsiteX29" fmla="*/ 5457322 w 5861705"/>
              <a:gd name="connsiteY29" fmla="*/ 7712341 h 7919237"/>
              <a:gd name="connsiteX30" fmla="*/ 5443299 w 5861705"/>
              <a:gd name="connsiteY30" fmla="*/ 7838503 h 7919237"/>
              <a:gd name="connsiteX31" fmla="*/ 5447073 w 5861705"/>
              <a:gd name="connsiteY31" fmla="*/ 7862553 h 7919237"/>
              <a:gd name="connsiteX32" fmla="*/ 5432917 w 5861705"/>
              <a:gd name="connsiteY32" fmla="*/ 7919237 h 7919237"/>
              <a:gd name="connsiteX33" fmla="*/ 0 w 5861705"/>
              <a:gd name="connsiteY33" fmla="*/ 7558086 h 7919237"/>
              <a:gd name="connsiteX0" fmla="*/ 0 w 5861705"/>
              <a:gd name="connsiteY0" fmla="*/ 7558086 h 7919237"/>
              <a:gd name="connsiteX1" fmla="*/ 422635 w 5861705"/>
              <a:gd name="connsiteY1" fmla="*/ 0 h 7919237"/>
              <a:gd name="connsiteX2" fmla="*/ 4284892 w 5861705"/>
              <a:gd name="connsiteY2" fmla="*/ 212657 h 7919237"/>
              <a:gd name="connsiteX3" fmla="*/ 5823717 w 5861705"/>
              <a:gd name="connsiteY3" fmla="*/ 306262 h 7919237"/>
              <a:gd name="connsiteX4" fmla="*/ 5861705 w 5861705"/>
              <a:gd name="connsiteY4" fmla="*/ 317988 h 7919237"/>
              <a:gd name="connsiteX5" fmla="*/ 5856220 w 5861705"/>
              <a:gd name="connsiteY5" fmla="*/ 378751 h 7919237"/>
              <a:gd name="connsiteX6" fmla="*/ 5809593 w 5861705"/>
              <a:gd name="connsiteY6" fmla="*/ 1196200 h 7919237"/>
              <a:gd name="connsiteX7" fmla="*/ 5812252 w 5861705"/>
              <a:gd name="connsiteY7" fmla="*/ 1197315 h 7919237"/>
              <a:gd name="connsiteX8" fmla="*/ 5817525 w 5861705"/>
              <a:gd name="connsiteY8" fmla="*/ 1242155 h 7919237"/>
              <a:gd name="connsiteX9" fmla="*/ 5811383 w 5861705"/>
              <a:gd name="connsiteY9" fmla="*/ 1364256 h 7919237"/>
              <a:gd name="connsiteX10" fmla="*/ 5811248 w 5861705"/>
              <a:gd name="connsiteY10" fmla="*/ 1436500 h 7919237"/>
              <a:gd name="connsiteX11" fmla="*/ 5816757 w 5861705"/>
              <a:gd name="connsiteY11" fmla="*/ 1462669 h 7919237"/>
              <a:gd name="connsiteX12" fmla="*/ 5818133 w 5861705"/>
              <a:gd name="connsiteY12" fmla="*/ 1637067 h 7919237"/>
              <a:gd name="connsiteX13" fmla="*/ 5811308 w 5861705"/>
              <a:gd name="connsiteY13" fmla="*/ 1696270 h 7919237"/>
              <a:gd name="connsiteX14" fmla="*/ 5795249 w 5861705"/>
              <a:gd name="connsiteY14" fmla="*/ 1818360 h 7919237"/>
              <a:gd name="connsiteX15" fmla="*/ 5796281 w 5861705"/>
              <a:gd name="connsiteY15" fmla="*/ 1911947 h 7919237"/>
              <a:gd name="connsiteX16" fmla="*/ 5790032 w 5861705"/>
              <a:gd name="connsiteY16" fmla="*/ 1925528 h 7919237"/>
              <a:gd name="connsiteX17" fmla="*/ 5771562 w 5861705"/>
              <a:gd name="connsiteY17" fmla="*/ 2014848 h 7919237"/>
              <a:gd name="connsiteX18" fmla="*/ 5767772 w 5861705"/>
              <a:gd name="connsiteY18" fmla="*/ 2045563 h 7919237"/>
              <a:gd name="connsiteX19" fmla="*/ 5767250 w 5861705"/>
              <a:gd name="connsiteY19" fmla="*/ 2054308 h 7919237"/>
              <a:gd name="connsiteX20" fmla="*/ 5769443 w 5861705"/>
              <a:gd name="connsiteY20" fmla="*/ 2060299 h 7919237"/>
              <a:gd name="connsiteX21" fmla="*/ 5756656 w 5861705"/>
              <a:gd name="connsiteY21" fmla="*/ 2237821 h 7919237"/>
              <a:gd name="connsiteX22" fmla="*/ 5759315 w 5861705"/>
              <a:gd name="connsiteY22" fmla="*/ 2238936 h 7919237"/>
              <a:gd name="connsiteX23" fmla="*/ 5764588 w 5861705"/>
              <a:gd name="connsiteY23" fmla="*/ 2283776 h 7919237"/>
              <a:gd name="connsiteX24" fmla="*/ 5758445 w 5861705"/>
              <a:gd name="connsiteY24" fmla="*/ 2405877 h 7919237"/>
              <a:gd name="connsiteX25" fmla="*/ 5758311 w 5861705"/>
              <a:gd name="connsiteY25" fmla="*/ 2478121 h 7919237"/>
              <a:gd name="connsiteX26" fmla="*/ 5769776 w 5861705"/>
              <a:gd name="connsiteY26" fmla="*/ 2504276 h 7919237"/>
              <a:gd name="connsiteX27" fmla="*/ 5452124 w 5861705"/>
              <a:gd name="connsiteY27" fmla="*/ 7583356 h 7919237"/>
              <a:gd name="connsiteX28" fmla="*/ 5458906 w 5861705"/>
              <a:gd name="connsiteY28" fmla="*/ 7628844 h 7919237"/>
              <a:gd name="connsiteX29" fmla="*/ 5457322 w 5861705"/>
              <a:gd name="connsiteY29" fmla="*/ 7712341 h 7919237"/>
              <a:gd name="connsiteX30" fmla="*/ 5443299 w 5861705"/>
              <a:gd name="connsiteY30" fmla="*/ 7838503 h 7919237"/>
              <a:gd name="connsiteX31" fmla="*/ 5447073 w 5861705"/>
              <a:gd name="connsiteY31" fmla="*/ 7862553 h 7919237"/>
              <a:gd name="connsiteX32" fmla="*/ 5432917 w 5861705"/>
              <a:gd name="connsiteY32" fmla="*/ 7919237 h 7919237"/>
              <a:gd name="connsiteX33" fmla="*/ 0 w 5861705"/>
              <a:gd name="connsiteY33" fmla="*/ 7558086 h 7919237"/>
              <a:gd name="connsiteX0" fmla="*/ 0 w 5861705"/>
              <a:gd name="connsiteY0" fmla="*/ 7558086 h 7876320"/>
              <a:gd name="connsiteX1" fmla="*/ 422635 w 5861705"/>
              <a:gd name="connsiteY1" fmla="*/ 0 h 7876320"/>
              <a:gd name="connsiteX2" fmla="*/ 4284892 w 5861705"/>
              <a:gd name="connsiteY2" fmla="*/ 212657 h 7876320"/>
              <a:gd name="connsiteX3" fmla="*/ 5823717 w 5861705"/>
              <a:gd name="connsiteY3" fmla="*/ 306262 h 7876320"/>
              <a:gd name="connsiteX4" fmla="*/ 5861705 w 5861705"/>
              <a:gd name="connsiteY4" fmla="*/ 317988 h 7876320"/>
              <a:gd name="connsiteX5" fmla="*/ 5856220 w 5861705"/>
              <a:gd name="connsiteY5" fmla="*/ 378751 h 7876320"/>
              <a:gd name="connsiteX6" fmla="*/ 5809593 w 5861705"/>
              <a:gd name="connsiteY6" fmla="*/ 1196200 h 7876320"/>
              <a:gd name="connsiteX7" fmla="*/ 5812252 w 5861705"/>
              <a:gd name="connsiteY7" fmla="*/ 1197315 h 7876320"/>
              <a:gd name="connsiteX8" fmla="*/ 5817525 w 5861705"/>
              <a:gd name="connsiteY8" fmla="*/ 1242155 h 7876320"/>
              <a:gd name="connsiteX9" fmla="*/ 5811383 w 5861705"/>
              <a:gd name="connsiteY9" fmla="*/ 1364256 h 7876320"/>
              <a:gd name="connsiteX10" fmla="*/ 5811248 w 5861705"/>
              <a:gd name="connsiteY10" fmla="*/ 1436500 h 7876320"/>
              <a:gd name="connsiteX11" fmla="*/ 5816757 w 5861705"/>
              <a:gd name="connsiteY11" fmla="*/ 1462669 h 7876320"/>
              <a:gd name="connsiteX12" fmla="*/ 5818133 w 5861705"/>
              <a:gd name="connsiteY12" fmla="*/ 1637067 h 7876320"/>
              <a:gd name="connsiteX13" fmla="*/ 5811308 w 5861705"/>
              <a:gd name="connsiteY13" fmla="*/ 1696270 h 7876320"/>
              <a:gd name="connsiteX14" fmla="*/ 5795249 w 5861705"/>
              <a:gd name="connsiteY14" fmla="*/ 1818360 h 7876320"/>
              <a:gd name="connsiteX15" fmla="*/ 5796281 w 5861705"/>
              <a:gd name="connsiteY15" fmla="*/ 1911947 h 7876320"/>
              <a:gd name="connsiteX16" fmla="*/ 5790032 w 5861705"/>
              <a:gd name="connsiteY16" fmla="*/ 1925528 h 7876320"/>
              <a:gd name="connsiteX17" fmla="*/ 5771562 w 5861705"/>
              <a:gd name="connsiteY17" fmla="*/ 2014848 h 7876320"/>
              <a:gd name="connsiteX18" fmla="*/ 5767772 w 5861705"/>
              <a:gd name="connsiteY18" fmla="*/ 2045563 h 7876320"/>
              <a:gd name="connsiteX19" fmla="*/ 5767250 w 5861705"/>
              <a:gd name="connsiteY19" fmla="*/ 2054308 h 7876320"/>
              <a:gd name="connsiteX20" fmla="*/ 5769443 w 5861705"/>
              <a:gd name="connsiteY20" fmla="*/ 2060299 h 7876320"/>
              <a:gd name="connsiteX21" fmla="*/ 5756656 w 5861705"/>
              <a:gd name="connsiteY21" fmla="*/ 2237821 h 7876320"/>
              <a:gd name="connsiteX22" fmla="*/ 5759315 w 5861705"/>
              <a:gd name="connsiteY22" fmla="*/ 2238936 h 7876320"/>
              <a:gd name="connsiteX23" fmla="*/ 5764588 w 5861705"/>
              <a:gd name="connsiteY23" fmla="*/ 2283776 h 7876320"/>
              <a:gd name="connsiteX24" fmla="*/ 5758445 w 5861705"/>
              <a:gd name="connsiteY24" fmla="*/ 2405877 h 7876320"/>
              <a:gd name="connsiteX25" fmla="*/ 5758311 w 5861705"/>
              <a:gd name="connsiteY25" fmla="*/ 2478121 h 7876320"/>
              <a:gd name="connsiteX26" fmla="*/ 5769776 w 5861705"/>
              <a:gd name="connsiteY26" fmla="*/ 2504276 h 7876320"/>
              <a:gd name="connsiteX27" fmla="*/ 5452124 w 5861705"/>
              <a:gd name="connsiteY27" fmla="*/ 7583356 h 7876320"/>
              <a:gd name="connsiteX28" fmla="*/ 5458906 w 5861705"/>
              <a:gd name="connsiteY28" fmla="*/ 7628844 h 7876320"/>
              <a:gd name="connsiteX29" fmla="*/ 5457322 w 5861705"/>
              <a:gd name="connsiteY29" fmla="*/ 7712341 h 7876320"/>
              <a:gd name="connsiteX30" fmla="*/ 5443299 w 5861705"/>
              <a:gd name="connsiteY30" fmla="*/ 7838503 h 7876320"/>
              <a:gd name="connsiteX31" fmla="*/ 5447073 w 5861705"/>
              <a:gd name="connsiteY31" fmla="*/ 7862553 h 7876320"/>
              <a:gd name="connsiteX32" fmla="*/ 5438179 w 5861705"/>
              <a:gd name="connsiteY32" fmla="*/ 7876320 h 7876320"/>
              <a:gd name="connsiteX33" fmla="*/ 0 w 5861705"/>
              <a:gd name="connsiteY33" fmla="*/ 7558086 h 7876320"/>
              <a:gd name="connsiteX0" fmla="*/ 0 w 5861705"/>
              <a:gd name="connsiteY0" fmla="*/ 7558086 h 7869426"/>
              <a:gd name="connsiteX1" fmla="*/ 422635 w 5861705"/>
              <a:gd name="connsiteY1" fmla="*/ 0 h 7869426"/>
              <a:gd name="connsiteX2" fmla="*/ 4284892 w 5861705"/>
              <a:gd name="connsiteY2" fmla="*/ 212657 h 7869426"/>
              <a:gd name="connsiteX3" fmla="*/ 5823717 w 5861705"/>
              <a:gd name="connsiteY3" fmla="*/ 306262 h 7869426"/>
              <a:gd name="connsiteX4" fmla="*/ 5861705 w 5861705"/>
              <a:gd name="connsiteY4" fmla="*/ 317988 h 7869426"/>
              <a:gd name="connsiteX5" fmla="*/ 5856220 w 5861705"/>
              <a:gd name="connsiteY5" fmla="*/ 378751 h 7869426"/>
              <a:gd name="connsiteX6" fmla="*/ 5809593 w 5861705"/>
              <a:gd name="connsiteY6" fmla="*/ 1196200 h 7869426"/>
              <a:gd name="connsiteX7" fmla="*/ 5812252 w 5861705"/>
              <a:gd name="connsiteY7" fmla="*/ 1197315 h 7869426"/>
              <a:gd name="connsiteX8" fmla="*/ 5817525 w 5861705"/>
              <a:gd name="connsiteY8" fmla="*/ 1242155 h 7869426"/>
              <a:gd name="connsiteX9" fmla="*/ 5811383 w 5861705"/>
              <a:gd name="connsiteY9" fmla="*/ 1364256 h 7869426"/>
              <a:gd name="connsiteX10" fmla="*/ 5811248 w 5861705"/>
              <a:gd name="connsiteY10" fmla="*/ 1436500 h 7869426"/>
              <a:gd name="connsiteX11" fmla="*/ 5816757 w 5861705"/>
              <a:gd name="connsiteY11" fmla="*/ 1462669 h 7869426"/>
              <a:gd name="connsiteX12" fmla="*/ 5818133 w 5861705"/>
              <a:gd name="connsiteY12" fmla="*/ 1637067 h 7869426"/>
              <a:gd name="connsiteX13" fmla="*/ 5811308 w 5861705"/>
              <a:gd name="connsiteY13" fmla="*/ 1696270 h 7869426"/>
              <a:gd name="connsiteX14" fmla="*/ 5795249 w 5861705"/>
              <a:gd name="connsiteY14" fmla="*/ 1818360 h 7869426"/>
              <a:gd name="connsiteX15" fmla="*/ 5796281 w 5861705"/>
              <a:gd name="connsiteY15" fmla="*/ 1911947 h 7869426"/>
              <a:gd name="connsiteX16" fmla="*/ 5790032 w 5861705"/>
              <a:gd name="connsiteY16" fmla="*/ 1925528 h 7869426"/>
              <a:gd name="connsiteX17" fmla="*/ 5771562 w 5861705"/>
              <a:gd name="connsiteY17" fmla="*/ 2014848 h 7869426"/>
              <a:gd name="connsiteX18" fmla="*/ 5767772 w 5861705"/>
              <a:gd name="connsiteY18" fmla="*/ 2045563 h 7869426"/>
              <a:gd name="connsiteX19" fmla="*/ 5767250 w 5861705"/>
              <a:gd name="connsiteY19" fmla="*/ 2054308 h 7869426"/>
              <a:gd name="connsiteX20" fmla="*/ 5769443 w 5861705"/>
              <a:gd name="connsiteY20" fmla="*/ 2060299 h 7869426"/>
              <a:gd name="connsiteX21" fmla="*/ 5756656 w 5861705"/>
              <a:gd name="connsiteY21" fmla="*/ 2237821 h 7869426"/>
              <a:gd name="connsiteX22" fmla="*/ 5759315 w 5861705"/>
              <a:gd name="connsiteY22" fmla="*/ 2238936 h 7869426"/>
              <a:gd name="connsiteX23" fmla="*/ 5764588 w 5861705"/>
              <a:gd name="connsiteY23" fmla="*/ 2283776 h 7869426"/>
              <a:gd name="connsiteX24" fmla="*/ 5758445 w 5861705"/>
              <a:gd name="connsiteY24" fmla="*/ 2405877 h 7869426"/>
              <a:gd name="connsiteX25" fmla="*/ 5758311 w 5861705"/>
              <a:gd name="connsiteY25" fmla="*/ 2478121 h 7869426"/>
              <a:gd name="connsiteX26" fmla="*/ 5769776 w 5861705"/>
              <a:gd name="connsiteY26" fmla="*/ 2504276 h 7869426"/>
              <a:gd name="connsiteX27" fmla="*/ 5452124 w 5861705"/>
              <a:gd name="connsiteY27" fmla="*/ 7583356 h 7869426"/>
              <a:gd name="connsiteX28" fmla="*/ 5458906 w 5861705"/>
              <a:gd name="connsiteY28" fmla="*/ 7628844 h 7869426"/>
              <a:gd name="connsiteX29" fmla="*/ 5457322 w 5861705"/>
              <a:gd name="connsiteY29" fmla="*/ 7712341 h 7869426"/>
              <a:gd name="connsiteX30" fmla="*/ 5443299 w 5861705"/>
              <a:gd name="connsiteY30" fmla="*/ 7838503 h 7869426"/>
              <a:gd name="connsiteX31" fmla="*/ 5447073 w 5861705"/>
              <a:gd name="connsiteY31" fmla="*/ 7862553 h 7869426"/>
              <a:gd name="connsiteX32" fmla="*/ 5389875 w 5861705"/>
              <a:gd name="connsiteY32" fmla="*/ 7860344 h 7869426"/>
              <a:gd name="connsiteX33" fmla="*/ 0 w 5861705"/>
              <a:gd name="connsiteY33" fmla="*/ 7558086 h 7869426"/>
              <a:gd name="connsiteX0" fmla="*/ 0 w 5861705"/>
              <a:gd name="connsiteY0" fmla="*/ 7558086 h 7868158"/>
              <a:gd name="connsiteX1" fmla="*/ 422635 w 5861705"/>
              <a:gd name="connsiteY1" fmla="*/ 0 h 7868158"/>
              <a:gd name="connsiteX2" fmla="*/ 4284892 w 5861705"/>
              <a:gd name="connsiteY2" fmla="*/ 212657 h 7868158"/>
              <a:gd name="connsiteX3" fmla="*/ 5823717 w 5861705"/>
              <a:gd name="connsiteY3" fmla="*/ 306262 h 7868158"/>
              <a:gd name="connsiteX4" fmla="*/ 5861705 w 5861705"/>
              <a:gd name="connsiteY4" fmla="*/ 317988 h 7868158"/>
              <a:gd name="connsiteX5" fmla="*/ 5856220 w 5861705"/>
              <a:gd name="connsiteY5" fmla="*/ 378751 h 7868158"/>
              <a:gd name="connsiteX6" fmla="*/ 5809593 w 5861705"/>
              <a:gd name="connsiteY6" fmla="*/ 1196200 h 7868158"/>
              <a:gd name="connsiteX7" fmla="*/ 5812252 w 5861705"/>
              <a:gd name="connsiteY7" fmla="*/ 1197315 h 7868158"/>
              <a:gd name="connsiteX8" fmla="*/ 5817525 w 5861705"/>
              <a:gd name="connsiteY8" fmla="*/ 1242155 h 7868158"/>
              <a:gd name="connsiteX9" fmla="*/ 5811383 w 5861705"/>
              <a:gd name="connsiteY9" fmla="*/ 1364256 h 7868158"/>
              <a:gd name="connsiteX10" fmla="*/ 5811248 w 5861705"/>
              <a:gd name="connsiteY10" fmla="*/ 1436500 h 7868158"/>
              <a:gd name="connsiteX11" fmla="*/ 5816757 w 5861705"/>
              <a:gd name="connsiteY11" fmla="*/ 1462669 h 7868158"/>
              <a:gd name="connsiteX12" fmla="*/ 5818133 w 5861705"/>
              <a:gd name="connsiteY12" fmla="*/ 1637067 h 7868158"/>
              <a:gd name="connsiteX13" fmla="*/ 5811308 w 5861705"/>
              <a:gd name="connsiteY13" fmla="*/ 1696270 h 7868158"/>
              <a:gd name="connsiteX14" fmla="*/ 5795249 w 5861705"/>
              <a:gd name="connsiteY14" fmla="*/ 1818360 h 7868158"/>
              <a:gd name="connsiteX15" fmla="*/ 5796281 w 5861705"/>
              <a:gd name="connsiteY15" fmla="*/ 1911947 h 7868158"/>
              <a:gd name="connsiteX16" fmla="*/ 5790032 w 5861705"/>
              <a:gd name="connsiteY16" fmla="*/ 1925528 h 7868158"/>
              <a:gd name="connsiteX17" fmla="*/ 5771562 w 5861705"/>
              <a:gd name="connsiteY17" fmla="*/ 2014848 h 7868158"/>
              <a:gd name="connsiteX18" fmla="*/ 5767772 w 5861705"/>
              <a:gd name="connsiteY18" fmla="*/ 2045563 h 7868158"/>
              <a:gd name="connsiteX19" fmla="*/ 5767250 w 5861705"/>
              <a:gd name="connsiteY19" fmla="*/ 2054308 h 7868158"/>
              <a:gd name="connsiteX20" fmla="*/ 5769443 w 5861705"/>
              <a:gd name="connsiteY20" fmla="*/ 2060299 h 7868158"/>
              <a:gd name="connsiteX21" fmla="*/ 5756656 w 5861705"/>
              <a:gd name="connsiteY21" fmla="*/ 2237821 h 7868158"/>
              <a:gd name="connsiteX22" fmla="*/ 5759315 w 5861705"/>
              <a:gd name="connsiteY22" fmla="*/ 2238936 h 7868158"/>
              <a:gd name="connsiteX23" fmla="*/ 5764588 w 5861705"/>
              <a:gd name="connsiteY23" fmla="*/ 2283776 h 7868158"/>
              <a:gd name="connsiteX24" fmla="*/ 5758445 w 5861705"/>
              <a:gd name="connsiteY24" fmla="*/ 2405877 h 7868158"/>
              <a:gd name="connsiteX25" fmla="*/ 5758311 w 5861705"/>
              <a:gd name="connsiteY25" fmla="*/ 2478121 h 7868158"/>
              <a:gd name="connsiteX26" fmla="*/ 5769776 w 5861705"/>
              <a:gd name="connsiteY26" fmla="*/ 2504276 h 7868158"/>
              <a:gd name="connsiteX27" fmla="*/ 5452124 w 5861705"/>
              <a:gd name="connsiteY27" fmla="*/ 7583356 h 7868158"/>
              <a:gd name="connsiteX28" fmla="*/ 5458906 w 5861705"/>
              <a:gd name="connsiteY28" fmla="*/ 7628844 h 7868158"/>
              <a:gd name="connsiteX29" fmla="*/ 5457322 w 5861705"/>
              <a:gd name="connsiteY29" fmla="*/ 7712341 h 7868158"/>
              <a:gd name="connsiteX30" fmla="*/ 5443299 w 5861705"/>
              <a:gd name="connsiteY30" fmla="*/ 7838503 h 7868158"/>
              <a:gd name="connsiteX31" fmla="*/ 5447073 w 5861705"/>
              <a:gd name="connsiteY31" fmla="*/ 7862553 h 7868158"/>
              <a:gd name="connsiteX32" fmla="*/ 5357659 w 5861705"/>
              <a:gd name="connsiteY32" fmla="*/ 7844331 h 7868158"/>
              <a:gd name="connsiteX33" fmla="*/ 0 w 5861705"/>
              <a:gd name="connsiteY33" fmla="*/ 7558086 h 7868158"/>
              <a:gd name="connsiteX0" fmla="*/ 0 w 5861705"/>
              <a:gd name="connsiteY0" fmla="*/ 7558086 h 7844331"/>
              <a:gd name="connsiteX1" fmla="*/ 422635 w 5861705"/>
              <a:gd name="connsiteY1" fmla="*/ 0 h 7844331"/>
              <a:gd name="connsiteX2" fmla="*/ 4284892 w 5861705"/>
              <a:gd name="connsiteY2" fmla="*/ 212657 h 7844331"/>
              <a:gd name="connsiteX3" fmla="*/ 5823717 w 5861705"/>
              <a:gd name="connsiteY3" fmla="*/ 306262 h 7844331"/>
              <a:gd name="connsiteX4" fmla="*/ 5861705 w 5861705"/>
              <a:gd name="connsiteY4" fmla="*/ 317988 h 7844331"/>
              <a:gd name="connsiteX5" fmla="*/ 5856220 w 5861705"/>
              <a:gd name="connsiteY5" fmla="*/ 378751 h 7844331"/>
              <a:gd name="connsiteX6" fmla="*/ 5809593 w 5861705"/>
              <a:gd name="connsiteY6" fmla="*/ 1196200 h 7844331"/>
              <a:gd name="connsiteX7" fmla="*/ 5812252 w 5861705"/>
              <a:gd name="connsiteY7" fmla="*/ 1197315 h 7844331"/>
              <a:gd name="connsiteX8" fmla="*/ 5817525 w 5861705"/>
              <a:gd name="connsiteY8" fmla="*/ 1242155 h 7844331"/>
              <a:gd name="connsiteX9" fmla="*/ 5811383 w 5861705"/>
              <a:gd name="connsiteY9" fmla="*/ 1364256 h 7844331"/>
              <a:gd name="connsiteX10" fmla="*/ 5811248 w 5861705"/>
              <a:gd name="connsiteY10" fmla="*/ 1436500 h 7844331"/>
              <a:gd name="connsiteX11" fmla="*/ 5816757 w 5861705"/>
              <a:gd name="connsiteY11" fmla="*/ 1462669 h 7844331"/>
              <a:gd name="connsiteX12" fmla="*/ 5818133 w 5861705"/>
              <a:gd name="connsiteY12" fmla="*/ 1637067 h 7844331"/>
              <a:gd name="connsiteX13" fmla="*/ 5811308 w 5861705"/>
              <a:gd name="connsiteY13" fmla="*/ 1696270 h 7844331"/>
              <a:gd name="connsiteX14" fmla="*/ 5795249 w 5861705"/>
              <a:gd name="connsiteY14" fmla="*/ 1818360 h 7844331"/>
              <a:gd name="connsiteX15" fmla="*/ 5796281 w 5861705"/>
              <a:gd name="connsiteY15" fmla="*/ 1911947 h 7844331"/>
              <a:gd name="connsiteX16" fmla="*/ 5790032 w 5861705"/>
              <a:gd name="connsiteY16" fmla="*/ 1925528 h 7844331"/>
              <a:gd name="connsiteX17" fmla="*/ 5771562 w 5861705"/>
              <a:gd name="connsiteY17" fmla="*/ 2014848 h 7844331"/>
              <a:gd name="connsiteX18" fmla="*/ 5767772 w 5861705"/>
              <a:gd name="connsiteY18" fmla="*/ 2045563 h 7844331"/>
              <a:gd name="connsiteX19" fmla="*/ 5767250 w 5861705"/>
              <a:gd name="connsiteY19" fmla="*/ 2054308 h 7844331"/>
              <a:gd name="connsiteX20" fmla="*/ 5769443 w 5861705"/>
              <a:gd name="connsiteY20" fmla="*/ 2060299 h 7844331"/>
              <a:gd name="connsiteX21" fmla="*/ 5756656 w 5861705"/>
              <a:gd name="connsiteY21" fmla="*/ 2237821 h 7844331"/>
              <a:gd name="connsiteX22" fmla="*/ 5759315 w 5861705"/>
              <a:gd name="connsiteY22" fmla="*/ 2238936 h 7844331"/>
              <a:gd name="connsiteX23" fmla="*/ 5764588 w 5861705"/>
              <a:gd name="connsiteY23" fmla="*/ 2283776 h 7844331"/>
              <a:gd name="connsiteX24" fmla="*/ 5758445 w 5861705"/>
              <a:gd name="connsiteY24" fmla="*/ 2405877 h 7844331"/>
              <a:gd name="connsiteX25" fmla="*/ 5758311 w 5861705"/>
              <a:gd name="connsiteY25" fmla="*/ 2478121 h 7844331"/>
              <a:gd name="connsiteX26" fmla="*/ 5769776 w 5861705"/>
              <a:gd name="connsiteY26" fmla="*/ 2504276 h 7844331"/>
              <a:gd name="connsiteX27" fmla="*/ 5452124 w 5861705"/>
              <a:gd name="connsiteY27" fmla="*/ 7583356 h 7844331"/>
              <a:gd name="connsiteX28" fmla="*/ 5458906 w 5861705"/>
              <a:gd name="connsiteY28" fmla="*/ 7628844 h 7844331"/>
              <a:gd name="connsiteX29" fmla="*/ 5457322 w 5861705"/>
              <a:gd name="connsiteY29" fmla="*/ 7712341 h 7844331"/>
              <a:gd name="connsiteX30" fmla="*/ 5443299 w 5861705"/>
              <a:gd name="connsiteY30" fmla="*/ 7838503 h 7844331"/>
              <a:gd name="connsiteX31" fmla="*/ 5401664 w 5861705"/>
              <a:gd name="connsiteY31" fmla="*/ 7802303 h 7844331"/>
              <a:gd name="connsiteX32" fmla="*/ 5357659 w 5861705"/>
              <a:gd name="connsiteY32" fmla="*/ 7844331 h 7844331"/>
              <a:gd name="connsiteX33" fmla="*/ 0 w 5861705"/>
              <a:gd name="connsiteY33" fmla="*/ 7558086 h 7844331"/>
              <a:gd name="connsiteX0" fmla="*/ 0 w 5861705"/>
              <a:gd name="connsiteY0" fmla="*/ 7558086 h 7846277"/>
              <a:gd name="connsiteX1" fmla="*/ 422635 w 5861705"/>
              <a:gd name="connsiteY1" fmla="*/ 0 h 7846277"/>
              <a:gd name="connsiteX2" fmla="*/ 4284892 w 5861705"/>
              <a:gd name="connsiteY2" fmla="*/ 212657 h 7846277"/>
              <a:gd name="connsiteX3" fmla="*/ 5823717 w 5861705"/>
              <a:gd name="connsiteY3" fmla="*/ 306262 h 7846277"/>
              <a:gd name="connsiteX4" fmla="*/ 5861705 w 5861705"/>
              <a:gd name="connsiteY4" fmla="*/ 317988 h 7846277"/>
              <a:gd name="connsiteX5" fmla="*/ 5856220 w 5861705"/>
              <a:gd name="connsiteY5" fmla="*/ 378751 h 7846277"/>
              <a:gd name="connsiteX6" fmla="*/ 5809593 w 5861705"/>
              <a:gd name="connsiteY6" fmla="*/ 1196200 h 7846277"/>
              <a:gd name="connsiteX7" fmla="*/ 5812252 w 5861705"/>
              <a:gd name="connsiteY7" fmla="*/ 1197315 h 7846277"/>
              <a:gd name="connsiteX8" fmla="*/ 5817525 w 5861705"/>
              <a:gd name="connsiteY8" fmla="*/ 1242155 h 7846277"/>
              <a:gd name="connsiteX9" fmla="*/ 5811383 w 5861705"/>
              <a:gd name="connsiteY9" fmla="*/ 1364256 h 7846277"/>
              <a:gd name="connsiteX10" fmla="*/ 5811248 w 5861705"/>
              <a:gd name="connsiteY10" fmla="*/ 1436500 h 7846277"/>
              <a:gd name="connsiteX11" fmla="*/ 5816757 w 5861705"/>
              <a:gd name="connsiteY11" fmla="*/ 1462669 h 7846277"/>
              <a:gd name="connsiteX12" fmla="*/ 5818133 w 5861705"/>
              <a:gd name="connsiteY12" fmla="*/ 1637067 h 7846277"/>
              <a:gd name="connsiteX13" fmla="*/ 5811308 w 5861705"/>
              <a:gd name="connsiteY13" fmla="*/ 1696270 h 7846277"/>
              <a:gd name="connsiteX14" fmla="*/ 5795249 w 5861705"/>
              <a:gd name="connsiteY14" fmla="*/ 1818360 h 7846277"/>
              <a:gd name="connsiteX15" fmla="*/ 5796281 w 5861705"/>
              <a:gd name="connsiteY15" fmla="*/ 1911947 h 7846277"/>
              <a:gd name="connsiteX16" fmla="*/ 5790032 w 5861705"/>
              <a:gd name="connsiteY16" fmla="*/ 1925528 h 7846277"/>
              <a:gd name="connsiteX17" fmla="*/ 5771562 w 5861705"/>
              <a:gd name="connsiteY17" fmla="*/ 2014848 h 7846277"/>
              <a:gd name="connsiteX18" fmla="*/ 5767772 w 5861705"/>
              <a:gd name="connsiteY18" fmla="*/ 2045563 h 7846277"/>
              <a:gd name="connsiteX19" fmla="*/ 5767250 w 5861705"/>
              <a:gd name="connsiteY19" fmla="*/ 2054308 h 7846277"/>
              <a:gd name="connsiteX20" fmla="*/ 5769443 w 5861705"/>
              <a:gd name="connsiteY20" fmla="*/ 2060299 h 7846277"/>
              <a:gd name="connsiteX21" fmla="*/ 5756656 w 5861705"/>
              <a:gd name="connsiteY21" fmla="*/ 2237821 h 7846277"/>
              <a:gd name="connsiteX22" fmla="*/ 5759315 w 5861705"/>
              <a:gd name="connsiteY22" fmla="*/ 2238936 h 7846277"/>
              <a:gd name="connsiteX23" fmla="*/ 5764588 w 5861705"/>
              <a:gd name="connsiteY23" fmla="*/ 2283776 h 7846277"/>
              <a:gd name="connsiteX24" fmla="*/ 5758445 w 5861705"/>
              <a:gd name="connsiteY24" fmla="*/ 2405877 h 7846277"/>
              <a:gd name="connsiteX25" fmla="*/ 5758311 w 5861705"/>
              <a:gd name="connsiteY25" fmla="*/ 2478121 h 7846277"/>
              <a:gd name="connsiteX26" fmla="*/ 5769776 w 5861705"/>
              <a:gd name="connsiteY26" fmla="*/ 2504276 h 7846277"/>
              <a:gd name="connsiteX27" fmla="*/ 5452124 w 5861705"/>
              <a:gd name="connsiteY27" fmla="*/ 7583356 h 7846277"/>
              <a:gd name="connsiteX28" fmla="*/ 5458906 w 5861705"/>
              <a:gd name="connsiteY28" fmla="*/ 7628844 h 7846277"/>
              <a:gd name="connsiteX29" fmla="*/ 5457322 w 5861705"/>
              <a:gd name="connsiteY29" fmla="*/ 7712341 h 7846277"/>
              <a:gd name="connsiteX30" fmla="*/ 5443299 w 5861705"/>
              <a:gd name="connsiteY30" fmla="*/ 7838503 h 7846277"/>
              <a:gd name="connsiteX31" fmla="*/ 5404767 w 5861705"/>
              <a:gd name="connsiteY31" fmla="*/ 7838510 h 7846277"/>
              <a:gd name="connsiteX32" fmla="*/ 5357659 w 5861705"/>
              <a:gd name="connsiteY32" fmla="*/ 7844331 h 7846277"/>
              <a:gd name="connsiteX33" fmla="*/ 0 w 5861705"/>
              <a:gd name="connsiteY33" fmla="*/ 7558086 h 7846277"/>
              <a:gd name="connsiteX0" fmla="*/ 0 w 5861705"/>
              <a:gd name="connsiteY0" fmla="*/ 7558086 h 7899795"/>
              <a:gd name="connsiteX1" fmla="*/ 422635 w 5861705"/>
              <a:gd name="connsiteY1" fmla="*/ 0 h 7899795"/>
              <a:gd name="connsiteX2" fmla="*/ 4284892 w 5861705"/>
              <a:gd name="connsiteY2" fmla="*/ 212657 h 7899795"/>
              <a:gd name="connsiteX3" fmla="*/ 5823717 w 5861705"/>
              <a:gd name="connsiteY3" fmla="*/ 306262 h 7899795"/>
              <a:gd name="connsiteX4" fmla="*/ 5861705 w 5861705"/>
              <a:gd name="connsiteY4" fmla="*/ 317988 h 7899795"/>
              <a:gd name="connsiteX5" fmla="*/ 5856220 w 5861705"/>
              <a:gd name="connsiteY5" fmla="*/ 378751 h 7899795"/>
              <a:gd name="connsiteX6" fmla="*/ 5809593 w 5861705"/>
              <a:gd name="connsiteY6" fmla="*/ 1196200 h 7899795"/>
              <a:gd name="connsiteX7" fmla="*/ 5812252 w 5861705"/>
              <a:gd name="connsiteY7" fmla="*/ 1197315 h 7899795"/>
              <a:gd name="connsiteX8" fmla="*/ 5817525 w 5861705"/>
              <a:gd name="connsiteY8" fmla="*/ 1242155 h 7899795"/>
              <a:gd name="connsiteX9" fmla="*/ 5811383 w 5861705"/>
              <a:gd name="connsiteY9" fmla="*/ 1364256 h 7899795"/>
              <a:gd name="connsiteX10" fmla="*/ 5811248 w 5861705"/>
              <a:gd name="connsiteY10" fmla="*/ 1436500 h 7899795"/>
              <a:gd name="connsiteX11" fmla="*/ 5816757 w 5861705"/>
              <a:gd name="connsiteY11" fmla="*/ 1462669 h 7899795"/>
              <a:gd name="connsiteX12" fmla="*/ 5818133 w 5861705"/>
              <a:gd name="connsiteY12" fmla="*/ 1637067 h 7899795"/>
              <a:gd name="connsiteX13" fmla="*/ 5811308 w 5861705"/>
              <a:gd name="connsiteY13" fmla="*/ 1696270 h 7899795"/>
              <a:gd name="connsiteX14" fmla="*/ 5795249 w 5861705"/>
              <a:gd name="connsiteY14" fmla="*/ 1818360 h 7899795"/>
              <a:gd name="connsiteX15" fmla="*/ 5796281 w 5861705"/>
              <a:gd name="connsiteY15" fmla="*/ 1911947 h 7899795"/>
              <a:gd name="connsiteX16" fmla="*/ 5790032 w 5861705"/>
              <a:gd name="connsiteY16" fmla="*/ 1925528 h 7899795"/>
              <a:gd name="connsiteX17" fmla="*/ 5771562 w 5861705"/>
              <a:gd name="connsiteY17" fmla="*/ 2014848 h 7899795"/>
              <a:gd name="connsiteX18" fmla="*/ 5767772 w 5861705"/>
              <a:gd name="connsiteY18" fmla="*/ 2045563 h 7899795"/>
              <a:gd name="connsiteX19" fmla="*/ 5767250 w 5861705"/>
              <a:gd name="connsiteY19" fmla="*/ 2054308 h 7899795"/>
              <a:gd name="connsiteX20" fmla="*/ 5769443 w 5861705"/>
              <a:gd name="connsiteY20" fmla="*/ 2060299 h 7899795"/>
              <a:gd name="connsiteX21" fmla="*/ 5756656 w 5861705"/>
              <a:gd name="connsiteY21" fmla="*/ 2237821 h 7899795"/>
              <a:gd name="connsiteX22" fmla="*/ 5759315 w 5861705"/>
              <a:gd name="connsiteY22" fmla="*/ 2238936 h 7899795"/>
              <a:gd name="connsiteX23" fmla="*/ 5764588 w 5861705"/>
              <a:gd name="connsiteY23" fmla="*/ 2283776 h 7899795"/>
              <a:gd name="connsiteX24" fmla="*/ 5758445 w 5861705"/>
              <a:gd name="connsiteY24" fmla="*/ 2405877 h 7899795"/>
              <a:gd name="connsiteX25" fmla="*/ 5758311 w 5861705"/>
              <a:gd name="connsiteY25" fmla="*/ 2478121 h 7899795"/>
              <a:gd name="connsiteX26" fmla="*/ 5769776 w 5861705"/>
              <a:gd name="connsiteY26" fmla="*/ 2504276 h 7899795"/>
              <a:gd name="connsiteX27" fmla="*/ 5452124 w 5861705"/>
              <a:gd name="connsiteY27" fmla="*/ 7583356 h 7899795"/>
              <a:gd name="connsiteX28" fmla="*/ 5458906 w 5861705"/>
              <a:gd name="connsiteY28" fmla="*/ 7628844 h 7899795"/>
              <a:gd name="connsiteX29" fmla="*/ 5457322 w 5861705"/>
              <a:gd name="connsiteY29" fmla="*/ 7712341 h 7899795"/>
              <a:gd name="connsiteX30" fmla="*/ 5443299 w 5861705"/>
              <a:gd name="connsiteY30" fmla="*/ 7838503 h 7899795"/>
              <a:gd name="connsiteX31" fmla="*/ 5456205 w 5861705"/>
              <a:gd name="connsiteY31" fmla="*/ 7895727 h 7899795"/>
              <a:gd name="connsiteX32" fmla="*/ 5357659 w 5861705"/>
              <a:gd name="connsiteY32" fmla="*/ 7844331 h 7899795"/>
              <a:gd name="connsiteX33" fmla="*/ 0 w 5861705"/>
              <a:gd name="connsiteY33" fmla="*/ 7558086 h 7899795"/>
              <a:gd name="connsiteX0" fmla="*/ 0 w 5861705"/>
              <a:gd name="connsiteY0" fmla="*/ 7558086 h 7899814"/>
              <a:gd name="connsiteX1" fmla="*/ 422635 w 5861705"/>
              <a:gd name="connsiteY1" fmla="*/ 0 h 7899814"/>
              <a:gd name="connsiteX2" fmla="*/ 4284892 w 5861705"/>
              <a:gd name="connsiteY2" fmla="*/ 212657 h 7899814"/>
              <a:gd name="connsiteX3" fmla="*/ 5823717 w 5861705"/>
              <a:gd name="connsiteY3" fmla="*/ 306262 h 7899814"/>
              <a:gd name="connsiteX4" fmla="*/ 5861705 w 5861705"/>
              <a:gd name="connsiteY4" fmla="*/ 317988 h 7899814"/>
              <a:gd name="connsiteX5" fmla="*/ 5856220 w 5861705"/>
              <a:gd name="connsiteY5" fmla="*/ 378751 h 7899814"/>
              <a:gd name="connsiteX6" fmla="*/ 5809593 w 5861705"/>
              <a:gd name="connsiteY6" fmla="*/ 1196200 h 7899814"/>
              <a:gd name="connsiteX7" fmla="*/ 5812252 w 5861705"/>
              <a:gd name="connsiteY7" fmla="*/ 1197315 h 7899814"/>
              <a:gd name="connsiteX8" fmla="*/ 5817525 w 5861705"/>
              <a:gd name="connsiteY8" fmla="*/ 1242155 h 7899814"/>
              <a:gd name="connsiteX9" fmla="*/ 5811383 w 5861705"/>
              <a:gd name="connsiteY9" fmla="*/ 1364256 h 7899814"/>
              <a:gd name="connsiteX10" fmla="*/ 5811248 w 5861705"/>
              <a:gd name="connsiteY10" fmla="*/ 1436500 h 7899814"/>
              <a:gd name="connsiteX11" fmla="*/ 5816757 w 5861705"/>
              <a:gd name="connsiteY11" fmla="*/ 1462669 h 7899814"/>
              <a:gd name="connsiteX12" fmla="*/ 5818133 w 5861705"/>
              <a:gd name="connsiteY12" fmla="*/ 1637067 h 7899814"/>
              <a:gd name="connsiteX13" fmla="*/ 5811308 w 5861705"/>
              <a:gd name="connsiteY13" fmla="*/ 1696270 h 7899814"/>
              <a:gd name="connsiteX14" fmla="*/ 5795249 w 5861705"/>
              <a:gd name="connsiteY14" fmla="*/ 1818360 h 7899814"/>
              <a:gd name="connsiteX15" fmla="*/ 5796281 w 5861705"/>
              <a:gd name="connsiteY15" fmla="*/ 1911947 h 7899814"/>
              <a:gd name="connsiteX16" fmla="*/ 5790032 w 5861705"/>
              <a:gd name="connsiteY16" fmla="*/ 1925528 h 7899814"/>
              <a:gd name="connsiteX17" fmla="*/ 5771562 w 5861705"/>
              <a:gd name="connsiteY17" fmla="*/ 2014848 h 7899814"/>
              <a:gd name="connsiteX18" fmla="*/ 5767772 w 5861705"/>
              <a:gd name="connsiteY18" fmla="*/ 2045563 h 7899814"/>
              <a:gd name="connsiteX19" fmla="*/ 5767250 w 5861705"/>
              <a:gd name="connsiteY19" fmla="*/ 2054308 h 7899814"/>
              <a:gd name="connsiteX20" fmla="*/ 5769443 w 5861705"/>
              <a:gd name="connsiteY20" fmla="*/ 2060299 h 7899814"/>
              <a:gd name="connsiteX21" fmla="*/ 5756656 w 5861705"/>
              <a:gd name="connsiteY21" fmla="*/ 2237821 h 7899814"/>
              <a:gd name="connsiteX22" fmla="*/ 5759315 w 5861705"/>
              <a:gd name="connsiteY22" fmla="*/ 2238936 h 7899814"/>
              <a:gd name="connsiteX23" fmla="*/ 5764588 w 5861705"/>
              <a:gd name="connsiteY23" fmla="*/ 2283776 h 7899814"/>
              <a:gd name="connsiteX24" fmla="*/ 5758445 w 5861705"/>
              <a:gd name="connsiteY24" fmla="*/ 2405877 h 7899814"/>
              <a:gd name="connsiteX25" fmla="*/ 5758311 w 5861705"/>
              <a:gd name="connsiteY25" fmla="*/ 2478121 h 7899814"/>
              <a:gd name="connsiteX26" fmla="*/ 5769776 w 5861705"/>
              <a:gd name="connsiteY26" fmla="*/ 2504276 h 7899814"/>
              <a:gd name="connsiteX27" fmla="*/ 5452124 w 5861705"/>
              <a:gd name="connsiteY27" fmla="*/ 7583356 h 7899814"/>
              <a:gd name="connsiteX28" fmla="*/ 5458906 w 5861705"/>
              <a:gd name="connsiteY28" fmla="*/ 7628844 h 7899814"/>
              <a:gd name="connsiteX29" fmla="*/ 5457322 w 5861705"/>
              <a:gd name="connsiteY29" fmla="*/ 7712341 h 7899814"/>
              <a:gd name="connsiteX30" fmla="*/ 5443299 w 5861705"/>
              <a:gd name="connsiteY30" fmla="*/ 7838503 h 7899814"/>
              <a:gd name="connsiteX31" fmla="*/ 5456205 w 5861705"/>
              <a:gd name="connsiteY31" fmla="*/ 7895727 h 7899814"/>
              <a:gd name="connsiteX32" fmla="*/ 5357659 w 5861705"/>
              <a:gd name="connsiteY32" fmla="*/ 7844331 h 7899814"/>
              <a:gd name="connsiteX33" fmla="*/ 0 w 5861705"/>
              <a:gd name="connsiteY33" fmla="*/ 7558086 h 7899814"/>
              <a:gd name="connsiteX0" fmla="*/ 0 w 5861705"/>
              <a:gd name="connsiteY0" fmla="*/ 7558086 h 7846306"/>
              <a:gd name="connsiteX1" fmla="*/ 422635 w 5861705"/>
              <a:gd name="connsiteY1" fmla="*/ 0 h 7846306"/>
              <a:gd name="connsiteX2" fmla="*/ 4284892 w 5861705"/>
              <a:gd name="connsiteY2" fmla="*/ 212657 h 7846306"/>
              <a:gd name="connsiteX3" fmla="*/ 5823717 w 5861705"/>
              <a:gd name="connsiteY3" fmla="*/ 306262 h 7846306"/>
              <a:gd name="connsiteX4" fmla="*/ 5861705 w 5861705"/>
              <a:gd name="connsiteY4" fmla="*/ 317988 h 7846306"/>
              <a:gd name="connsiteX5" fmla="*/ 5856220 w 5861705"/>
              <a:gd name="connsiteY5" fmla="*/ 378751 h 7846306"/>
              <a:gd name="connsiteX6" fmla="*/ 5809593 w 5861705"/>
              <a:gd name="connsiteY6" fmla="*/ 1196200 h 7846306"/>
              <a:gd name="connsiteX7" fmla="*/ 5812252 w 5861705"/>
              <a:gd name="connsiteY7" fmla="*/ 1197315 h 7846306"/>
              <a:gd name="connsiteX8" fmla="*/ 5817525 w 5861705"/>
              <a:gd name="connsiteY8" fmla="*/ 1242155 h 7846306"/>
              <a:gd name="connsiteX9" fmla="*/ 5811383 w 5861705"/>
              <a:gd name="connsiteY9" fmla="*/ 1364256 h 7846306"/>
              <a:gd name="connsiteX10" fmla="*/ 5811248 w 5861705"/>
              <a:gd name="connsiteY10" fmla="*/ 1436500 h 7846306"/>
              <a:gd name="connsiteX11" fmla="*/ 5816757 w 5861705"/>
              <a:gd name="connsiteY11" fmla="*/ 1462669 h 7846306"/>
              <a:gd name="connsiteX12" fmla="*/ 5818133 w 5861705"/>
              <a:gd name="connsiteY12" fmla="*/ 1637067 h 7846306"/>
              <a:gd name="connsiteX13" fmla="*/ 5811308 w 5861705"/>
              <a:gd name="connsiteY13" fmla="*/ 1696270 h 7846306"/>
              <a:gd name="connsiteX14" fmla="*/ 5795249 w 5861705"/>
              <a:gd name="connsiteY14" fmla="*/ 1818360 h 7846306"/>
              <a:gd name="connsiteX15" fmla="*/ 5796281 w 5861705"/>
              <a:gd name="connsiteY15" fmla="*/ 1911947 h 7846306"/>
              <a:gd name="connsiteX16" fmla="*/ 5790032 w 5861705"/>
              <a:gd name="connsiteY16" fmla="*/ 1925528 h 7846306"/>
              <a:gd name="connsiteX17" fmla="*/ 5771562 w 5861705"/>
              <a:gd name="connsiteY17" fmla="*/ 2014848 h 7846306"/>
              <a:gd name="connsiteX18" fmla="*/ 5767772 w 5861705"/>
              <a:gd name="connsiteY18" fmla="*/ 2045563 h 7846306"/>
              <a:gd name="connsiteX19" fmla="*/ 5767250 w 5861705"/>
              <a:gd name="connsiteY19" fmla="*/ 2054308 h 7846306"/>
              <a:gd name="connsiteX20" fmla="*/ 5769443 w 5861705"/>
              <a:gd name="connsiteY20" fmla="*/ 2060299 h 7846306"/>
              <a:gd name="connsiteX21" fmla="*/ 5756656 w 5861705"/>
              <a:gd name="connsiteY21" fmla="*/ 2237821 h 7846306"/>
              <a:gd name="connsiteX22" fmla="*/ 5759315 w 5861705"/>
              <a:gd name="connsiteY22" fmla="*/ 2238936 h 7846306"/>
              <a:gd name="connsiteX23" fmla="*/ 5764588 w 5861705"/>
              <a:gd name="connsiteY23" fmla="*/ 2283776 h 7846306"/>
              <a:gd name="connsiteX24" fmla="*/ 5758445 w 5861705"/>
              <a:gd name="connsiteY24" fmla="*/ 2405877 h 7846306"/>
              <a:gd name="connsiteX25" fmla="*/ 5758311 w 5861705"/>
              <a:gd name="connsiteY25" fmla="*/ 2478121 h 7846306"/>
              <a:gd name="connsiteX26" fmla="*/ 5769776 w 5861705"/>
              <a:gd name="connsiteY26" fmla="*/ 2504276 h 7846306"/>
              <a:gd name="connsiteX27" fmla="*/ 5452124 w 5861705"/>
              <a:gd name="connsiteY27" fmla="*/ 7583356 h 7846306"/>
              <a:gd name="connsiteX28" fmla="*/ 5458906 w 5861705"/>
              <a:gd name="connsiteY28" fmla="*/ 7628844 h 7846306"/>
              <a:gd name="connsiteX29" fmla="*/ 5457322 w 5861705"/>
              <a:gd name="connsiteY29" fmla="*/ 7712341 h 7846306"/>
              <a:gd name="connsiteX30" fmla="*/ 5443299 w 5861705"/>
              <a:gd name="connsiteY30" fmla="*/ 7838503 h 7846306"/>
              <a:gd name="connsiteX31" fmla="*/ 5404768 w 5861705"/>
              <a:gd name="connsiteY31" fmla="*/ 7838511 h 7846306"/>
              <a:gd name="connsiteX32" fmla="*/ 5357659 w 5861705"/>
              <a:gd name="connsiteY32" fmla="*/ 7844331 h 7846306"/>
              <a:gd name="connsiteX33" fmla="*/ 0 w 5861705"/>
              <a:gd name="connsiteY33" fmla="*/ 7558086 h 7846306"/>
              <a:gd name="connsiteX0" fmla="*/ 0 w 5861705"/>
              <a:gd name="connsiteY0" fmla="*/ 7558086 h 7844331"/>
              <a:gd name="connsiteX1" fmla="*/ 422635 w 5861705"/>
              <a:gd name="connsiteY1" fmla="*/ 0 h 7844331"/>
              <a:gd name="connsiteX2" fmla="*/ 4284892 w 5861705"/>
              <a:gd name="connsiteY2" fmla="*/ 212657 h 7844331"/>
              <a:gd name="connsiteX3" fmla="*/ 5823717 w 5861705"/>
              <a:gd name="connsiteY3" fmla="*/ 306262 h 7844331"/>
              <a:gd name="connsiteX4" fmla="*/ 5861705 w 5861705"/>
              <a:gd name="connsiteY4" fmla="*/ 317988 h 7844331"/>
              <a:gd name="connsiteX5" fmla="*/ 5856220 w 5861705"/>
              <a:gd name="connsiteY5" fmla="*/ 378751 h 7844331"/>
              <a:gd name="connsiteX6" fmla="*/ 5809593 w 5861705"/>
              <a:gd name="connsiteY6" fmla="*/ 1196200 h 7844331"/>
              <a:gd name="connsiteX7" fmla="*/ 5812252 w 5861705"/>
              <a:gd name="connsiteY7" fmla="*/ 1197315 h 7844331"/>
              <a:gd name="connsiteX8" fmla="*/ 5817525 w 5861705"/>
              <a:gd name="connsiteY8" fmla="*/ 1242155 h 7844331"/>
              <a:gd name="connsiteX9" fmla="*/ 5811383 w 5861705"/>
              <a:gd name="connsiteY9" fmla="*/ 1364256 h 7844331"/>
              <a:gd name="connsiteX10" fmla="*/ 5811248 w 5861705"/>
              <a:gd name="connsiteY10" fmla="*/ 1436500 h 7844331"/>
              <a:gd name="connsiteX11" fmla="*/ 5816757 w 5861705"/>
              <a:gd name="connsiteY11" fmla="*/ 1462669 h 7844331"/>
              <a:gd name="connsiteX12" fmla="*/ 5818133 w 5861705"/>
              <a:gd name="connsiteY12" fmla="*/ 1637067 h 7844331"/>
              <a:gd name="connsiteX13" fmla="*/ 5811308 w 5861705"/>
              <a:gd name="connsiteY13" fmla="*/ 1696270 h 7844331"/>
              <a:gd name="connsiteX14" fmla="*/ 5795249 w 5861705"/>
              <a:gd name="connsiteY14" fmla="*/ 1818360 h 7844331"/>
              <a:gd name="connsiteX15" fmla="*/ 5796281 w 5861705"/>
              <a:gd name="connsiteY15" fmla="*/ 1911947 h 7844331"/>
              <a:gd name="connsiteX16" fmla="*/ 5790032 w 5861705"/>
              <a:gd name="connsiteY16" fmla="*/ 1925528 h 7844331"/>
              <a:gd name="connsiteX17" fmla="*/ 5771562 w 5861705"/>
              <a:gd name="connsiteY17" fmla="*/ 2014848 h 7844331"/>
              <a:gd name="connsiteX18" fmla="*/ 5767772 w 5861705"/>
              <a:gd name="connsiteY18" fmla="*/ 2045563 h 7844331"/>
              <a:gd name="connsiteX19" fmla="*/ 5767250 w 5861705"/>
              <a:gd name="connsiteY19" fmla="*/ 2054308 h 7844331"/>
              <a:gd name="connsiteX20" fmla="*/ 5769443 w 5861705"/>
              <a:gd name="connsiteY20" fmla="*/ 2060299 h 7844331"/>
              <a:gd name="connsiteX21" fmla="*/ 5756656 w 5861705"/>
              <a:gd name="connsiteY21" fmla="*/ 2237821 h 7844331"/>
              <a:gd name="connsiteX22" fmla="*/ 5759315 w 5861705"/>
              <a:gd name="connsiteY22" fmla="*/ 2238936 h 7844331"/>
              <a:gd name="connsiteX23" fmla="*/ 5764588 w 5861705"/>
              <a:gd name="connsiteY23" fmla="*/ 2283776 h 7844331"/>
              <a:gd name="connsiteX24" fmla="*/ 5758445 w 5861705"/>
              <a:gd name="connsiteY24" fmla="*/ 2405877 h 7844331"/>
              <a:gd name="connsiteX25" fmla="*/ 5758311 w 5861705"/>
              <a:gd name="connsiteY25" fmla="*/ 2478121 h 7844331"/>
              <a:gd name="connsiteX26" fmla="*/ 5769776 w 5861705"/>
              <a:gd name="connsiteY26" fmla="*/ 2504276 h 7844331"/>
              <a:gd name="connsiteX27" fmla="*/ 5452124 w 5861705"/>
              <a:gd name="connsiteY27" fmla="*/ 7583356 h 7844331"/>
              <a:gd name="connsiteX28" fmla="*/ 5458906 w 5861705"/>
              <a:gd name="connsiteY28" fmla="*/ 7628844 h 7844331"/>
              <a:gd name="connsiteX29" fmla="*/ 5457322 w 5861705"/>
              <a:gd name="connsiteY29" fmla="*/ 7712341 h 7844331"/>
              <a:gd name="connsiteX30" fmla="*/ 5443299 w 5861705"/>
              <a:gd name="connsiteY30" fmla="*/ 7838503 h 7844331"/>
              <a:gd name="connsiteX31" fmla="*/ 5404768 w 5861705"/>
              <a:gd name="connsiteY31" fmla="*/ 7838511 h 7844331"/>
              <a:gd name="connsiteX32" fmla="*/ 5357659 w 5861705"/>
              <a:gd name="connsiteY32" fmla="*/ 7844331 h 7844331"/>
              <a:gd name="connsiteX33" fmla="*/ 0 w 5861705"/>
              <a:gd name="connsiteY33" fmla="*/ 7558086 h 7844331"/>
              <a:gd name="connsiteX0" fmla="*/ 0 w 5861705"/>
              <a:gd name="connsiteY0" fmla="*/ 7558086 h 7847548"/>
              <a:gd name="connsiteX1" fmla="*/ 422635 w 5861705"/>
              <a:gd name="connsiteY1" fmla="*/ 0 h 7847548"/>
              <a:gd name="connsiteX2" fmla="*/ 4284892 w 5861705"/>
              <a:gd name="connsiteY2" fmla="*/ 212657 h 7847548"/>
              <a:gd name="connsiteX3" fmla="*/ 5823717 w 5861705"/>
              <a:gd name="connsiteY3" fmla="*/ 306262 h 7847548"/>
              <a:gd name="connsiteX4" fmla="*/ 5861705 w 5861705"/>
              <a:gd name="connsiteY4" fmla="*/ 317988 h 7847548"/>
              <a:gd name="connsiteX5" fmla="*/ 5856220 w 5861705"/>
              <a:gd name="connsiteY5" fmla="*/ 378751 h 7847548"/>
              <a:gd name="connsiteX6" fmla="*/ 5809593 w 5861705"/>
              <a:gd name="connsiteY6" fmla="*/ 1196200 h 7847548"/>
              <a:gd name="connsiteX7" fmla="*/ 5812252 w 5861705"/>
              <a:gd name="connsiteY7" fmla="*/ 1197315 h 7847548"/>
              <a:gd name="connsiteX8" fmla="*/ 5817525 w 5861705"/>
              <a:gd name="connsiteY8" fmla="*/ 1242155 h 7847548"/>
              <a:gd name="connsiteX9" fmla="*/ 5811383 w 5861705"/>
              <a:gd name="connsiteY9" fmla="*/ 1364256 h 7847548"/>
              <a:gd name="connsiteX10" fmla="*/ 5811248 w 5861705"/>
              <a:gd name="connsiteY10" fmla="*/ 1436500 h 7847548"/>
              <a:gd name="connsiteX11" fmla="*/ 5816757 w 5861705"/>
              <a:gd name="connsiteY11" fmla="*/ 1462669 h 7847548"/>
              <a:gd name="connsiteX12" fmla="*/ 5818133 w 5861705"/>
              <a:gd name="connsiteY12" fmla="*/ 1637067 h 7847548"/>
              <a:gd name="connsiteX13" fmla="*/ 5811308 w 5861705"/>
              <a:gd name="connsiteY13" fmla="*/ 1696270 h 7847548"/>
              <a:gd name="connsiteX14" fmla="*/ 5795249 w 5861705"/>
              <a:gd name="connsiteY14" fmla="*/ 1818360 h 7847548"/>
              <a:gd name="connsiteX15" fmla="*/ 5796281 w 5861705"/>
              <a:gd name="connsiteY15" fmla="*/ 1911947 h 7847548"/>
              <a:gd name="connsiteX16" fmla="*/ 5790032 w 5861705"/>
              <a:gd name="connsiteY16" fmla="*/ 1925528 h 7847548"/>
              <a:gd name="connsiteX17" fmla="*/ 5771562 w 5861705"/>
              <a:gd name="connsiteY17" fmla="*/ 2014848 h 7847548"/>
              <a:gd name="connsiteX18" fmla="*/ 5767772 w 5861705"/>
              <a:gd name="connsiteY18" fmla="*/ 2045563 h 7847548"/>
              <a:gd name="connsiteX19" fmla="*/ 5767250 w 5861705"/>
              <a:gd name="connsiteY19" fmla="*/ 2054308 h 7847548"/>
              <a:gd name="connsiteX20" fmla="*/ 5769443 w 5861705"/>
              <a:gd name="connsiteY20" fmla="*/ 2060299 h 7847548"/>
              <a:gd name="connsiteX21" fmla="*/ 5756656 w 5861705"/>
              <a:gd name="connsiteY21" fmla="*/ 2237821 h 7847548"/>
              <a:gd name="connsiteX22" fmla="*/ 5759315 w 5861705"/>
              <a:gd name="connsiteY22" fmla="*/ 2238936 h 7847548"/>
              <a:gd name="connsiteX23" fmla="*/ 5764588 w 5861705"/>
              <a:gd name="connsiteY23" fmla="*/ 2283776 h 7847548"/>
              <a:gd name="connsiteX24" fmla="*/ 5758445 w 5861705"/>
              <a:gd name="connsiteY24" fmla="*/ 2405877 h 7847548"/>
              <a:gd name="connsiteX25" fmla="*/ 5758311 w 5861705"/>
              <a:gd name="connsiteY25" fmla="*/ 2478121 h 7847548"/>
              <a:gd name="connsiteX26" fmla="*/ 5769776 w 5861705"/>
              <a:gd name="connsiteY26" fmla="*/ 2504276 h 7847548"/>
              <a:gd name="connsiteX27" fmla="*/ 5452124 w 5861705"/>
              <a:gd name="connsiteY27" fmla="*/ 7583356 h 7847548"/>
              <a:gd name="connsiteX28" fmla="*/ 5458906 w 5861705"/>
              <a:gd name="connsiteY28" fmla="*/ 7628844 h 7847548"/>
              <a:gd name="connsiteX29" fmla="*/ 5457322 w 5861705"/>
              <a:gd name="connsiteY29" fmla="*/ 7712341 h 7847548"/>
              <a:gd name="connsiteX30" fmla="*/ 5446339 w 5861705"/>
              <a:gd name="connsiteY30" fmla="*/ 7847548 h 7847548"/>
              <a:gd name="connsiteX31" fmla="*/ 5404768 w 5861705"/>
              <a:gd name="connsiteY31" fmla="*/ 7838511 h 7847548"/>
              <a:gd name="connsiteX32" fmla="*/ 5357659 w 5861705"/>
              <a:gd name="connsiteY32" fmla="*/ 7844331 h 7847548"/>
              <a:gd name="connsiteX33" fmla="*/ 0 w 5861705"/>
              <a:gd name="connsiteY33" fmla="*/ 7558086 h 7847548"/>
              <a:gd name="connsiteX0" fmla="*/ 0 w 5861705"/>
              <a:gd name="connsiteY0" fmla="*/ 7558086 h 7847548"/>
              <a:gd name="connsiteX1" fmla="*/ 422635 w 5861705"/>
              <a:gd name="connsiteY1" fmla="*/ 0 h 7847548"/>
              <a:gd name="connsiteX2" fmla="*/ 4284892 w 5861705"/>
              <a:gd name="connsiteY2" fmla="*/ 212657 h 7847548"/>
              <a:gd name="connsiteX3" fmla="*/ 5823717 w 5861705"/>
              <a:gd name="connsiteY3" fmla="*/ 306262 h 7847548"/>
              <a:gd name="connsiteX4" fmla="*/ 5861705 w 5861705"/>
              <a:gd name="connsiteY4" fmla="*/ 317988 h 7847548"/>
              <a:gd name="connsiteX5" fmla="*/ 5856220 w 5861705"/>
              <a:gd name="connsiteY5" fmla="*/ 378751 h 7847548"/>
              <a:gd name="connsiteX6" fmla="*/ 5809593 w 5861705"/>
              <a:gd name="connsiteY6" fmla="*/ 1196200 h 7847548"/>
              <a:gd name="connsiteX7" fmla="*/ 5812252 w 5861705"/>
              <a:gd name="connsiteY7" fmla="*/ 1197315 h 7847548"/>
              <a:gd name="connsiteX8" fmla="*/ 5817525 w 5861705"/>
              <a:gd name="connsiteY8" fmla="*/ 1242155 h 7847548"/>
              <a:gd name="connsiteX9" fmla="*/ 5811383 w 5861705"/>
              <a:gd name="connsiteY9" fmla="*/ 1364256 h 7847548"/>
              <a:gd name="connsiteX10" fmla="*/ 5811248 w 5861705"/>
              <a:gd name="connsiteY10" fmla="*/ 1436500 h 7847548"/>
              <a:gd name="connsiteX11" fmla="*/ 5816757 w 5861705"/>
              <a:gd name="connsiteY11" fmla="*/ 1462669 h 7847548"/>
              <a:gd name="connsiteX12" fmla="*/ 5818133 w 5861705"/>
              <a:gd name="connsiteY12" fmla="*/ 1637067 h 7847548"/>
              <a:gd name="connsiteX13" fmla="*/ 5811308 w 5861705"/>
              <a:gd name="connsiteY13" fmla="*/ 1696270 h 7847548"/>
              <a:gd name="connsiteX14" fmla="*/ 5795249 w 5861705"/>
              <a:gd name="connsiteY14" fmla="*/ 1818360 h 7847548"/>
              <a:gd name="connsiteX15" fmla="*/ 5796281 w 5861705"/>
              <a:gd name="connsiteY15" fmla="*/ 1911947 h 7847548"/>
              <a:gd name="connsiteX16" fmla="*/ 5790032 w 5861705"/>
              <a:gd name="connsiteY16" fmla="*/ 1925528 h 7847548"/>
              <a:gd name="connsiteX17" fmla="*/ 5771562 w 5861705"/>
              <a:gd name="connsiteY17" fmla="*/ 2014848 h 7847548"/>
              <a:gd name="connsiteX18" fmla="*/ 5767772 w 5861705"/>
              <a:gd name="connsiteY18" fmla="*/ 2045563 h 7847548"/>
              <a:gd name="connsiteX19" fmla="*/ 5767250 w 5861705"/>
              <a:gd name="connsiteY19" fmla="*/ 2054308 h 7847548"/>
              <a:gd name="connsiteX20" fmla="*/ 5769443 w 5861705"/>
              <a:gd name="connsiteY20" fmla="*/ 2060299 h 7847548"/>
              <a:gd name="connsiteX21" fmla="*/ 5756656 w 5861705"/>
              <a:gd name="connsiteY21" fmla="*/ 2237821 h 7847548"/>
              <a:gd name="connsiteX22" fmla="*/ 5759315 w 5861705"/>
              <a:gd name="connsiteY22" fmla="*/ 2238936 h 7847548"/>
              <a:gd name="connsiteX23" fmla="*/ 5764588 w 5861705"/>
              <a:gd name="connsiteY23" fmla="*/ 2283776 h 7847548"/>
              <a:gd name="connsiteX24" fmla="*/ 5758445 w 5861705"/>
              <a:gd name="connsiteY24" fmla="*/ 2405877 h 7847548"/>
              <a:gd name="connsiteX25" fmla="*/ 5758311 w 5861705"/>
              <a:gd name="connsiteY25" fmla="*/ 2478121 h 7847548"/>
              <a:gd name="connsiteX26" fmla="*/ 5769776 w 5861705"/>
              <a:gd name="connsiteY26" fmla="*/ 2504276 h 7847548"/>
              <a:gd name="connsiteX27" fmla="*/ 5464166 w 5861705"/>
              <a:gd name="connsiteY27" fmla="*/ 7571255 h 7847548"/>
              <a:gd name="connsiteX28" fmla="*/ 5458906 w 5861705"/>
              <a:gd name="connsiteY28" fmla="*/ 7628844 h 7847548"/>
              <a:gd name="connsiteX29" fmla="*/ 5457322 w 5861705"/>
              <a:gd name="connsiteY29" fmla="*/ 7712341 h 7847548"/>
              <a:gd name="connsiteX30" fmla="*/ 5446339 w 5861705"/>
              <a:gd name="connsiteY30" fmla="*/ 7847548 h 7847548"/>
              <a:gd name="connsiteX31" fmla="*/ 5404768 w 5861705"/>
              <a:gd name="connsiteY31" fmla="*/ 7838511 h 7847548"/>
              <a:gd name="connsiteX32" fmla="*/ 5357659 w 5861705"/>
              <a:gd name="connsiteY32" fmla="*/ 7844331 h 7847548"/>
              <a:gd name="connsiteX33" fmla="*/ 0 w 5861705"/>
              <a:gd name="connsiteY33" fmla="*/ 7558086 h 7847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861705" h="7847548">
                <a:moveTo>
                  <a:pt x="0" y="7558086"/>
                </a:moveTo>
                <a:lnTo>
                  <a:pt x="422635" y="0"/>
                </a:lnTo>
                <a:cubicBezTo>
                  <a:pt x="838381" y="38687"/>
                  <a:pt x="3467477" y="165782"/>
                  <a:pt x="4284892" y="212657"/>
                </a:cubicBezTo>
                <a:lnTo>
                  <a:pt x="5823717" y="306262"/>
                </a:lnTo>
                <a:lnTo>
                  <a:pt x="5861705" y="317988"/>
                </a:lnTo>
                <a:cubicBezTo>
                  <a:pt x="5860949" y="331104"/>
                  <a:pt x="5856976" y="365634"/>
                  <a:pt x="5856220" y="378751"/>
                </a:cubicBezTo>
                <a:lnTo>
                  <a:pt x="5809593" y="1196200"/>
                </a:lnTo>
                <a:lnTo>
                  <a:pt x="5812252" y="1197315"/>
                </a:lnTo>
                <a:cubicBezTo>
                  <a:pt x="5814097" y="1205194"/>
                  <a:pt x="5817670" y="1214331"/>
                  <a:pt x="5817525" y="1242155"/>
                </a:cubicBezTo>
                <a:cubicBezTo>
                  <a:pt x="5803650" y="1275988"/>
                  <a:pt x="5829838" y="1322274"/>
                  <a:pt x="5811383" y="1364256"/>
                </a:cubicBezTo>
                <a:cubicBezTo>
                  <a:pt x="5806611" y="1379695"/>
                  <a:pt x="5804189" y="1427474"/>
                  <a:pt x="5811248" y="1436500"/>
                </a:cubicBezTo>
                <a:cubicBezTo>
                  <a:pt x="5812292" y="1446460"/>
                  <a:pt x="5808890" y="1458085"/>
                  <a:pt x="5816757" y="1462669"/>
                </a:cubicBezTo>
                <a:cubicBezTo>
                  <a:pt x="5817904" y="1496096"/>
                  <a:pt x="5819041" y="1598134"/>
                  <a:pt x="5818133" y="1637067"/>
                </a:cubicBezTo>
                <a:cubicBezTo>
                  <a:pt x="5817758" y="1650959"/>
                  <a:pt x="5811683" y="1682378"/>
                  <a:pt x="5811308" y="1696270"/>
                </a:cubicBezTo>
                <a:cubicBezTo>
                  <a:pt x="5805239" y="1761897"/>
                  <a:pt x="5801501" y="1777871"/>
                  <a:pt x="5795249" y="1818360"/>
                </a:cubicBezTo>
                <a:cubicBezTo>
                  <a:pt x="5795594" y="1849556"/>
                  <a:pt x="5795937" y="1880752"/>
                  <a:pt x="5796281" y="1911947"/>
                </a:cubicBezTo>
                <a:lnTo>
                  <a:pt x="5790032" y="1925528"/>
                </a:lnTo>
                <a:cubicBezTo>
                  <a:pt x="5782235" y="1956870"/>
                  <a:pt x="5786265" y="1995387"/>
                  <a:pt x="5771562" y="2014848"/>
                </a:cubicBezTo>
                <a:lnTo>
                  <a:pt x="5767772" y="2045563"/>
                </a:lnTo>
                <a:lnTo>
                  <a:pt x="5767250" y="2054308"/>
                </a:lnTo>
                <a:lnTo>
                  <a:pt x="5769443" y="2060299"/>
                </a:lnTo>
                <a:cubicBezTo>
                  <a:pt x="5767678" y="2090884"/>
                  <a:pt x="5758344" y="2208048"/>
                  <a:pt x="5756656" y="2237821"/>
                </a:cubicBezTo>
                <a:lnTo>
                  <a:pt x="5759315" y="2238936"/>
                </a:lnTo>
                <a:cubicBezTo>
                  <a:pt x="5761160" y="2246816"/>
                  <a:pt x="5764733" y="2255952"/>
                  <a:pt x="5764588" y="2283776"/>
                </a:cubicBezTo>
                <a:cubicBezTo>
                  <a:pt x="5750713" y="2317609"/>
                  <a:pt x="5776901" y="2363895"/>
                  <a:pt x="5758445" y="2405877"/>
                </a:cubicBezTo>
                <a:cubicBezTo>
                  <a:pt x="5753674" y="2421317"/>
                  <a:pt x="5751252" y="2469095"/>
                  <a:pt x="5758311" y="2478121"/>
                </a:cubicBezTo>
                <a:cubicBezTo>
                  <a:pt x="5759354" y="2488081"/>
                  <a:pt x="5761910" y="2499692"/>
                  <a:pt x="5769776" y="2504276"/>
                </a:cubicBezTo>
                <a:cubicBezTo>
                  <a:pt x="5718745" y="3355149"/>
                  <a:pt x="5519949" y="6717151"/>
                  <a:pt x="5464166" y="7571255"/>
                </a:cubicBezTo>
                <a:lnTo>
                  <a:pt x="5458906" y="7628844"/>
                </a:lnTo>
                <a:cubicBezTo>
                  <a:pt x="5466316" y="7638649"/>
                  <a:pt x="5459416" y="7675890"/>
                  <a:pt x="5457322" y="7712341"/>
                </a:cubicBezTo>
                <a:cubicBezTo>
                  <a:pt x="5455228" y="7748792"/>
                  <a:pt x="5450686" y="7819165"/>
                  <a:pt x="5446339" y="7847548"/>
                </a:cubicBezTo>
                <a:lnTo>
                  <a:pt x="5404768" y="7838511"/>
                </a:lnTo>
                <a:cubicBezTo>
                  <a:pt x="5379109" y="7846256"/>
                  <a:pt x="5363119" y="7815081"/>
                  <a:pt x="5357659" y="7844331"/>
                </a:cubicBezTo>
                <a:lnTo>
                  <a:pt x="0" y="7558086"/>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Ukrainian designs, themes, templates and downloadable graphic elements on  Dribbble">
            <a:extLst>
              <a:ext uri="{FF2B5EF4-FFF2-40B4-BE49-F238E27FC236}">
                <a16:creationId xmlns:a16="http://schemas.microsoft.com/office/drawing/2014/main" id="{FD0A342D-C385-4470-A126-C7642E93852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rot="21480000">
            <a:off x="918725" y="941505"/>
            <a:ext cx="6454549" cy="483468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FD2FDF4-758E-4AE0-ACDD-83CE0822F235}"/>
              </a:ext>
            </a:extLst>
          </p:cNvPr>
          <p:cNvSpPr>
            <a:spLocks noGrp="1"/>
          </p:cNvSpPr>
          <p:nvPr>
            <p:ph type="ctrTitle"/>
          </p:nvPr>
        </p:nvSpPr>
        <p:spPr>
          <a:xfrm>
            <a:off x="6096000" y="1240403"/>
            <a:ext cx="5425440" cy="3626168"/>
          </a:xfrm>
        </p:spPr>
        <p:txBody>
          <a:bodyPr>
            <a:normAutofit/>
          </a:bodyPr>
          <a:lstStyle/>
          <a:p>
            <a:pPr algn="r"/>
            <a:r>
              <a:rPr lang="en-US" sz="5000"/>
              <a:t>Ukrainian student association club</a:t>
            </a:r>
          </a:p>
        </p:txBody>
      </p:sp>
      <p:sp>
        <p:nvSpPr>
          <p:cNvPr id="3" name="Subtitle 2">
            <a:extLst>
              <a:ext uri="{FF2B5EF4-FFF2-40B4-BE49-F238E27FC236}">
                <a16:creationId xmlns:a16="http://schemas.microsoft.com/office/drawing/2014/main" id="{B94C2CC9-9925-4044-9F2F-0C39758FC604}"/>
              </a:ext>
            </a:extLst>
          </p:cNvPr>
          <p:cNvSpPr>
            <a:spLocks noGrp="1"/>
          </p:cNvSpPr>
          <p:nvPr>
            <p:ph type="subTitle" idx="1"/>
          </p:nvPr>
        </p:nvSpPr>
        <p:spPr>
          <a:xfrm>
            <a:off x="8071340" y="5230134"/>
            <a:ext cx="3450100" cy="942065"/>
          </a:xfrm>
        </p:spPr>
        <p:txBody>
          <a:bodyPr>
            <a:normAutofit/>
          </a:bodyPr>
          <a:lstStyle/>
          <a:p>
            <a:pPr algn="r"/>
            <a:r>
              <a:rPr lang="en-US" dirty="0"/>
              <a:t>Presentation by Viktoriia Nahorna </a:t>
            </a:r>
          </a:p>
        </p:txBody>
      </p:sp>
      <p:sp>
        <p:nvSpPr>
          <p:cNvPr id="1037" name="Freeform: Shape 1036">
            <a:extLst>
              <a:ext uri="{FF2B5EF4-FFF2-40B4-BE49-F238E27FC236}">
                <a16:creationId xmlns:a16="http://schemas.microsoft.com/office/drawing/2014/main" id="{7195E4CC-9DB3-4867-A2AE-A5B61BC90A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315580" y="5050170"/>
            <a:ext cx="444795" cy="1868387"/>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3">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039" name="Group 1038">
            <a:extLst>
              <a:ext uri="{FF2B5EF4-FFF2-40B4-BE49-F238E27FC236}">
                <a16:creationId xmlns:a16="http://schemas.microsoft.com/office/drawing/2014/main" id="{0B50B059-6E3B-4246-81E0-C165142659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040" name="Group 1039">
              <a:extLst>
                <a:ext uri="{FF2B5EF4-FFF2-40B4-BE49-F238E27FC236}">
                  <a16:creationId xmlns:a16="http://schemas.microsoft.com/office/drawing/2014/main" id="{6093C8AB-DE45-4336-BDB2-27171AB973F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042" name="Straight Connector 1041">
                <a:extLst>
                  <a:ext uri="{FF2B5EF4-FFF2-40B4-BE49-F238E27FC236}">
                    <a16:creationId xmlns:a16="http://schemas.microsoft.com/office/drawing/2014/main" id="{253AEA2C-CA8D-426D-B4CE-4F26063B863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3" name="Straight Connector 1042">
                <a:extLst>
                  <a:ext uri="{FF2B5EF4-FFF2-40B4-BE49-F238E27FC236}">
                    <a16:creationId xmlns:a16="http://schemas.microsoft.com/office/drawing/2014/main" id="{77630A59-DB9C-4E4D-A966-DC4ED94E143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41" name="Oval 1040">
              <a:extLst>
                <a:ext uri="{FF2B5EF4-FFF2-40B4-BE49-F238E27FC236}">
                  <a16:creationId xmlns:a16="http://schemas.microsoft.com/office/drawing/2014/main" id="{5E30586E-071E-48B9-867C-96D6994BA2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66972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31" name="Group 13">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5" name="Group 14">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7" name="Straight Connector 16">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3" name="Oval 15">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34" name="Rectangle 19">
            <a:extLst>
              <a:ext uri="{FF2B5EF4-FFF2-40B4-BE49-F238E27FC236}">
                <a16:creationId xmlns:a16="http://schemas.microsoft.com/office/drawing/2014/main" id="{01B27662-BD40-44DC-99F5-516479EF16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A15C9D7-70C6-44A9-9C9B-E11A77AF2665}"/>
              </a:ext>
            </a:extLst>
          </p:cNvPr>
          <p:cNvSpPr txBox="1"/>
          <p:nvPr/>
        </p:nvSpPr>
        <p:spPr>
          <a:xfrm>
            <a:off x="1221475" y="1122363"/>
            <a:ext cx="5423298" cy="3646340"/>
          </a:xfrm>
          <a:prstGeom prst="rect">
            <a:avLst/>
          </a:prstGeom>
        </p:spPr>
        <p:txBody>
          <a:bodyPr vert="horz" lIns="91440" tIns="45720" rIns="91440" bIns="45720" rtlCol="0" anchor="t">
            <a:normAutofit/>
          </a:bodyPr>
          <a:lstStyle/>
          <a:p>
            <a:pPr>
              <a:lnSpc>
                <a:spcPct val="120000"/>
              </a:lnSpc>
              <a:spcBef>
                <a:spcPct val="0"/>
              </a:spcBef>
              <a:spcAft>
                <a:spcPts val="600"/>
              </a:spcAft>
            </a:pPr>
            <a:r>
              <a:rPr lang="en-US" sz="5400" i="1">
                <a:solidFill>
                  <a:srgbClr val="000000"/>
                </a:solidFill>
                <a:highlight>
                  <a:srgbClr val="FFFF00"/>
                </a:highlight>
                <a:latin typeface="+mj-lt"/>
                <a:ea typeface="+mj-ea"/>
                <a:cs typeface="+mj-cs"/>
              </a:rPr>
              <a:t>Thank you for attention</a:t>
            </a:r>
          </a:p>
        </p:txBody>
      </p:sp>
      <p:sp>
        <p:nvSpPr>
          <p:cNvPr id="35" name="Rectangle 21">
            <a:extLst>
              <a:ext uri="{FF2B5EF4-FFF2-40B4-BE49-F238E27FC236}">
                <a16:creationId xmlns:a16="http://schemas.microsoft.com/office/drawing/2014/main" id="{4F4B01C3-5078-4039-811E-D840C6262C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3536">
            <a:off x="6583776" y="575040"/>
            <a:ext cx="5013450" cy="5786511"/>
          </a:xfrm>
          <a:prstGeom prst="rect">
            <a:avLst/>
          </a:prstGeom>
          <a:solidFill>
            <a:schemeClr val="tx1">
              <a:lumMod val="95000"/>
            </a:schemeClr>
          </a:solidFill>
          <a:ln>
            <a:noFill/>
          </a:ln>
          <a:effectLst>
            <a:outerShdw blurRad="50800" dist="38100" dir="36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23">
            <a:extLst>
              <a:ext uri="{FF2B5EF4-FFF2-40B4-BE49-F238E27FC236}">
                <a16:creationId xmlns:a16="http://schemas.microsoft.com/office/drawing/2014/main" id="{2EE9B49B-B44A-4DAC-BD6E-17ABCE56D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560760">
            <a:off x="6528215" y="556684"/>
            <a:ext cx="5147611" cy="5835537"/>
          </a:xfrm>
          <a:custGeom>
            <a:avLst/>
            <a:gdLst>
              <a:gd name="connsiteX0" fmla="*/ 412307 w 4662328"/>
              <a:gd name="connsiteY0" fmla="*/ 0 h 5549975"/>
              <a:gd name="connsiteX1" fmla="*/ 3414493 w 4662328"/>
              <a:gd name="connsiteY1" fmla="*/ 171842 h 5549975"/>
              <a:gd name="connsiteX2" fmla="*/ 4243304 w 4662328"/>
              <a:gd name="connsiteY2" fmla="*/ 226950 h 5549975"/>
              <a:gd name="connsiteX3" fmla="*/ 4616498 w 4662328"/>
              <a:gd name="connsiteY3" fmla="*/ 247374 h 5549975"/>
              <a:gd name="connsiteX4" fmla="*/ 4644377 w 4662328"/>
              <a:gd name="connsiteY4" fmla="*/ 269179 h 5549975"/>
              <a:gd name="connsiteX5" fmla="*/ 4642603 w 4662328"/>
              <a:gd name="connsiteY5" fmla="*/ 300930 h 5549975"/>
              <a:gd name="connsiteX6" fmla="*/ 4645525 w 4662328"/>
              <a:gd name="connsiteY6" fmla="*/ 302647 h 5549975"/>
              <a:gd name="connsiteX7" fmla="*/ 4661951 w 4662328"/>
              <a:gd name="connsiteY7" fmla="*/ 334222 h 5549975"/>
              <a:gd name="connsiteX8" fmla="*/ 4639690 w 4662328"/>
              <a:gd name="connsiteY8" fmla="*/ 391868 h 5549975"/>
              <a:gd name="connsiteX9" fmla="*/ 4636202 w 4662328"/>
              <a:gd name="connsiteY9" fmla="*/ 415489 h 5549975"/>
              <a:gd name="connsiteX10" fmla="*/ 4631097 w 4662328"/>
              <a:gd name="connsiteY10" fmla="*/ 506828 h 5549975"/>
              <a:gd name="connsiteX11" fmla="*/ 4630447 w 4662328"/>
              <a:gd name="connsiteY11" fmla="*/ 553245 h 5549975"/>
              <a:gd name="connsiteX12" fmla="*/ 4627348 w 4662328"/>
              <a:gd name="connsiteY12" fmla="*/ 581709 h 5549975"/>
              <a:gd name="connsiteX13" fmla="*/ 4626679 w 4662328"/>
              <a:gd name="connsiteY13" fmla="*/ 585890 h 5549975"/>
              <a:gd name="connsiteX14" fmla="*/ 4613742 w 4662328"/>
              <a:gd name="connsiteY14" fmla="*/ 817404 h 5549975"/>
              <a:gd name="connsiteX15" fmla="*/ 4615455 w 4662328"/>
              <a:gd name="connsiteY15" fmla="*/ 822238 h 5549975"/>
              <a:gd name="connsiteX16" fmla="*/ 4613304 w 4662328"/>
              <a:gd name="connsiteY16" fmla="*/ 846069 h 5549975"/>
              <a:gd name="connsiteX17" fmla="*/ 4611704 w 4662328"/>
              <a:gd name="connsiteY17" fmla="*/ 853854 h 5549975"/>
              <a:gd name="connsiteX18" fmla="*/ 4605466 w 4662328"/>
              <a:gd name="connsiteY18" fmla="*/ 965485 h 5549975"/>
              <a:gd name="connsiteX19" fmla="*/ 4607543 w 4662328"/>
              <a:gd name="connsiteY19" fmla="*/ 966385 h 5549975"/>
              <a:gd name="connsiteX20" fmla="*/ 4611662 w 4662328"/>
              <a:gd name="connsiteY20" fmla="*/ 1002567 h 5549975"/>
              <a:gd name="connsiteX21" fmla="*/ 4606864 w 4662328"/>
              <a:gd name="connsiteY21" fmla="*/ 1101094 h 5549975"/>
              <a:gd name="connsiteX22" fmla="*/ 4606759 w 4662328"/>
              <a:gd name="connsiteY22" fmla="*/ 1159389 h 5549975"/>
              <a:gd name="connsiteX23" fmla="*/ 4611062 w 4662328"/>
              <a:gd name="connsiteY23" fmla="*/ 1180505 h 5549975"/>
              <a:gd name="connsiteX24" fmla="*/ 4614152 w 4662328"/>
              <a:gd name="connsiteY24" fmla="*/ 1210687 h 5549975"/>
              <a:gd name="connsiteX25" fmla="*/ 4622969 w 4662328"/>
              <a:gd name="connsiteY25" fmla="*/ 1263157 h 5549975"/>
              <a:gd name="connsiteX26" fmla="*/ 4625246 w 4662328"/>
              <a:gd name="connsiteY26" fmla="*/ 1313374 h 5549975"/>
              <a:gd name="connsiteX27" fmla="*/ 4624366 w 4662328"/>
              <a:gd name="connsiteY27" fmla="*/ 1347004 h 5549975"/>
              <a:gd name="connsiteX28" fmla="*/ 4623903 w 4662328"/>
              <a:gd name="connsiteY28" fmla="*/ 1351864 h 5549975"/>
              <a:gd name="connsiteX29" fmla="*/ 4614784 w 4662328"/>
              <a:gd name="connsiteY29" fmla="*/ 1391762 h 5549975"/>
              <a:gd name="connsiteX30" fmla="*/ 4618048 w 4662328"/>
              <a:gd name="connsiteY30" fmla="*/ 1395707 h 5549975"/>
              <a:gd name="connsiteX31" fmla="*/ 4620890 w 4662328"/>
              <a:gd name="connsiteY31" fmla="*/ 1408524 h 5549975"/>
              <a:gd name="connsiteX32" fmla="*/ 4616149 w 4662328"/>
              <a:gd name="connsiteY32" fmla="*/ 1419109 h 5549975"/>
              <a:gd name="connsiteX33" fmla="*/ 4605965 w 4662328"/>
              <a:gd name="connsiteY33" fmla="*/ 1469337 h 5549975"/>
              <a:gd name="connsiteX34" fmla="*/ 4595068 w 4662328"/>
              <a:gd name="connsiteY34" fmla="*/ 1543038 h 5549975"/>
              <a:gd name="connsiteX35" fmla="*/ 4590187 w 4662328"/>
              <a:gd name="connsiteY35" fmla="*/ 1553997 h 5549975"/>
              <a:gd name="connsiteX36" fmla="*/ 4575759 w 4662328"/>
              <a:gd name="connsiteY36" fmla="*/ 1626071 h 5549975"/>
              <a:gd name="connsiteX37" fmla="*/ 4572044 w 4662328"/>
              <a:gd name="connsiteY37" fmla="*/ 1664103 h 5549975"/>
              <a:gd name="connsiteX38" fmla="*/ 4575704 w 4662328"/>
              <a:gd name="connsiteY38" fmla="*/ 1668558 h 5549975"/>
              <a:gd name="connsiteX39" fmla="*/ 4574054 w 4662328"/>
              <a:gd name="connsiteY39" fmla="*/ 1679756 h 5549975"/>
              <a:gd name="connsiteX40" fmla="*/ 4574466 w 4662328"/>
              <a:gd name="connsiteY40" fmla="*/ 1682815 h 5549975"/>
              <a:gd name="connsiteX41" fmla="*/ 4575977 w 4662328"/>
              <a:gd name="connsiteY41" fmla="*/ 1700268 h 5549975"/>
              <a:gd name="connsiteX42" fmla="*/ 4564507 w 4662328"/>
              <a:gd name="connsiteY42" fmla="*/ 1735163 h 5549975"/>
              <a:gd name="connsiteX43" fmla="*/ 4562447 w 4662328"/>
              <a:gd name="connsiteY43" fmla="*/ 1735289 h 5549975"/>
              <a:gd name="connsiteX44" fmla="*/ 4553949 w 4662328"/>
              <a:gd name="connsiteY44" fmla="*/ 1887374 h 5549975"/>
              <a:gd name="connsiteX45" fmla="*/ 4562640 w 4662328"/>
              <a:gd name="connsiteY45" fmla="*/ 1911536 h 5549975"/>
              <a:gd name="connsiteX46" fmla="*/ 4564918 w 4662328"/>
              <a:gd name="connsiteY46" fmla="*/ 1961755 h 5549975"/>
              <a:gd name="connsiteX47" fmla="*/ 4564037 w 4662328"/>
              <a:gd name="connsiteY47" fmla="*/ 1995384 h 5549975"/>
              <a:gd name="connsiteX48" fmla="*/ 4563575 w 4662328"/>
              <a:gd name="connsiteY48" fmla="*/ 2000244 h 5549975"/>
              <a:gd name="connsiteX49" fmla="*/ 4554455 w 4662328"/>
              <a:gd name="connsiteY49" fmla="*/ 2040142 h 5549975"/>
              <a:gd name="connsiteX50" fmla="*/ 4557720 w 4662328"/>
              <a:gd name="connsiteY50" fmla="*/ 2044087 h 5549975"/>
              <a:gd name="connsiteX51" fmla="*/ 4560561 w 4662328"/>
              <a:gd name="connsiteY51" fmla="*/ 2056904 h 5549975"/>
              <a:gd name="connsiteX52" fmla="*/ 4555820 w 4662328"/>
              <a:gd name="connsiteY52" fmla="*/ 2067489 h 5549975"/>
              <a:gd name="connsiteX53" fmla="*/ 4545636 w 4662328"/>
              <a:gd name="connsiteY53" fmla="*/ 2117719 h 5549975"/>
              <a:gd name="connsiteX54" fmla="*/ 4538305 w 4662328"/>
              <a:gd name="connsiteY54" fmla="*/ 2167300 h 5549975"/>
              <a:gd name="connsiteX55" fmla="*/ 4482222 w 4662328"/>
              <a:gd name="connsiteY55" fmla="*/ 3223633 h 5549975"/>
              <a:gd name="connsiteX56" fmla="*/ 4469436 w 4662328"/>
              <a:gd name="connsiteY56" fmla="*/ 3477281 h 5549975"/>
              <a:gd name="connsiteX57" fmla="*/ 4458351 w 4662328"/>
              <a:gd name="connsiteY57" fmla="*/ 3639984 h 5549975"/>
              <a:gd name="connsiteX58" fmla="*/ 4367590 w 4662328"/>
              <a:gd name="connsiteY58" fmla="*/ 5278921 h 5549975"/>
              <a:gd name="connsiteX59" fmla="*/ 4372888 w 4662328"/>
              <a:gd name="connsiteY59" fmla="*/ 5315626 h 5549975"/>
              <a:gd name="connsiteX60" fmla="*/ 4376422 w 4662328"/>
              <a:gd name="connsiteY60" fmla="*/ 5350090 h 5549975"/>
              <a:gd name="connsiteX61" fmla="*/ 4379254 w 4662328"/>
              <a:gd name="connsiteY61" fmla="*/ 5450399 h 5549975"/>
              <a:gd name="connsiteX62" fmla="*/ 4360697 w 4662328"/>
              <a:gd name="connsiteY62" fmla="*/ 5484804 h 5549975"/>
              <a:gd name="connsiteX63" fmla="*/ 4356045 w 4662328"/>
              <a:gd name="connsiteY63" fmla="*/ 5487504 h 5549975"/>
              <a:gd name="connsiteX64" fmla="*/ 4352588 w 4662328"/>
              <a:gd name="connsiteY64" fmla="*/ 5549951 h 5549975"/>
              <a:gd name="connsiteX65" fmla="*/ 121904 w 4662328"/>
              <a:gd name="connsiteY65" fmla="*/ 5314089 h 5549975"/>
              <a:gd name="connsiteX66" fmla="*/ 125710 w 4662328"/>
              <a:gd name="connsiteY66" fmla="*/ 5243704 h 5549975"/>
              <a:gd name="connsiteX67" fmla="*/ 113205 w 4662328"/>
              <a:gd name="connsiteY67" fmla="*/ 5239903 h 5549975"/>
              <a:gd name="connsiteX68" fmla="*/ 117425 w 4662328"/>
              <a:gd name="connsiteY68" fmla="*/ 5233298 h 5549975"/>
              <a:gd name="connsiteX69" fmla="*/ 117694 w 4662328"/>
              <a:gd name="connsiteY69" fmla="*/ 5230552 h 5549975"/>
              <a:gd name="connsiteX70" fmla="*/ 117964 w 4662328"/>
              <a:gd name="connsiteY70" fmla="*/ 5227804 h 5549975"/>
              <a:gd name="connsiteX71" fmla="*/ 118501 w 4662328"/>
              <a:gd name="connsiteY71" fmla="*/ 5222308 h 5549975"/>
              <a:gd name="connsiteX72" fmla="*/ 118186 w 4662328"/>
              <a:gd name="connsiteY72" fmla="*/ 5216405 h 5549975"/>
              <a:gd name="connsiteX73" fmla="*/ 117602 w 4662328"/>
              <a:gd name="connsiteY73" fmla="*/ 5213249 h 5549975"/>
              <a:gd name="connsiteX74" fmla="*/ 117871 w 4662328"/>
              <a:gd name="connsiteY74" fmla="*/ 5210500 h 5549975"/>
              <a:gd name="connsiteX75" fmla="*/ 117555 w 4662328"/>
              <a:gd name="connsiteY75" fmla="*/ 5204597 h 5549975"/>
              <a:gd name="connsiteX76" fmla="*/ 116972 w 4662328"/>
              <a:gd name="connsiteY76" fmla="*/ 5201441 h 5549975"/>
              <a:gd name="connsiteX77" fmla="*/ 116342 w 4662328"/>
              <a:gd name="connsiteY77" fmla="*/ 5189632 h 5549975"/>
              <a:gd name="connsiteX78" fmla="*/ 115758 w 4662328"/>
              <a:gd name="connsiteY78" fmla="*/ 5186477 h 5549975"/>
              <a:gd name="connsiteX79" fmla="*/ 116026 w 4662328"/>
              <a:gd name="connsiteY79" fmla="*/ 5183728 h 5549975"/>
              <a:gd name="connsiteX80" fmla="*/ 114591 w 4662328"/>
              <a:gd name="connsiteY80" fmla="*/ 5180163 h 5549975"/>
              <a:gd name="connsiteX81" fmla="*/ 131086 w 4662328"/>
              <a:gd name="connsiteY81" fmla="*/ 5144275 h 5549975"/>
              <a:gd name="connsiteX82" fmla="*/ 152522 w 4662328"/>
              <a:gd name="connsiteY82" fmla="*/ 4747825 h 5549975"/>
              <a:gd name="connsiteX83" fmla="*/ 0 w 4662328"/>
              <a:gd name="connsiteY83" fmla="*/ 4747825 h 5549975"/>
              <a:gd name="connsiteX84" fmla="*/ 0 w 4662328"/>
              <a:gd name="connsiteY84" fmla="*/ 3811601 h 5549975"/>
              <a:gd name="connsiteX85" fmla="*/ 110031 w 4662328"/>
              <a:gd name="connsiteY85" fmla="*/ 3811601 h 5549975"/>
              <a:gd name="connsiteX0" fmla="*/ 412307 w 4662328"/>
              <a:gd name="connsiteY0" fmla="*/ 0 h 5549975"/>
              <a:gd name="connsiteX1" fmla="*/ 3414493 w 4662328"/>
              <a:gd name="connsiteY1" fmla="*/ 171842 h 5549975"/>
              <a:gd name="connsiteX2" fmla="*/ 4243304 w 4662328"/>
              <a:gd name="connsiteY2" fmla="*/ 226950 h 5549975"/>
              <a:gd name="connsiteX3" fmla="*/ 4616498 w 4662328"/>
              <a:gd name="connsiteY3" fmla="*/ 247374 h 5549975"/>
              <a:gd name="connsiteX4" fmla="*/ 4644377 w 4662328"/>
              <a:gd name="connsiteY4" fmla="*/ 269179 h 5549975"/>
              <a:gd name="connsiteX5" fmla="*/ 4642603 w 4662328"/>
              <a:gd name="connsiteY5" fmla="*/ 300930 h 5549975"/>
              <a:gd name="connsiteX6" fmla="*/ 4645525 w 4662328"/>
              <a:gd name="connsiteY6" fmla="*/ 302647 h 5549975"/>
              <a:gd name="connsiteX7" fmla="*/ 4661951 w 4662328"/>
              <a:gd name="connsiteY7" fmla="*/ 334222 h 5549975"/>
              <a:gd name="connsiteX8" fmla="*/ 4639690 w 4662328"/>
              <a:gd name="connsiteY8" fmla="*/ 391868 h 5549975"/>
              <a:gd name="connsiteX9" fmla="*/ 4636202 w 4662328"/>
              <a:gd name="connsiteY9" fmla="*/ 415489 h 5549975"/>
              <a:gd name="connsiteX10" fmla="*/ 4631097 w 4662328"/>
              <a:gd name="connsiteY10" fmla="*/ 506828 h 5549975"/>
              <a:gd name="connsiteX11" fmla="*/ 4630447 w 4662328"/>
              <a:gd name="connsiteY11" fmla="*/ 553245 h 5549975"/>
              <a:gd name="connsiteX12" fmla="*/ 4627348 w 4662328"/>
              <a:gd name="connsiteY12" fmla="*/ 581709 h 5549975"/>
              <a:gd name="connsiteX13" fmla="*/ 4626679 w 4662328"/>
              <a:gd name="connsiteY13" fmla="*/ 585890 h 5549975"/>
              <a:gd name="connsiteX14" fmla="*/ 4613742 w 4662328"/>
              <a:gd name="connsiteY14" fmla="*/ 817404 h 5549975"/>
              <a:gd name="connsiteX15" fmla="*/ 4615455 w 4662328"/>
              <a:gd name="connsiteY15" fmla="*/ 822238 h 5549975"/>
              <a:gd name="connsiteX16" fmla="*/ 4613304 w 4662328"/>
              <a:gd name="connsiteY16" fmla="*/ 846069 h 5549975"/>
              <a:gd name="connsiteX17" fmla="*/ 4611704 w 4662328"/>
              <a:gd name="connsiteY17" fmla="*/ 853854 h 5549975"/>
              <a:gd name="connsiteX18" fmla="*/ 4605466 w 4662328"/>
              <a:gd name="connsiteY18" fmla="*/ 965485 h 5549975"/>
              <a:gd name="connsiteX19" fmla="*/ 4607543 w 4662328"/>
              <a:gd name="connsiteY19" fmla="*/ 966385 h 5549975"/>
              <a:gd name="connsiteX20" fmla="*/ 4611662 w 4662328"/>
              <a:gd name="connsiteY20" fmla="*/ 1002567 h 5549975"/>
              <a:gd name="connsiteX21" fmla="*/ 4606864 w 4662328"/>
              <a:gd name="connsiteY21" fmla="*/ 1101094 h 5549975"/>
              <a:gd name="connsiteX22" fmla="*/ 4606759 w 4662328"/>
              <a:gd name="connsiteY22" fmla="*/ 1159389 h 5549975"/>
              <a:gd name="connsiteX23" fmla="*/ 4611062 w 4662328"/>
              <a:gd name="connsiteY23" fmla="*/ 1180505 h 5549975"/>
              <a:gd name="connsiteX24" fmla="*/ 4614152 w 4662328"/>
              <a:gd name="connsiteY24" fmla="*/ 1210687 h 5549975"/>
              <a:gd name="connsiteX25" fmla="*/ 4622969 w 4662328"/>
              <a:gd name="connsiteY25" fmla="*/ 1263157 h 5549975"/>
              <a:gd name="connsiteX26" fmla="*/ 4625246 w 4662328"/>
              <a:gd name="connsiteY26" fmla="*/ 1313374 h 5549975"/>
              <a:gd name="connsiteX27" fmla="*/ 4624366 w 4662328"/>
              <a:gd name="connsiteY27" fmla="*/ 1347004 h 5549975"/>
              <a:gd name="connsiteX28" fmla="*/ 4623903 w 4662328"/>
              <a:gd name="connsiteY28" fmla="*/ 1351864 h 5549975"/>
              <a:gd name="connsiteX29" fmla="*/ 4614784 w 4662328"/>
              <a:gd name="connsiteY29" fmla="*/ 1391762 h 5549975"/>
              <a:gd name="connsiteX30" fmla="*/ 4618048 w 4662328"/>
              <a:gd name="connsiteY30" fmla="*/ 1395707 h 5549975"/>
              <a:gd name="connsiteX31" fmla="*/ 4620890 w 4662328"/>
              <a:gd name="connsiteY31" fmla="*/ 1408524 h 5549975"/>
              <a:gd name="connsiteX32" fmla="*/ 4616149 w 4662328"/>
              <a:gd name="connsiteY32" fmla="*/ 1419109 h 5549975"/>
              <a:gd name="connsiteX33" fmla="*/ 4605965 w 4662328"/>
              <a:gd name="connsiteY33" fmla="*/ 1469337 h 5549975"/>
              <a:gd name="connsiteX34" fmla="*/ 4595068 w 4662328"/>
              <a:gd name="connsiteY34" fmla="*/ 1543038 h 5549975"/>
              <a:gd name="connsiteX35" fmla="*/ 4590187 w 4662328"/>
              <a:gd name="connsiteY35" fmla="*/ 1553997 h 5549975"/>
              <a:gd name="connsiteX36" fmla="*/ 4575759 w 4662328"/>
              <a:gd name="connsiteY36" fmla="*/ 1626071 h 5549975"/>
              <a:gd name="connsiteX37" fmla="*/ 4572044 w 4662328"/>
              <a:gd name="connsiteY37" fmla="*/ 1664103 h 5549975"/>
              <a:gd name="connsiteX38" fmla="*/ 4575704 w 4662328"/>
              <a:gd name="connsiteY38" fmla="*/ 1668558 h 5549975"/>
              <a:gd name="connsiteX39" fmla="*/ 4574054 w 4662328"/>
              <a:gd name="connsiteY39" fmla="*/ 1679756 h 5549975"/>
              <a:gd name="connsiteX40" fmla="*/ 4574466 w 4662328"/>
              <a:gd name="connsiteY40" fmla="*/ 1682815 h 5549975"/>
              <a:gd name="connsiteX41" fmla="*/ 4575977 w 4662328"/>
              <a:gd name="connsiteY41" fmla="*/ 1700268 h 5549975"/>
              <a:gd name="connsiteX42" fmla="*/ 4564507 w 4662328"/>
              <a:gd name="connsiteY42" fmla="*/ 1735163 h 5549975"/>
              <a:gd name="connsiteX43" fmla="*/ 4562447 w 4662328"/>
              <a:gd name="connsiteY43" fmla="*/ 1735289 h 5549975"/>
              <a:gd name="connsiteX44" fmla="*/ 4553949 w 4662328"/>
              <a:gd name="connsiteY44" fmla="*/ 1887374 h 5549975"/>
              <a:gd name="connsiteX45" fmla="*/ 4562640 w 4662328"/>
              <a:gd name="connsiteY45" fmla="*/ 1911536 h 5549975"/>
              <a:gd name="connsiteX46" fmla="*/ 4564918 w 4662328"/>
              <a:gd name="connsiteY46" fmla="*/ 1961755 h 5549975"/>
              <a:gd name="connsiteX47" fmla="*/ 4564037 w 4662328"/>
              <a:gd name="connsiteY47" fmla="*/ 1995384 h 5549975"/>
              <a:gd name="connsiteX48" fmla="*/ 4563575 w 4662328"/>
              <a:gd name="connsiteY48" fmla="*/ 2000244 h 5549975"/>
              <a:gd name="connsiteX49" fmla="*/ 4554455 w 4662328"/>
              <a:gd name="connsiteY49" fmla="*/ 2040142 h 5549975"/>
              <a:gd name="connsiteX50" fmla="*/ 4557720 w 4662328"/>
              <a:gd name="connsiteY50" fmla="*/ 2044087 h 5549975"/>
              <a:gd name="connsiteX51" fmla="*/ 4560561 w 4662328"/>
              <a:gd name="connsiteY51" fmla="*/ 2056904 h 5549975"/>
              <a:gd name="connsiteX52" fmla="*/ 4555820 w 4662328"/>
              <a:gd name="connsiteY52" fmla="*/ 2067489 h 5549975"/>
              <a:gd name="connsiteX53" fmla="*/ 4545636 w 4662328"/>
              <a:gd name="connsiteY53" fmla="*/ 2117719 h 5549975"/>
              <a:gd name="connsiteX54" fmla="*/ 4538305 w 4662328"/>
              <a:gd name="connsiteY54" fmla="*/ 2167300 h 5549975"/>
              <a:gd name="connsiteX55" fmla="*/ 4482222 w 4662328"/>
              <a:gd name="connsiteY55" fmla="*/ 3223633 h 5549975"/>
              <a:gd name="connsiteX56" fmla="*/ 4469436 w 4662328"/>
              <a:gd name="connsiteY56" fmla="*/ 3477281 h 5549975"/>
              <a:gd name="connsiteX57" fmla="*/ 4458351 w 4662328"/>
              <a:gd name="connsiteY57" fmla="*/ 3639984 h 5549975"/>
              <a:gd name="connsiteX58" fmla="*/ 4367590 w 4662328"/>
              <a:gd name="connsiteY58" fmla="*/ 5278921 h 5549975"/>
              <a:gd name="connsiteX59" fmla="*/ 4372888 w 4662328"/>
              <a:gd name="connsiteY59" fmla="*/ 5315626 h 5549975"/>
              <a:gd name="connsiteX60" fmla="*/ 4376422 w 4662328"/>
              <a:gd name="connsiteY60" fmla="*/ 5350090 h 5549975"/>
              <a:gd name="connsiteX61" fmla="*/ 4379254 w 4662328"/>
              <a:gd name="connsiteY61" fmla="*/ 5450399 h 5549975"/>
              <a:gd name="connsiteX62" fmla="*/ 4360697 w 4662328"/>
              <a:gd name="connsiteY62" fmla="*/ 5484804 h 5549975"/>
              <a:gd name="connsiteX63" fmla="*/ 4356045 w 4662328"/>
              <a:gd name="connsiteY63" fmla="*/ 5487504 h 5549975"/>
              <a:gd name="connsiteX64" fmla="*/ 4352588 w 4662328"/>
              <a:gd name="connsiteY64" fmla="*/ 5549951 h 5549975"/>
              <a:gd name="connsiteX65" fmla="*/ 121904 w 4662328"/>
              <a:gd name="connsiteY65" fmla="*/ 5314089 h 5549975"/>
              <a:gd name="connsiteX66" fmla="*/ 125710 w 4662328"/>
              <a:gd name="connsiteY66" fmla="*/ 5243704 h 5549975"/>
              <a:gd name="connsiteX67" fmla="*/ 113205 w 4662328"/>
              <a:gd name="connsiteY67" fmla="*/ 5239903 h 5549975"/>
              <a:gd name="connsiteX68" fmla="*/ 117425 w 4662328"/>
              <a:gd name="connsiteY68" fmla="*/ 5233298 h 5549975"/>
              <a:gd name="connsiteX69" fmla="*/ 117694 w 4662328"/>
              <a:gd name="connsiteY69" fmla="*/ 5230552 h 5549975"/>
              <a:gd name="connsiteX70" fmla="*/ 117964 w 4662328"/>
              <a:gd name="connsiteY70" fmla="*/ 5227804 h 5549975"/>
              <a:gd name="connsiteX71" fmla="*/ 118501 w 4662328"/>
              <a:gd name="connsiteY71" fmla="*/ 5222308 h 5549975"/>
              <a:gd name="connsiteX72" fmla="*/ 118186 w 4662328"/>
              <a:gd name="connsiteY72" fmla="*/ 5216405 h 5549975"/>
              <a:gd name="connsiteX73" fmla="*/ 117602 w 4662328"/>
              <a:gd name="connsiteY73" fmla="*/ 5213249 h 5549975"/>
              <a:gd name="connsiteX74" fmla="*/ 117871 w 4662328"/>
              <a:gd name="connsiteY74" fmla="*/ 5210500 h 5549975"/>
              <a:gd name="connsiteX75" fmla="*/ 117555 w 4662328"/>
              <a:gd name="connsiteY75" fmla="*/ 5204597 h 5549975"/>
              <a:gd name="connsiteX76" fmla="*/ 116972 w 4662328"/>
              <a:gd name="connsiteY76" fmla="*/ 5201441 h 5549975"/>
              <a:gd name="connsiteX77" fmla="*/ 116342 w 4662328"/>
              <a:gd name="connsiteY77" fmla="*/ 5189632 h 5549975"/>
              <a:gd name="connsiteX78" fmla="*/ 115758 w 4662328"/>
              <a:gd name="connsiteY78" fmla="*/ 5186477 h 5549975"/>
              <a:gd name="connsiteX79" fmla="*/ 116026 w 4662328"/>
              <a:gd name="connsiteY79" fmla="*/ 5183728 h 5549975"/>
              <a:gd name="connsiteX80" fmla="*/ 114591 w 4662328"/>
              <a:gd name="connsiteY80" fmla="*/ 5180163 h 5549975"/>
              <a:gd name="connsiteX81" fmla="*/ 131086 w 4662328"/>
              <a:gd name="connsiteY81" fmla="*/ 5144275 h 5549975"/>
              <a:gd name="connsiteX82" fmla="*/ 152522 w 4662328"/>
              <a:gd name="connsiteY82" fmla="*/ 4747825 h 5549975"/>
              <a:gd name="connsiteX83" fmla="*/ 0 w 4662328"/>
              <a:gd name="connsiteY83" fmla="*/ 4747825 h 5549975"/>
              <a:gd name="connsiteX84" fmla="*/ 110031 w 4662328"/>
              <a:gd name="connsiteY84" fmla="*/ 3811601 h 5549975"/>
              <a:gd name="connsiteX85" fmla="*/ 412307 w 4662328"/>
              <a:gd name="connsiteY85" fmla="*/ 0 h 5549975"/>
              <a:gd name="connsiteX0" fmla="*/ 302276 w 4552297"/>
              <a:gd name="connsiteY0" fmla="*/ 0 h 5549975"/>
              <a:gd name="connsiteX1" fmla="*/ 3304462 w 4552297"/>
              <a:gd name="connsiteY1" fmla="*/ 171842 h 5549975"/>
              <a:gd name="connsiteX2" fmla="*/ 4133273 w 4552297"/>
              <a:gd name="connsiteY2" fmla="*/ 226950 h 5549975"/>
              <a:gd name="connsiteX3" fmla="*/ 4506467 w 4552297"/>
              <a:gd name="connsiteY3" fmla="*/ 247374 h 5549975"/>
              <a:gd name="connsiteX4" fmla="*/ 4534346 w 4552297"/>
              <a:gd name="connsiteY4" fmla="*/ 269179 h 5549975"/>
              <a:gd name="connsiteX5" fmla="*/ 4532572 w 4552297"/>
              <a:gd name="connsiteY5" fmla="*/ 300930 h 5549975"/>
              <a:gd name="connsiteX6" fmla="*/ 4535494 w 4552297"/>
              <a:gd name="connsiteY6" fmla="*/ 302647 h 5549975"/>
              <a:gd name="connsiteX7" fmla="*/ 4551920 w 4552297"/>
              <a:gd name="connsiteY7" fmla="*/ 334222 h 5549975"/>
              <a:gd name="connsiteX8" fmla="*/ 4529659 w 4552297"/>
              <a:gd name="connsiteY8" fmla="*/ 391868 h 5549975"/>
              <a:gd name="connsiteX9" fmla="*/ 4526171 w 4552297"/>
              <a:gd name="connsiteY9" fmla="*/ 415489 h 5549975"/>
              <a:gd name="connsiteX10" fmla="*/ 4521066 w 4552297"/>
              <a:gd name="connsiteY10" fmla="*/ 506828 h 5549975"/>
              <a:gd name="connsiteX11" fmla="*/ 4520416 w 4552297"/>
              <a:gd name="connsiteY11" fmla="*/ 553245 h 5549975"/>
              <a:gd name="connsiteX12" fmla="*/ 4517317 w 4552297"/>
              <a:gd name="connsiteY12" fmla="*/ 581709 h 5549975"/>
              <a:gd name="connsiteX13" fmla="*/ 4516648 w 4552297"/>
              <a:gd name="connsiteY13" fmla="*/ 585890 h 5549975"/>
              <a:gd name="connsiteX14" fmla="*/ 4503711 w 4552297"/>
              <a:gd name="connsiteY14" fmla="*/ 817404 h 5549975"/>
              <a:gd name="connsiteX15" fmla="*/ 4505424 w 4552297"/>
              <a:gd name="connsiteY15" fmla="*/ 822238 h 5549975"/>
              <a:gd name="connsiteX16" fmla="*/ 4503273 w 4552297"/>
              <a:gd name="connsiteY16" fmla="*/ 846069 h 5549975"/>
              <a:gd name="connsiteX17" fmla="*/ 4501673 w 4552297"/>
              <a:gd name="connsiteY17" fmla="*/ 853854 h 5549975"/>
              <a:gd name="connsiteX18" fmla="*/ 4495435 w 4552297"/>
              <a:gd name="connsiteY18" fmla="*/ 965485 h 5549975"/>
              <a:gd name="connsiteX19" fmla="*/ 4497512 w 4552297"/>
              <a:gd name="connsiteY19" fmla="*/ 966385 h 5549975"/>
              <a:gd name="connsiteX20" fmla="*/ 4501631 w 4552297"/>
              <a:gd name="connsiteY20" fmla="*/ 1002567 h 5549975"/>
              <a:gd name="connsiteX21" fmla="*/ 4496833 w 4552297"/>
              <a:gd name="connsiteY21" fmla="*/ 1101094 h 5549975"/>
              <a:gd name="connsiteX22" fmla="*/ 4496728 w 4552297"/>
              <a:gd name="connsiteY22" fmla="*/ 1159389 h 5549975"/>
              <a:gd name="connsiteX23" fmla="*/ 4501031 w 4552297"/>
              <a:gd name="connsiteY23" fmla="*/ 1180505 h 5549975"/>
              <a:gd name="connsiteX24" fmla="*/ 4504121 w 4552297"/>
              <a:gd name="connsiteY24" fmla="*/ 1210687 h 5549975"/>
              <a:gd name="connsiteX25" fmla="*/ 4512938 w 4552297"/>
              <a:gd name="connsiteY25" fmla="*/ 1263157 h 5549975"/>
              <a:gd name="connsiteX26" fmla="*/ 4515215 w 4552297"/>
              <a:gd name="connsiteY26" fmla="*/ 1313374 h 5549975"/>
              <a:gd name="connsiteX27" fmla="*/ 4514335 w 4552297"/>
              <a:gd name="connsiteY27" fmla="*/ 1347004 h 5549975"/>
              <a:gd name="connsiteX28" fmla="*/ 4513872 w 4552297"/>
              <a:gd name="connsiteY28" fmla="*/ 1351864 h 5549975"/>
              <a:gd name="connsiteX29" fmla="*/ 4504753 w 4552297"/>
              <a:gd name="connsiteY29" fmla="*/ 1391762 h 5549975"/>
              <a:gd name="connsiteX30" fmla="*/ 4508017 w 4552297"/>
              <a:gd name="connsiteY30" fmla="*/ 1395707 h 5549975"/>
              <a:gd name="connsiteX31" fmla="*/ 4510859 w 4552297"/>
              <a:gd name="connsiteY31" fmla="*/ 1408524 h 5549975"/>
              <a:gd name="connsiteX32" fmla="*/ 4506118 w 4552297"/>
              <a:gd name="connsiteY32" fmla="*/ 1419109 h 5549975"/>
              <a:gd name="connsiteX33" fmla="*/ 4495934 w 4552297"/>
              <a:gd name="connsiteY33" fmla="*/ 1469337 h 5549975"/>
              <a:gd name="connsiteX34" fmla="*/ 4485037 w 4552297"/>
              <a:gd name="connsiteY34" fmla="*/ 1543038 h 5549975"/>
              <a:gd name="connsiteX35" fmla="*/ 4480156 w 4552297"/>
              <a:gd name="connsiteY35" fmla="*/ 1553997 h 5549975"/>
              <a:gd name="connsiteX36" fmla="*/ 4465728 w 4552297"/>
              <a:gd name="connsiteY36" fmla="*/ 1626071 h 5549975"/>
              <a:gd name="connsiteX37" fmla="*/ 4462013 w 4552297"/>
              <a:gd name="connsiteY37" fmla="*/ 1664103 h 5549975"/>
              <a:gd name="connsiteX38" fmla="*/ 4465673 w 4552297"/>
              <a:gd name="connsiteY38" fmla="*/ 1668558 h 5549975"/>
              <a:gd name="connsiteX39" fmla="*/ 4464023 w 4552297"/>
              <a:gd name="connsiteY39" fmla="*/ 1679756 h 5549975"/>
              <a:gd name="connsiteX40" fmla="*/ 4464435 w 4552297"/>
              <a:gd name="connsiteY40" fmla="*/ 1682815 h 5549975"/>
              <a:gd name="connsiteX41" fmla="*/ 4465946 w 4552297"/>
              <a:gd name="connsiteY41" fmla="*/ 1700268 h 5549975"/>
              <a:gd name="connsiteX42" fmla="*/ 4454476 w 4552297"/>
              <a:gd name="connsiteY42" fmla="*/ 1735163 h 5549975"/>
              <a:gd name="connsiteX43" fmla="*/ 4452416 w 4552297"/>
              <a:gd name="connsiteY43" fmla="*/ 1735289 h 5549975"/>
              <a:gd name="connsiteX44" fmla="*/ 4443918 w 4552297"/>
              <a:gd name="connsiteY44" fmla="*/ 1887374 h 5549975"/>
              <a:gd name="connsiteX45" fmla="*/ 4452609 w 4552297"/>
              <a:gd name="connsiteY45" fmla="*/ 1911536 h 5549975"/>
              <a:gd name="connsiteX46" fmla="*/ 4454887 w 4552297"/>
              <a:gd name="connsiteY46" fmla="*/ 1961755 h 5549975"/>
              <a:gd name="connsiteX47" fmla="*/ 4454006 w 4552297"/>
              <a:gd name="connsiteY47" fmla="*/ 1995384 h 5549975"/>
              <a:gd name="connsiteX48" fmla="*/ 4453544 w 4552297"/>
              <a:gd name="connsiteY48" fmla="*/ 2000244 h 5549975"/>
              <a:gd name="connsiteX49" fmla="*/ 4444424 w 4552297"/>
              <a:gd name="connsiteY49" fmla="*/ 2040142 h 5549975"/>
              <a:gd name="connsiteX50" fmla="*/ 4447689 w 4552297"/>
              <a:gd name="connsiteY50" fmla="*/ 2044087 h 5549975"/>
              <a:gd name="connsiteX51" fmla="*/ 4450530 w 4552297"/>
              <a:gd name="connsiteY51" fmla="*/ 2056904 h 5549975"/>
              <a:gd name="connsiteX52" fmla="*/ 4445789 w 4552297"/>
              <a:gd name="connsiteY52" fmla="*/ 2067489 h 5549975"/>
              <a:gd name="connsiteX53" fmla="*/ 4435605 w 4552297"/>
              <a:gd name="connsiteY53" fmla="*/ 2117719 h 5549975"/>
              <a:gd name="connsiteX54" fmla="*/ 4428274 w 4552297"/>
              <a:gd name="connsiteY54" fmla="*/ 2167300 h 5549975"/>
              <a:gd name="connsiteX55" fmla="*/ 4372191 w 4552297"/>
              <a:gd name="connsiteY55" fmla="*/ 3223633 h 5549975"/>
              <a:gd name="connsiteX56" fmla="*/ 4359405 w 4552297"/>
              <a:gd name="connsiteY56" fmla="*/ 3477281 h 5549975"/>
              <a:gd name="connsiteX57" fmla="*/ 4348320 w 4552297"/>
              <a:gd name="connsiteY57" fmla="*/ 3639984 h 5549975"/>
              <a:gd name="connsiteX58" fmla="*/ 4257559 w 4552297"/>
              <a:gd name="connsiteY58" fmla="*/ 5278921 h 5549975"/>
              <a:gd name="connsiteX59" fmla="*/ 4262857 w 4552297"/>
              <a:gd name="connsiteY59" fmla="*/ 5315626 h 5549975"/>
              <a:gd name="connsiteX60" fmla="*/ 4266391 w 4552297"/>
              <a:gd name="connsiteY60" fmla="*/ 5350090 h 5549975"/>
              <a:gd name="connsiteX61" fmla="*/ 4269223 w 4552297"/>
              <a:gd name="connsiteY61" fmla="*/ 5450399 h 5549975"/>
              <a:gd name="connsiteX62" fmla="*/ 4250666 w 4552297"/>
              <a:gd name="connsiteY62" fmla="*/ 5484804 h 5549975"/>
              <a:gd name="connsiteX63" fmla="*/ 4246014 w 4552297"/>
              <a:gd name="connsiteY63" fmla="*/ 5487504 h 5549975"/>
              <a:gd name="connsiteX64" fmla="*/ 4242557 w 4552297"/>
              <a:gd name="connsiteY64" fmla="*/ 5549951 h 5549975"/>
              <a:gd name="connsiteX65" fmla="*/ 11873 w 4552297"/>
              <a:gd name="connsiteY65" fmla="*/ 5314089 h 5549975"/>
              <a:gd name="connsiteX66" fmla="*/ 15679 w 4552297"/>
              <a:gd name="connsiteY66" fmla="*/ 5243704 h 5549975"/>
              <a:gd name="connsiteX67" fmla="*/ 3174 w 4552297"/>
              <a:gd name="connsiteY67" fmla="*/ 5239903 h 5549975"/>
              <a:gd name="connsiteX68" fmla="*/ 7394 w 4552297"/>
              <a:gd name="connsiteY68" fmla="*/ 5233298 h 5549975"/>
              <a:gd name="connsiteX69" fmla="*/ 7663 w 4552297"/>
              <a:gd name="connsiteY69" fmla="*/ 5230552 h 5549975"/>
              <a:gd name="connsiteX70" fmla="*/ 7933 w 4552297"/>
              <a:gd name="connsiteY70" fmla="*/ 5227804 h 5549975"/>
              <a:gd name="connsiteX71" fmla="*/ 8470 w 4552297"/>
              <a:gd name="connsiteY71" fmla="*/ 5222308 h 5549975"/>
              <a:gd name="connsiteX72" fmla="*/ 8155 w 4552297"/>
              <a:gd name="connsiteY72" fmla="*/ 5216405 h 5549975"/>
              <a:gd name="connsiteX73" fmla="*/ 7571 w 4552297"/>
              <a:gd name="connsiteY73" fmla="*/ 5213249 h 5549975"/>
              <a:gd name="connsiteX74" fmla="*/ 7840 w 4552297"/>
              <a:gd name="connsiteY74" fmla="*/ 5210500 h 5549975"/>
              <a:gd name="connsiteX75" fmla="*/ 7524 w 4552297"/>
              <a:gd name="connsiteY75" fmla="*/ 5204597 h 5549975"/>
              <a:gd name="connsiteX76" fmla="*/ 6941 w 4552297"/>
              <a:gd name="connsiteY76" fmla="*/ 5201441 h 5549975"/>
              <a:gd name="connsiteX77" fmla="*/ 6311 w 4552297"/>
              <a:gd name="connsiteY77" fmla="*/ 5189632 h 5549975"/>
              <a:gd name="connsiteX78" fmla="*/ 5727 w 4552297"/>
              <a:gd name="connsiteY78" fmla="*/ 5186477 h 5549975"/>
              <a:gd name="connsiteX79" fmla="*/ 5995 w 4552297"/>
              <a:gd name="connsiteY79" fmla="*/ 5183728 h 5549975"/>
              <a:gd name="connsiteX80" fmla="*/ 4560 w 4552297"/>
              <a:gd name="connsiteY80" fmla="*/ 5180163 h 5549975"/>
              <a:gd name="connsiteX81" fmla="*/ 21055 w 4552297"/>
              <a:gd name="connsiteY81" fmla="*/ 5144275 h 5549975"/>
              <a:gd name="connsiteX82" fmla="*/ 42491 w 4552297"/>
              <a:gd name="connsiteY82" fmla="*/ 4747825 h 5549975"/>
              <a:gd name="connsiteX83" fmla="*/ 0 w 4552297"/>
              <a:gd name="connsiteY83" fmla="*/ 3811601 h 5549975"/>
              <a:gd name="connsiteX84" fmla="*/ 302276 w 4552297"/>
              <a:gd name="connsiteY84"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17881 w 4549123"/>
              <a:gd name="connsiteY81" fmla="*/ 5144275 h 5549975"/>
              <a:gd name="connsiteX82" fmla="*/ 39317 w 4549123"/>
              <a:gd name="connsiteY82" fmla="*/ 4747825 h 5549975"/>
              <a:gd name="connsiteX83" fmla="*/ 218499 w 4549123"/>
              <a:gd name="connsiteY83" fmla="*/ 3822685 h 5549975"/>
              <a:gd name="connsiteX84" fmla="*/ 299102 w 4549123"/>
              <a:gd name="connsiteY84"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17881 w 4549123"/>
              <a:gd name="connsiteY81" fmla="*/ 5144275 h 5549975"/>
              <a:gd name="connsiteX82" fmla="*/ 39317 w 4549123"/>
              <a:gd name="connsiteY82" fmla="*/ 4747825 h 5549975"/>
              <a:gd name="connsiteX83" fmla="*/ 74412 w 4549123"/>
              <a:gd name="connsiteY83" fmla="*/ 3839310 h 5549975"/>
              <a:gd name="connsiteX84" fmla="*/ 299102 w 4549123"/>
              <a:gd name="connsiteY84"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17881 w 4549123"/>
              <a:gd name="connsiteY81" fmla="*/ 5144275 h 5549975"/>
              <a:gd name="connsiteX82" fmla="*/ 74412 w 4549123"/>
              <a:gd name="connsiteY82" fmla="*/ 3839310 h 5549975"/>
              <a:gd name="connsiteX83" fmla="*/ 299102 w 4549123"/>
              <a:gd name="connsiteY83" fmla="*/ 0 h 5549975"/>
              <a:gd name="connsiteX0" fmla="*/ 299102 w 4549123"/>
              <a:gd name="connsiteY0" fmla="*/ 0 h 5549975"/>
              <a:gd name="connsiteX1" fmla="*/ 3301288 w 4549123"/>
              <a:gd name="connsiteY1" fmla="*/ 171842 h 5549975"/>
              <a:gd name="connsiteX2" fmla="*/ 4130099 w 4549123"/>
              <a:gd name="connsiteY2" fmla="*/ 226950 h 5549975"/>
              <a:gd name="connsiteX3" fmla="*/ 4503293 w 4549123"/>
              <a:gd name="connsiteY3" fmla="*/ 247374 h 5549975"/>
              <a:gd name="connsiteX4" fmla="*/ 4531172 w 4549123"/>
              <a:gd name="connsiteY4" fmla="*/ 269179 h 5549975"/>
              <a:gd name="connsiteX5" fmla="*/ 4529398 w 4549123"/>
              <a:gd name="connsiteY5" fmla="*/ 300930 h 5549975"/>
              <a:gd name="connsiteX6" fmla="*/ 4532320 w 4549123"/>
              <a:gd name="connsiteY6" fmla="*/ 302647 h 5549975"/>
              <a:gd name="connsiteX7" fmla="*/ 4548746 w 4549123"/>
              <a:gd name="connsiteY7" fmla="*/ 334222 h 5549975"/>
              <a:gd name="connsiteX8" fmla="*/ 4526485 w 4549123"/>
              <a:gd name="connsiteY8" fmla="*/ 391868 h 5549975"/>
              <a:gd name="connsiteX9" fmla="*/ 4522997 w 4549123"/>
              <a:gd name="connsiteY9" fmla="*/ 415489 h 5549975"/>
              <a:gd name="connsiteX10" fmla="*/ 4517892 w 4549123"/>
              <a:gd name="connsiteY10" fmla="*/ 506828 h 5549975"/>
              <a:gd name="connsiteX11" fmla="*/ 4517242 w 4549123"/>
              <a:gd name="connsiteY11" fmla="*/ 553245 h 5549975"/>
              <a:gd name="connsiteX12" fmla="*/ 4514143 w 4549123"/>
              <a:gd name="connsiteY12" fmla="*/ 581709 h 5549975"/>
              <a:gd name="connsiteX13" fmla="*/ 4513474 w 4549123"/>
              <a:gd name="connsiteY13" fmla="*/ 585890 h 5549975"/>
              <a:gd name="connsiteX14" fmla="*/ 4500537 w 4549123"/>
              <a:gd name="connsiteY14" fmla="*/ 817404 h 5549975"/>
              <a:gd name="connsiteX15" fmla="*/ 4502250 w 4549123"/>
              <a:gd name="connsiteY15" fmla="*/ 822238 h 5549975"/>
              <a:gd name="connsiteX16" fmla="*/ 4500099 w 4549123"/>
              <a:gd name="connsiteY16" fmla="*/ 846069 h 5549975"/>
              <a:gd name="connsiteX17" fmla="*/ 4498499 w 4549123"/>
              <a:gd name="connsiteY17" fmla="*/ 853854 h 5549975"/>
              <a:gd name="connsiteX18" fmla="*/ 4492261 w 4549123"/>
              <a:gd name="connsiteY18" fmla="*/ 965485 h 5549975"/>
              <a:gd name="connsiteX19" fmla="*/ 4494338 w 4549123"/>
              <a:gd name="connsiteY19" fmla="*/ 966385 h 5549975"/>
              <a:gd name="connsiteX20" fmla="*/ 4498457 w 4549123"/>
              <a:gd name="connsiteY20" fmla="*/ 1002567 h 5549975"/>
              <a:gd name="connsiteX21" fmla="*/ 4493659 w 4549123"/>
              <a:gd name="connsiteY21" fmla="*/ 1101094 h 5549975"/>
              <a:gd name="connsiteX22" fmla="*/ 4493554 w 4549123"/>
              <a:gd name="connsiteY22" fmla="*/ 1159389 h 5549975"/>
              <a:gd name="connsiteX23" fmla="*/ 4497857 w 4549123"/>
              <a:gd name="connsiteY23" fmla="*/ 1180505 h 5549975"/>
              <a:gd name="connsiteX24" fmla="*/ 4500947 w 4549123"/>
              <a:gd name="connsiteY24" fmla="*/ 1210687 h 5549975"/>
              <a:gd name="connsiteX25" fmla="*/ 4509764 w 4549123"/>
              <a:gd name="connsiteY25" fmla="*/ 1263157 h 5549975"/>
              <a:gd name="connsiteX26" fmla="*/ 4512041 w 4549123"/>
              <a:gd name="connsiteY26" fmla="*/ 1313374 h 5549975"/>
              <a:gd name="connsiteX27" fmla="*/ 4511161 w 4549123"/>
              <a:gd name="connsiteY27" fmla="*/ 1347004 h 5549975"/>
              <a:gd name="connsiteX28" fmla="*/ 4510698 w 4549123"/>
              <a:gd name="connsiteY28" fmla="*/ 1351864 h 5549975"/>
              <a:gd name="connsiteX29" fmla="*/ 4501579 w 4549123"/>
              <a:gd name="connsiteY29" fmla="*/ 1391762 h 5549975"/>
              <a:gd name="connsiteX30" fmla="*/ 4504843 w 4549123"/>
              <a:gd name="connsiteY30" fmla="*/ 1395707 h 5549975"/>
              <a:gd name="connsiteX31" fmla="*/ 4507685 w 4549123"/>
              <a:gd name="connsiteY31" fmla="*/ 1408524 h 5549975"/>
              <a:gd name="connsiteX32" fmla="*/ 4502944 w 4549123"/>
              <a:gd name="connsiteY32" fmla="*/ 1419109 h 5549975"/>
              <a:gd name="connsiteX33" fmla="*/ 4492760 w 4549123"/>
              <a:gd name="connsiteY33" fmla="*/ 1469337 h 5549975"/>
              <a:gd name="connsiteX34" fmla="*/ 4481863 w 4549123"/>
              <a:gd name="connsiteY34" fmla="*/ 1543038 h 5549975"/>
              <a:gd name="connsiteX35" fmla="*/ 4476982 w 4549123"/>
              <a:gd name="connsiteY35" fmla="*/ 1553997 h 5549975"/>
              <a:gd name="connsiteX36" fmla="*/ 4462554 w 4549123"/>
              <a:gd name="connsiteY36" fmla="*/ 1626071 h 5549975"/>
              <a:gd name="connsiteX37" fmla="*/ 4458839 w 4549123"/>
              <a:gd name="connsiteY37" fmla="*/ 1664103 h 5549975"/>
              <a:gd name="connsiteX38" fmla="*/ 4462499 w 4549123"/>
              <a:gd name="connsiteY38" fmla="*/ 1668558 h 5549975"/>
              <a:gd name="connsiteX39" fmla="*/ 4460849 w 4549123"/>
              <a:gd name="connsiteY39" fmla="*/ 1679756 h 5549975"/>
              <a:gd name="connsiteX40" fmla="*/ 4461261 w 4549123"/>
              <a:gd name="connsiteY40" fmla="*/ 1682815 h 5549975"/>
              <a:gd name="connsiteX41" fmla="*/ 4462772 w 4549123"/>
              <a:gd name="connsiteY41" fmla="*/ 1700268 h 5549975"/>
              <a:gd name="connsiteX42" fmla="*/ 4451302 w 4549123"/>
              <a:gd name="connsiteY42" fmla="*/ 1735163 h 5549975"/>
              <a:gd name="connsiteX43" fmla="*/ 4449242 w 4549123"/>
              <a:gd name="connsiteY43" fmla="*/ 1735289 h 5549975"/>
              <a:gd name="connsiteX44" fmla="*/ 4440744 w 4549123"/>
              <a:gd name="connsiteY44" fmla="*/ 1887374 h 5549975"/>
              <a:gd name="connsiteX45" fmla="*/ 4449435 w 4549123"/>
              <a:gd name="connsiteY45" fmla="*/ 1911536 h 5549975"/>
              <a:gd name="connsiteX46" fmla="*/ 4451713 w 4549123"/>
              <a:gd name="connsiteY46" fmla="*/ 1961755 h 5549975"/>
              <a:gd name="connsiteX47" fmla="*/ 4450832 w 4549123"/>
              <a:gd name="connsiteY47" fmla="*/ 1995384 h 5549975"/>
              <a:gd name="connsiteX48" fmla="*/ 4450370 w 4549123"/>
              <a:gd name="connsiteY48" fmla="*/ 2000244 h 5549975"/>
              <a:gd name="connsiteX49" fmla="*/ 4441250 w 4549123"/>
              <a:gd name="connsiteY49" fmla="*/ 2040142 h 5549975"/>
              <a:gd name="connsiteX50" fmla="*/ 4444515 w 4549123"/>
              <a:gd name="connsiteY50" fmla="*/ 2044087 h 5549975"/>
              <a:gd name="connsiteX51" fmla="*/ 4447356 w 4549123"/>
              <a:gd name="connsiteY51" fmla="*/ 2056904 h 5549975"/>
              <a:gd name="connsiteX52" fmla="*/ 4442615 w 4549123"/>
              <a:gd name="connsiteY52" fmla="*/ 2067489 h 5549975"/>
              <a:gd name="connsiteX53" fmla="*/ 4432431 w 4549123"/>
              <a:gd name="connsiteY53" fmla="*/ 2117719 h 5549975"/>
              <a:gd name="connsiteX54" fmla="*/ 4425100 w 4549123"/>
              <a:gd name="connsiteY54" fmla="*/ 2167300 h 5549975"/>
              <a:gd name="connsiteX55" fmla="*/ 4369017 w 4549123"/>
              <a:gd name="connsiteY55" fmla="*/ 3223633 h 5549975"/>
              <a:gd name="connsiteX56" fmla="*/ 4356231 w 4549123"/>
              <a:gd name="connsiteY56" fmla="*/ 3477281 h 5549975"/>
              <a:gd name="connsiteX57" fmla="*/ 4345146 w 4549123"/>
              <a:gd name="connsiteY57" fmla="*/ 3639984 h 5549975"/>
              <a:gd name="connsiteX58" fmla="*/ 4254385 w 4549123"/>
              <a:gd name="connsiteY58" fmla="*/ 5278921 h 5549975"/>
              <a:gd name="connsiteX59" fmla="*/ 4259683 w 4549123"/>
              <a:gd name="connsiteY59" fmla="*/ 5315626 h 5549975"/>
              <a:gd name="connsiteX60" fmla="*/ 4263217 w 4549123"/>
              <a:gd name="connsiteY60" fmla="*/ 5350090 h 5549975"/>
              <a:gd name="connsiteX61" fmla="*/ 4266049 w 4549123"/>
              <a:gd name="connsiteY61" fmla="*/ 5450399 h 5549975"/>
              <a:gd name="connsiteX62" fmla="*/ 4247492 w 4549123"/>
              <a:gd name="connsiteY62" fmla="*/ 5484804 h 5549975"/>
              <a:gd name="connsiteX63" fmla="*/ 4242840 w 4549123"/>
              <a:gd name="connsiteY63" fmla="*/ 5487504 h 5549975"/>
              <a:gd name="connsiteX64" fmla="*/ 4239383 w 4549123"/>
              <a:gd name="connsiteY64" fmla="*/ 5549951 h 5549975"/>
              <a:gd name="connsiteX65" fmla="*/ 8699 w 4549123"/>
              <a:gd name="connsiteY65" fmla="*/ 5314089 h 5549975"/>
              <a:gd name="connsiteX66" fmla="*/ 12505 w 4549123"/>
              <a:gd name="connsiteY66" fmla="*/ 5243704 h 5549975"/>
              <a:gd name="connsiteX67" fmla="*/ 0 w 4549123"/>
              <a:gd name="connsiteY67" fmla="*/ 5239903 h 5549975"/>
              <a:gd name="connsiteX68" fmla="*/ 4220 w 4549123"/>
              <a:gd name="connsiteY68" fmla="*/ 5233298 h 5549975"/>
              <a:gd name="connsiteX69" fmla="*/ 4489 w 4549123"/>
              <a:gd name="connsiteY69" fmla="*/ 5230552 h 5549975"/>
              <a:gd name="connsiteX70" fmla="*/ 4759 w 4549123"/>
              <a:gd name="connsiteY70" fmla="*/ 5227804 h 5549975"/>
              <a:gd name="connsiteX71" fmla="*/ 5296 w 4549123"/>
              <a:gd name="connsiteY71" fmla="*/ 5222308 h 5549975"/>
              <a:gd name="connsiteX72" fmla="*/ 4981 w 4549123"/>
              <a:gd name="connsiteY72" fmla="*/ 5216405 h 5549975"/>
              <a:gd name="connsiteX73" fmla="*/ 4397 w 4549123"/>
              <a:gd name="connsiteY73" fmla="*/ 5213249 h 5549975"/>
              <a:gd name="connsiteX74" fmla="*/ 4666 w 4549123"/>
              <a:gd name="connsiteY74" fmla="*/ 5210500 h 5549975"/>
              <a:gd name="connsiteX75" fmla="*/ 4350 w 4549123"/>
              <a:gd name="connsiteY75" fmla="*/ 5204597 h 5549975"/>
              <a:gd name="connsiteX76" fmla="*/ 3767 w 4549123"/>
              <a:gd name="connsiteY76" fmla="*/ 5201441 h 5549975"/>
              <a:gd name="connsiteX77" fmla="*/ 3137 w 4549123"/>
              <a:gd name="connsiteY77" fmla="*/ 5189632 h 5549975"/>
              <a:gd name="connsiteX78" fmla="*/ 2553 w 4549123"/>
              <a:gd name="connsiteY78" fmla="*/ 5186477 h 5549975"/>
              <a:gd name="connsiteX79" fmla="*/ 2821 w 4549123"/>
              <a:gd name="connsiteY79" fmla="*/ 5183728 h 5549975"/>
              <a:gd name="connsiteX80" fmla="*/ 1386 w 4549123"/>
              <a:gd name="connsiteY80" fmla="*/ 5180163 h 5549975"/>
              <a:gd name="connsiteX81" fmla="*/ 6798 w 4549123"/>
              <a:gd name="connsiteY81" fmla="*/ 5116566 h 5549975"/>
              <a:gd name="connsiteX82" fmla="*/ 74412 w 4549123"/>
              <a:gd name="connsiteY82" fmla="*/ 3839310 h 5549975"/>
              <a:gd name="connsiteX83" fmla="*/ 299102 w 4549123"/>
              <a:gd name="connsiteY83" fmla="*/ 0 h 5549975"/>
              <a:gd name="connsiteX0" fmla="*/ 304427 w 4554448"/>
              <a:gd name="connsiteY0" fmla="*/ 0 h 5549970"/>
              <a:gd name="connsiteX1" fmla="*/ 3306613 w 4554448"/>
              <a:gd name="connsiteY1" fmla="*/ 171842 h 5549970"/>
              <a:gd name="connsiteX2" fmla="*/ 4135424 w 4554448"/>
              <a:gd name="connsiteY2" fmla="*/ 226950 h 5549970"/>
              <a:gd name="connsiteX3" fmla="*/ 4508618 w 4554448"/>
              <a:gd name="connsiteY3" fmla="*/ 247374 h 5549970"/>
              <a:gd name="connsiteX4" fmla="*/ 4536497 w 4554448"/>
              <a:gd name="connsiteY4" fmla="*/ 269179 h 5549970"/>
              <a:gd name="connsiteX5" fmla="*/ 4534723 w 4554448"/>
              <a:gd name="connsiteY5" fmla="*/ 300930 h 5549970"/>
              <a:gd name="connsiteX6" fmla="*/ 4537645 w 4554448"/>
              <a:gd name="connsiteY6" fmla="*/ 302647 h 5549970"/>
              <a:gd name="connsiteX7" fmla="*/ 4554071 w 4554448"/>
              <a:gd name="connsiteY7" fmla="*/ 334222 h 5549970"/>
              <a:gd name="connsiteX8" fmla="*/ 4531810 w 4554448"/>
              <a:gd name="connsiteY8" fmla="*/ 391868 h 5549970"/>
              <a:gd name="connsiteX9" fmla="*/ 4528322 w 4554448"/>
              <a:gd name="connsiteY9" fmla="*/ 415489 h 5549970"/>
              <a:gd name="connsiteX10" fmla="*/ 4523217 w 4554448"/>
              <a:gd name="connsiteY10" fmla="*/ 506828 h 5549970"/>
              <a:gd name="connsiteX11" fmla="*/ 4522567 w 4554448"/>
              <a:gd name="connsiteY11" fmla="*/ 553245 h 5549970"/>
              <a:gd name="connsiteX12" fmla="*/ 4519468 w 4554448"/>
              <a:gd name="connsiteY12" fmla="*/ 581709 h 5549970"/>
              <a:gd name="connsiteX13" fmla="*/ 4518799 w 4554448"/>
              <a:gd name="connsiteY13" fmla="*/ 585890 h 5549970"/>
              <a:gd name="connsiteX14" fmla="*/ 4505862 w 4554448"/>
              <a:gd name="connsiteY14" fmla="*/ 817404 h 5549970"/>
              <a:gd name="connsiteX15" fmla="*/ 4507575 w 4554448"/>
              <a:gd name="connsiteY15" fmla="*/ 822238 h 5549970"/>
              <a:gd name="connsiteX16" fmla="*/ 4505424 w 4554448"/>
              <a:gd name="connsiteY16" fmla="*/ 846069 h 5549970"/>
              <a:gd name="connsiteX17" fmla="*/ 4503824 w 4554448"/>
              <a:gd name="connsiteY17" fmla="*/ 853854 h 5549970"/>
              <a:gd name="connsiteX18" fmla="*/ 4497586 w 4554448"/>
              <a:gd name="connsiteY18" fmla="*/ 965485 h 5549970"/>
              <a:gd name="connsiteX19" fmla="*/ 4499663 w 4554448"/>
              <a:gd name="connsiteY19" fmla="*/ 966385 h 5549970"/>
              <a:gd name="connsiteX20" fmla="*/ 4503782 w 4554448"/>
              <a:gd name="connsiteY20" fmla="*/ 1002567 h 5549970"/>
              <a:gd name="connsiteX21" fmla="*/ 4498984 w 4554448"/>
              <a:gd name="connsiteY21" fmla="*/ 1101094 h 5549970"/>
              <a:gd name="connsiteX22" fmla="*/ 4498879 w 4554448"/>
              <a:gd name="connsiteY22" fmla="*/ 1159389 h 5549970"/>
              <a:gd name="connsiteX23" fmla="*/ 4503182 w 4554448"/>
              <a:gd name="connsiteY23" fmla="*/ 1180505 h 5549970"/>
              <a:gd name="connsiteX24" fmla="*/ 4506272 w 4554448"/>
              <a:gd name="connsiteY24" fmla="*/ 1210687 h 5549970"/>
              <a:gd name="connsiteX25" fmla="*/ 4515089 w 4554448"/>
              <a:gd name="connsiteY25" fmla="*/ 1263157 h 5549970"/>
              <a:gd name="connsiteX26" fmla="*/ 4517366 w 4554448"/>
              <a:gd name="connsiteY26" fmla="*/ 1313374 h 5549970"/>
              <a:gd name="connsiteX27" fmla="*/ 4516486 w 4554448"/>
              <a:gd name="connsiteY27" fmla="*/ 1347004 h 5549970"/>
              <a:gd name="connsiteX28" fmla="*/ 4516023 w 4554448"/>
              <a:gd name="connsiteY28" fmla="*/ 1351864 h 5549970"/>
              <a:gd name="connsiteX29" fmla="*/ 4506904 w 4554448"/>
              <a:gd name="connsiteY29" fmla="*/ 1391762 h 5549970"/>
              <a:gd name="connsiteX30" fmla="*/ 4510168 w 4554448"/>
              <a:gd name="connsiteY30" fmla="*/ 1395707 h 5549970"/>
              <a:gd name="connsiteX31" fmla="*/ 4513010 w 4554448"/>
              <a:gd name="connsiteY31" fmla="*/ 1408524 h 5549970"/>
              <a:gd name="connsiteX32" fmla="*/ 4508269 w 4554448"/>
              <a:gd name="connsiteY32" fmla="*/ 1419109 h 5549970"/>
              <a:gd name="connsiteX33" fmla="*/ 4498085 w 4554448"/>
              <a:gd name="connsiteY33" fmla="*/ 1469337 h 5549970"/>
              <a:gd name="connsiteX34" fmla="*/ 4487188 w 4554448"/>
              <a:gd name="connsiteY34" fmla="*/ 1543038 h 5549970"/>
              <a:gd name="connsiteX35" fmla="*/ 4482307 w 4554448"/>
              <a:gd name="connsiteY35" fmla="*/ 1553997 h 5549970"/>
              <a:gd name="connsiteX36" fmla="*/ 4467879 w 4554448"/>
              <a:gd name="connsiteY36" fmla="*/ 1626071 h 5549970"/>
              <a:gd name="connsiteX37" fmla="*/ 4464164 w 4554448"/>
              <a:gd name="connsiteY37" fmla="*/ 1664103 h 5549970"/>
              <a:gd name="connsiteX38" fmla="*/ 4467824 w 4554448"/>
              <a:gd name="connsiteY38" fmla="*/ 1668558 h 5549970"/>
              <a:gd name="connsiteX39" fmla="*/ 4466174 w 4554448"/>
              <a:gd name="connsiteY39" fmla="*/ 1679756 h 5549970"/>
              <a:gd name="connsiteX40" fmla="*/ 4466586 w 4554448"/>
              <a:gd name="connsiteY40" fmla="*/ 1682815 h 5549970"/>
              <a:gd name="connsiteX41" fmla="*/ 4468097 w 4554448"/>
              <a:gd name="connsiteY41" fmla="*/ 1700268 h 5549970"/>
              <a:gd name="connsiteX42" fmla="*/ 4456627 w 4554448"/>
              <a:gd name="connsiteY42" fmla="*/ 1735163 h 5549970"/>
              <a:gd name="connsiteX43" fmla="*/ 4454567 w 4554448"/>
              <a:gd name="connsiteY43" fmla="*/ 1735289 h 5549970"/>
              <a:gd name="connsiteX44" fmla="*/ 4446069 w 4554448"/>
              <a:gd name="connsiteY44" fmla="*/ 1887374 h 5549970"/>
              <a:gd name="connsiteX45" fmla="*/ 4454760 w 4554448"/>
              <a:gd name="connsiteY45" fmla="*/ 1911536 h 5549970"/>
              <a:gd name="connsiteX46" fmla="*/ 4457038 w 4554448"/>
              <a:gd name="connsiteY46" fmla="*/ 1961755 h 5549970"/>
              <a:gd name="connsiteX47" fmla="*/ 4456157 w 4554448"/>
              <a:gd name="connsiteY47" fmla="*/ 1995384 h 5549970"/>
              <a:gd name="connsiteX48" fmla="*/ 4455695 w 4554448"/>
              <a:gd name="connsiteY48" fmla="*/ 2000244 h 5549970"/>
              <a:gd name="connsiteX49" fmla="*/ 4446575 w 4554448"/>
              <a:gd name="connsiteY49" fmla="*/ 2040142 h 5549970"/>
              <a:gd name="connsiteX50" fmla="*/ 4449840 w 4554448"/>
              <a:gd name="connsiteY50" fmla="*/ 2044087 h 5549970"/>
              <a:gd name="connsiteX51" fmla="*/ 4452681 w 4554448"/>
              <a:gd name="connsiteY51" fmla="*/ 2056904 h 5549970"/>
              <a:gd name="connsiteX52" fmla="*/ 4447940 w 4554448"/>
              <a:gd name="connsiteY52" fmla="*/ 2067489 h 5549970"/>
              <a:gd name="connsiteX53" fmla="*/ 4437756 w 4554448"/>
              <a:gd name="connsiteY53" fmla="*/ 2117719 h 5549970"/>
              <a:gd name="connsiteX54" fmla="*/ 4430425 w 4554448"/>
              <a:gd name="connsiteY54" fmla="*/ 2167300 h 5549970"/>
              <a:gd name="connsiteX55" fmla="*/ 4374342 w 4554448"/>
              <a:gd name="connsiteY55" fmla="*/ 3223633 h 5549970"/>
              <a:gd name="connsiteX56" fmla="*/ 4361556 w 4554448"/>
              <a:gd name="connsiteY56" fmla="*/ 3477281 h 5549970"/>
              <a:gd name="connsiteX57" fmla="*/ 4350471 w 4554448"/>
              <a:gd name="connsiteY57" fmla="*/ 3639984 h 5549970"/>
              <a:gd name="connsiteX58" fmla="*/ 4259710 w 4554448"/>
              <a:gd name="connsiteY58" fmla="*/ 5278921 h 5549970"/>
              <a:gd name="connsiteX59" fmla="*/ 4265008 w 4554448"/>
              <a:gd name="connsiteY59" fmla="*/ 5315626 h 5549970"/>
              <a:gd name="connsiteX60" fmla="*/ 4268542 w 4554448"/>
              <a:gd name="connsiteY60" fmla="*/ 5350090 h 5549970"/>
              <a:gd name="connsiteX61" fmla="*/ 4271374 w 4554448"/>
              <a:gd name="connsiteY61" fmla="*/ 5450399 h 5549970"/>
              <a:gd name="connsiteX62" fmla="*/ 4252817 w 4554448"/>
              <a:gd name="connsiteY62" fmla="*/ 5484804 h 5549970"/>
              <a:gd name="connsiteX63" fmla="*/ 4248165 w 4554448"/>
              <a:gd name="connsiteY63" fmla="*/ 5487504 h 5549970"/>
              <a:gd name="connsiteX64" fmla="*/ 4244708 w 4554448"/>
              <a:gd name="connsiteY64" fmla="*/ 5549951 h 5549970"/>
              <a:gd name="connsiteX65" fmla="*/ 0 w 4554448"/>
              <a:gd name="connsiteY65" fmla="*/ 5272016 h 5549970"/>
              <a:gd name="connsiteX66" fmla="*/ 17830 w 4554448"/>
              <a:gd name="connsiteY66" fmla="*/ 5243704 h 5549970"/>
              <a:gd name="connsiteX67" fmla="*/ 5325 w 4554448"/>
              <a:gd name="connsiteY67" fmla="*/ 5239903 h 5549970"/>
              <a:gd name="connsiteX68" fmla="*/ 9545 w 4554448"/>
              <a:gd name="connsiteY68" fmla="*/ 5233298 h 5549970"/>
              <a:gd name="connsiteX69" fmla="*/ 9814 w 4554448"/>
              <a:gd name="connsiteY69" fmla="*/ 5230552 h 5549970"/>
              <a:gd name="connsiteX70" fmla="*/ 10084 w 4554448"/>
              <a:gd name="connsiteY70" fmla="*/ 5227804 h 5549970"/>
              <a:gd name="connsiteX71" fmla="*/ 10621 w 4554448"/>
              <a:gd name="connsiteY71" fmla="*/ 5222308 h 5549970"/>
              <a:gd name="connsiteX72" fmla="*/ 10306 w 4554448"/>
              <a:gd name="connsiteY72" fmla="*/ 5216405 h 5549970"/>
              <a:gd name="connsiteX73" fmla="*/ 9722 w 4554448"/>
              <a:gd name="connsiteY73" fmla="*/ 5213249 h 5549970"/>
              <a:gd name="connsiteX74" fmla="*/ 9991 w 4554448"/>
              <a:gd name="connsiteY74" fmla="*/ 5210500 h 5549970"/>
              <a:gd name="connsiteX75" fmla="*/ 9675 w 4554448"/>
              <a:gd name="connsiteY75" fmla="*/ 5204597 h 5549970"/>
              <a:gd name="connsiteX76" fmla="*/ 9092 w 4554448"/>
              <a:gd name="connsiteY76" fmla="*/ 5201441 h 5549970"/>
              <a:gd name="connsiteX77" fmla="*/ 8462 w 4554448"/>
              <a:gd name="connsiteY77" fmla="*/ 5189632 h 5549970"/>
              <a:gd name="connsiteX78" fmla="*/ 7878 w 4554448"/>
              <a:gd name="connsiteY78" fmla="*/ 5186477 h 5549970"/>
              <a:gd name="connsiteX79" fmla="*/ 8146 w 4554448"/>
              <a:gd name="connsiteY79" fmla="*/ 5183728 h 5549970"/>
              <a:gd name="connsiteX80" fmla="*/ 6711 w 4554448"/>
              <a:gd name="connsiteY80" fmla="*/ 5180163 h 5549970"/>
              <a:gd name="connsiteX81" fmla="*/ 12123 w 4554448"/>
              <a:gd name="connsiteY81" fmla="*/ 5116566 h 5549970"/>
              <a:gd name="connsiteX82" fmla="*/ 79737 w 4554448"/>
              <a:gd name="connsiteY82" fmla="*/ 3839310 h 5549970"/>
              <a:gd name="connsiteX83" fmla="*/ 304427 w 4554448"/>
              <a:gd name="connsiteY83" fmla="*/ 0 h 5549970"/>
              <a:gd name="connsiteX0" fmla="*/ 338086 w 4588107"/>
              <a:gd name="connsiteY0" fmla="*/ 0 h 5549995"/>
              <a:gd name="connsiteX1" fmla="*/ 3340272 w 4588107"/>
              <a:gd name="connsiteY1" fmla="*/ 171842 h 5549995"/>
              <a:gd name="connsiteX2" fmla="*/ 4169083 w 4588107"/>
              <a:gd name="connsiteY2" fmla="*/ 226950 h 5549995"/>
              <a:gd name="connsiteX3" fmla="*/ 4542277 w 4588107"/>
              <a:gd name="connsiteY3" fmla="*/ 247374 h 5549995"/>
              <a:gd name="connsiteX4" fmla="*/ 4570156 w 4588107"/>
              <a:gd name="connsiteY4" fmla="*/ 269179 h 5549995"/>
              <a:gd name="connsiteX5" fmla="*/ 4568382 w 4588107"/>
              <a:gd name="connsiteY5" fmla="*/ 300930 h 5549995"/>
              <a:gd name="connsiteX6" fmla="*/ 4571304 w 4588107"/>
              <a:gd name="connsiteY6" fmla="*/ 302647 h 5549995"/>
              <a:gd name="connsiteX7" fmla="*/ 4587730 w 4588107"/>
              <a:gd name="connsiteY7" fmla="*/ 334222 h 5549995"/>
              <a:gd name="connsiteX8" fmla="*/ 4565469 w 4588107"/>
              <a:gd name="connsiteY8" fmla="*/ 391868 h 5549995"/>
              <a:gd name="connsiteX9" fmla="*/ 4561981 w 4588107"/>
              <a:gd name="connsiteY9" fmla="*/ 415489 h 5549995"/>
              <a:gd name="connsiteX10" fmla="*/ 4556876 w 4588107"/>
              <a:gd name="connsiteY10" fmla="*/ 506828 h 5549995"/>
              <a:gd name="connsiteX11" fmla="*/ 4556226 w 4588107"/>
              <a:gd name="connsiteY11" fmla="*/ 553245 h 5549995"/>
              <a:gd name="connsiteX12" fmla="*/ 4553127 w 4588107"/>
              <a:gd name="connsiteY12" fmla="*/ 581709 h 5549995"/>
              <a:gd name="connsiteX13" fmla="*/ 4552458 w 4588107"/>
              <a:gd name="connsiteY13" fmla="*/ 585890 h 5549995"/>
              <a:gd name="connsiteX14" fmla="*/ 4539521 w 4588107"/>
              <a:gd name="connsiteY14" fmla="*/ 817404 h 5549995"/>
              <a:gd name="connsiteX15" fmla="*/ 4541234 w 4588107"/>
              <a:gd name="connsiteY15" fmla="*/ 822238 h 5549995"/>
              <a:gd name="connsiteX16" fmla="*/ 4539083 w 4588107"/>
              <a:gd name="connsiteY16" fmla="*/ 846069 h 5549995"/>
              <a:gd name="connsiteX17" fmla="*/ 4537483 w 4588107"/>
              <a:gd name="connsiteY17" fmla="*/ 853854 h 5549995"/>
              <a:gd name="connsiteX18" fmla="*/ 4531245 w 4588107"/>
              <a:gd name="connsiteY18" fmla="*/ 965485 h 5549995"/>
              <a:gd name="connsiteX19" fmla="*/ 4533322 w 4588107"/>
              <a:gd name="connsiteY19" fmla="*/ 966385 h 5549995"/>
              <a:gd name="connsiteX20" fmla="*/ 4537441 w 4588107"/>
              <a:gd name="connsiteY20" fmla="*/ 1002567 h 5549995"/>
              <a:gd name="connsiteX21" fmla="*/ 4532643 w 4588107"/>
              <a:gd name="connsiteY21" fmla="*/ 1101094 h 5549995"/>
              <a:gd name="connsiteX22" fmla="*/ 4532538 w 4588107"/>
              <a:gd name="connsiteY22" fmla="*/ 1159389 h 5549995"/>
              <a:gd name="connsiteX23" fmla="*/ 4536841 w 4588107"/>
              <a:gd name="connsiteY23" fmla="*/ 1180505 h 5549995"/>
              <a:gd name="connsiteX24" fmla="*/ 4539931 w 4588107"/>
              <a:gd name="connsiteY24" fmla="*/ 1210687 h 5549995"/>
              <a:gd name="connsiteX25" fmla="*/ 4548748 w 4588107"/>
              <a:gd name="connsiteY25" fmla="*/ 1263157 h 5549995"/>
              <a:gd name="connsiteX26" fmla="*/ 4551025 w 4588107"/>
              <a:gd name="connsiteY26" fmla="*/ 1313374 h 5549995"/>
              <a:gd name="connsiteX27" fmla="*/ 4550145 w 4588107"/>
              <a:gd name="connsiteY27" fmla="*/ 1347004 h 5549995"/>
              <a:gd name="connsiteX28" fmla="*/ 4549682 w 4588107"/>
              <a:gd name="connsiteY28" fmla="*/ 1351864 h 5549995"/>
              <a:gd name="connsiteX29" fmla="*/ 4540563 w 4588107"/>
              <a:gd name="connsiteY29" fmla="*/ 1391762 h 5549995"/>
              <a:gd name="connsiteX30" fmla="*/ 4543827 w 4588107"/>
              <a:gd name="connsiteY30" fmla="*/ 1395707 h 5549995"/>
              <a:gd name="connsiteX31" fmla="*/ 4546669 w 4588107"/>
              <a:gd name="connsiteY31" fmla="*/ 1408524 h 5549995"/>
              <a:gd name="connsiteX32" fmla="*/ 4541928 w 4588107"/>
              <a:gd name="connsiteY32" fmla="*/ 1419109 h 5549995"/>
              <a:gd name="connsiteX33" fmla="*/ 4531744 w 4588107"/>
              <a:gd name="connsiteY33" fmla="*/ 1469337 h 5549995"/>
              <a:gd name="connsiteX34" fmla="*/ 4520847 w 4588107"/>
              <a:gd name="connsiteY34" fmla="*/ 1543038 h 5549995"/>
              <a:gd name="connsiteX35" fmla="*/ 4515966 w 4588107"/>
              <a:gd name="connsiteY35" fmla="*/ 1553997 h 5549995"/>
              <a:gd name="connsiteX36" fmla="*/ 4501538 w 4588107"/>
              <a:gd name="connsiteY36" fmla="*/ 1626071 h 5549995"/>
              <a:gd name="connsiteX37" fmla="*/ 4497823 w 4588107"/>
              <a:gd name="connsiteY37" fmla="*/ 1664103 h 5549995"/>
              <a:gd name="connsiteX38" fmla="*/ 4501483 w 4588107"/>
              <a:gd name="connsiteY38" fmla="*/ 1668558 h 5549995"/>
              <a:gd name="connsiteX39" fmla="*/ 4499833 w 4588107"/>
              <a:gd name="connsiteY39" fmla="*/ 1679756 h 5549995"/>
              <a:gd name="connsiteX40" fmla="*/ 4500245 w 4588107"/>
              <a:gd name="connsiteY40" fmla="*/ 1682815 h 5549995"/>
              <a:gd name="connsiteX41" fmla="*/ 4501756 w 4588107"/>
              <a:gd name="connsiteY41" fmla="*/ 1700268 h 5549995"/>
              <a:gd name="connsiteX42" fmla="*/ 4490286 w 4588107"/>
              <a:gd name="connsiteY42" fmla="*/ 1735163 h 5549995"/>
              <a:gd name="connsiteX43" fmla="*/ 4488226 w 4588107"/>
              <a:gd name="connsiteY43" fmla="*/ 1735289 h 5549995"/>
              <a:gd name="connsiteX44" fmla="*/ 4479728 w 4588107"/>
              <a:gd name="connsiteY44" fmla="*/ 1887374 h 5549995"/>
              <a:gd name="connsiteX45" fmla="*/ 4488419 w 4588107"/>
              <a:gd name="connsiteY45" fmla="*/ 1911536 h 5549995"/>
              <a:gd name="connsiteX46" fmla="*/ 4490697 w 4588107"/>
              <a:gd name="connsiteY46" fmla="*/ 1961755 h 5549995"/>
              <a:gd name="connsiteX47" fmla="*/ 4489816 w 4588107"/>
              <a:gd name="connsiteY47" fmla="*/ 1995384 h 5549995"/>
              <a:gd name="connsiteX48" fmla="*/ 4489354 w 4588107"/>
              <a:gd name="connsiteY48" fmla="*/ 2000244 h 5549995"/>
              <a:gd name="connsiteX49" fmla="*/ 4480234 w 4588107"/>
              <a:gd name="connsiteY49" fmla="*/ 2040142 h 5549995"/>
              <a:gd name="connsiteX50" fmla="*/ 4483499 w 4588107"/>
              <a:gd name="connsiteY50" fmla="*/ 2044087 h 5549995"/>
              <a:gd name="connsiteX51" fmla="*/ 4486340 w 4588107"/>
              <a:gd name="connsiteY51" fmla="*/ 2056904 h 5549995"/>
              <a:gd name="connsiteX52" fmla="*/ 4481599 w 4588107"/>
              <a:gd name="connsiteY52" fmla="*/ 2067489 h 5549995"/>
              <a:gd name="connsiteX53" fmla="*/ 4471415 w 4588107"/>
              <a:gd name="connsiteY53" fmla="*/ 2117719 h 5549995"/>
              <a:gd name="connsiteX54" fmla="*/ 4464084 w 4588107"/>
              <a:gd name="connsiteY54" fmla="*/ 2167300 h 5549995"/>
              <a:gd name="connsiteX55" fmla="*/ 4408001 w 4588107"/>
              <a:gd name="connsiteY55" fmla="*/ 3223633 h 5549995"/>
              <a:gd name="connsiteX56" fmla="*/ 4395215 w 4588107"/>
              <a:gd name="connsiteY56" fmla="*/ 3477281 h 5549995"/>
              <a:gd name="connsiteX57" fmla="*/ 4384130 w 4588107"/>
              <a:gd name="connsiteY57" fmla="*/ 3639984 h 5549995"/>
              <a:gd name="connsiteX58" fmla="*/ 4293369 w 4588107"/>
              <a:gd name="connsiteY58" fmla="*/ 5278921 h 5549995"/>
              <a:gd name="connsiteX59" fmla="*/ 4298667 w 4588107"/>
              <a:gd name="connsiteY59" fmla="*/ 5315626 h 5549995"/>
              <a:gd name="connsiteX60" fmla="*/ 4302201 w 4588107"/>
              <a:gd name="connsiteY60" fmla="*/ 5350090 h 5549995"/>
              <a:gd name="connsiteX61" fmla="*/ 4305033 w 4588107"/>
              <a:gd name="connsiteY61" fmla="*/ 5450399 h 5549995"/>
              <a:gd name="connsiteX62" fmla="*/ 4286476 w 4588107"/>
              <a:gd name="connsiteY62" fmla="*/ 5484804 h 5549995"/>
              <a:gd name="connsiteX63" fmla="*/ 4281824 w 4588107"/>
              <a:gd name="connsiteY63" fmla="*/ 5487504 h 5549995"/>
              <a:gd name="connsiteX64" fmla="*/ 4278367 w 4588107"/>
              <a:gd name="connsiteY64" fmla="*/ 5549951 h 5549995"/>
              <a:gd name="connsiteX65" fmla="*/ 0 w 4588107"/>
              <a:gd name="connsiteY65" fmla="*/ 5387017 h 5549995"/>
              <a:gd name="connsiteX66" fmla="*/ 51489 w 4588107"/>
              <a:gd name="connsiteY66" fmla="*/ 5243704 h 5549995"/>
              <a:gd name="connsiteX67" fmla="*/ 38984 w 4588107"/>
              <a:gd name="connsiteY67" fmla="*/ 5239903 h 5549995"/>
              <a:gd name="connsiteX68" fmla="*/ 43204 w 4588107"/>
              <a:gd name="connsiteY68" fmla="*/ 5233298 h 5549995"/>
              <a:gd name="connsiteX69" fmla="*/ 43473 w 4588107"/>
              <a:gd name="connsiteY69" fmla="*/ 5230552 h 5549995"/>
              <a:gd name="connsiteX70" fmla="*/ 43743 w 4588107"/>
              <a:gd name="connsiteY70" fmla="*/ 5227804 h 5549995"/>
              <a:gd name="connsiteX71" fmla="*/ 44280 w 4588107"/>
              <a:gd name="connsiteY71" fmla="*/ 5222308 h 5549995"/>
              <a:gd name="connsiteX72" fmla="*/ 43965 w 4588107"/>
              <a:gd name="connsiteY72" fmla="*/ 5216405 h 5549995"/>
              <a:gd name="connsiteX73" fmla="*/ 43381 w 4588107"/>
              <a:gd name="connsiteY73" fmla="*/ 5213249 h 5549995"/>
              <a:gd name="connsiteX74" fmla="*/ 43650 w 4588107"/>
              <a:gd name="connsiteY74" fmla="*/ 5210500 h 5549995"/>
              <a:gd name="connsiteX75" fmla="*/ 43334 w 4588107"/>
              <a:gd name="connsiteY75" fmla="*/ 5204597 h 5549995"/>
              <a:gd name="connsiteX76" fmla="*/ 42751 w 4588107"/>
              <a:gd name="connsiteY76" fmla="*/ 5201441 h 5549995"/>
              <a:gd name="connsiteX77" fmla="*/ 42121 w 4588107"/>
              <a:gd name="connsiteY77" fmla="*/ 5189632 h 5549995"/>
              <a:gd name="connsiteX78" fmla="*/ 41537 w 4588107"/>
              <a:gd name="connsiteY78" fmla="*/ 5186477 h 5549995"/>
              <a:gd name="connsiteX79" fmla="*/ 41805 w 4588107"/>
              <a:gd name="connsiteY79" fmla="*/ 5183728 h 5549995"/>
              <a:gd name="connsiteX80" fmla="*/ 40370 w 4588107"/>
              <a:gd name="connsiteY80" fmla="*/ 5180163 h 5549995"/>
              <a:gd name="connsiteX81" fmla="*/ 45782 w 4588107"/>
              <a:gd name="connsiteY81" fmla="*/ 5116566 h 5549995"/>
              <a:gd name="connsiteX82" fmla="*/ 113396 w 4588107"/>
              <a:gd name="connsiteY82" fmla="*/ 3839310 h 5549995"/>
              <a:gd name="connsiteX83" fmla="*/ 338086 w 4588107"/>
              <a:gd name="connsiteY83" fmla="*/ 0 h 5549995"/>
              <a:gd name="connsiteX0" fmla="*/ 299102 w 4549123"/>
              <a:gd name="connsiteY0" fmla="*/ 0 h 5549966"/>
              <a:gd name="connsiteX1" fmla="*/ 3301288 w 4549123"/>
              <a:gd name="connsiteY1" fmla="*/ 171842 h 5549966"/>
              <a:gd name="connsiteX2" fmla="*/ 4130099 w 4549123"/>
              <a:gd name="connsiteY2" fmla="*/ 226950 h 5549966"/>
              <a:gd name="connsiteX3" fmla="*/ 4503293 w 4549123"/>
              <a:gd name="connsiteY3" fmla="*/ 247374 h 5549966"/>
              <a:gd name="connsiteX4" fmla="*/ 4531172 w 4549123"/>
              <a:gd name="connsiteY4" fmla="*/ 269179 h 5549966"/>
              <a:gd name="connsiteX5" fmla="*/ 4529398 w 4549123"/>
              <a:gd name="connsiteY5" fmla="*/ 300930 h 5549966"/>
              <a:gd name="connsiteX6" fmla="*/ 4532320 w 4549123"/>
              <a:gd name="connsiteY6" fmla="*/ 302647 h 5549966"/>
              <a:gd name="connsiteX7" fmla="*/ 4548746 w 4549123"/>
              <a:gd name="connsiteY7" fmla="*/ 334222 h 5549966"/>
              <a:gd name="connsiteX8" fmla="*/ 4526485 w 4549123"/>
              <a:gd name="connsiteY8" fmla="*/ 391868 h 5549966"/>
              <a:gd name="connsiteX9" fmla="*/ 4522997 w 4549123"/>
              <a:gd name="connsiteY9" fmla="*/ 415489 h 5549966"/>
              <a:gd name="connsiteX10" fmla="*/ 4517892 w 4549123"/>
              <a:gd name="connsiteY10" fmla="*/ 506828 h 5549966"/>
              <a:gd name="connsiteX11" fmla="*/ 4517242 w 4549123"/>
              <a:gd name="connsiteY11" fmla="*/ 553245 h 5549966"/>
              <a:gd name="connsiteX12" fmla="*/ 4514143 w 4549123"/>
              <a:gd name="connsiteY12" fmla="*/ 581709 h 5549966"/>
              <a:gd name="connsiteX13" fmla="*/ 4513474 w 4549123"/>
              <a:gd name="connsiteY13" fmla="*/ 585890 h 5549966"/>
              <a:gd name="connsiteX14" fmla="*/ 4500537 w 4549123"/>
              <a:gd name="connsiteY14" fmla="*/ 817404 h 5549966"/>
              <a:gd name="connsiteX15" fmla="*/ 4502250 w 4549123"/>
              <a:gd name="connsiteY15" fmla="*/ 822238 h 5549966"/>
              <a:gd name="connsiteX16" fmla="*/ 4500099 w 4549123"/>
              <a:gd name="connsiteY16" fmla="*/ 846069 h 5549966"/>
              <a:gd name="connsiteX17" fmla="*/ 4498499 w 4549123"/>
              <a:gd name="connsiteY17" fmla="*/ 853854 h 5549966"/>
              <a:gd name="connsiteX18" fmla="*/ 4492261 w 4549123"/>
              <a:gd name="connsiteY18" fmla="*/ 965485 h 5549966"/>
              <a:gd name="connsiteX19" fmla="*/ 4494338 w 4549123"/>
              <a:gd name="connsiteY19" fmla="*/ 966385 h 5549966"/>
              <a:gd name="connsiteX20" fmla="*/ 4498457 w 4549123"/>
              <a:gd name="connsiteY20" fmla="*/ 1002567 h 5549966"/>
              <a:gd name="connsiteX21" fmla="*/ 4493659 w 4549123"/>
              <a:gd name="connsiteY21" fmla="*/ 1101094 h 5549966"/>
              <a:gd name="connsiteX22" fmla="*/ 4493554 w 4549123"/>
              <a:gd name="connsiteY22" fmla="*/ 1159389 h 5549966"/>
              <a:gd name="connsiteX23" fmla="*/ 4497857 w 4549123"/>
              <a:gd name="connsiteY23" fmla="*/ 1180505 h 5549966"/>
              <a:gd name="connsiteX24" fmla="*/ 4500947 w 4549123"/>
              <a:gd name="connsiteY24" fmla="*/ 1210687 h 5549966"/>
              <a:gd name="connsiteX25" fmla="*/ 4509764 w 4549123"/>
              <a:gd name="connsiteY25" fmla="*/ 1263157 h 5549966"/>
              <a:gd name="connsiteX26" fmla="*/ 4512041 w 4549123"/>
              <a:gd name="connsiteY26" fmla="*/ 1313374 h 5549966"/>
              <a:gd name="connsiteX27" fmla="*/ 4511161 w 4549123"/>
              <a:gd name="connsiteY27" fmla="*/ 1347004 h 5549966"/>
              <a:gd name="connsiteX28" fmla="*/ 4510698 w 4549123"/>
              <a:gd name="connsiteY28" fmla="*/ 1351864 h 5549966"/>
              <a:gd name="connsiteX29" fmla="*/ 4501579 w 4549123"/>
              <a:gd name="connsiteY29" fmla="*/ 1391762 h 5549966"/>
              <a:gd name="connsiteX30" fmla="*/ 4504843 w 4549123"/>
              <a:gd name="connsiteY30" fmla="*/ 1395707 h 5549966"/>
              <a:gd name="connsiteX31" fmla="*/ 4507685 w 4549123"/>
              <a:gd name="connsiteY31" fmla="*/ 1408524 h 5549966"/>
              <a:gd name="connsiteX32" fmla="*/ 4502944 w 4549123"/>
              <a:gd name="connsiteY32" fmla="*/ 1419109 h 5549966"/>
              <a:gd name="connsiteX33" fmla="*/ 4492760 w 4549123"/>
              <a:gd name="connsiteY33" fmla="*/ 1469337 h 5549966"/>
              <a:gd name="connsiteX34" fmla="*/ 4481863 w 4549123"/>
              <a:gd name="connsiteY34" fmla="*/ 1543038 h 5549966"/>
              <a:gd name="connsiteX35" fmla="*/ 4476982 w 4549123"/>
              <a:gd name="connsiteY35" fmla="*/ 1553997 h 5549966"/>
              <a:gd name="connsiteX36" fmla="*/ 4462554 w 4549123"/>
              <a:gd name="connsiteY36" fmla="*/ 1626071 h 5549966"/>
              <a:gd name="connsiteX37" fmla="*/ 4458839 w 4549123"/>
              <a:gd name="connsiteY37" fmla="*/ 1664103 h 5549966"/>
              <a:gd name="connsiteX38" fmla="*/ 4462499 w 4549123"/>
              <a:gd name="connsiteY38" fmla="*/ 1668558 h 5549966"/>
              <a:gd name="connsiteX39" fmla="*/ 4460849 w 4549123"/>
              <a:gd name="connsiteY39" fmla="*/ 1679756 h 5549966"/>
              <a:gd name="connsiteX40" fmla="*/ 4461261 w 4549123"/>
              <a:gd name="connsiteY40" fmla="*/ 1682815 h 5549966"/>
              <a:gd name="connsiteX41" fmla="*/ 4462772 w 4549123"/>
              <a:gd name="connsiteY41" fmla="*/ 1700268 h 5549966"/>
              <a:gd name="connsiteX42" fmla="*/ 4451302 w 4549123"/>
              <a:gd name="connsiteY42" fmla="*/ 1735163 h 5549966"/>
              <a:gd name="connsiteX43" fmla="*/ 4449242 w 4549123"/>
              <a:gd name="connsiteY43" fmla="*/ 1735289 h 5549966"/>
              <a:gd name="connsiteX44" fmla="*/ 4440744 w 4549123"/>
              <a:gd name="connsiteY44" fmla="*/ 1887374 h 5549966"/>
              <a:gd name="connsiteX45" fmla="*/ 4449435 w 4549123"/>
              <a:gd name="connsiteY45" fmla="*/ 1911536 h 5549966"/>
              <a:gd name="connsiteX46" fmla="*/ 4451713 w 4549123"/>
              <a:gd name="connsiteY46" fmla="*/ 1961755 h 5549966"/>
              <a:gd name="connsiteX47" fmla="*/ 4450832 w 4549123"/>
              <a:gd name="connsiteY47" fmla="*/ 1995384 h 5549966"/>
              <a:gd name="connsiteX48" fmla="*/ 4450370 w 4549123"/>
              <a:gd name="connsiteY48" fmla="*/ 2000244 h 5549966"/>
              <a:gd name="connsiteX49" fmla="*/ 4441250 w 4549123"/>
              <a:gd name="connsiteY49" fmla="*/ 2040142 h 5549966"/>
              <a:gd name="connsiteX50" fmla="*/ 4444515 w 4549123"/>
              <a:gd name="connsiteY50" fmla="*/ 2044087 h 5549966"/>
              <a:gd name="connsiteX51" fmla="*/ 4447356 w 4549123"/>
              <a:gd name="connsiteY51" fmla="*/ 2056904 h 5549966"/>
              <a:gd name="connsiteX52" fmla="*/ 4442615 w 4549123"/>
              <a:gd name="connsiteY52" fmla="*/ 2067489 h 5549966"/>
              <a:gd name="connsiteX53" fmla="*/ 4432431 w 4549123"/>
              <a:gd name="connsiteY53" fmla="*/ 2117719 h 5549966"/>
              <a:gd name="connsiteX54" fmla="*/ 4425100 w 4549123"/>
              <a:gd name="connsiteY54" fmla="*/ 2167300 h 5549966"/>
              <a:gd name="connsiteX55" fmla="*/ 4369017 w 4549123"/>
              <a:gd name="connsiteY55" fmla="*/ 3223633 h 5549966"/>
              <a:gd name="connsiteX56" fmla="*/ 4356231 w 4549123"/>
              <a:gd name="connsiteY56" fmla="*/ 3477281 h 5549966"/>
              <a:gd name="connsiteX57" fmla="*/ 4345146 w 4549123"/>
              <a:gd name="connsiteY57" fmla="*/ 3639984 h 5549966"/>
              <a:gd name="connsiteX58" fmla="*/ 4254385 w 4549123"/>
              <a:gd name="connsiteY58" fmla="*/ 5278921 h 5549966"/>
              <a:gd name="connsiteX59" fmla="*/ 4259683 w 4549123"/>
              <a:gd name="connsiteY59" fmla="*/ 5315626 h 5549966"/>
              <a:gd name="connsiteX60" fmla="*/ 4263217 w 4549123"/>
              <a:gd name="connsiteY60" fmla="*/ 5350090 h 5549966"/>
              <a:gd name="connsiteX61" fmla="*/ 4266049 w 4549123"/>
              <a:gd name="connsiteY61" fmla="*/ 5450399 h 5549966"/>
              <a:gd name="connsiteX62" fmla="*/ 4247492 w 4549123"/>
              <a:gd name="connsiteY62" fmla="*/ 5484804 h 5549966"/>
              <a:gd name="connsiteX63" fmla="*/ 4242840 w 4549123"/>
              <a:gd name="connsiteY63" fmla="*/ 5487504 h 5549966"/>
              <a:gd name="connsiteX64" fmla="*/ 4239383 w 4549123"/>
              <a:gd name="connsiteY64" fmla="*/ 5549951 h 5549966"/>
              <a:gd name="connsiteX65" fmla="*/ 266751 w 4549123"/>
              <a:gd name="connsiteY65" fmla="*/ 5218723 h 5549966"/>
              <a:gd name="connsiteX66" fmla="*/ 12505 w 4549123"/>
              <a:gd name="connsiteY66" fmla="*/ 5243704 h 5549966"/>
              <a:gd name="connsiteX67" fmla="*/ 0 w 4549123"/>
              <a:gd name="connsiteY67" fmla="*/ 5239903 h 5549966"/>
              <a:gd name="connsiteX68" fmla="*/ 4220 w 4549123"/>
              <a:gd name="connsiteY68" fmla="*/ 5233298 h 5549966"/>
              <a:gd name="connsiteX69" fmla="*/ 4489 w 4549123"/>
              <a:gd name="connsiteY69" fmla="*/ 5230552 h 5549966"/>
              <a:gd name="connsiteX70" fmla="*/ 4759 w 4549123"/>
              <a:gd name="connsiteY70" fmla="*/ 5227804 h 5549966"/>
              <a:gd name="connsiteX71" fmla="*/ 5296 w 4549123"/>
              <a:gd name="connsiteY71" fmla="*/ 5222308 h 5549966"/>
              <a:gd name="connsiteX72" fmla="*/ 4981 w 4549123"/>
              <a:gd name="connsiteY72" fmla="*/ 5216405 h 5549966"/>
              <a:gd name="connsiteX73" fmla="*/ 4397 w 4549123"/>
              <a:gd name="connsiteY73" fmla="*/ 5213249 h 5549966"/>
              <a:gd name="connsiteX74" fmla="*/ 4666 w 4549123"/>
              <a:gd name="connsiteY74" fmla="*/ 5210500 h 5549966"/>
              <a:gd name="connsiteX75" fmla="*/ 4350 w 4549123"/>
              <a:gd name="connsiteY75" fmla="*/ 5204597 h 5549966"/>
              <a:gd name="connsiteX76" fmla="*/ 3767 w 4549123"/>
              <a:gd name="connsiteY76" fmla="*/ 5201441 h 5549966"/>
              <a:gd name="connsiteX77" fmla="*/ 3137 w 4549123"/>
              <a:gd name="connsiteY77" fmla="*/ 5189632 h 5549966"/>
              <a:gd name="connsiteX78" fmla="*/ 2553 w 4549123"/>
              <a:gd name="connsiteY78" fmla="*/ 5186477 h 5549966"/>
              <a:gd name="connsiteX79" fmla="*/ 2821 w 4549123"/>
              <a:gd name="connsiteY79" fmla="*/ 5183728 h 5549966"/>
              <a:gd name="connsiteX80" fmla="*/ 1386 w 4549123"/>
              <a:gd name="connsiteY80" fmla="*/ 5180163 h 5549966"/>
              <a:gd name="connsiteX81" fmla="*/ 6798 w 4549123"/>
              <a:gd name="connsiteY81" fmla="*/ 5116566 h 5549966"/>
              <a:gd name="connsiteX82" fmla="*/ 74412 w 4549123"/>
              <a:gd name="connsiteY82" fmla="*/ 3839310 h 5549966"/>
              <a:gd name="connsiteX83" fmla="*/ 299102 w 4549123"/>
              <a:gd name="connsiteY83" fmla="*/ 0 h 5549966"/>
              <a:gd name="connsiteX0" fmla="*/ 303426 w 4553447"/>
              <a:gd name="connsiteY0" fmla="*/ 0 h 5549966"/>
              <a:gd name="connsiteX1" fmla="*/ 3305612 w 4553447"/>
              <a:gd name="connsiteY1" fmla="*/ 171842 h 5549966"/>
              <a:gd name="connsiteX2" fmla="*/ 4134423 w 4553447"/>
              <a:gd name="connsiteY2" fmla="*/ 226950 h 5549966"/>
              <a:gd name="connsiteX3" fmla="*/ 4507617 w 4553447"/>
              <a:gd name="connsiteY3" fmla="*/ 247374 h 5549966"/>
              <a:gd name="connsiteX4" fmla="*/ 4535496 w 4553447"/>
              <a:gd name="connsiteY4" fmla="*/ 269179 h 5549966"/>
              <a:gd name="connsiteX5" fmla="*/ 4533722 w 4553447"/>
              <a:gd name="connsiteY5" fmla="*/ 300930 h 5549966"/>
              <a:gd name="connsiteX6" fmla="*/ 4536644 w 4553447"/>
              <a:gd name="connsiteY6" fmla="*/ 302647 h 5549966"/>
              <a:gd name="connsiteX7" fmla="*/ 4553070 w 4553447"/>
              <a:gd name="connsiteY7" fmla="*/ 334222 h 5549966"/>
              <a:gd name="connsiteX8" fmla="*/ 4530809 w 4553447"/>
              <a:gd name="connsiteY8" fmla="*/ 391868 h 5549966"/>
              <a:gd name="connsiteX9" fmla="*/ 4527321 w 4553447"/>
              <a:gd name="connsiteY9" fmla="*/ 415489 h 5549966"/>
              <a:gd name="connsiteX10" fmla="*/ 4522216 w 4553447"/>
              <a:gd name="connsiteY10" fmla="*/ 506828 h 5549966"/>
              <a:gd name="connsiteX11" fmla="*/ 4521566 w 4553447"/>
              <a:gd name="connsiteY11" fmla="*/ 553245 h 5549966"/>
              <a:gd name="connsiteX12" fmla="*/ 4518467 w 4553447"/>
              <a:gd name="connsiteY12" fmla="*/ 581709 h 5549966"/>
              <a:gd name="connsiteX13" fmla="*/ 4517798 w 4553447"/>
              <a:gd name="connsiteY13" fmla="*/ 585890 h 5549966"/>
              <a:gd name="connsiteX14" fmla="*/ 4504861 w 4553447"/>
              <a:gd name="connsiteY14" fmla="*/ 817404 h 5549966"/>
              <a:gd name="connsiteX15" fmla="*/ 4506574 w 4553447"/>
              <a:gd name="connsiteY15" fmla="*/ 822238 h 5549966"/>
              <a:gd name="connsiteX16" fmla="*/ 4504423 w 4553447"/>
              <a:gd name="connsiteY16" fmla="*/ 846069 h 5549966"/>
              <a:gd name="connsiteX17" fmla="*/ 4502823 w 4553447"/>
              <a:gd name="connsiteY17" fmla="*/ 853854 h 5549966"/>
              <a:gd name="connsiteX18" fmla="*/ 4496585 w 4553447"/>
              <a:gd name="connsiteY18" fmla="*/ 965485 h 5549966"/>
              <a:gd name="connsiteX19" fmla="*/ 4498662 w 4553447"/>
              <a:gd name="connsiteY19" fmla="*/ 966385 h 5549966"/>
              <a:gd name="connsiteX20" fmla="*/ 4502781 w 4553447"/>
              <a:gd name="connsiteY20" fmla="*/ 1002567 h 5549966"/>
              <a:gd name="connsiteX21" fmla="*/ 4497983 w 4553447"/>
              <a:gd name="connsiteY21" fmla="*/ 1101094 h 5549966"/>
              <a:gd name="connsiteX22" fmla="*/ 4497878 w 4553447"/>
              <a:gd name="connsiteY22" fmla="*/ 1159389 h 5549966"/>
              <a:gd name="connsiteX23" fmla="*/ 4502181 w 4553447"/>
              <a:gd name="connsiteY23" fmla="*/ 1180505 h 5549966"/>
              <a:gd name="connsiteX24" fmla="*/ 4505271 w 4553447"/>
              <a:gd name="connsiteY24" fmla="*/ 1210687 h 5549966"/>
              <a:gd name="connsiteX25" fmla="*/ 4514088 w 4553447"/>
              <a:gd name="connsiteY25" fmla="*/ 1263157 h 5549966"/>
              <a:gd name="connsiteX26" fmla="*/ 4516365 w 4553447"/>
              <a:gd name="connsiteY26" fmla="*/ 1313374 h 5549966"/>
              <a:gd name="connsiteX27" fmla="*/ 4515485 w 4553447"/>
              <a:gd name="connsiteY27" fmla="*/ 1347004 h 5549966"/>
              <a:gd name="connsiteX28" fmla="*/ 4515022 w 4553447"/>
              <a:gd name="connsiteY28" fmla="*/ 1351864 h 5549966"/>
              <a:gd name="connsiteX29" fmla="*/ 4505903 w 4553447"/>
              <a:gd name="connsiteY29" fmla="*/ 1391762 h 5549966"/>
              <a:gd name="connsiteX30" fmla="*/ 4509167 w 4553447"/>
              <a:gd name="connsiteY30" fmla="*/ 1395707 h 5549966"/>
              <a:gd name="connsiteX31" fmla="*/ 4512009 w 4553447"/>
              <a:gd name="connsiteY31" fmla="*/ 1408524 h 5549966"/>
              <a:gd name="connsiteX32" fmla="*/ 4507268 w 4553447"/>
              <a:gd name="connsiteY32" fmla="*/ 1419109 h 5549966"/>
              <a:gd name="connsiteX33" fmla="*/ 4497084 w 4553447"/>
              <a:gd name="connsiteY33" fmla="*/ 1469337 h 5549966"/>
              <a:gd name="connsiteX34" fmla="*/ 4486187 w 4553447"/>
              <a:gd name="connsiteY34" fmla="*/ 1543038 h 5549966"/>
              <a:gd name="connsiteX35" fmla="*/ 4481306 w 4553447"/>
              <a:gd name="connsiteY35" fmla="*/ 1553997 h 5549966"/>
              <a:gd name="connsiteX36" fmla="*/ 4466878 w 4553447"/>
              <a:gd name="connsiteY36" fmla="*/ 1626071 h 5549966"/>
              <a:gd name="connsiteX37" fmla="*/ 4463163 w 4553447"/>
              <a:gd name="connsiteY37" fmla="*/ 1664103 h 5549966"/>
              <a:gd name="connsiteX38" fmla="*/ 4466823 w 4553447"/>
              <a:gd name="connsiteY38" fmla="*/ 1668558 h 5549966"/>
              <a:gd name="connsiteX39" fmla="*/ 4465173 w 4553447"/>
              <a:gd name="connsiteY39" fmla="*/ 1679756 h 5549966"/>
              <a:gd name="connsiteX40" fmla="*/ 4465585 w 4553447"/>
              <a:gd name="connsiteY40" fmla="*/ 1682815 h 5549966"/>
              <a:gd name="connsiteX41" fmla="*/ 4467096 w 4553447"/>
              <a:gd name="connsiteY41" fmla="*/ 1700268 h 5549966"/>
              <a:gd name="connsiteX42" fmla="*/ 4455626 w 4553447"/>
              <a:gd name="connsiteY42" fmla="*/ 1735163 h 5549966"/>
              <a:gd name="connsiteX43" fmla="*/ 4453566 w 4553447"/>
              <a:gd name="connsiteY43" fmla="*/ 1735289 h 5549966"/>
              <a:gd name="connsiteX44" fmla="*/ 4445068 w 4553447"/>
              <a:gd name="connsiteY44" fmla="*/ 1887374 h 5549966"/>
              <a:gd name="connsiteX45" fmla="*/ 4453759 w 4553447"/>
              <a:gd name="connsiteY45" fmla="*/ 1911536 h 5549966"/>
              <a:gd name="connsiteX46" fmla="*/ 4456037 w 4553447"/>
              <a:gd name="connsiteY46" fmla="*/ 1961755 h 5549966"/>
              <a:gd name="connsiteX47" fmla="*/ 4455156 w 4553447"/>
              <a:gd name="connsiteY47" fmla="*/ 1995384 h 5549966"/>
              <a:gd name="connsiteX48" fmla="*/ 4454694 w 4553447"/>
              <a:gd name="connsiteY48" fmla="*/ 2000244 h 5549966"/>
              <a:gd name="connsiteX49" fmla="*/ 4445574 w 4553447"/>
              <a:gd name="connsiteY49" fmla="*/ 2040142 h 5549966"/>
              <a:gd name="connsiteX50" fmla="*/ 4448839 w 4553447"/>
              <a:gd name="connsiteY50" fmla="*/ 2044087 h 5549966"/>
              <a:gd name="connsiteX51" fmla="*/ 4451680 w 4553447"/>
              <a:gd name="connsiteY51" fmla="*/ 2056904 h 5549966"/>
              <a:gd name="connsiteX52" fmla="*/ 4446939 w 4553447"/>
              <a:gd name="connsiteY52" fmla="*/ 2067489 h 5549966"/>
              <a:gd name="connsiteX53" fmla="*/ 4436755 w 4553447"/>
              <a:gd name="connsiteY53" fmla="*/ 2117719 h 5549966"/>
              <a:gd name="connsiteX54" fmla="*/ 4429424 w 4553447"/>
              <a:gd name="connsiteY54" fmla="*/ 2167300 h 5549966"/>
              <a:gd name="connsiteX55" fmla="*/ 4373341 w 4553447"/>
              <a:gd name="connsiteY55" fmla="*/ 3223633 h 5549966"/>
              <a:gd name="connsiteX56" fmla="*/ 4360555 w 4553447"/>
              <a:gd name="connsiteY56" fmla="*/ 3477281 h 5549966"/>
              <a:gd name="connsiteX57" fmla="*/ 4349470 w 4553447"/>
              <a:gd name="connsiteY57" fmla="*/ 3639984 h 5549966"/>
              <a:gd name="connsiteX58" fmla="*/ 4258709 w 4553447"/>
              <a:gd name="connsiteY58" fmla="*/ 5278921 h 5549966"/>
              <a:gd name="connsiteX59" fmla="*/ 4264007 w 4553447"/>
              <a:gd name="connsiteY59" fmla="*/ 5315626 h 5549966"/>
              <a:gd name="connsiteX60" fmla="*/ 4267541 w 4553447"/>
              <a:gd name="connsiteY60" fmla="*/ 5350090 h 5549966"/>
              <a:gd name="connsiteX61" fmla="*/ 4270373 w 4553447"/>
              <a:gd name="connsiteY61" fmla="*/ 5450399 h 5549966"/>
              <a:gd name="connsiteX62" fmla="*/ 4251816 w 4553447"/>
              <a:gd name="connsiteY62" fmla="*/ 5484804 h 5549966"/>
              <a:gd name="connsiteX63" fmla="*/ 4247164 w 4553447"/>
              <a:gd name="connsiteY63" fmla="*/ 5487504 h 5549966"/>
              <a:gd name="connsiteX64" fmla="*/ 4243707 w 4553447"/>
              <a:gd name="connsiteY64" fmla="*/ 5549951 h 5549966"/>
              <a:gd name="connsiteX65" fmla="*/ 271075 w 4553447"/>
              <a:gd name="connsiteY65" fmla="*/ 5218723 h 5549966"/>
              <a:gd name="connsiteX66" fmla="*/ 0 w 4553447"/>
              <a:gd name="connsiteY66" fmla="*/ 5280167 h 5549966"/>
              <a:gd name="connsiteX67" fmla="*/ 4324 w 4553447"/>
              <a:gd name="connsiteY67" fmla="*/ 5239903 h 5549966"/>
              <a:gd name="connsiteX68" fmla="*/ 8544 w 4553447"/>
              <a:gd name="connsiteY68" fmla="*/ 5233298 h 5549966"/>
              <a:gd name="connsiteX69" fmla="*/ 8813 w 4553447"/>
              <a:gd name="connsiteY69" fmla="*/ 5230552 h 5549966"/>
              <a:gd name="connsiteX70" fmla="*/ 9083 w 4553447"/>
              <a:gd name="connsiteY70" fmla="*/ 5227804 h 5549966"/>
              <a:gd name="connsiteX71" fmla="*/ 9620 w 4553447"/>
              <a:gd name="connsiteY71" fmla="*/ 5222308 h 5549966"/>
              <a:gd name="connsiteX72" fmla="*/ 9305 w 4553447"/>
              <a:gd name="connsiteY72" fmla="*/ 5216405 h 5549966"/>
              <a:gd name="connsiteX73" fmla="*/ 8721 w 4553447"/>
              <a:gd name="connsiteY73" fmla="*/ 5213249 h 5549966"/>
              <a:gd name="connsiteX74" fmla="*/ 8990 w 4553447"/>
              <a:gd name="connsiteY74" fmla="*/ 5210500 h 5549966"/>
              <a:gd name="connsiteX75" fmla="*/ 8674 w 4553447"/>
              <a:gd name="connsiteY75" fmla="*/ 5204597 h 5549966"/>
              <a:gd name="connsiteX76" fmla="*/ 8091 w 4553447"/>
              <a:gd name="connsiteY76" fmla="*/ 5201441 h 5549966"/>
              <a:gd name="connsiteX77" fmla="*/ 7461 w 4553447"/>
              <a:gd name="connsiteY77" fmla="*/ 5189632 h 5549966"/>
              <a:gd name="connsiteX78" fmla="*/ 6877 w 4553447"/>
              <a:gd name="connsiteY78" fmla="*/ 5186477 h 5549966"/>
              <a:gd name="connsiteX79" fmla="*/ 7145 w 4553447"/>
              <a:gd name="connsiteY79" fmla="*/ 5183728 h 5549966"/>
              <a:gd name="connsiteX80" fmla="*/ 5710 w 4553447"/>
              <a:gd name="connsiteY80" fmla="*/ 5180163 h 5549966"/>
              <a:gd name="connsiteX81" fmla="*/ 11122 w 4553447"/>
              <a:gd name="connsiteY81" fmla="*/ 5116566 h 5549966"/>
              <a:gd name="connsiteX82" fmla="*/ 78736 w 4553447"/>
              <a:gd name="connsiteY82" fmla="*/ 3839310 h 5549966"/>
              <a:gd name="connsiteX83" fmla="*/ 303426 w 4553447"/>
              <a:gd name="connsiteY83" fmla="*/ 0 h 5549966"/>
              <a:gd name="connsiteX0" fmla="*/ 303426 w 4553447"/>
              <a:gd name="connsiteY0" fmla="*/ 0 h 5549973"/>
              <a:gd name="connsiteX1" fmla="*/ 3305612 w 4553447"/>
              <a:gd name="connsiteY1" fmla="*/ 171842 h 5549973"/>
              <a:gd name="connsiteX2" fmla="*/ 4134423 w 4553447"/>
              <a:gd name="connsiteY2" fmla="*/ 226950 h 5549973"/>
              <a:gd name="connsiteX3" fmla="*/ 4507617 w 4553447"/>
              <a:gd name="connsiteY3" fmla="*/ 247374 h 5549973"/>
              <a:gd name="connsiteX4" fmla="*/ 4535496 w 4553447"/>
              <a:gd name="connsiteY4" fmla="*/ 269179 h 5549973"/>
              <a:gd name="connsiteX5" fmla="*/ 4533722 w 4553447"/>
              <a:gd name="connsiteY5" fmla="*/ 300930 h 5549973"/>
              <a:gd name="connsiteX6" fmla="*/ 4536644 w 4553447"/>
              <a:gd name="connsiteY6" fmla="*/ 302647 h 5549973"/>
              <a:gd name="connsiteX7" fmla="*/ 4553070 w 4553447"/>
              <a:gd name="connsiteY7" fmla="*/ 334222 h 5549973"/>
              <a:gd name="connsiteX8" fmla="*/ 4530809 w 4553447"/>
              <a:gd name="connsiteY8" fmla="*/ 391868 h 5549973"/>
              <a:gd name="connsiteX9" fmla="*/ 4527321 w 4553447"/>
              <a:gd name="connsiteY9" fmla="*/ 415489 h 5549973"/>
              <a:gd name="connsiteX10" fmla="*/ 4522216 w 4553447"/>
              <a:gd name="connsiteY10" fmla="*/ 506828 h 5549973"/>
              <a:gd name="connsiteX11" fmla="*/ 4521566 w 4553447"/>
              <a:gd name="connsiteY11" fmla="*/ 553245 h 5549973"/>
              <a:gd name="connsiteX12" fmla="*/ 4518467 w 4553447"/>
              <a:gd name="connsiteY12" fmla="*/ 581709 h 5549973"/>
              <a:gd name="connsiteX13" fmla="*/ 4517798 w 4553447"/>
              <a:gd name="connsiteY13" fmla="*/ 585890 h 5549973"/>
              <a:gd name="connsiteX14" fmla="*/ 4504861 w 4553447"/>
              <a:gd name="connsiteY14" fmla="*/ 817404 h 5549973"/>
              <a:gd name="connsiteX15" fmla="*/ 4506574 w 4553447"/>
              <a:gd name="connsiteY15" fmla="*/ 822238 h 5549973"/>
              <a:gd name="connsiteX16" fmla="*/ 4504423 w 4553447"/>
              <a:gd name="connsiteY16" fmla="*/ 846069 h 5549973"/>
              <a:gd name="connsiteX17" fmla="*/ 4502823 w 4553447"/>
              <a:gd name="connsiteY17" fmla="*/ 853854 h 5549973"/>
              <a:gd name="connsiteX18" fmla="*/ 4496585 w 4553447"/>
              <a:gd name="connsiteY18" fmla="*/ 965485 h 5549973"/>
              <a:gd name="connsiteX19" fmla="*/ 4498662 w 4553447"/>
              <a:gd name="connsiteY19" fmla="*/ 966385 h 5549973"/>
              <a:gd name="connsiteX20" fmla="*/ 4502781 w 4553447"/>
              <a:gd name="connsiteY20" fmla="*/ 1002567 h 5549973"/>
              <a:gd name="connsiteX21" fmla="*/ 4497983 w 4553447"/>
              <a:gd name="connsiteY21" fmla="*/ 1101094 h 5549973"/>
              <a:gd name="connsiteX22" fmla="*/ 4497878 w 4553447"/>
              <a:gd name="connsiteY22" fmla="*/ 1159389 h 5549973"/>
              <a:gd name="connsiteX23" fmla="*/ 4502181 w 4553447"/>
              <a:gd name="connsiteY23" fmla="*/ 1180505 h 5549973"/>
              <a:gd name="connsiteX24" fmla="*/ 4505271 w 4553447"/>
              <a:gd name="connsiteY24" fmla="*/ 1210687 h 5549973"/>
              <a:gd name="connsiteX25" fmla="*/ 4514088 w 4553447"/>
              <a:gd name="connsiteY25" fmla="*/ 1263157 h 5549973"/>
              <a:gd name="connsiteX26" fmla="*/ 4516365 w 4553447"/>
              <a:gd name="connsiteY26" fmla="*/ 1313374 h 5549973"/>
              <a:gd name="connsiteX27" fmla="*/ 4515485 w 4553447"/>
              <a:gd name="connsiteY27" fmla="*/ 1347004 h 5549973"/>
              <a:gd name="connsiteX28" fmla="*/ 4515022 w 4553447"/>
              <a:gd name="connsiteY28" fmla="*/ 1351864 h 5549973"/>
              <a:gd name="connsiteX29" fmla="*/ 4505903 w 4553447"/>
              <a:gd name="connsiteY29" fmla="*/ 1391762 h 5549973"/>
              <a:gd name="connsiteX30" fmla="*/ 4509167 w 4553447"/>
              <a:gd name="connsiteY30" fmla="*/ 1395707 h 5549973"/>
              <a:gd name="connsiteX31" fmla="*/ 4512009 w 4553447"/>
              <a:gd name="connsiteY31" fmla="*/ 1408524 h 5549973"/>
              <a:gd name="connsiteX32" fmla="*/ 4507268 w 4553447"/>
              <a:gd name="connsiteY32" fmla="*/ 1419109 h 5549973"/>
              <a:gd name="connsiteX33" fmla="*/ 4497084 w 4553447"/>
              <a:gd name="connsiteY33" fmla="*/ 1469337 h 5549973"/>
              <a:gd name="connsiteX34" fmla="*/ 4486187 w 4553447"/>
              <a:gd name="connsiteY34" fmla="*/ 1543038 h 5549973"/>
              <a:gd name="connsiteX35" fmla="*/ 4481306 w 4553447"/>
              <a:gd name="connsiteY35" fmla="*/ 1553997 h 5549973"/>
              <a:gd name="connsiteX36" fmla="*/ 4466878 w 4553447"/>
              <a:gd name="connsiteY36" fmla="*/ 1626071 h 5549973"/>
              <a:gd name="connsiteX37" fmla="*/ 4463163 w 4553447"/>
              <a:gd name="connsiteY37" fmla="*/ 1664103 h 5549973"/>
              <a:gd name="connsiteX38" fmla="*/ 4466823 w 4553447"/>
              <a:gd name="connsiteY38" fmla="*/ 1668558 h 5549973"/>
              <a:gd name="connsiteX39" fmla="*/ 4465173 w 4553447"/>
              <a:gd name="connsiteY39" fmla="*/ 1679756 h 5549973"/>
              <a:gd name="connsiteX40" fmla="*/ 4465585 w 4553447"/>
              <a:gd name="connsiteY40" fmla="*/ 1682815 h 5549973"/>
              <a:gd name="connsiteX41" fmla="*/ 4467096 w 4553447"/>
              <a:gd name="connsiteY41" fmla="*/ 1700268 h 5549973"/>
              <a:gd name="connsiteX42" fmla="*/ 4455626 w 4553447"/>
              <a:gd name="connsiteY42" fmla="*/ 1735163 h 5549973"/>
              <a:gd name="connsiteX43" fmla="*/ 4453566 w 4553447"/>
              <a:gd name="connsiteY43" fmla="*/ 1735289 h 5549973"/>
              <a:gd name="connsiteX44" fmla="*/ 4445068 w 4553447"/>
              <a:gd name="connsiteY44" fmla="*/ 1887374 h 5549973"/>
              <a:gd name="connsiteX45" fmla="*/ 4453759 w 4553447"/>
              <a:gd name="connsiteY45" fmla="*/ 1911536 h 5549973"/>
              <a:gd name="connsiteX46" fmla="*/ 4456037 w 4553447"/>
              <a:gd name="connsiteY46" fmla="*/ 1961755 h 5549973"/>
              <a:gd name="connsiteX47" fmla="*/ 4455156 w 4553447"/>
              <a:gd name="connsiteY47" fmla="*/ 1995384 h 5549973"/>
              <a:gd name="connsiteX48" fmla="*/ 4454694 w 4553447"/>
              <a:gd name="connsiteY48" fmla="*/ 2000244 h 5549973"/>
              <a:gd name="connsiteX49" fmla="*/ 4445574 w 4553447"/>
              <a:gd name="connsiteY49" fmla="*/ 2040142 h 5549973"/>
              <a:gd name="connsiteX50" fmla="*/ 4448839 w 4553447"/>
              <a:gd name="connsiteY50" fmla="*/ 2044087 h 5549973"/>
              <a:gd name="connsiteX51" fmla="*/ 4451680 w 4553447"/>
              <a:gd name="connsiteY51" fmla="*/ 2056904 h 5549973"/>
              <a:gd name="connsiteX52" fmla="*/ 4446939 w 4553447"/>
              <a:gd name="connsiteY52" fmla="*/ 2067489 h 5549973"/>
              <a:gd name="connsiteX53" fmla="*/ 4436755 w 4553447"/>
              <a:gd name="connsiteY53" fmla="*/ 2117719 h 5549973"/>
              <a:gd name="connsiteX54" fmla="*/ 4429424 w 4553447"/>
              <a:gd name="connsiteY54" fmla="*/ 2167300 h 5549973"/>
              <a:gd name="connsiteX55" fmla="*/ 4373341 w 4553447"/>
              <a:gd name="connsiteY55" fmla="*/ 3223633 h 5549973"/>
              <a:gd name="connsiteX56" fmla="*/ 4360555 w 4553447"/>
              <a:gd name="connsiteY56" fmla="*/ 3477281 h 5549973"/>
              <a:gd name="connsiteX57" fmla="*/ 4349470 w 4553447"/>
              <a:gd name="connsiteY57" fmla="*/ 3639984 h 5549973"/>
              <a:gd name="connsiteX58" fmla="*/ 4258709 w 4553447"/>
              <a:gd name="connsiteY58" fmla="*/ 5278921 h 5549973"/>
              <a:gd name="connsiteX59" fmla="*/ 4264007 w 4553447"/>
              <a:gd name="connsiteY59" fmla="*/ 5315626 h 5549973"/>
              <a:gd name="connsiteX60" fmla="*/ 4267541 w 4553447"/>
              <a:gd name="connsiteY60" fmla="*/ 5350090 h 5549973"/>
              <a:gd name="connsiteX61" fmla="*/ 4270373 w 4553447"/>
              <a:gd name="connsiteY61" fmla="*/ 5450399 h 5549973"/>
              <a:gd name="connsiteX62" fmla="*/ 4251816 w 4553447"/>
              <a:gd name="connsiteY62" fmla="*/ 5484804 h 5549973"/>
              <a:gd name="connsiteX63" fmla="*/ 4247164 w 4553447"/>
              <a:gd name="connsiteY63" fmla="*/ 5487504 h 5549973"/>
              <a:gd name="connsiteX64" fmla="*/ 4243707 w 4553447"/>
              <a:gd name="connsiteY64" fmla="*/ 5549951 h 5549973"/>
              <a:gd name="connsiteX65" fmla="*/ 310344 w 4553447"/>
              <a:gd name="connsiteY65" fmla="*/ 5297261 h 5549973"/>
              <a:gd name="connsiteX66" fmla="*/ 0 w 4553447"/>
              <a:gd name="connsiteY66" fmla="*/ 5280167 h 5549973"/>
              <a:gd name="connsiteX67" fmla="*/ 4324 w 4553447"/>
              <a:gd name="connsiteY67" fmla="*/ 5239903 h 5549973"/>
              <a:gd name="connsiteX68" fmla="*/ 8544 w 4553447"/>
              <a:gd name="connsiteY68" fmla="*/ 5233298 h 5549973"/>
              <a:gd name="connsiteX69" fmla="*/ 8813 w 4553447"/>
              <a:gd name="connsiteY69" fmla="*/ 5230552 h 5549973"/>
              <a:gd name="connsiteX70" fmla="*/ 9083 w 4553447"/>
              <a:gd name="connsiteY70" fmla="*/ 5227804 h 5549973"/>
              <a:gd name="connsiteX71" fmla="*/ 9620 w 4553447"/>
              <a:gd name="connsiteY71" fmla="*/ 5222308 h 5549973"/>
              <a:gd name="connsiteX72" fmla="*/ 9305 w 4553447"/>
              <a:gd name="connsiteY72" fmla="*/ 5216405 h 5549973"/>
              <a:gd name="connsiteX73" fmla="*/ 8721 w 4553447"/>
              <a:gd name="connsiteY73" fmla="*/ 5213249 h 5549973"/>
              <a:gd name="connsiteX74" fmla="*/ 8990 w 4553447"/>
              <a:gd name="connsiteY74" fmla="*/ 5210500 h 5549973"/>
              <a:gd name="connsiteX75" fmla="*/ 8674 w 4553447"/>
              <a:gd name="connsiteY75" fmla="*/ 5204597 h 5549973"/>
              <a:gd name="connsiteX76" fmla="*/ 8091 w 4553447"/>
              <a:gd name="connsiteY76" fmla="*/ 5201441 h 5549973"/>
              <a:gd name="connsiteX77" fmla="*/ 7461 w 4553447"/>
              <a:gd name="connsiteY77" fmla="*/ 5189632 h 5549973"/>
              <a:gd name="connsiteX78" fmla="*/ 6877 w 4553447"/>
              <a:gd name="connsiteY78" fmla="*/ 5186477 h 5549973"/>
              <a:gd name="connsiteX79" fmla="*/ 7145 w 4553447"/>
              <a:gd name="connsiteY79" fmla="*/ 5183728 h 5549973"/>
              <a:gd name="connsiteX80" fmla="*/ 5710 w 4553447"/>
              <a:gd name="connsiteY80" fmla="*/ 5180163 h 5549973"/>
              <a:gd name="connsiteX81" fmla="*/ 11122 w 4553447"/>
              <a:gd name="connsiteY81" fmla="*/ 5116566 h 5549973"/>
              <a:gd name="connsiteX82" fmla="*/ 78736 w 4553447"/>
              <a:gd name="connsiteY82" fmla="*/ 3839310 h 5549973"/>
              <a:gd name="connsiteX83" fmla="*/ 303426 w 4553447"/>
              <a:gd name="connsiteY83" fmla="*/ 0 h 5549973"/>
              <a:gd name="connsiteX0" fmla="*/ 303426 w 4553447"/>
              <a:gd name="connsiteY0" fmla="*/ 0 h 5549974"/>
              <a:gd name="connsiteX1" fmla="*/ 3305612 w 4553447"/>
              <a:gd name="connsiteY1" fmla="*/ 171842 h 5549974"/>
              <a:gd name="connsiteX2" fmla="*/ 4134423 w 4553447"/>
              <a:gd name="connsiteY2" fmla="*/ 226950 h 5549974"/>
              <a:gd name="connsiteX3" fmla="*/ 4507617 w 4553447"/>
              <a:gd name="connsiteY3" fmla="*/ 247374 h 5549974"/>
              <a:gd name="connsiteX4" fmla="*/ 4535496 w 4553447"/>
              <a:gd name="connsiteY4" fmla="*/ 269179 h 5549974"/>
              <a:gd name="connsiteX5" fmla="*/ 4533722 w 4553447"/>
              <a:gd name="connsiteY5" fmla="*/ 300930 h 5549974"/>
              <a:gd name="connsiteX6" fmla="*/ 4536644 w 4553447"/>
              <a:gd name="connsiteY6" fmla="*/ 302647 h 5549974"/>
              <a:gd name="connsiteX7" fmla="*/ 4553070 w 4553447"/>
              <a:gd name="connsiteY7" fmla="*/ 334222 h 5549974"/>
              <a:gd name="connsiteX8" fmla="*/ 4530809 w 4553447"/>
              <a:gd name="connsiteY8" fmla="*/ 391868 h 5549974"/>
              <a:gd name="connsiteX9" fmla="*/ 4527321 w 4553447"/>
              <a:gd name="connsiteY9" fmla="*/ 415489 h 5549974"/>
              <a:gd name="connsiteX10" fmla="*/ 4522216 w 4553447"/>
              <a:gd name="connsiteY10" fmla="*/ 506828 h 5549974"/>
              <a:gd name="connsiteX11" fmla="*/ 4521566 w 4553447"/>
              <a:gd name="connsiteY11" fmla="*/ 553245 h 5549974"/>
              <a:gd name="connsiteX12" fmla="*/ 4518467 w 4553447"/>
              <a:gd name="connsiteY12" fmla="*/ 581709 h 5549974"/>
              <a:gd name="connsiteX13" fmla="*/ 4517798 w 4553447"/>
              <a:gd name="connsiteY13" fmla="*/ 585890 h 5549974"/>
              <a:gd name="connsiteX14" fmla="*/ 4504861 w 4553447"/>
              <a:gd name="connsiteY14" fmla="*/ 817404 h 5549974"/>
              <a:gd name="connsiteX15" fmla="*/ 4506574 w 4553447"/>
              <a:gd name="connsiteY15" fmla="*/ 822238 h 5549974"/>
              <a:gd name="connsiteX16" fmla="*/ 4504423 w 4553447"/>
              <a:gd name="connsiteY16" fmla="*/ 846069 h 5549974"/>
              <a:gd name="connsiteX17" fmla="*/ 4502823 w 4553447"/>
              <a:gd name="connsiteY17" fmla="*/ 853854 h 5549974"/>
              <a:gd name="connsiteX18" fmla="*/ 4496585 w 4553447"/>
              <a:gd name="connsiteY18" fmla="*/ 965485 h 5549974"/>
              <a:gd name="connsiteX19" fmla="*/ 4498662 w 4553447"/>
              <a:gd name="connsiteY19" fmla="*/ 966385 h 5549974"/>
              <a:gd name="connsiteX20" fmla="*/ 4502781 w 4553447"/>
              <a:gd name="connsiteY20" fmla="*/ 1002567 h 5549974"/>
              <a:gd name="connsiteX21" fmla="*/ 4497983 w 4553447"/>
              <a:gd name="connsiteY21" fmla="*/ 1101094 h 5549974"/>
              <a:gd name="connsiteX22" fmla="*/ 4497878 w 4553447"/>
              <a:gd name="connsiteY22" fmla="*/ 1159389 h 5549974"/>
              <a:gd name="connsiteX23" fmla="*/ 4502181 w 4553447"/>
              <a:gd name="connsiteY23" fmla="*/ 1180505 h 5549974"/>
              <a:gd name="connsiteX24" fmla="*/ 4505271 w 4553447"/>
              <a:gd name="connsiteY24" fmla="*/ 1210687 h 5549974"/>
              <a:gd name="connsiteX25" fmla="*/ 4514088 w 4553447"/>
              <a:gd name="connsiteY25" fmla="*/ 1263157 h 5549974"/>
              <a:gd name="connsiteX26" fmla="*/ 4516365 w 4553447"/>
              <a:gd name="connsiteY26" fmla="*/ 1313374 h 5549974"/>
              <a:gd name="connsiteX27" fmla="*/ 4515485 w 4553447"/>
              <a:gd name="connsiteY27" fmla="*/ 1347004 h 5549974"/>
              <a:gd name="connsiteX28" fmla="*/ 4515022 w 4553447"/>
              <a:gd name="connsiteY28" fmla="*/ 1351864 h 5549974"/>
              <a:gd name="connsiteX29" fmla="*/ 4505903 w 4553447"/>
              <a:gd name="connsiteY29" fmla="*/ 1391762 h 5549974"/>
              <a:gd name="connsiteX30" fmla="*/ 4509167 w 4553447"/>
              <a:gd name="connsiteY30" fmla="*/ 1395707 h 5549974"/>
              <a:gd name="connsiteX31" fmla="*/ 4512009 w 4553447"/>
              <a:gd name="connsiteY31" fmla="*/ 1408524 h 5549974"/>
              <a:gd name="connsiteX32" fmla="*/ 4507268 w 4553447"/>
              <a:gd name="connsiteY32" fmla="*/ 1419109 h 5549974"/>
              <a:gd name="connsiteX33" fmla="*/ 4497084 w 4553447"/>
              <a:gd name="connsiteY33" fmla="*/ 1469337 h 5549974"/>
              <a:gd name="connsiteX34" fmla="*/ 4486187 w 4553447"/>
              <a:gd name="connsiteY34" fmla="*/ 1543038 h 5549974"/>
              <a:gd name="connsiteX35" fmla="*/ 4481306 w 4553447"/>
              <a:gd name="connsiteY35" fmla="*/ 1553997 h 5549974"/>
              <a:gd name="connsiteX36" fmla="*/ 4466878 w 4553447"/>
              <a:gd name="connsiteY36" fmla="*/ 1626071 h 5549974"/>
              <a:gd name="connsiteX37" fmla="*/ 4463163 w 4553447"/>
              <a:gd name="connsiteY37" fmla="*/ 1664103 h 5549974"/>
              <a:gd name="connsiteX38" fmla="*/ 4466823 w 4553447"/>
              <a:gd name="connsiteY38" fmla="*/ 1668558 h 5549974"/>
              <a:gd name="connsiteX39" fmla="*/ 4465173 w 4553447"/>
              <a:gd name="connsiteY39" fmla="*/ 1679756 h 5549974"/>
              <a:gd name="connsiteX40" fmla="*/ 4465585 w 4553447"/>
              <a:gd name="connsiteY40" fmla="*/ 1682815 h 5549974"/>
              <a:gd name="connsiteX41" fmla="*/ 4467096 w 4553447"/>
              <a:gd name="connsiteY41" fmla="*/ 1700268 h 5549974"/>
              <a:gd name="connsiteX42" fmla="*/ 4455626 w 4553447"/>
              <a:gd name="connsiteY42" fmla="*/ 1735163 h 5549974"/>
              <a:gd name="connsiteX43" fmla="*/ 4453566 w 4553447"/>
              <a:gd name="connsiteY43" fmla="*/ 1735289 h 5549974"/>
              <a:gd name="connsiteX44" fmla="*/ 4445068 w 4553447"/>
              <a:gd name="connsiteY44" fmla="*/ 1887374 h 5549974"/>
              <a:gd name="connsiteX45" fmla="*/ 4453759 w 4553447"/>
              <a:gd name="connsiteY45" fmla="*/ 1911536 h 5549974"/>
              <a:gd name="connsiteX46" fmla="*/ 4456037 w 4553447"/>
              <a:gd name="connsiteY46" fmla="*/ 1961755 h 5549974"/>
              <a:gd name="connsiteX47" fmla="*/ 4455156 w 4553447"/>
              <a:gd name="connsiteY47" fmla="*/ 1995384 h 5549974"/>
              <a:gd name="connsiteX48" fmla="*/ 4454694 w 4553447"/>
              <a:gd name="connsiteY48" fmla="*/ 2000244 h 5549974"/>
              <a:gd name="connsiteX49" fmla="*/ 4445574 w 4553447"/>
              <a:gd name="connsiteY49" fmla="*/ 2040142 h 5549974"/>
              <a:gd name="connsiteX50" fmla="*/ 4448839 w 4553447"/>
              <a:gd name="connsiteY50" fmla="*/ 2044087 h 5549974"/>
              <a:gd name="connsiteX51" fmla="*/ 4451680 w 4553447"/>
              <a:gd name="connsiteY51" fmla="*/ 2056904 h 5549974"/>
              <a:gd name="connsiteX52" fmla="*/ 4446939 w 4553447"/>
              <a:gd name="connsiteY52" fmla="*/ 2067489 h 5549974"/>
              <a:gd name="connsiteX53" fmla="*/ 4436755 w 4553447"/>
              <a:gd name="connsiteY53" fmla="*/ 2117719 h 5549974"/>
              <a:gd name="connsiteX54" fmla="*/ 4429424 w 4553447"/>
              <a:gd name="connsiteY54" fmla="*/ 2167300 h 5549974"/>
              <a:gd name="connsiteX55" fmla="*/ 4373341 w 4553447"/>
              <a:gd name="connsiteY55" fmla="*/ 3223633 h 5549974"/>
              <a:gd name="connsiteX56" fmla="*/ 4360555 w 4553447"/>
              <a:gd name="connsiteY56" fmla="*/ 3477281 h 5549974"/>
              <a:gd name="connsiteX57" fmla="*/ 4349470 w 4553447"/>
              <a:gd name="connsiteY57" fmla="*/ 3639984 h 5549974"/>
              <a:gd name="connsiteX58" fmla="*/ 4258709 w 4553447"/>
              <a:gd name="connsiteY58" fmla="*/ 5278921 h 5549974"/>
              <a:gd name="connsiteX59" fmla="*/ 4264007 w 4553447"/>
              <a:gd name="connsiteY59" fmla="*/ 5315626 h 5549974"/>
              <a:gd name="connsiteX60" fmla="*/ 4267541 w 4553447"/>
              <a:gd name="connsiteY60" fmla="*/ 5350090 h 5549974"/>
              <a:gd name="connsiteX61" fmla="*/ 4270373 w 4553447"/>
              <a:gd name="connsiteY61" fmla="*/ 5450399 h 5549974"/>
              <a:gd name="connsiteX62" fmla="*/ 4251816 w 4553447"/>
              <a:gd name="connsiteY62" fmla="*/ 5484804 h 5549974"/>
              <a:gd name="connsiteX63" fmla="*/ 4247164 w 4553447"/>
              <a:gd name="connsiteY63" fmla="*/ 5487504 h 5549974"/>
              <a:gd name="connsiteX64" fmla="*/ 4243707 w 4553447"/>
              <a:gd name="connsiteY64" fmla="*/ 5549951 h 5549974"/>
              <a:gd name="connsiteX65" fmla="*/ 310344 w 4553447"/>
              <a:gd name="connsiteY65" fmla="*/ 5297261 h 5549974"/>
              <a:gd name="connsiteX66" fmla="*/ 0 w 4553447"/>
              <a:gd name="connsiteY66" fmla="*/ 5280167 h 5549974"/>
              <a:gd name="connsiteX67" fmla="*/ 4324 w 4553447"/>
              <a:gd name="connsiteY67" fmla="*/ 5239903 h 5549974"/>
              <a:gd name="connsiteX68" fmla="*/ 8544 w 4553447"/>
              <a:gd name="connsiteY68" fmla="*/ 5233298 h 5549974"/>
              <a:gd name="connsiteX69" fmla="*/ 8813 w 4553447"/>
              <a:gd name="connsiteY69" fmla="*/ 5230552 h 5549974"/>
              <a:gd name="connsiteX70" fmla="*/ 9083 w 4553447"/>
              <a:gd name="connsiteY70" fmla="*/ 5227804 h 5549974"/>
              <a:gd name="connsiteX71" fmla="*/ 9620 w 4553447"/>
              <a:gd name="connsiteY71" fmla="*/ 5222308 h 5549974"/>
              <a:gd name="connsiteX72" fmla="*/ 9305 w 4553447"/>
              <a:gd name="connsiteY72" fmla="*/ 5216405 h 5549974"/>
              <a:gd name="connsiteX73" fmla="*/ 8721 w 4553447"/>
              <a:gd name="connsiteY73" fmla="*/ 5213249 h 5549974"/>
              <a:gd name="connsiteX74" fmla="*/ 8990 w 4553447"/>
              <a:gd name="connsiteY74" fmla="*/ 5210500 h 5549974"/>
              <a:gd name="connsiteX75" fmla="*/ 8674 w 4553447"/>
              <a:gd name="connsiteY75" fmla="*/ 5204597 h 5549974"/>
              <a:gd name="connsiteX76" fmla="*/ 8091 w 4553447"/>
              <a:gd name="connsiteY76" fmla="*/ 5201441 h 5549974"/>
              <a:gd name="connsiteX77" fmla="*/ 7461 w 4553447"/>
              <a:gd name="connsiteY77" fmla="*/ 5189632 h 5549974"/>
              <a:gd name="connsiteX78" fmla="*/ 6877 w 4553447"/>
              <a:gd name="connsiteY78" fmla="*/ 5186477 h 5549974"/>
              <a:gd name="connsiteX79" fmla="*/ 7145 w 4553447"/>
              <a:gd name="connsiteY79" fmla="*/ 5183728 h 5549974"/>
              <a:gd name="connsiteX80" fmla="*/ 5710 w 4553447"/>
              <a:gd name="connsiteY80" fmla="*/ 5180163 h 5549974"/>
              <a:gd name="connsiteX81" fmla="*/ 11122 w 4553447"/>
              <a:gd name="connsiteY81" fmla="*/ 5116566 h 5549974"/>
              <a:gd name="connsiteX82" fmla="*/ 78736 w 4553447"/>
              <a:gd name="connsiteY82" fmla="*/ 3839310 h 5549974"/>
              <a:gd name="connsiteX83" fmla="*/ 303426 w 4553447"/>
              <a:gd name="connsiteY83" fmla="*/ 0 h 5549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4553447" h="5549974">
                <a:moveTo>
                  <a:pt x="303426" y="0"/>
                </a:moveTo>
                <a:cubicBezTo>
                  <a:pt x="628173" y="31218"/>
                  <a:pt x="2667113" y="134017"/>
                  <a:pt x="3305612" y="171842"/>
                </a:cubicBezTo>
                <a:lnTo>
                  <a:pt x="4134423" y="226950"/>
                </a:lnTo>
                <a:lnTo>
                  <a:pt x="4507617" y="247374"/>
                </a:lnTo>
                <a:lnTo>
                  <a:pt x="4535496" y="269179"/>
                </a:lnTo>
                <a:cubicBezTo>
                  <a:pt x="4534905" y="279763"/>
                  <a:pt x="4534313" y="290346"/>
                  <a:pt x="4533722" y="300930"/>
                </a:cubicBezTo>
                <a:lnTo>
                  <a:pt x="4536644" y="302647"/>
                </a:lnTo>
                <a:cubicBezTo>
                  <a:pt x="4546242" y="304354"/>
                  <a:pt x="4555440" y="291327"/>
                  <a:pt x="4553070" y="334222"/>
                </a:cubicBezTo>
                <a:cubicBezTo>
                  <a:pt x="4542429" y="354710"/>
                  <a:pt x="4535415" y="373686"/>
                  <a:pt x="4530809" y="391868"/>
                </a:cubicBezTo>
                <a:lnTo>
                  <a:pt x="4527321" y="415489"/>
                </a:lnTo>
                <a:lnTo>
                  <a:pt x="4522216" y="506828"/>
                </a:lnTo>
                <a:cubicBezTo>
                  <a:pt x="4521999" y="522300"/>
                  <a:pt x="4521783" y="537773"/>
                  <a:pt x="4521566" y="553245"/>
                </a:cubicBezTo>
                <a:cubicBezTo>
                  <a:pt x="4521295" y="558170"/>
                  <a:pt x="4520201" y="568699"/>
                  <a:pt x="4518467" y="581709"/>
                </a:cubicBezTo>
                <a:lnTo>
                  <a:pt x="4517798" y="585890"/>
                </a:lnTo>
                <a:lnTo>
                  <a:pt x="4504861" y="817404"/>
                </a:lnTo>
                <a:lnTo>
                  <a:pt x="4506574" y="822238"/>
                </a:lnTo>
                <a:cubicBezTo>
                  <a:pt x="4507076" y="829783"/>
                  <a:pt x="4505995" y="837845"/>
                  <a:pt x="4504423" y="846069"/>
                </a:cubicBezTo>
                <a:lnTo>
                  <a:pt x="4502823" y="853854"/>
                </a:lnTo>
                <a:lnTo>
                  <a:pt x="4496585" y="965485"/>
                </a:lnTo>
                <a:lnTo>
                  <a:pt x="4498662" y="966385"/>
                </a:lnTo>
                <a:cubicBezTo>
                  <a:pt x="4500103" y="972743"/>
                  <a:pt x="4502894" y="980116"/>
                  <a:pt x="4502781" y="1002567"/>
                </a:cubicBezTo>
                <a:cubicBezTo>
                  <a:pt x="4491943" y="1029868"/>
                  <a:pt x="4512399" y="1067217"/>
                  <a:pt x="4497983" y="1101094"/>
                </a:cubicBezTo>
                <a:cubicBezTo>
                  <a:pt x="4494256" y="1113552"/>
                  <a:pt x="4492364" y="1152106"/>
                  <a:pt x="4497878" y="1159389"/>
                </a:cubicBezTo>
                <a:cubicBezTo>
                  <a:pt x="4498693" y="1167426"/>
                  <a:pt x="4496036" y="1176807"/>
                  <a:pt x="4502181" y="1180505"/>
                </a:cubicBezTo>
                <a:cubicBezTo>
                  <a:pt x="4509480" y="1186625"/>
                  <a:pt x="4495999" y="1214705"/>
                  <a:pt x="4505271" y="1210687"/>
                </a:cubicBezTo>
                <a:cubicBezTo>
                  <a:pt x="4495995" y="1230628"/>
                  <a:pt x="4511106" y="1246424"/>
                  <a:pt x="4514088" y="1263157"/>
                </a:cubicBezTo>
                <a:lnTo>
                  <a:pt x="4516365" y="1313374"/>
                </a:lnTo>
                <a:cubicBezTo>
                  <a:pt x="4516072" y="1324584"/>
                  <a:pt x="4515778" y="1335794"/>
                  <a:pt x="4515485" y="1347004"/>
                </a:cubicBezTo>
                <a:cubicBezTo>
                  <a:pt x="4515331" y="1348624"/>
                  <a:pt x="4515176" y="1350244"/>
                  <a:pt x="4515022" y="1351864"/>
                </a:cubicBezTo>
                <a:lnTo>
                  <a:pt x="4505903" y="1391762"/>
                </a:lnTo>
                <a:cubicBezTo>
                  <a:pt x="4507109" y="1392770"/>
                  <a:pt x="4508211" y="1394098"/>
                  <a:pt x="4509167" y="1395707"/>
                </a:cubicBezTo>
                <a:lnTo>
                  <a:pt x="4512009" y="1408524"/>
                </a:lnTo>
                <a:lnTo>
                  <a:pt x="4507268" y="1419109"/>
                </a:lnTo>
                <a:lnTo>
                  <a:pt x="4497084" y="1469337"/>
                </a:lnTo>
                <a:lnTo>
                  <a:pt x="4486187" y="1543038"/>
                </a:lnTo>
                <a:lnTo>
                  <a:pt x="4481306" y="1553997"/>
                </a:lnTo>
                <a:cubicBezTo>
                  <a:pt x="4475215" y="1579288"/>
                  <a:pt x="4478363" y="1610368"/>
                  <a:pt x="4466878" y="1626071"/>
                </a:cubicBezTo>
                <a:lnTo>
                  <a:pt x="4463163" y="1664103"/>
                </a:lnTo>
                <a:lnTo>
                  <a:pt x="4466823" y="1668558"/>
                </a:lnTo>
                <a:lnTo>
                  <a:pt x="4465173" y="1679756"/>
                </a:lnTo>
                <a:cubicBezTo>
                  <a:pt x="4465310" y="1680776"/>
                  <a:pt x="4465448" y="1681795"/>
                  <a:pt x="4465585" y="1682815"/>
                </a:cubicBezTo>
                <a:cubicBezTo>
                  <a:pt x="4466392" y="1688654"/>
                  <a:pt x="4467049" y="1694439"/>
                  <a:pt x="4467096" y="1700268"/>
                </a:cubicBezTo>
                <a:cubicBezTo>
                  <a:pt x="4452524" y="1697000"/>
                  <a:pt x="4458233" y="1726126"/>
                  <a:pt x="4455626" y="1735163"/>
                </a:cubicBezTo>
                <a:lnTo>
                  <a:pt x="4453566" y="1735289"/>
                </a:lnTo>
                <a:lnTo>
                  <a:pt x="4445068" y="1887374"/>
                </a:lnTo>
                <a:lnTo>
                  <a:pt x="4453759" y="1911536"/>
                </a:lnTo>
                <a:cubicBezTo>
                  <a:pt x="4454518" y="1928276"/>
                  <a:pt x="4455278" y="1945015"/>
                  <a:pt x="4456037" y="1961755"/>
                </a:cubicBezTo>
                <a:cubicBezTo>
                  <a:pt x="4455743" y="1972965"/>
                  <a:pt x="4455450" y="1984174"/>
                  <a:pt x="4455156" y="1995384"/>
                </a:cubicBezTo>
                <a:lnTo>
                  <a:pt x="4454694" y="2000244"/>
                </a:lnTo>
                <a:lnTo>
                  <a:pt x="4445574" y="2040142"/>
                </a:lnTo>
                <a:cubicBezTo>
                  <a:pt x="4446781" y="2041150"/>
                  <a:pt x="4447882" y="2042479"/>
                  <a:pt x="4448839" y="2044087"/>
                </a:cubicBezTo>
                <a:lnTo>
                  <a:pt x="4451680" y="2056904"/>
                </a:lnTo>
                <a:lnTo>
                  <a:pt x="4446939" y="2067489"/>
                </a:lnTo>
                <a:lnTo>
                  <a:pt x="4436755" y="2117719"/>
                </a:lnTo>
                <a:lnTo>
                  <a:pt x="4429424" y="2167300"/>
                </a:lnTo>
                <a:cubicBezTo>
                  <a:pt x="4410730" y="2519411"/>
                  <a:pt x="4376956" y="2876607"/>
                  <a:pt x="4373341" y="3223633"/>
                </a:cubicBezTo>
                <a:cubicBezTo>
                  <a:pt x="4370389" y="3302336"/>
                  <a:pt x="4363506" y="3398578"/>
                  <a:pt x="4360555" y="3477281"/>
                </a:cubicBezTo>
                <a:cubicBezTo>
                  <a:pt x="4367162" y="3471365"/>
                  <a:pt x="4356771" y="3621544"/>
                  <a:pt x="4349470" y="3639984"/>
                </a:cubicBezTo>
                <a:lnTo>
                  <a:pt x="4258709" y="5278921"/>
                </a:lnTo>
                <a:lnTo>
                  <a:pt x="4264007" y="5315626"/>
                </a:lnTo>
                <a:cubicBezTo>
                  <a:pt x="4269795" y="5323538"/>
                  <a:pt x="4266480" y="5327627"/>
                  <a:pt x="4267541" y="5350090"/>
                </a:cubicBezTo>
                <a:cubicBezTo>
                  <a:pt x="4268602" y="5372551"/>
                  <a:pt x="4251877" y="5406222"/>
                  <a:pt x="4270373" y="5450399"/>
                </a:cubicBezTo>
                <a:cubicBezTo>
                  <a:pt x="4269955" y="5457964"/>
                  <a:pt x="4260276" y="5476308"/>
                  <a:pt x="4251816" y="5484804"/>
                </a:cubicBezTo>
                <a:lnTo>
                  <a:pt x="4247164" y="5487504"/>
                </a:lnTo>
                <a:cubicBezTo>
                  <a:pt x="4246012" y="5508319"/>
                  <a:pt x="4247972" y="5526348"/>
                  <a:pt x="4243707" y="5549951"/>
                </a:cubicBezTo>
                <a:cubicBezTo>
                  <a:pt x="4137119" y="5552242"/>
                  <a:pt x="1717767" y="5384296"/>
                  <a:pt x="310344" y="5297261"/>
                </a:cubicBezTo>
                <a:lnTo>
                  <a:pt x="0" y="5280167"/>
                </a:lnTo>
                <a:lnTo>
                  <a:pt x="4324" y="5239903"/>
                </a:lnTo>
                <a:lnTo>
                  <a:pt x="8544" y="5233298"/>
                </a:lnTo>
                <a:cubicBezTo>
                  <a:pt x="9074" y="5232196"/>
                  <a:pt x="8722" y="5231467"/>
                  <a:pt x="8813" y="5230552"/>
                </a:cubicBezTo>
                <a:lnTo>
                  <a:pt x="9083" y="5227804"/>
                </a:lnTo>
                <a:cubicBezTo>
                  <a:pt x="9261" y="5225973"/>
                  <a:pt x="9628" y="5223940"/>
                  <a:pt x="9620" y="5222308"/>
                </a:cubicBezTo>
                <a:cubicBezTo>
                  <a:pt x="9564" y="5211840"/>
                  <a:pt x="8482" y="5224803"/>
                  <a:pt x="9305" y="5216405"/>
                </a:cubicBezTo>
                <a:cubicBezTo>
                  <a:pt x="9111" y="5215352"/>
                  <a:pt x="8786" y="5214469"/>
                  <a:pt x="8721" y="5213249"/>
                </a:cubicBezTo>
                <a:cubicBezTo>
                  <a:pt x="8679" y="5212477"/>
                  <a:pt x="9030" y="5211272"/>
                  <a:pt x="8990" y="5210500"/>
                </a:cubicBezTo>
                <a:cubicBezTo>
                  <a:pt x="8609" y="5203355"/>
                  <a:pt x="8057" y="5210896"/>
                  <a:pt x="8674" y="5204597"/>
                </a:cubicBezTo>
                <a:lnTo>
                  <a:pt x="8091" y="5201441"/>
                </a:lnTo>
                <a:cubicBezTo>
                  <a:pt x="6676" y="5193798"/>
                  <a:pt x="6639" y="5198023"/>
                  <a:pt x="7461" y="5189632"/>
                </a:cubicBezTo>
                <a:cubicBezTo>
                  <a:pt x="7266" y="5188581"/>
                  <a:pt x="6943" y="5187696"/>
                  <a:pt x="6877" y="5186477"/>
                </a:cubicBezTo>
                <a:cubicBezTo>
                  <a:pt x="6835" y="5185706"/>
                  <a:pt x="7268" y="5184394"/>
                  <a:pt x="7145" y="5183728"/>
                </a:cubicBezTo>
                <a:cubicBezTo>
                  <a:pt x="6871" y="5182241"/>
                  <a:pt x="4697" y="5182665"/>
                  <a:pt x="5710" y="5180163"/>
                </a:cubicBezTo>
                <a:lnTo>
                  <a:pt x="11122" y="5116566"/>
                </a:lnTo>
                <a:lnTo>
                  <a:pt x="78736" y="3839310"/>
                </a:lnTo>
                <a:lnTo>
                  <a:pt x="30342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Picture 4" descr="How art became a mirror of Ukrainian resistance">
            <a:extLst>
              <a:ext uri="{FF2B5EF4-FFF2-40B4-BE49-F238E27FC236}">
                <a16:creationId xmlns:a16="http://schemas.microsoft.com/office/drawing/2014/main" id="{FCD81F63-1026-4ABC-B167-2B87F93CC59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rot="153536">
            <a:off x="7541318" y="935277"/>
            <a:ext cx="3136981" cy="4987448"/>
          </a:xfrm>
          <a:prstGeom prst="rect">
            <a:avLst/>
          </a:prstGeom>
          <a:noFill/>
          <a:extLst>
            <a:ext uri="{909E8E84-426E-40DD-AFC4-6F175D3DCCD1}">
              <a14:hiddenFill xmlns:a14="http://schemas.microsoft.com/office/drawing/2010/main">
                <a:solidFill>
                  <a:srgbClr val="FFFFFF"/>
                </a:solidFill>
              </a14:hiddenFill>
            </a:ext>
          </a:extLst>
        </p:spPr>
      </p:pic>
      <p:grpSp>
        <p:nvGrpSpPr>
          <p:cNvPr id="26" name="Group 25">
            <a:extLst>
              <a:ext uri="{FF2B5EF4-FFF2-40B4-BE49-F238E27FC236}">
                <a16:creationId xmlns:a16="http://schemas.microsoft.com/office/drawing/2014/main" id="{BB47788C-CA7A-4992-ACA6-A0EFFDBACCE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27" name="Group 26">
              <a:extLst>
                <a:ext uri="{FF2B5EF4-FFF2-40B4-BE49-F238E27FC236}">
                  <a16:creationId xmlns:a16="http://schemas.microsoft.com/office/drawing/2014/main" id="{B1FFE61E-18DF-4E88-ACB2-1138285570A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29" name="Straight Connector 28">
                <a:extLst>
                  <a:ext uri="{FF2B5EF4-FFF2-40B4-BE49-F238E27FC236}">
                    <a16:creationId xmlns:a16="http://schemas.microsoft.com/office/drawing/2014/main" id="{97CAF8CB-5230-47CE-A883-C1A425E79D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DAF64C2-4592-435C-A85E-EC829E7B90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8" name="Oval 27">
              <a:extLst>
                <a:ext uri="{FF2B5EF4-FFF2-40B4-BE49-F238E27FC236}">
                  <a16:creationId xmlns:a16="http://schemas.microsoft.com/office/drawing/2014/main" id="{90C718FE-488C-4115-A61E-734E7AE68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Freeform: Shape 31">
            <a:extLst>
              <a:ext uri="{FF2B5EF4-FFF2-40B4-BE49-F238E27FC236}">
                <a16:creationId xmlns:a16="http://schemas.microsoft.com/office/drawing/2014/main" id="{44A52A7E-66A5-41E3-BC03-6E396780F7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077389">
            <a:off x="10792301" y="5309389"/>
            <a:ext cx="444795" cy="1966995"/>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3">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842771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3758E4FA-C4A9-4D94-828D-0C4D6ED972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5" name="Rectangle 4104">
            <a:extLst>
              <a:ext uri="{FF2B5EF4-FFF2-40B4-BE49-F238E27FC236}">
                <a16:creationId xmlns:a16="http://schemas.microsoft.com/office/drawing/2014/main" id="{04BA3935-5258-425A-B52A-BBF28BCE0E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80000">
            <a:off x="572212" y="282178"/>
            <a:ext cx="5455259" cy="5894485"/>
          </a:xfrm>
          <a:prstGeom prst="rect">
            <a:avLst/>
          </a:prstGeom>
          <a:solidFill>
            <a:schemeClr val="tx1">
              <a:lumMod val="95000"/>
            </a:schemeClr>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7" name="Freeform: Shape 4106">
            <a:extLst>
              <a:ext uri="{FF2B5EF4-FFF2-40B4-BE49-F238E27FC236}">
                <a16:creationId xmlns:a16="http://schemas.microsoft.com/office/drawing/2014/main" id="{CDD1AA99-03AE-49F6-9116-9CA2BBCA04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280000">
            <a:off x="435827" y="609334"/>
            <a:ext cx="5725215" cy="5235577"/>
          </a:xfrm>
          <a:custGeom>
            <a:avLst/>
            <a:gdLst>
              <a:gd name="connsiteX0" fmla="*/ 0 w 4401242"/>
              <a:gd name="connsiteY0" fmla="*/ 4137242 h 5590022"/>
              <a:gd name="connsiteX1" fmla="*/ 5579 w 4401242"/>
              <a:gd name="connsiteY1" fmla="*/ 4114978 h 5590022"/>
              <a:gd name="connsiteX2" fmla="*/ 3258 w 4401242"/>
              <a:gd name="connsiteY2" fmla="*/ 4099949 h 5590022"/>
              <a:gd name="connsiteX3" fmla="*/ 9236 w 4401242"/>
              <a:gd name="connsiteY3" fmla="*/ 4071959 h 5590022"/>
              <a:gd name="connsiteX4" fmla="*/ 14743 w 4401242"/>
              <a:gd name="connsiteY4" fmla="*/ 4031013 h 5590022"/>
              <a:gd name="connsiteX5" fmla="*/ 20613 w 4401242"/>
              <a:gd name="connsiteY5" fmla="*/ 4002827 h 5590022"/>
              <a:gd name="connsiteX6" fmla="*/ 22410 w 4401242"/>
              <a:gd name="connsiteY6" fmla="*/ 3997392 h 5590022"/>
              <a:gd name="connsiteX7" fmla="*/ 22410 w 4401242"/>
              <a:gd name="connsiteY7" fmla="*/ 3812956 h 5590022"/>
              <a:gd name="connsiteX8" fmla="*/ 20401 w 4401242"/>
              <a:gd name="connsiteY8" fmla="*/ 3799351 h 5590022"/>
              <a:gd name="connsiteX9" fmla="*/ 22410 w 4401242"/>
              <a:gd name="connsiteY9" fmla="*/ 3753450 h 5590022"/>
              <a:gd name="connsiteX10" fmla="*/ 19673 w 4401242"/>
              <a:gd name="connsiteY10" fmla="*/ 3746784 h 5590022"/>
              <a:gd name="connsiteX11" fmla="*/ 22410 w 4401242"/>
              <a:gd name="connsiteY11" fmla="*/ 3701909 h 5590022"/>
              <a:gd name="connsiteX12" fmla="*/ 20086 w 4401242"/>
              <a:gd name="connsiteY12" fmla="*/ 3652741 h 5590022"/>
              <a:gd name="connsiteX13" fmla="*/ 13839 w 4401242"/>
              <a:gd name="connsiteY13" fmla="*/ 3649070 h 5590022"/>
              <a:gd name="connsiteX14" fmla="*/ 13290 w 4401242"/>
              <a:gd name="connsiteY14" fmla="*/ 3638287 h 5590022"/>
              <a:gd name="connsiteX15" fmla="*/ 13410 w 4401242"/>
              <a:gd name="connsiteY15" fmla="*/ 3621311 h 5590022"/>
              <a:gd name="connsiteX16" fmla="*/ 19966 w 4401242"/>
              <a:gd name="connsiteY16" fmla="*/ 3583286 h 5590022"/>
              <a:gd name="connsiteX17" fmla="*/ 16089 w 4401242"/>
              <a:gd name="connsiteY17" fmla="*/ 21355 h 5590022"/>
              <a:gd name="connsiteX18" fmla="*/ 34619 w 4401242"/>
              <a:gd name="connsiteY18" fmla="*/ 2606 h 5590022"/>
              <a:gd name="connsiteX19" fmla="*/ 49927 w 4401242"/>
              <a:gd name="connsiteY19" fmla="*/ 185 h 5590022"/>
              <a:gd name="connsiteX20" fmla="*/ 917193 w 4401242"/>
              <a:gd name="connsiteY20" fmla="*/ 11 h 5590022"/>
              <a:gd name="connsiteX21" fmla="*/ 938319 w 4401242"/>
              <a:gd name="connsiteY21" fmla="*/ 10 h 5590022"/>
              <a:gd name="connsiteX22" fmla="*/ 938338 w 4401242"/>
              <a:gd name="connsiteY22" fmla="*/ 0 h 5590022"/>
              <a:gd name="connsiteX23" fmla="*/ 4365378 w 4401242"/>
              <a:gd name="connsiteY23" fmla="*/ 0 h 5590022"/>
              <a:gd name="connsiteX24" fmla="*/ 4397257 w 4401242"/>
              <a:gd name="connsiteY24" fmla="*/ 31881 h 5590022"/>
              <a:gd name="connsiteX25" fmla="*/ 4397256 w 4401242"/>
              <a:gd name="connsiteY25" fmla="*/ 5558231 h 5590022"/>
              <a:gd name="connsiteX26" fmla="*/ 4365377 w 4401242"/>
              <a:gd name="connsiteY26" fmla="*/ 5590021 h 5590022"/>
              <a:gd name="connsiteX27" fmla="*/ 4322085 w 4401242"/>
              <a:gd name="connsiteY27" fmla="*/ 5590021 h 5590022"/>
              <a:gd name="connsiteX28" fmla="*/ 4322083 w 4401242"/>
              <a:gd name="connsiteY28" fmla="*/ 5590022 h 5590022"/>
              <a:gd name="connsiteX29" fmla="*/ 49916 w 4401242"/>
              <a:gd name="connsiteY29" fmla="*/ 5590022 h 5590022"/>
              <a:gd name="connsiteX30" fmla="*/ 22410 w 4401242"/>
              <a:gd name="connsiteY30" fmla="*/ 5571435 h 5590022"/>
              <a:gd name="connsiteX31" fmla="*/ 22410 w 4401242"/>
              <a:gd name="connsiteY31" fmla="*/ 4726767 h 5590022"/>
              <a:gd name="connsiteX32" fmla="*/ 14670 w 4401242"/>
              <a:gd name="connsiteY32" fmla="*/ 4699196 h 5590022"/>
              <a:gd name="connsiteX33" fmla="*/ 22410 w 4401242"/>
              <a:gd name="connsiteY33" fmla="*/ 4670837 h 5590022"/>
              <a:gd name="connsiteX34" fmla="*/ 22410 w 4401242"/>
              <a:gd name="connsiteY34" fmla="*/ 4292925 h 5590022"/>
              <a:gd name="connsiteX35" fmla="*/ 22410 w 4401242"/>
              <a:gd name="connsiteY35" fmla="*/ 4242762 h 5590022"/>
              <a:gd name="connsiteX36" fmla="*/ 14161 w 4401242"/>
              <a:gd name="connsiteY36" fmla="*/ 4214744 h 5590022"/>
              <a:gd name="connsiteX37" fmla="*/ 4708 w 4401242"/>
              <a:gd name="connsiteY37" fmla="*/ 4186098 h 5590022"/>
              <a:gd name="connsiteX38" fmla="*/ 632 w 4401242"/>
              <a:gd name="connsiteY38" fmla="*/ 4158493 h 559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01242" h="5590022">
                <a:moveTo>
                  <a:pt x="0" y="4137242"/>
                </a:moveTo>
                <a:lnTo>
                  <a:pt x="5579" y="4114978"/>
                </a:lnTo>
                <a:cubicBezTo>
                  <a:pt x="6121" y="4108762"/>
                  <a:pt x="2648" y="4107119"/>
                  <a:pt x="3258" y="4099949"/>
                </a:cubicBezTo>
                <a:lnTo>
                  <a:pt x="9236" y="4071959"/>
                </a:lnTo>
                <a:lnTo>
                  <a:pt x="14743" y="4031013"/>
                </a:lnTo>
                <a:lnTo>
                  <a:pt x="20613" y="4002827"/>
                </a:lnTo>
                <a:lnTo>
                  <a:pt x="22410" y="3997392"/>
                </a:lnTo>
                <a:lnTo>
                  <a:pt x="22410" y="3812956"/>
                </a:lnTo>
                <a:lnTo>
                  <a:pt x="20401" y="3799351"/>
                </a:lnTo>
                <a:lnTo>
                  <a:pt x="22410" y="3753450"/>
                </a:lnTo>
                <a:lnTo>
                  <a:pt x="19673" y="3746784"/>
                </a:lnTo>
                <a:lnTo>
                  <a:pt x="22410" y="3701909"/>
                </a:lnTo>
                <a:cubicBezTo>
                  <a:pt x="22023" y="3687048"/>
                  <a:pt x="22634" y="3661297"/>
                  <a:pt x="20086" y="3652741"/>
                </a:cubicBezTo>
                <a:lnTo>
                  <a:pt x="13839" y="3649070"/>
                </a:lnTo>
                <a:lnTo>
                  <a:pt x="13290" y="3638287"/>
                </a:lnTo>
                <a:cubicBezTo>
                  <a:pt x="13769" y="3637498"/>
                  <a:pt x="13370" y="3621952"/>
                  <a:pt x="13410" y="3621311"/>
                </a:cubicBezTo>
                <a:lnTo>
                  <a:pt x="19966" y="3583286"/>
                </a:lnTo>
                <a:lnTo>
                  <a:pt x="16089" y="21355"/>
                </a:lnTo>
                <a:cubicBezTo>
                  <a:pt x="22266" y="10589"/>
                  <a:pt x="23964" y="8856"/>
                  <a:pt x="34619" y="2606"/>
                </a:cubicBezTo>
                <a:lnTo>
                  <a:pt x="49927" y="185"/>
                </a:lnTo>
                <a:cubicBezTo>
                  <a:pt x="228245" y="83"/>
                  <a:pt x="539504" y="31"/>
                  <a:pt x="917193" y="11"/>
                </a:cubicBezTo>
                <a:lnTo>
                  <a:pt x="938319" y="10"/>
                </a:lnTo>
                <a:lnTo>
                  <a:pt x="938338" y="0"/>
                </a:lnTo>
                <a:lnTo>
                  <a:pt x="4365378" y="0"/>
                </a:lnTo>
                <a:cubicBezTo>
                  <a:pt x="4382966" y="50"/>
                  <a:pt x="4397213" y="14294"/>
                  <a:pt x="4397257" y="31881"/>
                </a:cubicBezTo>
                <a:cubicBezTo>
                  <a:pt x="4402571" y="958253"/>
                  <a:pt x="4402570" y="4631875"/>
                  <a:pt x="4397256" y="5558231"/>
                </a:cubicBezTo>
                <a:cubicBezTo>
                  <a:pt x="4397157" y="5575784"/>
                  <a:pt x="4382929" y="5589975"/>
                  <a:pt x="4365377" y="5590021"/>
                </a:cubicBezTo>
                <a:lnTo>
                  <a:pt x="4322085" y="5590021"/>
                </a:lnTo>
                <a:lnTo>
                  <a:pt x="4322083" y="5590022"/>
                </a:lnTo>
                <a:lnTo>
                  <a:pt x="49916" y="5590022"/>
                </a:lnTo>
                <a:cubicBezTo>
                  <a:pt x="34729" y="5589963"/>
                  <a:pt x="22450" y="5581668"/>
                  <a:pt x="22410" y="5571435"/>
                </a:cubicBezTo>
                <a:lnTo>
                  <a:pt x="22410" y="4726767"/>
                </a:lnTo>
                <a:lnTo>
                  <a:pt x="14670" y="4699196"/>
                </a:lnTo>
                <a:cubicBezTo>
                  <a:pt x="15011" y="4683722"/>
                  <a:pt x="19831" y="4680290"/>
                  <a:pt x="22410" y="4670837"/>
                </a:cubicBezTo>
                <a:lnTo>
                  <a:pt x="22410" y="4292925"/>
                </a:lnTo>
                <a:lnTo>
                  <a:pt x="22410" y="4242762"/>
                </a:lnTo>
                <a:lnTo>
                  <a:pt x="14161" y="4214744"/>
                </a:lnTo>
                <a:cubicBezTo>
                  <a:pt x="20757" y="4203473"/>
                  <a:pt x="7860" y="4195229"/>
                  <a:pt x="4708" y="4186098"/>
                </a:cubicBezTo>
                <a:lnTo>
                  <a:pt x="632" y="4158493"/>
                </a:lnTo>
                <a:close/>
              </a:path>
            </a:pathLst>
          </a:custGeom>
          <a:solidFill>
            <a:srgbClr val="FFFFFF"/>
          </a:solidFill>
          <a:ln w="9525" cap="flat">
            <a:noFill/>
            <a:prstDash val="solid"/>
            <a:miter/>
          </a:ln>
        </p:spPr>
        <p:txBody>
          <a:bodyPr rtlCol="0" anchor="ctr"/>
          <a:lstStyle/>
          <a:p>
            <a:endParaRPr lang="en-US"/>
          </a:p>
        </p:txBody>
      </p:sp>
      <p:pic>
        <p:nvPicPr>
          <p:cNvPr id="4098" name="Picture 2" descr="Education in the United States of America">
            <a:extLst>
              <a:ext uri="{FF2B5EF4-FFF2-40B4-BE49-F238E27FC236}">
                <a16:creationId xmlns:a16="http://schemas.microsoft.com/office/drawing/2014/main" id="{1ABB6CCC-14C2-457A-A08A-CB3B5CFA191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rot="21492079">
            <a:off x="929859" y="1695818"/>
            <a:ext cx="4746677" cy="307938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7247B07-DDB5-4D3E-AA3D-DDA064530833}"/>
              </a:ext>
            </a:extLst>
          </p:cNvPr>
          <p:cNvSpPr>
            <a:spLocks noGrp="1"/>
          </p:cNvSpPr>
          <p:nvPr>
            <p:ph type="title"/>
          </p:nvPr>
        </p:nvSpPr>
        <p:spPr>
          <a:xfrm>
            <a:off x="5519057" y="3584988"/>
            <a:ext cx="5987143" cy="2037483"/>
          </a:xfrm>
        </p:spPr>
        <p:txBody>
          <a:bodyPr anchor="b">
            <a:normAutofit/>
          </a:bodyPr>
          <a:lstStyle/>
          <a:p>
            <a:r>
              <a:rPr lang="en-US" sz="5400"/>
              <a:t>Why school need this club?</a:t>
            </a:r>
          </a:p>
        </p:txBody>
      </p:sp>
      <p:sp>
        <p:nvSpPr>
          <p:cNvPr id="4109" name="Freeform: Shape 4108">
            <a:extLst>
              <a:ext uri="{FF2B5EF4-FFF2-40B4-BE49-F238E27FC236}">
                <a16:creationId xmlns:a16="http://schemas.microsoft.com/office/drawing/2014/main" id="{D50DB571-3A12-4BED-AAD9-9F00B1138D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514120">
            <a:off x="470659" y="-333929"/>
            <a:ext cx="500911" cy="1868387"/>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3">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48C7278-CA06-4CCF-8CB4-63694D8DC3D4}"/>
              </a:ext>
            </a:extLst>
          </p:cNvPr>
          <p:cNvSpPr>
            <a:spLocks noGrp="1"/>
          </p:cNvSpPr>
          <p:nvPr>
            <p:ph idx="1"/>
          </p:nvPr>
        </p:nvSpPr>
        <p:spPr>
          <a:xfrm>
            <a:off x="6817057" y="796413"/>
            <a:ext cx="4297328" cy="2687797"/>
          </a:xfrm>
        </p:spPr>
        <p:txBody>
          <a:bodyPr>
            <a:normAutofit lnSpcReduction="10000"/>
          </a:bodyPr>
          <a:lstStyle/>
          <a:p>
            <a:r>
              <a:rPr lang="en-US" dirty="0"/>
              <a:t>This club cans support Ukrainian student and shows they not alone in new county .American school system is very different with Ukrainian system. In this club we can explain how it work. Other culture student , who join our club, can learn more about Ukrainian culture.      </a:t>
            </a:r>
          </a:p>
        </p:txBody>
      </p:sp>
      <p:grpSp>
        <p:nvGrpSpPr>
          <p:cNvPr id="4111" name="Group 4110">
            <a:extLst>
              <a:ext uri="{FF2B5EF4-FFF2-40B4-BE49-F238E27FC236}">
                <a16:creationId xmlns:a16="http://schemas.microsoft.com/office/drawing/2014/main" id="{AC05837C-1102-4D24-9745-5D47950875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4112" name="Group 4111">
              <a:extLst>
                <a:ext uri="{FF2B5EF4-FFF2-40B4-BE49-F238E27FC236}">
                  <a16:creationId xmlns:a16="http://schemas.microsoft.com/office/drawing/2014/main" id="{F6E0B0FD-D6DB-4660-A369-0B3722B2372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4114" name="Straight Connector 4113">
                <a:extLst>
                  <a:ext uri="{FF2B5EF4-FFF2-40B4-BE49-F238E27FC236}">
                    <a16:creationId xmlns:a16="http://schemas.microsoft.com/office/drawing/2014/main" id="{449F612E-2AC0-47A5-9CAE-7126302511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15" name="Straight Connector 4114">
                <a:extLst>
                  <a:ext uri="{FF2B5EF4-FFF2-40B4-BE49-F238E27FC236}">
                    <a16:creationId xmlns:a16="http://schemas.microsoft.com/office/drawing/2014/main" id="{5F0A1FBB-5EAE-46FC-8024-C1610192375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13" name="Oval 4112">
              <a:extLst>
                <a:ext uri="{FF2B5EF4-FFF2-40B4-BE49-F238E27FC236}">
                  <a16:creationId xmlns:a16="http://schemas.microsoft.com/office/drawing/2014/main" id="{41CDB003-27ED-43D6-887A-E9126BC784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83012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175" name="Group 7174">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7176" name="Group 7175">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7178" name="Straight Connector 7177">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79" name="Straight Connector 7178">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177" name="Oval 7176">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7181" name="Rectangle 7180">
            <a:extLst>
              <a:ext uri="{FF2B5EF4-FFF2-40B4-BE49-F238E27FC236}">
                <a16:creationId xmlns:a16="http://schemas.microsoft.com/office/drawing/2014/main" id="{F01A671A-E9F8-48FE-9076-96B199CB8B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3" name="Freeform: Shape 7182">
            <a:extLst>
              <a:ext uri="{FF2B5EF4-FFF2-40B4-BE49-F238E27FC236}">
                <a16:creationId xmlns:a16="http://schemas.microsoft.com/office/drawing/2014/main" id="{6E9C8EDE-D3F5-488D-9B29-570A4C7A23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4495" y="756876"/>
            <a:ext cx="6907276" cy="5395411"/>
          </a:xfrm>
          <a:custGeom>
            <a:avLst/>
            <a:gdLst>
              <a:gd name="connsiteX0" fmla="*/ 0 w 7008507"/>
              <a:gd name="connsiteY0" fmla="*/ 0 h 5446574"/>
              <a:gd name="connsiteX1" fmla="*/ 7008507 w 7008507"/>
              <a:gd name="connsiteY1" fmla="*/ 0 h 5446574"/>
              <a:gd name="connsiteX2" fmla="*/ 7008507 w 7008507"/>
              <a:gd name="connsiteY2" fmla="*/ 5446574 h 5446574"/>
              <a:gd name="connsiteX3" fmla="*/ 0 w 7008507"/>
              <a:gd name="connsiteY3" fmla="*/ 5446574 h 5446574"/>
            </a:gdLst>
            <a:ahLst/>
            <a:cxnLst>
              <a:cxn ang="0">
                <a:pos x="connsiteX0" y="connsiteY0"/>
              </a:cxn>
              <a:cxn ang="0">
                <a:pos x="connsiteX1" y="connsiteY1"/>
              </a:cxn>
              <a:cxn ang="0">
                <a:pos x="connsiteX2" y="connsiteY2"/>
              </a:cxn>
              <a:cxn ang="0">
                <a:pos x="connsiteX3" y="connsiteY3"/>
              </a:cxn>
            </a:cxnLst>
            <a:rect l="l" t="t" r="r" b="b"/>
            <a:pathLst>
              <a:path w="7008507" h="5446574">
                <a:moveTo>
                  <a:pt x="0" y="0"/>
                </a:moveTo>
                <a:lnTo>
                  <a:pt x="7008507" y="0"/>
                </a:lnTo>
                <a:lnTo>
                  <a:pt x="7008507" y="5446574"/>
                </a:lnTo>
                <a:lnTo>
                  <a:pt x="0" y="5446574"/>
                </a:lnTo>
                <a:close/>
              </a:path>
            </a:pathLst>
          </a:cu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85" name="Freeform: Shape 7184">
            <a:extLst>
              <a:ext uri="{FF2B5EF4-FFF2-40B4-BE49-F238E27FC236}">
                <a16:creationId xmlns:a16="http://schemas.microsoft.com/office/drawing/2014/main" id="{33033CD3-BEA1-4A20-BD1B-86EB92A93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78343" y="127255"/>
            <a:ext cx="5209200" cy="6684754"/>
          </a:xfrm>
          <a:custGeom>
            <a:avLst/>
            <a:gdLst>
              <a:gd name="connsiteX0" fmla="*/ 0 w 5167765"/>
              <a:gd name="connsiteY0" fmla="*/ 6600274 h 6642302"/>
              <a:gd name="connsiteX1" fmla="*/ 1 w 5167765"/>
              <a:gd name="connsiteY1" fmla="*/ 48613 h 6642302"/>
              <a:gd name="connsiteX2" fmla="*/ 48927 w 5167765"/>
              <a:gd name="connsiteY2" fmla="*/ 0 h 6642302"/>
              <a:gd name="connsiteX3" fmla="*/ 4144602 w 5167765"/>
              <a:gd name="connsiteY3" fmla="*/ 0 h 6642302"/>
              <a:gd name="connsiteX4" fmla="*/ 4154695 w 5167765"/>
              <a:gd name="connsiteY4" fmla="*/ 4170 h 6642302"/>
              <a:gd name="connsiteX5" fmla="*/ 5087707 w 5167765"/>
              <a:gd name="connsiteY5" fmla="*/ 4170 h 6642302"/>
              <a:gd name="connsiteX6" fmla="*/ 5125806 w 5167765"/>
              <a:gd name="connsiteY6" fmla="*/ 42028 h 6642302"/>
              <a:gd name="connsiteX7" fmla="*/ 5125853 w 5167765"/>
              <a:gd name="connsiteY7" fmla="*/ 51201 h 6642302"/>
              <a:gd name="connsiteX8" fmla="*/ 5144547 w 5167765"/>
              <a:gd name="connsiteY8" fmla="*/ 55428 h 6642302"/>
              <a:gd name="connsiteX9" fmla="*/ 5142389 w 5167765"/>
              <a:gd name="connsiteY9" fmla="*/ 107923 h 6642302"/>
              <a:gd name="connsiteX10" fmla="*/ 5138561 w 5167765"/>
              <a:gd name="connsiteY10" fmla="*/ 812716 h 6642302"/>
              <a:gd name="connsiteX11" fmla="*/ 5141082 w 5167765"/>
              <a:gd name="connsiteY11" fmla="*/ 813536 h 6642302"/>
              <a:gd name="connsiteX12" fmla="*/ 5148136 w 5167765"/>
              <a:gd name="connsiteY12" fmla="*/ 851789 h 6642302"/>
              <a:gd name="connsiteX13" fmla="*/ 5148328 w 5167765"/>
              <a:gd name="connsiteY13" fmla="*/ 957020 h 6642302"/>
              <a:gd name="connsiteX14" fmla="*/ 5151687 w 5167765"/>
              <a:gd name="connsiteY14" fmla="*/ 1019100 h 6642302"/>
              <a:gd name="connsiteX15" fmla="*/ 5158060 w 5167765"/>
              <a:gd name="connsiteY15" fmla="*/ 1041298 h 6642302"/>
              <a:gd name="connsiteX16" fmla="*/ 5167748 w 5167765"/>
              <a:gd name="connsiteY16" fmla="*/ 1191072 h 6642302"/>
              <a:gd name="connsiteX17" fmla="*/ 5164272 w 5167765"/>
              <a:gd name="connsiteY17" fmla="*/ 1242296 h 6642302"/>
              <a:gd name="connsiteX18" fmla="*/ 5155263 w 5167765"/>
              <a:gd name="connsiteY18" fmla="*/ 1348034 h 6642302"/>
              <a:gd name="connsiteX19" fmla="*/ 5160734 w 5167765"/>
              <a:gd name="connsiteY19" fmla="*/ 1428391 h 6642302"/>
              <a:gd name="connsiteX20" fmla="*/ 5155592 w 5167765"/>
              <a:gd name="connsiteY20" fmla="*/ 1440386 h 6642302"/>
              <a:gd name="connsiteX21" fmla="*/ 5142766 w 5167765"/>
              <a:gd name="connsiteY21" fmla="*/ 1518093 h 6642302"/>
              <a:gd name="connsiteX22" fmla="*/ 5140732 w 5167765"/>
              <a:gd name="connsiteY22" fmla="*/ 1544681 h 6642302"/>
              <a:gd name="connsiteX23" fmla="*/ 5140669 w 5167765"/>
              <a:gd name="connsiteY23" fmla="*/ 1552222 h 6642302"/>
              <a:gd name="connsiteX24" fmla="*/ 5142993 w 5167765"/>
              <a:gd name="connsiteY24" fmla="*/ 1557256 h 6642302"/>
              <a:gd name="connsiteX25" fmla="*/ 5139693 w 5167765"/>
              <a:gd name="connsiteY25" fmla="*/ 1710451 h 6642302"/>
              <a:gd name="connsiteX26" fmla="*/ 5142213 w 5167765"/>
              <a:gd name="connsiteY26" fmla="*/ 1711271 h 6642302"/>
              <a:gd name="connsiteX27" fmla="*/ 5149268 w 5167765"/>
              <a:gd name="connsiteY27" fmla="*/ 1749523 h 6642302"/>
              <a:gd name="connsiteX28" fmla="*/ 5149458 w 5167765"/>
              <a:gd name="connsiteY28" fmla="*/ 1854755 h 6642302"/>
              <a:gd name="connsiteX29" fmla="*/ 5152818 w 5167765"/>
              <a:gd name="connsiteY29" fmla="*/ 1916835 h 6642302"/>
              <a:gd name="connsiteX30" fmla="*/ 5145744 w 5167765"/>
              <a:gd name="connsiteY30" fmla="*/ 6556712 h 6642302"/>
              <a:gd name="connsiteX31" fmla="*/ 5126045 w 5167765"/>
              <a:gd name="connsiteY31" fmla="*/ 6557779 h 6642302"/>
              <a:gd name="connsiteX32" fmla="*/ 5125805 w 5167765"/>
              <a:gd name="connsiteY32" fmla="*/ 6604551 h 6642302"/>
              <a:gd name="connsiteX33" fmla="*/ 5087705 w 5167765"/>
              <a:gd name="connsiteY33" fmla="*/ 6642302 h 6642302"/>
              <a:gd name="connsiteX34" fmla="*/ 981207 w 5167765"/>
              <a:gd name="connsiteY34" fmla="*/ 6642302 h 6642302"/>
              <a:gd name="connsiteX35" fmla="*/ 971113 w 5167765"/>
              <a:gd name="connsiteY35" fmla="*/ 6638132 h 6642302"/>
              <a:gd name="connsiteX36" fmla="*/ 38102 w 5167765"/>
              <a:gd name="connsiteY36" fmla="*/ 6638132 h 6642302"/>
              <a:gd name="connsiteX37" fmla="*/ 0 w 5167765"/>
              <a:gd name="connsiteY37" fmla="*/ 6600274 h 6642302"/>
              <a:gd name="connsiteX0" fmla="*/ 0 w 5167765"/>
              <a:gd name="connsiteY0" fmla="*/ 6600274 h 6642302"/>
              <a:gd name="connsiteX1" fmla="*/ 1 w 5167765"/>
              <a:gd name="connsiteY1" fmla="*/ 48613 h 6642302"/>
              <a:gd name="connsiteX2" fmla="*/ 48927 w 5167765"/>
              <a:gd name="connsiteY2" fmla="*/ 0 h 6642302"/>
              <a:gd name="connsiteX3" fmla="*/ 4144602 w 5167765"/>
              <a:gd name="connsiteY3" fmla="*/ 0 h 6642302"/>
              <a:gd name="connsiteX4" fmla="*/ 4154695 w 5167765"/>
              <a:gd name="connsiteY4" fmla="*/ 4170 h 6642302"/>
              <a:gd name="connsiteX5" fmla="*/ 5087707 w 5167765"/>
              <a:gd name="connsiteY5" fmla="*/ 4170 h 6642302"/>
              <a:gd name="connsiteX6" fmla="*/ 5125806 w 5167765"/>
              <a:gd name="connsiteY6" fmla="*/ 42028 h 6642302"/>
              <a:gd name="connsiteX7" fmla="*/ 5125853 w 5167765"/>
              <a:gd name="connsiteY7" fmla="*/ 51201 h 6642302"/>
              <a:gd name="connsiteX8" fmla="*/ 5144547 w 5167765"/>
              <a:gd name="connsiteY8" fmla="*/ 55428 h 6642302"/>
              <a:gd name="connsiteX9" fmla="*/ 5142389 w 5167765"/>
              <a:gd name="connsiteY9" fmla="*/ 107923 h 6642302"/>
              <a:gd name="connsiteX10" fmla="*/ 5138561 w 5167765"/>
              <a:gd name="connsiteY10" fmla="*/ 812716 h 6642302"/>
              <a:gd name="connsiteX11" fmla="*/ 5141082 w 5167765"/>
              <a:gd name="connsiteY11" fmla="*/ 813536 h 6642302"/>
              <a:gd name="connsiteX12" fmla="*/ 5148136 w 5167765"/>
              <a:gd name="connsiteY12" fmla="*/ 851789 h 6642302"/>
              <a:gd name="connsiteX13" fmla="*/ 5148328 w 5167765"/>
              <a:gd name="connsiteY13" fmla="*/ 957020 h 6642302"/>
              <a:gd name="connsiteX14" fmla="*/ 5151687 w 5167765"/>
              <a:gd name="connsiteY14" fmla="*/ 1019100 h 6642302"/>
              <a:gd name="connsiteX15" fmla="*/ 5158060 w 5167765"/>
              <a:gd name="connsiteY15" fmla="*/ 1041298 h 6642302"/>
              <a:gd name="connsiteX16" fmla="*/ 5167748 w 5167765"/>
              <a:gd name="connsiteY16" fmla="*/ 1191072 h 6642302"/>
              <a:gd name="connsiteX17" fmla="*/ 5164272 w 5167765"/>
              <a:gd name="connsiteY17" fmla="*/ 1242296 h 6642302"/>
              <a:gd name="connsiteX18" fmla="*/ 5155263 w 5167765"/>
              <a:gd name="connsiteY18" fmla="*/ 1348034 h 6642302"/>
              <a:gd name="connsiteX19" fmla="*/ 5160734 w 5167765"/>
              <a:gd name="connsiteY19" fmla="*/ 1428391 h 6642302"/>
              <a:gd name="connsiteX20" fmla="*/ 5155592 w 5167765"/>
              <a:gd name="connsiteY20" fmla="*/ 1440386 h 6642302"/>
              <a:gd name="connsiteX21" fmla="*/ 5142766 w 5167765"/>
              <a:gd name="connsiteY21" fmla="*/ 1518093 h 6642302"/>
              <a:gd name="connsiteX22" fmla="*/ 5140732 w 5167765"/>
              <a:gd name="connsiteY22" fmla="*/ 1544681 h 6642302"/>
              <a:gd name="connsiteX23" fmla="*/ 5140669 w 5167765"/>
              <a:gd name="connsiteY23" fmla="*/ 1552222 h 6642302"/>
              <a:gd name="connsiteX24" fmla="*/ 5142993 w 5167765"/>
              <a:gd name="connsiteY24" fmla="*/ 1557256 h 6642302"/>
              <a:gd name="connsiteX25" fmla="*/ 5139693 w 5167765"/>
              <a:gd name="connsiteY25" fmla="*/ 1710451 h 6642302"/>
              <a:gd name="connsiteX26" fmla="*/ 5142213 w 5167765"/>
              <a:gd name="connsiteY26" fmla="*/ 1711271 h 6642302"/>
              <a:gd name="connsiteX27" fmla="*/ 5149268 w 5167765"/>
              <a:gd name="connsiteY27" fmla="*/ 1749523 h 6642302"/>
              <a:gd name="connsiteX28" fmla="*/ 5149458 w 5167765"/>
              <a:gd name="connsiteY28" fmla="*/ 1854755 h 6642302"/>
              <a:gd name="connsiteX29" fmla="*/ 5152818 w 5167765"/>
              <a:gd name="connsiteY29" fmla="*/ 1916835 h 6642302"/>
              <a:gd name="connsiteX30" fmla="*/ 5145744 w 5167765"/>
              <a:gd name="connsiteY30" fmla="*/ 6556712 h 6642302"/>
              <a:gd name="connsiteX31" fmla="*/ 5126045 w 5167765"/>
              <a:gd name="connsiteY31" fmla="*/ 6557779 h 6642302"/>
              <a:gd name="connsiteX32" fmla="*/ 5125805 w 5167765"/>
              <a:gd name="connsiteY32" fmla="*/ 6604551 h 6642302"/>
              <a:gd name="connsiteX33" fmla="*/ 5087705 w 5167765"/>
              <a:gd name="connsiteY33" fmla="*/ 6642302 h 6642302"/>
              <a:gd name="connsiteX34" fmla="*/ 981207 w 5167765"/>
              <a:gd name="connsiteY34" fmla="*/ 6642302 h 6642302"/>
              <a:gd name="connsiteX35" fmla="*/ 38102 w 5167765"/>
              <a:gd name="connsiteY35" fmla="*/ 6638132 h 6642302"/>
              <a:gd name="connsiteX36" fmla="*/ 0 w 5167765"/>
              <a:gd name="connsiteY36" fmla="*/ 6600274 h 6642302"/>
              <a:gd name="connsiteX0" fmla="*/ 0 w 5167765"/>
              <a:gd name="connsiteY0" fmla="*/ 6600274 h 6642302"/>
              <a:gd name="connsiteX1" fmla="*/ 1 w 5167765"/>
              <a:gd name="connsiteY1" fmla="*/ 48613 h 6642302"/>
              <a:gd name="connsiteX2" fmla="*/ 48927 w 5167765"/>
              <a:gd name="connsiteY2" fmla="*/ 0 h 6642302"/>
              <a:gd name="connsiteX3" fmla="*/ 4144602 w 5167765"/>
              <a:gd name="connsiteY3" fmla="*/ 0 h 6642302"/>
              <a:gd name="connsiteX4" fmla="*/ 4154695 w 5167765"/>
              <a:gd name="connsiteY4" fmla="*/ 4170 h 6642302"/>
              <a:gd name="connsiteX5" fmla="*/ 5087707 w 5167765"/>
              <a:gd name="connsiteY5" fmla="*/ 4170 h 6642302"/>
              <a:gd name="connsiteX6" fmla="*/ 5125806 w 5167765"/>
              <a:gd name="connsiteY6" fmla="*/ 42028 h 6642302"/>
              <a:gd name="connsiteX7" fmla="*/ 5125853 w 5167765"/>
              <a:gd name="connsiteY7" fmla="*/ 51201 h 6642302"/>
              <a:gd name="connsiteX8" fmla="*/ 5144547 w 5167765"/>
              <a:gd name="connsiteY8" fmla="*/ 55428 h 6642302"/>
              <a:gd name="connsiteX9" fmla="*/ 5142389 w 5167765"/>
              <a:gd name="connsiteY9" fmla="*/ 107923 h 6642302"/>
              <a:gd name="connsiteX10" fmla="*/ 5138561 w 5167765"/>
              <a:gd name="connsiteY10" fmla="*/ 812716 h 6642302"/>
              <a:gd name="connsiteX11" fmla="*/ 5141082 w 5167765"/>
              <a:gd name="connsiteY11" fmla="*/ 813536 h 6642302"/>
              <a:gd name="connsiteX12" fmla="*/ 5148136 w 5167765"/>
              <a:gd name="connsiteY12" fmla="*/ 851789 h 6642302"/>
              <a:gd name="connsiteX13" fmla="*/ 5148328 w 5167765"/>
              <a:gd name="connsiteY13" fmla="*/ 957020 h 6642302"/>
              <a:gd name="connsiteX14" fmla="*/ 5151687 w 5167765"/>
              <a:gd name="connsiteY14" fmla="*/ 1019100 h 6642302"/>
              <a:gd name="connsiteX15" fmla="*/ 5158060 w 5167765"/>
              <a:gd name="connsiteY15" fmla="*/ 1041298 h 6642302"/>
              <a:gd name="connsiteX16" fmla="*/ 5167748 w 5167765"/>
              <a:gd name="connsiteY16" fmla="*/ 1191072 h 6642302"/>
              <a:gd name="connsiteX17" fmla="*/ 5164272 w 5167765"/>
              <a:gd name="connsiteY17" fmla="*/ 1242296 h 6642302"/>
              <a:gd name="connsiteX18" fmla="*/ 5155263 w 5167765"/>
              <a:gd name="connsiteY18" fmla="*/ 1348034 h 6642302"/>
              <a:gd name="connsiteX19" fmla="*/ 5160734 w 5167765"/>
              <a:gd name="connsiteY19" fmla="*/ 1428391 h 6642302"/>
              <a:gd name="connsiteX20" fmla="*/ 5155592 w 5167765"/>
              <a:gd name="connsiteY20" fmla="*/ 1440386 h 6642302"/>
              <a:gd name="connsiteX21" fmla="*/ 5142766 w 5167765"/>
              <a:gd name="connsiteY21" fmla="*/ 1518093 h 6642302"/>
              <a:gd name="connsiteX22" fmla="*/ 5140732 w 5167765"/>
              <a:gd name="connsiteY22" fmla="*/ 1544681 h 6642302"/>
              <a:gd name="connsiteX23" fmla="*/ 5140669 w 5167765"/>
              <a:gd name="connsiteY23" fmla="*/ 1552222 h 6642302"/>
              <a:gd name="connsiteX24" fmla="*/ 5142993 w 5167765"/>
              <a:gd name="connsiteY24" fmla="*/ 1557256 h 6642302"/>
              <a:gd name="connsiteX25" fmla="*/ 5139693 w 5167765"/>
              <a:gd name="connsiteY25" fmla="*/ 1710451 h 6642302"/>
              <a:gd name="connsiteX26" fmla="*/ 5142213 w 5167765"/>
              <a:gd name="connsiteY26" fmla="*/ 1711271 h 6642302"/>
              <a:gd name="connsiteX27" fmla="*/ 5149268 w 5167765"/>
              <a:gd name="connsiteY27" fmla="*/ 1749523 h 6642302"/>
              <a:gd name="connsiteX28" fmla="*/ 5149458 w 5167765"/>
              <a:gd name="connsiteY28" fmla="*/ 1854755 h 6642302"/>
              <a:gd name="connsiteX29" fmla="*/ 5152818 w 5167765"/>
              <a:gd name="connsiteY29" fmla="*/ 1916835 h 6642302"/>
              <a:gd name="connsiteX30" fmla="*/ 5145744 w 5167765"/>
              <a:gd name="connsiteY30" fmla="*/ 6556712 h 6642302"/>
              <a:gd name="connsiteX31" fmla="*/ 5126045 w 5167765"/>
              <a:gd name="connsiteY31" fmla="*/ 6557779 h 6642302"/>
              <a:gd name="connsiteX32" fmla="*/ 5125805 w 5167765"/>
              <a:gd name="connsiteY32" fmla="*/ 6604551 h 6642302"/>
              <a:gd name="connsiteX33" fmla="*/ 5087705 w 5167765"/>
              <a:gd name="connsiteY33" fmla="*/ 6642302 h 6642302"/>
              <a:gd name="connsiteX34" fmla="*/ 38102 w 5167765"/>
              <a:gd name="connsiteY34" fmla="*/ 6638132 h 6642302"/>
              <a:gd name="connsiteX35" fmla="*/ 0 w 5167765"/>
              <a:gd name="connsiteY35" fmla="*/ 6600274 h 6642302"/>
              <a:gd name="connsiteX0" fmla="*/ 0 w 5167765"/>
              <a:gd name="connsiteY0" fmla="*/ 6600274 h 6642302"/>
              <a:gd name="connsiteX1" fmla="*/ 1 w 5167765"/>
              <a:gd name="connsiteY1" fmla="*/ 48613 h 6642302"/>
              <a:gd name="connsiteX2" fmla="*/ 48927 w 5167765"/>
              <a:gd name="connsiteY2" fmla="*/ 0 h 6642302"/>
              <a:gd name="connsiteX3" fmla="*/ 4144602 w 5167765"/>
              <a:gd name="connsiteY3" fmla="*/ 0 h 6642302"/>
              <a:gd name="connsiteX4" fmla="*/ 4154695 w 5167765"/>
              <a:gd name="connsiteY4" fmla="*/ 4170 h 6642302"/>
              <a:gd name="connsiteX5" fmla="*/ 5087707 w 5167765"/>
              <a:gd name="connsiteY5" fmla="*/ 4170 h 6642302"/>
              <a:gd name="connsiteX6" fmla="*/ 5125806 w 5167765"/>
              <a:gd name="connsiteY6" fmla="*/ 42028 h 6642302"/>
              <a:gd name="connsiteX7" fmla="*/ 5144547 w 5167765"/>
              <a:gd name="connsiteY7" fmla="*/ 55428 h 6642302"/>
              <a:gd name="connsiteX8" fmla="*/ 5142389 w 5167765"/>
              <a:gd name="connsiteY8" fmla="*/ 107923 h 6642302"/>
              <a:gd name="connsiteX9" fmla="*/ 5138561 w 5167765"/>
              <a:gd name="connsiteY9" fmla="*/ 812716 h 6642302"/>
              <a:gd name="connsiteX10" fmla="*/ 5141082 w 5167765"/>
              <a:gd name="connsiteY10" fmla="*/ 813536 h 6642302"/>
              <a:gd name="connsiteX11" fmla="*/ 5148136 w 5167765"/>
              <a:gd name="connsiteY11" fmla="*/ 851789 h 6642302"/>
              <a:gd name="connsiteX12" fmla="*/ 5148328 w 5167765"/>
              <a:gd name="connsiteY12" fmla="*/ 957020 h 6642302"/>
              <a:gd name="connsiteX13" fmla="*/ 5151687 w 5167765"/>
              <a:gd name="connsiteY13" fmla="*/ 1019100 h 6642302"/>
              <a:gd name="connsiteX14" fmla="*/ 5158060 w 5167765"/>
              <a:gd name="connsiteY14" fmla="*/ 1041298 h 6642302"/>
              <a:gd name="connsiteX15" fmla="*/ 5167748 w 5167765"/>
              <a:gd name="connsiteY15" fmla="*/ 1191072 h 6642302"/>
              <a:gd name="connsiteX16" fmla="*/ 5164272 w 5167765"/>
              <a:gd name="connsiteY16" fmla="*/ 1242296 h 6642302"/>
              <a:gd name="connsiteX17" fmla="*/ 5155263 w 5167765"/>
              <a:gd name="connsiteY17" fmla="*/ 1348034 h 6642302"/>
              <a:gd name="connsiteX18" fmla="*/ 5160734 w 5167765"/>
              <a:gd name="connsiteY18" fmla="*/ 1428391 h 6642302"/>
              <a:gd name="connsiteX19" fmla="*/ 5155592 w 5167765"/>
              <a:gd name="connsiteY19" fmla="*/ 1440386 h 6642302"/>
              <a:gd name="connsiteX20" fmla="*/ 5142766 w 5167765"/>
              <a:gd name="connsiteY20" fmla="*/ 1518093 h 6642302"/>
              <a:gd name="connsiteX21" fmla="*/ 5140732 w 5167765"/>
              <a:gd name="connsiteY21" fmla="*/ 1544681 h 6642302"/>
              <a:gd name="connsiteX22" fmla="*/ 5140669 w 5167765"/>
              <a:gd name="connsiteY22" fmla="*/ 1552222 h 6642302"/>
              <a:gd name="connsiteX23" fmla="*/ 5142993 w 5167765"/>
              <a:gd name="connsiteY23" fmla="*/ 1557256 h 6642302"/>
              <a:gd name="connsiteX24" fmla="*/ 5139693 w 5167765"/>
              <a:gd name="connsiteY24" fmla="*/ 1710451 h 6642302"/>
              <a:gd name="connsiteX25" fmla="*/ 5142213 w 5167765"/>
              <a:gd name="connsiteY25" fmla="*/ 1711271 h 6642302"/>
              <a:gd name="connsiteX26" fmla="*/ 5149268 w 5167765"/>
              <a:gd name="connsiteY26" fmla="*/ 1749523 h 6642302"/>
              <a:gd name="connsiteX27" fmla="*/ 5149458 w 5167765"/>
              <a:gd name="connsiteY27" fmla="*/ 1854755 h 6642302"/>
              <a:gd name="connsiteX28" fmla="*/ 5152818 w 5167765"/>
              <a:gd name="connsiteY28" fmla="*/ 1916835 h 6642302"/>
              <a:gd name="connsiteX29" fmla="*/ 5145744 w 5167765"/>
              <a:gd name="connsiteY29" fmla="*/ 6556712 h 6642302"/>
              <a:gd name="connsiteX30" fmla="*/ 5126045 w 5167765"/>
              <a:gd name="connsiteY30" fmla="*/ 6557779 h 6642302"/>
              <a:gd name="connsiteX31" fmla="*/ 5125805 w 5167765"/>
              <a:gd name="connsiteY31" fmla="*/ 6604551 h 6642302"/>
              <a:gd name="connsiteX32" fmla="*/ 5087705 w 5167765"/>
              <a:gd name="connsiteY32" fmla="*/ 6642302 h 6642302"/>
              <a:gd name="connsiteX33" fmla="*/ 38102 w 5167765"/>
              <a:gd name="connsiteY33" fmla="*/ 6638132 h 6642302"/>
              <a:gd name="connsiteX34" fmla="*/ 0 w 5167765"/>
              <a:gd name="connsiteY34" fmla="*/ 6600274 h 6642302"/>
              <a:gd name="connsiteX0" fmla="*/ 0 w 5176493"/>
              <a:gd name="connsiteY0" fmla="*/ 6600274 h 6642302"/>
              <a:gd name="connsiteX1" fmla="*/ 1 w 5176493"/>
              <a:gd name="connsiteY1" fmla="*/ 48613 h 6642302"/>
              <a:gd name="connsiteX2" fmla="*/ 48927 w 5176493"/>
              <a:gd name="connsiteY2" fmla="*/ 0 h 6642302"/>
              <a:gd name="connsiteX3" fmla="*/ 4144602 w 5176493"/>
              <a:gd name="connsiteY3" fmla="*/ 0 h 6642302"/>
              <a:gd name="connsiteX4" fmla="*/ 4154695 w 5176493"/>
              <a:gd name="connsiteY4" fmla="*/ 4170 h 6642302"/>
              <a:gd name="connsiteX5" fmla="*/ 5087707 w 5176493"/>
              <a:gd name="connsiteY5" fmla="*/ 4170 h 6642302"/>
              <a:gd name="connsiteX6" fmla="*/ 5144547 w 5176493"/>
              <a:gd name="connsiteY6" fmla="*/ 55428 h 6642302"/>
              <a:gd name="connsiteX7" fmla="*/ 5142389 w 5176493"/>
              <a:gd name="connsiteY7" fmla="*/ 107923 h 6642302"/>
              <a:gd name="connsiteX8" fmla="*/ 5138561 w 5176493"/>
              <a:gd name="connsiteY8" fmla="*/ 812716 h 6642302"/>
              <a:gd name="connsiteX9" fmla="*/ 5141082 w 5176493"/>
              <a:gd name="connsiteY9" fmla="*/ 813536 h 6642302"/>
              <a:gd name="connsiteX10" fmla="*/ 5148136 w 5176493"/>
              <a:gd name="connsiteY10" fmla="*/ 851789 h 6642302"/>
              <a:gd name="connsiteX11" fmla="*/ 5148328 w 5176493"/>
              <a:gd name="connsiteY11" fmla="*/ 957020 h 6642302"/>
              <a:gd name="connsiteX12" fmla="*/ 5151687 w 5176493"/>
              <a:gd name="connsiteY12" fmla="*/ 1019100 h 6642302"/>
              <a:gd name="connsiteX13" fmla="*/ 5158060 w 5176493"/>
              <a:gd name="connsiteY13" fmla="*/ 1041298 h 6642302"/>
              <a:gd name="connsiteX14" fmla="*/ 5167748 w 5176493"/>
              <a:gd name="connsiteY14" fmla="*/ 1191072 h 6642302"/>
              <a:gd name="connsiteX15" fmla="*/ 5164272 w 5176493"/>
              <a:gd name="connsiteY15" fmla="*/ 1242296 h 6642302"/>
              <a:gd name="connsiteX16" fmla="*/ 5155263 w 5176493"/>
              <a:gd name="connsiteY16" fmla="*/ 1348034 h 6642302"/>
              <a:gd name="connsiteX17" fmla="*/ 5160734 w 5176493"/>
              <a:gd name="connsiteY17" fmla="*/ 1428391 h 6642302"/>
              <a:gd name="connsiteX18" fmla="*/ 5155592 w 5176493"/>
              <a:gd name="connsiteY18" fmla="*/ 1440386 h 6642302"/>
              <a:gd name="connsiteX19" fmla="*/ 5142766 w 5176493"/>
              <a:gd name="connsiteY19" fmla="*/ 1518093 h 6642302"/>
              <a:gd name="connsiteX20" fmla="*/ 5140732 w 5176493"/>
              <a:gd name="connsiteY20" fmla="*/ 1544681 h 6642302"/>
              <a:gd name="connsiteX21" fmla="*/ 5140669 w 5176493"/>
              <a:gd name="connsiteY21" fmla="*/ 1552222 h 6642302"/>
              <a:gd name="connsiteX22" fmla="*/ 5142993 w 5176493"/>
              <a:gd name="connsiteY22" fmla="*/ 1557256 h 6642302"/>
              <a:gd name="connsiteX23" fmla="*/ 5139693 w 5176493"/>
              <a:gd name="connsiteY23" fmla="*/ 1710451 h 6642302"/>
              <a:gd name="connsiteX24" fmla="*/ 5142213 w 5176493"/>
              <a:gd name="connsiteY24" fmla="*/ 1711271 h 6642302"/>
              <a:gd name="connsiteX25" fmla="*/ 5149268 w 5176493"/>
              <a:gd name="connsiteY25" fmla="*/ 1749523 h 6642302"/>
              <a:gd name="connsiteX26" fmla="*/ 5149458 w 5176493"/>
              <a:gd name="connsiteY26" fmla="*/ 1854755 h 6642302"/>
              <a:gd name="connsiteX27" fmla="*/ 5152818 w 5176493"/>
              <a:gd name="connsiteY27" fmla="*/ 1916835 h 6642302"/>
              <a:gd name="connsiteX28" fmla="*/ 5145744 w 5176493"/>
              <a:gd name="connsiteY28" fmla="*/ 6556712 h 6642302"/>
              <a:gd name="connsiteX29" fmla="*/ 5126045 w 5176493"/>
              <a:gd name="connsiteY29" fmla="*/ 6557779 h 6642302"/>
              <a:gd name="connsiteX30" fmla="*/ 5125805 w 5176493"/>
              <a:gd name="connsiteY30" fmla="*/ 6604551 h 6642302"/>
              <a:gd name="connsiteX31" fmla="*/ 5087705 w 5176493"/>
              <a:gd name="connsiteY31" fmla="*/ 6642302 h 6642302"/>
              <a:gd name="connsiteX32" fmla="*/ 38102 w 5176493"/>
              <a:gd name="connsiteY32" fmla="*/ 6638132 h 6642302"/>
              <a:gd name="connsiteX33" fmla="*/ 0 w 5176493"/>
              <a:gd name="connsiteY33" fmla="*/ 6600274 h 6642302"/>
              <a:gd name="connsiteX0" fmla="*/ 0 w 5167765"/>
              <a:gd name="connsiteY0" fmla="*/ 6600274 h 6642302"/>
              <a:gd name="connsiteX1" fmla="*/ 1 w 5167765"/>
              <a:gd name="connsiteY1" fmla="*/ 48613 h 6642302"/>
              <a:gd name="connsiteX2" fmla="*/ 48927 w 5167765"/>
              <a:gd name="connsiteY2" fmla="*/ 0 h 6642302"/>
              <a:gd name="connsiteX3" fmla="*/ 4144602 w 5167765"/>
              <a:gd name="connsiteY3" fmla="*/ 0 h 6642302"/>
              <a:gd name="connsiteX4" fmla="*/ 4154695 w 5167765"/>
              <a:gd name="connsiteY4" fmla="*/ 4170 h 6642302"/>
              <a:gd name="connsiteX5" fmla="*/ 5087707 w 5167765"/>
              <a:gd name="connsiteY5" fmla="*/ 4170 h 6642302"/>
              <a:gd name="connsiteX6" fmla="*/ 5144547 w 5167765"/>
              <a:gd name="connsiteY6" fmla="*/ 55428 h 6642302"/>
              <a:gd name="connsiteX7" fmla="*/ 5142389 w 5167765"/>
              <a:gd name="connsiteY7" fmla="*/ 107923 h 6642302"/>
              <a:gd name="connsiteX8" fmla="*/ 5138561 w 5167765"/>
              <a:gd name="connsiteY8" fmla="*/ 812716 h 6642302"/>
              <a:gd name="connsiteX9" fmla="*/ 5141082 w 5167765"/>
              <a:gd name="connsiteY9" fmla="*/ 813536 h 6642302"/>
              <a:gd name="connsiteX10" fmla="*/ 5148136 w 5167765"/>
              <a:gd name="connsiteY10" fmla="*/ 851789 h 6642302"/>
              <a:gd name="connsiteX11" fmla="*/ 5148328 w 5167765"/>
              <a:gd name="connsiteY11" fmla="*/ 957020 h 6642302"/>
              <a:gd name="connsiteX12" fmla="*/ 5151687 w 5167765"/>
              <a:gd name="connsiteY12" fmla="*/ 1019100 h 6642302"/>
              <a:gd name="connsiteX13" fmla="*/ 5158060 w 5167765"/>
              <a:gd name="connsiteY13" fmla="*/ 1041298 h 6642302"/>
              <a:gd name="connsiteX14" fmla="*/ 5167748 w 5167765"/>
              <a:gd name="connsiteY14" fmla="*/ 1191072 h 6642302"/>
              <a:gd name="connsiteX15" fmla="*/ 5164272 w 5167765"/>
              <a:gd name="connsiteY15" fmla="*/ 1242296 h 6642302"/>
              <a:gd name="connsiteX16" fmla="*/ 5155263 w 5167765"/>
              <a:gd name="connsiteY16" fmla="*/ 1348034 h 6642302"/>
              <a:gd name="connsiteX17" fmla="*/ 5160734 w 5167765"/>
              <a:gd name="connsiteY17" fmla="*/ 1428391 h 6642302"/>
              <a:gd name="connsiteX18" fmla="*/ 5155592 w 5167765"/>
              <a:gd name="connsiteY18" fmla="*/ 1440386 h 6642302"/>
              <a:gd name="connsiteX19" fmla="*/ 5142766 w 5167765"/>
              <a:gd name="connsiteY19" fmla="*/ 1518093 h 6642302"/>
              <a:gd name="connsiteX20" fmla="*/ 5140732 w 5167765"/>
              <a:gd name="connsiteY20" fmla="*/ 1544681 h 6642302"/>
              <a:gd name="connsiteX21" fmla="*/ 5140669 w 5167765"/>
              <a:gd name="connsiteY21" fmla="*/ 1552222 h 6642302"/>
              <a:gd name="connsiteX22" fmla="*/ 5142993 w 5167765"/>
              <a:gd name="connsiteY22" fmla="*/ 1557256 h 6642302"/>
              <a:gd name="connsiteX23" fmla="*/ 5139693 w 5167765"/>
              <a:gd name="connsiteY23" fmla="*/ 1710451 h 6642302"/>
              <a:gd name="connsiteX24" fmla="*/ 5142213 w 5167765"/>
              <a:gd name="connsiteY24" fmla="*/ 1711271 h 6642302"/>
              <a:gd name="connsiteX25" fmla="*/ 5149268 w 5167765"/>
              <a:gd name="connsiteY25" fmla="*/ 1749523 h 6642302"/>
              <a:gd name="connsiteX26" fmla="*/ 5149458 w 5167765"/>
              <a:gd name="connsiteY26" fmla="*/ 1854755 h 6642302"/>
              <a:gd name="connsiteX27" fmla="*/ 5152818 w 5167765"/>
              <a:gd name="connsiteY27" fmla="*/ 1916835 h 6642302"/>
              <a:gd name="connsiteX28" fmla="*/ 5145744 w 5167765"/>
              <a:gd name="connsiteY28" fmla="*/ 6556712 h 6642302"/>
              <a:gd name="connsiteX29" fmla="*/ 5126045 w 5167765"/>
              <a:gd name="connsiteY29" fmla="*/ 6557779 h 6642302"/>
              <a:gd name="connsiteX30" fmla="*/ 5125805 w 5167765"/>
              <a:gd name="connsiteY30" fmla="*/ 6604551 h 6642302"/>
              <a:gd name="connsiteX31" fmla="*/ 5087705 w 5167765"/>
              <a:gd name="connsiteY31" fmla="*/ 6642302 h 6642302"/>
              <a:gd name="connsiteX32" fmla="*/ 38102 w 5167765"/>
              <a:gd name="connsiteY32" fmla="*/ 6638132 h 6642302"/>
              <a:gd name="connsiteX33" fmla="*/ 0 w 5167765"/>
              <a:gd name="connsiteY33" fmla="*/ 6600274 h 6642302"/>
              <a:gd name="connsiteX0" fmla="*/ 0 w 5167765"/>
              <a:gd name="connsiteY0" fmla="*/ 6600274 h 6642302"/>
              <a:gd name="connsiteX1" fmla="*/ 1 w 5167765"/>
              <a:gd name="connsiteY1" fmla="*/ 48613 h 6642302"/>
              <a:gd name="connsiteX2" fmla="*/ 48927 w 5167765"/>
              <a:gd name="connsiteY2" fmla="*/ 0 h 6642302"/>
              <a:gd name="connsiteX3" fmla="*/ 4144602 w 5167765"/>
              <a:gd name="connsiteY3" fmla="*/ 0 h 6642302"/>
              <a:gd name="connsiteX4" fmla="*/ 4154695 w 5167765"/>
              <a:gd name="connsiteY4" fmla="*/ 4170 h 6642302"/>
              <a:gd name="connsiteX5" fmla="*/ 5087707 w 5167765"/>
              <a:gd name="connsiteY5" fmla="*/ 4170 h 6642302"/>
              <a:gd name="connsiteX6" fmla="*/ 5144547 w 5167765"/>
              <a:gd name="connsiteY6" fmla="*/ 55428 h 6642302"/>
              <a:gd name="connsiteX7" fmla="*/ 5142389 w 5167765"/>
              <a:gd name="connsiteY7" fmla="*/ 107923 h 6642302"/>
              <a:gd name="connsiteX8" fmla="*/ 5138561 w 5167765"/>
              <a:gd name="connsiteY8" fmla="*/ 812716 h 6642302"/>
              <a:gd name="connsiteX9" fmla="*/ 5141082 w 5167765"/>
              <a:gd name="connsiteY9" fmla="*/ 813536 h 6642302"/>
              <a:gd name="connsiteX10" fmla="*/ 5148136 w 5167765"/>
              <a:gd name="connsiteY10" fmla="*/ 851789 h 6642302"/>
              <a:gd name="connsiteX11" fmla="*/ 5148328 w 5167765"/>
              <a:gd name="connsiteY11" fmla="*/ 957020 h 6642302"/>
              <a:gd name="connsiteX12" fmla="*/ 5151687 w 5167765"/>
              <a:gd name="connsiteY12" fmla="*/ 1019100 h 6642302"/>
              <a:gd name="connsiteX13" fmla="*/ 5158060 w 5167765"/>
              <a:gd name="connsiteY13" fmla="*/ 1041298 h 6642302"/>
              <a:gd name="connsiteX14" fmla="*/ 5167748 w 5167765"/>
              <a:gd name="connsiteY14" fmla="*/ 1191072 h 6642302"/>
              <a:gd name="connsiteX15" fmla="*/ 5164272 w 5167765"/>
              <a:gd name="connsiteY15" fmla="*/ 1242296 h 6642302"/>
              <a:gd name="connsiteX16" fmla="*/ 5155263 w 5167765"/>
              <a:gd name="connsiteY16" fmla="*/ 1348034 h 6642302"/>
              <a:gd name="connsiteX17" fmla="*/ 5160734 w 5167765"/>
              <a:gd name="connsiteY17" fmla="*/ 1428391 h 6642302"/>
              <a:gd name="connsiteX18" fmla="*/ 5155592 w 5167765"/>
              <a:gd name="connsiteY18" fmla="*/ 1440386 h 6642302"/>
              <a:gd name="connsiteX19" fmla="*/ 5142766 w 5167765"/>
              <a:gd name="connsiteY19" fmla="*/ 1518093 h 6642302"/>
              <a:gd name="connsiteX20" fmla="*/ 5140732 w 5167765"/>
              <a:gd name="connsiteY20" fmla="*/ 1544681 h 6642302"/>
              <a:gd name="connsiteX21" fmla="*/ 5140669 w 5167765"/>
              <a:gd name="connsiteY21" fmla="*/ 1552222 h 6642302"/>
              <a:gd name="connsiteX22" fmla="*/ 5142993 w 5167765"/>
              <a:gd name="connsiteY22" fmla="*/ 1557256 h 6642302"/>
              <a:gd name="connsiteX23" fmla="*/ 5139693 w 5167765"/>
              <a:gd name="connsiteY23" fmla="*/ 1710451 h 6642302"/>
              <a:gd name="connsiteX24" fmla="*/ 5142213 w 5167765"/>
              <a:gd name="connsiteY24" fmla="*/ 1711271 h 6642302"/>
              <a:gd name="connsiteX25" fmla="*/ 5149268 w 5167765"/>
              <a:gd name="connsiteY25" fmla="*/ 1749523 h 6642302"/>
              <a:gd name="connsiteX26" fmla="*/ 5149458 w 5167765"/>
              <a:gd name="connsiteY26" fmla="*/ 1854755 h 6642302"/>
              <a:gd name="connsiteX27" fmla="*/ 5152818 w 5167765"/>
              <a:gd name="connsiteY27" fmla="*/ 1916835 h 6642302"/>
              <a:gd name="connsiteX28" fmla="*/ 5145744 w 5167765"/>
              <a:gd name="connsiteY28" fmla="*/ 6556712 h 6642302"/>
              <a:gd name="connsiteX29" fmla="*/ 5125805 w 5167765"/>
              <a:gd name="connsiteY29" fmla="*/ 6604551 h 6642302"/>
              <a:gd name="connsiteX30" fmla="*/ 5087705 w 5167765"/>
              <a:gd name="connsiteY30" fmla="*/ 6642302 h 6642302"/>
              <a:gd name="connsiteX31" fmla="*/ 38102 w 5167765"/>
              <a:gd name="connsiteY31" fmla="*/ 6638132 h 6642302"/>
              <a:gd name="connsiteX32" fmla="*/ 0 w 5167765"/>
              <a:gd name="connsiteY32" fmla="*/ 6600274 h 6642302"/>
              <a:gd name="connsiteX0" fmla="*/ 0 w 5167765"/>
              <a:gd name="connsiteY0" fmla="*/ 6600274 h 6642302"/>
              <a:gd name="connsiteX1" fmla="*/ 1 w 5167765"/>
              <a:gd name="connsiteY1" fmla="*/ 48613 h 6642302"/>
              <a:gd name="connsiteX2" fmla="*/ 48927 w 5167765"/>
              <a:gd name="connsiteY2" fmla="*/ 0 h 6642302"/>
              <a:gd name="connsiteX3" fmla="*/ 4144602 w 5167765"/>
              <a:gd name="connsiteY3" fmla="*/ 0 h 6642302"/>
              <a:gd name="connsiteX4" fmla="*/ 4154695 w 5167765"/>
              <a:gd name="connsiteY4" fmla="*/ 4170 h 6642302"/>
              <a:gd name="connsiteX5" fmla="*/ 5087707 w 5167765"/>
              <a:gd name="connsiteY5" fmla="*/ 4170 h 6642302"/>
              <a:gd name="connsiteX6" fmla="*/ 5144547 w 5167765"/>
              <a:gd name="connsiteY6" fmla="*/ 55428 h 6642302"/>
              <a:gd name="connsiteX7" fmla="*/ 5142389 w 5167765"/>
              <a:gd name="connsiteY7" fmla="*/ 107923 h 6642302"/>
              <a:gd name="connsiteX8" fmla="*/ 5138561 w 5167765"/>
              <a:gd name="connsiteY8" fmla="*/ 812716 h 6642302"/>
              <a:gd name="connsiteX9" fmla="*/ 5141082 w 5167765"/>
              <a:gd name="connsiteY9" fmla="*/ 813536 h 6642302"/>
              <a:gd name="connsiteX10" fmla="*/ 5148136 w 5167765"/>
              <a:gd name="connsiteY10" fmla="*/ 851789 h 6642302"/>
              <a:gd name="connsiteX11" fmla="*/ 5148328 w 5167765"/>
              <a:gd name="connsiteY11" fmla="*/ 957020 h 6642302"/>
              <a:gd name="connsiteX12" fmla="*/ 5151687 w 5167765"/>
              <a:gd name="connsiteY12" fmla="*/ 1019100 h 6642302"/>
              <a:gd name="connsiteX13" fmla="*/ 5158060 w 5167765"/>
              <a:gd name="connsiteY13" fmla="*/ 1041298 h 6642302"/>
              <a:gd name="connsiteX14" fmla="*/ 5167748 w 5167765"/>
              <a:gd name="connsiteY14" fmla="*/ 1191072 h 6642302"/>
              <a:gd name="connsiteX15" fmla="*/ 5164272 w 5167765"/>
              <a:gd name="connsiteY15" fmla="*/ 1242296 h 6642302"/>
              <a:gd name="connsiteX16" fmla="*/ 5155263 w 5167765"/>
              <a:gd name="connsiteY16" fmla="*/ 1348034 h 6642302"/>
              <a:gd name="connsiteX17" fmla="*/ 5160734 w 5167765"/>
              <a:gd name="connsiteY17" fmla="*/ 1428391 h 6642302"/>
              <a:gd name="connsiteX18" fmla="*/ 5155592 w 5167765"/>
              <a:gd name="connsiteY18" fmla="*/ 1440386 h 6642302"/>
              <a:gd name="connsiteX19" fmla="*/ 5142766 w 5167765"/>
              <a:gd name="connsiteY19" fmla="*/ 1518093 h 6642302"/>
              <a:gd name="connsiteX20" fmla="*/ 5140732 w 5167765"/>
              <a:gd name="connsiteY20" fmla="*/ 1544681 h 6642302"/>
              <a:gd name="connsiteX21" fmla="*/ 5140669 w 5167765"/>
              <a:gd name="connsiteY21" fmla="*/ 1552222 h 6642302"/>
              <a:gd name="connsiteX22" fmla="*/ 5142993 w 5167765"/>
              <a:gd name="connsiteY22" fmla="*/ 1557256 h 6642302"/>
              <a:gd name="connsiteX23" fmla="*/ 5139693 w 5167765"/>
              <a:gd name="connsiteY23" fmla="*/ 1710451 h 6642302"/>
              <a:gd name="connsiteX24" fmla="*/ 5142213 w 5167765"/>
              <a:gd name="connsiteY24" fmla="*/ 1711271 h 6642302"/>
              <a:gd name="connsiteX25" fmla="*/ 5149268 w 5167765"/>
              <a:gd name="connsiteY25" fmla="*/ 1749523 h 6642302"/>
              <a:gd name="connsiteX26" fmla="*/ 5149458 w 5167765"/>
              <a:gd name="connsiteY26" fmla="*/ 1854755 h 6642302"/>
              <a:gd name="connsiteX27" fmla="*/ 5152818 w 5167765"/>
              <a:gd name="connsiteY27" fmla="*/ 1916835 h 6642302"/>
              <a:gd name="connsiteX28" fmla="*/ 5145744 w 5167765"/>
              <a:gd name="connsiteY28" fmla="*/ 6556712 h 6642302"/>
              <a:gd name="connsiteX29" fmla="*/ 5136825 w 5167765"/>
              <a:gd name="connsiteY29" fmla="*/ 6607287 h 6642302"/>
              <a:gd name="connsiteX30" fmla="*/ 5087705 w 5167765"/>
              <a:gd name="connsiteY30" fmla="*/ 6642302 h 6642302"/>
              <a:gd name="connsiteX31" fmla="*/ 38102 w 5167765"/>
              <a:gd name="connsiteY31" fmla="*/ 6638132 h 6642302"/>
              <a:gd name="connsiteX32" fmla="*/ 0 w 5167765"/>
              <a:gd name="connsiteY32" fmla="*/ 6600274 h 664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167765" h="6642302">
                <a:moveTo>
                  <a:pt x="0" y="6600274"/>
                </a:moveTo>
                <a:cubicBezTo>
                  <a:pt x="0" y="4416387"/>
                  <a:pt x="1" y="2232500"/>
                  <a:pt x="1" y="48613"/>
                </a:cubicBezTo>
                <a:cubicBezTo>
                  <a:pt x="1" y="27749"/>
                  <a:pt x="27928" y="0"/>
                  <a:pt x="48927" y="0"/>
                </a:cubicBezTo>
                <a:lnTo>
                  <a:pt x="4144602" y="0"/>
                </a:lnTo>
                <a:lnTo>
                  <a:pt x="4154695" y="4170"/>
                </a:lnTo>
                <a:lnTo>
                  <a:pt x="5087707" y="4170"/>
                </a:lnTo>
                <a:cubicBezTo>
                  <a:pt x="5150779" y="9976"/>
                  <a:pt x="5135433" y="38136"/>
                  <a:pt x="5144547" y="55428"/>
                </a:cubicBezTo>
                <a:cubicBezTo>
                  <a:pt x="5144478" y="66737"/>
                  <a:pt x="5142458" y="96613"/>
                  <a:pt x="5142389" y="107923"/>
                </a:cubicBezTo>
                <a:lnTo>
                  <a:pt x="5138561" y="812716"/>
                </a:lnTo>
                <a:lnTo>
                  <a:pt x="5141082" y="813536"/>
                </a:lnTo>
                <a:cubicBezTo>
                  <a:pt x="5143174" y="820210"/>
                  <a:pt x="5146929" y="827874"/>
                  <a:pt x="5148136" y="851789"/>
                </a:cubicBezTo>
                <a:cubicBezTo>
                  <a:pt x="5136897" y="881581"/>
                  <a:pt x="5163423" y="919987"/>
                  <a:pt x="5148328" y="957020"/>
                </a:cubicBezTo>
                <a:cubicBezTo>
                  <a:pt x="5144646" y="970534"/>
                  <a:pt x="5144703" y="1011712"/>
                  <a:pt x="5151687" y="1019100"/>
                </a:cubicBezTo>
                <a:cubicBezTo>
                  <a:pt x="5153136" y="1027604"/>
                  <a:pt x="5150541" y="1037769"/>
                  <a:pt x="5158060" y="1041298"/>
                </a:cubicBezTo>
                <a:cubicBezTo>
                  <a:pt x="5160736" y="1069959"/>
                  <a:pt x="5166712" y="1157573"/>
                  <a:pt x="5167748" y="1191072"/>
                </a:cubicBezTo>
                <a:cubicBezTo>
                  <a:pt x="5168070" y="1203028"/>
                  <a:pt x="5163950" y="1230340"/>
                  <a:pt x="5164272" y="1242296"/>
                </a:cubicBezTo>
                <a:cubicBezTo>
                  <a:pt x="5161807" y="1298999"/>
                  <a:pt x="5159110" y="1312919"/>
                  <a:pt x="5155263" y="1348034"/>
                </a:cubicBezTo>
                <a:cubicBezTo>
                  <a:pt x="5157088" y="1374820"/>
                  <a:pt x="5158911" y="1401606"/>
                  <a:pt x="5160734" y="1428391"/>
                </a:cubicBezTo>
                <a:lnTo>
                  <a:pt x="5155592" y="1440386"/>
                </a:lnTo>
                <a:cubicBezTo>
                  <a:pt x="5149871" y="1467721"/>
                  <a:pt x="5155467" y="1500606"/>
                  <a:pt x="5142766" y="1518093"/>
                </a:cubicBezTo>
                <a:lnTo>
                  <a:pt x="5140732" y="1544681"/>
                </a:lnTo>
                <a:cubicBezTo>
                  <a:pt x="5140711" y="1547195"/>
                  <a:pt x="5140690" y="1549708"/>
                  <a:pt x="5140669" y="1552222"/>
                </a:cubicBezTo>
                <a:lnTo>
                  <a:pt x="5142993" y="1557256"/>
                </a:lnTo>
                <a:cubicBezTo>
                  <a:pt x="5142831" y="1583627"/>
                  <a:pt x="5139823" y="1684782"/>
                  <a:pt x="5139693" y="1710451"/>
                </a:cubicBezTo>
                <a:lnTo>
                  <a:pt x="5142213" y="1711271"/>
                </a:lnTo>
                <a:cubicBezTo>
                  <a:pt x="5144305" y="1717945"/>
                  <a:pt x="5148060" y="1725609"/>
                  <a:pt x="5149268" y="1749523"/>
                </a:cubicBezTo>
                <a:cubicBezTo>
                  <a:pt x="5138028" y="1779316"/>
                  <a:pt x="5164555" y="1817722"/>
                  <a:pt x="5149458" y="1854755"/>
                </a:cubicBezTo>
                <a:cubicBezTo>
                  <a:pt x="5145777" y="1868269"/>
                  <a:pt x="5145835" y="1909447"/>
                  <a:pt x="5152818" y="1916835"/>
                </a:cubicBezTo>
                <a:cubicBezTo>
                  <a:pt x="5152247" y="2698926"/>
                  <a:pt x="5157316" y="5786021"/>
                  <a:pt x="5145744" y="6556712"/>
                </a:cubicBezTo>
                <a:lnTo>
                  <a:pt x="5136825" y="6607287"/>
                </a:lnTo>
                <a:cubicBezTo>
                  <a:pt x="5136705" y="6628131"/>
                  <a:pt x="5108682" y="6642248"/>
                  <a:pt x="5087705" y="6642302"/>
                </a:cubicBezTo>
                <a:lnTo>
                  <a:pt x="38102" y="6638132"/>
                </a:lnTo>
                <a:cubicBezTo>
                  <a:pt x="17083" y="6638078"/>
                  <a:pt x="60" y="6621161"/>
                  <a:pt x="0" y="6600274"/>
                </a:cubicBezTo>
                <a:close/>
              </a:path>
            </a:pathLst>
          </a:custGeom>
          <a:solidFill>
            <a:srgbClr val="FFFFFF"/>
          </a:solidFill>
          <a:ln w="9525" cap="flat">
            <a:noFill/>
            <a:prstDash val="solid"/>
            <a:miter/>
          </a:ln>
        </p:spPr>
        <p:txBody>
          <a:bodyPr wrap="square" rtlCol="0" anchor="ctr">
            <a:noAutofit/>
          </a:bodyPr>
          <a:lstStyle/>
          <a:p>
            <a:endParaRPr lang="en-US"/>
          </a:p>
        </p:txBody>
      </p:sp>
      <p:sp>
        <p:nvSpPr>
          <p:cNvPr id="7187" name="Freeform: Shape 7186">
            <a:extLst>
              <a:ext uri="{FF2B5EF4-FFF2-40B4-BE49-F238E27FC236}">
                <a16:creationId xmlns:a16="http://schemas.microsoft.com/office/drawing/2014/main" id="{A90B64B6-52EF-4B28-B517-0F9881452F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4691138">
            <a:off x="766453" y="-136713"/>
            <a:ext cx="444795" cy="1868387"/>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2">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170" name="Picture 2" descr="Black Question Mark Stock Illustration - Download Image Now - Question  Mark, Asking, Backgrounds - iStock">
            <a:extLst>
              <a:ext uri="{FF2B5EF4-FFF2-40B4-BE49-F238E27FC236}">
                <a16:creationId xmlns:a16="http://schemas.microsoft.com/office/drawing/2014/main" id="{FD8ECB52-8F9F-40AA-96B6-00457F180DE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031358" y="1232821"/>
            <a:ext cx="6316114" cy="447095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C530DA1-0A94-43ED-9FF0-28A40D19FC83}"/>
              </a:ext>
            </a:extLst>
          </p:cNvPr>
          <p:cNvSpPr>
            <a:spLocks noGrp="1"/>
          </p:cNvSpPr>
          <p:nvPr>
            <p:ph type="title"/>
          </p:nvPr>
        </p:nvSpPr>
        <p:spPr>
          <a:xfrm>
            <a:off x="6096001" y="1146804"/>
            <a:ext cx="5602012" cy="5209200"/>
          </a:xfrm>
        </p:spPr>
        <p:txBody>
          <a:bodyPr vert="horz" lIns="91440" tIns="45720" rIns="91440" bIns="45720" rtlCol="0" anchor="t">
            <a:normAutofit/>
          </a:bodyPr>
          <a:lstStyle/>
          <a:p>
            <a:pPr algn="r"/>
            <a:r>
              <a:rPr lang="en-US" sz="5400" dirty="0"/>
              <a:t>What can you do in this club? </a:t>
            </a:r>
          </a:p>
        </p:txBody>
      </p:sp>
      <p:grpSp>
        <p:nvGrpSpPr>
          <p:cNvPr id="7189" name="Group 7188">
            <a:extLst>
              <a:ext uri="{FF2B5EF4-FFF2-40B4-BE49-F238E27FC236}">
                <a16:creationId xmlns:a16="http://schemas.microsoft.com/office/drawing/2014/main" id="{6245FAB1-8376-47AA-BCD3-F8053CD6FC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7190" name="Group 7189">
              <a:extLst>
                <a:ext uri="{FF2B5EF4-FFF2-40B4-BE49-F238E27FC236}">
                  <a16:creationId xmlns:a16="http://schemas.microsoft.com/office/drawing/2014/main" id="{12B88412-E765-4DE3-8007-A72DAFB06E9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7192" name="Straight Connector 7191">
                <a:extLst>
                  <a:ext uri="{FF2B5EF4-FFF2-40B4-BE49-F238E27FC236}">
                    <a16:creationId xmlns:a16="http://schemas.microsoft.com/office/drawing/2014/main" id="{DFE6A0F6-D56F-463C-B837-479041A6512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93" name="Straight Connector 7192">
                <a:extLst>
                  <a:ext uri="{FF2B5EF4-FFF2-40B4-BE49-F238E27FC236}">
                    <a16:creationId xmlns:a16="http://schemas.microsoft.com/office/drawing/2014/main" id="{4EE2628D-2B89-4F1A-996E-FE8BE439415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191" name="Oval 7190">
              <a:extLst>
                <a:ext uri="{FF2B5EF4-FFF2-40B4-BE49-F238E27FC236}">
                  <a16:creationId xmlns:a16="http://schemas.microsoft.com/office/drawing/2014/main" id="{981684C2-6B30-4C15-B17B-E6F56632D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D6F819C3-BC7E-485C-B858-45EA1ECAD1B3}"/>
              </a:ext>
            </a:extLst>
          </p:cNvPr>
          <p:cNvSpPr txBox="1"/>
          <p:nvPr/>
        </p:nvSpPr>
        <p:spPr>
          <a:xfrm>
            <a:off x="7798676" y="3195145"/>
            <a:ext cx="3899336" cy="3970318"/>
          </a:xfrm>
          <a:prstGeom prst="rect">
            <a:avLst/>
          </a:prstGeom>
          <a:noFill/>
        </p:spPr>
        <p:txBody>
          <a:bodyPr wrap="square" rtlCol="0">
            <a:spAutoFit/>
          </a:bodyPr>
          <a:lstStyle/>
          <a:p>
            <a:pPr marL="285750" indent="-285750">
              <a:buFont typeface="Arial" panose="020B0604020202020204" pitchFamily="34" charset="0"/>
              <a:buChar char="•"/>
            </a:pPr>
            <a:r>
              <a:rPr lang="en-US" dirty="0"/>
              <a:t>Give support</a:t>
            </a:r>
          </a:p>
          <a:p>
            <a:pPr marL="285750" indent="-285750">
              <a:buFont typeface="Arial" panose="020B0604020202020204" pitchFamily="34" charset="0"/>
              <a:buChar char="•"/>
            </a:pPr>
            <a:r>
              <a:rPr lang="en-US" dirty="0"/>
              <a:t>Communication with student your nationality</a:t>
            </a:r>
          </a:p>
          <a:p>
            <a:pPr marL="285750" indent="-285750">
              <a:buFont typeface="Arial" panose="020B0604020202020204" pitchFamily="34" charset="0"/>
              <a:buChar char="•"/>
            </a:pPr>
            <a:r>
              <a:rPr lang="en-US" dirty="0"/>
              <a:t>Give help with understanding US school system  </a:t>
            </a:r>
          </a:p>
          <a:p>
            <a:pPr marL="285750" indent="-285750">
              <a:buFont typeface="Arial" panose="020B0604020202020204" pitchFamily="34" charset="0"/>
              <a:buChar char="•"/>
            </a:pPr>
            <a:r>
              <a:rPr lang="en-US" dirty="0"/>
              <a:t>Watch movie</a:t>
            </a:r>
          </a:p>
          <a:p>
            <a:pPr marL="285750" indent="-285750">
              <a:buFont typeface="Arial" panose="020B0604020202020204" pitchFamily="34" charset="0"/>
              <a:buChar char="•"/>
            </a:pPr>
            <a:r>
              <a:rPr lang="en-US" dirty="0"/>
              <a:t>Drawing</a:t>
            </a:r>
          </a:p>
          <a:p>
            <a:pPr marL="285750" indent="-285750">
              <a:buFont typeface="Arial" panose="020B0604020202020204" pitchFamily="34" charset="0"/>
              <a:buChar char="•"/>
            </a:pPr>
            <a:r>
              <a:rPr lang="en-US" dirty="0"/>
              <a:t>Ukraine history </a:t>
            </a:r>
          </a:p>
          <a:p>
            <a:pPr marL="285750" indent="-285750">
              <a:buFont typeface="Arial" panose="020B0604020202020204" pitchFamily="34" charset="0"/>
              <a:buChar char="•"/>
            </a:pPr>
            <a:r>
              <a:rPr lang="en-US" dirty="0"/>
              <a:t>Play game </a:t>
            </a:r>
          </a:p>
          <a:p>
            <a:pPr marL="285750" indent="-285750">
              <a:buFont typeface="Arial" panose="020B0604020202020204" pitchFamily="34" charset="0"/>
              <a:buChar char="•"/>
            </a:pPr>
            <a:r>
              <a:rPr lang="en-US" dirty="0"/>
              <a:t>Walk with your new friends</a:t>
            </a:r>
          </a:p>
          <a:p>
            <a:pPr marL="285750" indent="-285750">
              <a:buFont typeface="Arial" panose="020B0604020202020204" pitchFamily="34" charset="0"/>
              <a:buChar char="•"/>
            </a:pPr>
            <a:r>
              <a:rPr lang="en-US" dirty="0"/>
              <a:t>Ukrainian food</a:t>
            </a:r>
          </a:p>
          <a:p>
            <a:pPr marL="285750" indent="-285750">
              <a:buFont typeface="Arial" panose="020B0604020202020204" pitchFamily="34" charset="0"/>
              <a:buChar char="•"/>
            </a:pPr>
            <a:r>
              <a:rPr lang="en-US" dirty="0"/>
              <a:t> Ukrainian song</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401313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205" name="Rectangle 8204">
            <a:extLst>
              <a:ext uri="{FF2B5EF4-FFF2-40B4-BE49-F238E27FC236}">
                <a16:creationId xmlns:a16="http://schemas.microsoft.com/office/drawing/2014/main" id="{CB623A31-2914-4B1F-8775-5205BD0AA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7" name="Freeform: Shape 8206">
            <a:extLst>
              <a:ext uri="{FF2B5EF4-FFF2-40B4-BE49-F238E27FC236}">
                <a16:creationId xmlns:a16="http://schemas.microsoft.com/office/drawing/2014/main" id="{3034EEB0-B226-4BA0-A653-E502D195A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8187"/>
            <a:ext cx="3501337" cy="4746220"/>
          </a:xfrm>
          <a:custGeom>
            <a:avLst/>
            <a:gdLst>
              <a:gd name="connsiteX0" fmla="*/ 3276586 w 3501337"/>
              <a:gd name="connsiteY0" fmla="*/ 0 h 4746220"/>
              <a:gd name="connsiteX1" fmla="*/ 3501337 w 3501337"/>
              <a:gd name="connsiteY1" fmla="*/ 4574183 h 4746220"/>
              <a:gd name="connsiteX2" fmla="*/ 0 w 3501337"/>
              <a:gd name="connsiteY2" fmla="*/ 4746220 h 4746220"/>
              <a:gd name="connsiteX3" fmla="*/ 0 w 3501337"/>
              <a:gd name="connsiteY3" fmla="*/ 160994 h 4746220"/>
            </a:gdLst>
            <a:ahLst/>
            <a:cxnLst>
              <a:cxn ang="0">
                <a:pos x="connsiteX0" y="connsiteY0"/>
              </a:cxn>
              <a:cxn ang="0">
                <a:pos x="connsiteX1" y="connsiteY1"/>
              </a:cxn>
              <a:cxn ang="0">
                <a:pos x="connsiteX2" y="connsiteY2"/>
              </a:cxn>
              <a:cxn ang="0">
                <a:pos x="connsiteX3" y="connsiteY3"/>
              </a:cxn>
            </a:cxnLst>
            <a:rect l="l" t="t" r="r" b="b"/>
            <a:pathLst>
              <a:path w="3501337" h="4746220">
                <a:moveTo>
                  <a:pt x="3276586" y="0"/>
                </a:moveTo>
                <a:lnTo>
                  <a:pt x="3501337" y="4574183"/>
                </a:lnTo>
                <a:lnTo>
                  <a:pt x="0" y="4746220"/>
                </a:lnTo>
                <a:lnTo>
                  <a:pt x="0" y="160994"/>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9" name="Freeform: Shape 8208">
            <a:extLst>
              <a:ext uri="{FF2B5EF4-FFF2-40B4-BE49-F238E27FC236}">
                <a16:creationId xmlns:a16="http://schemas.microsoft.com/office/drawing/2014/main" id="{F292D5A9-1AAC-4589-90DB-11E060BE4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0540"/>
            <a:ext cx="3363028" cy="4519565"/>
          </a:xfrm>
          <a:custGeom>
            <a:avLst/>
            <a:gdLst>
              <a:gd name="connsiteX0" fmla="*/ 3190730 w 3383954"/>
              <a:gd name="connsiteY0" fmla="*/ 0 h 4519565"/>
              <a:gd name="connsiteX1" fmla="*/ 3246767 w 3383954"/>
              <a:gd name="connsiteY1" fmla="*/ 1199613 h 4519565"/>
              <a:gd name="connsiteX2" fmla="*/ 3383954 w 3383954"/>
              <a:gd name="connsiteY2" fmla="*/ 4360123 h 4519565"/>
              <a:gd name="connsiteX3" fmla="*/ 832255 w 3383954"/>
              <a:gd name="connsiteY3" fmla="*/ 4483749 h 4519565"/>
              <a:gd name="connsiteX4" fmla="*/ 0 w 3383954"/>
              <a:gd name="connsiteY4" fmla="*/ 4519565 h 4519565"/>
              <a:gd name="connsiteX5" fmla="*/ 0 w 3383954"/>
              <a:gd name="connsiteY5" fmla="*/ 147416 h 4519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3954" h="4519565">
                <a:moveTo>
                  <a:pt x="3190730" y="0"/>
                </a:moveTo>
                <a:lnTo>
                  <a:pt x="3246767" y="1199613"/>
                </a:lnTo>
                <a:lnTo>
                  <a:pt x="3383954" y="4360123"/>
                </a:lnTo>
                <a:cubicBezTo>
                  <a:pt x="3106860" y="4363164"/>
                  <a:pt x="1375054" y="4458502"/>
                  <a:pt x="832255" y="4483749"/>
                </a:cubicBezTo>
                <a:lnTo>
                  <a:pt x="0" y="4519565"/>
                </a:lnTo>
                <a:lnTo>
                  <a:pt x="0" y="147416"/>
                </a:lnTo>
                <a:close/>
              </a:path>
            </a:pathLst>
          </a:custGeom>
          <a:blipFill>
            <a:blip r:embed="rId2"/>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198" name="Picture 6" descr="How Ukrainian Folk Art Became a Tool of Resistance Against Russia">
            <a:extLst>
              <a:ext uri="{FF2B5EF4-FFF2-40B4-BE49-F238E27FC236}">
                <a16:creationId xmlns:a16="http://schemas.microsoft.com/office/drawing/2014/main" id="{11A20214-1DCF-4CAF-B610-B8A4EB1EDB70}"/>
              </a:ext>
            </a:extLst>
          </p:cNvPr>
          <p:cNvPicPr>
            <a:picLocks noChangeAspect="1" noChangeArrowheads="1"/>
          </p:cNvPicPr>
          <p:nvPr/>
        </p:nvPicPr>
        <p:blipFill rotWithShape="1">
          <a:blip r:embed="rId3">
            <a:alphaModFix amt="84000"/>
            <a:extLst>
              <a:ext uri="{28A0092B-C50C-407E-A947-70E740481C1C}">
                <a14:useLocalDpi xmlns:a14="http://schemas.microsoft.com/office/drawing/2010/main" val="0"/>
              </a:ext>
            </a:extLst>
          </a:blip>
          <a:srcRect l="23555" r="25375" b="1"/>
          <a:stretch/>
        </p:blipFill>
        <p:spPr bwMode="auto">
          <a:xfrm>
            <a:off x="20" y="370541"/>
            <a:ext cx="3363008" cy="4519565"/>
          </a:xfrm>
          <a:custGeom>
            <a:avLst/>
            <a:gdLst/>
            <a:ahLst/>
            <a:cxnLst/>
            <a:rect l="l" t="t" r="r" b="b"/>
            <a:pathLst>
              <a:path w="3363028" h="4519565">
                <a:moveTo>
                  <a:pt x="3170999" y="0"/>
                </a:moveTo>
                <a:lnTo>
                  <a:pt x="3226689" y="1199613"/>
                </a:lnTo>
                <a:lnTo>
                  <a:pt x="3363028" y="4360123"/>
                </a:lnTo>
                <a:cubicBezTo>
                  <a:pt x="3087648" y="4363164"/>
                  <a:pt x="1366551" y="4458502"/>
                  <a:pt x="827109" y="4483749"/>
                </a:cubicBezTo>
                <a:lnTo>
                  <a:pt x="0" y="4519565"/>
                </a:lnTo>
                <a:lnTo>
                  <a:pt x="0" y="147416"/>
                </a:lnTo>
                <a:close/>
              </a:path>
            </a:pathLst>
          </a:custGeom>
          <a:noFill/>
          <a:extLst>
            <a:ext uri="{909E8E84-426E-40DD-AFC4-6F175D3DCCD1}">
              <a14:hiddenFill xmlns:a14="http://schemas.microsoft.com/office/drawing/2010/main">
                <a:solidFill>
                  <a:srgbClr val="FFFFFF"/>
                </a:solidFill>
              </a14:hiddenFill>
            </a:ext>
          </a:extLst>
        </p:spPr>
      </p:pic>
      <p:sp>
        <p:nvSpPr>
          <p:cNvPr id="8211" name="Freeform: Shape 8210">
            <a:extLst>
              <a:ext uri="{FF2B5EF4-FFF2-40B4-BE49-F238E27FC236}">
                <a16:creationId xmlns:a16="http://schemas.microsoft.com/office/drawing/2014/main" id="{EBED4342-C72F-4333-B077-06744171EB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1192482">
            <a:off x="8767200" y="-186934"/>
            <a:ext cx="3168393" cy="1984900"/>
          </a:xfrm>
          <a:custGeom>
            <a:avLst/>
            <a:gdLst>
              <a:gd name="connsiteX0" fmla="*/ 3168393 w 3168393"/>
              <a:gd name="connsiteY0" fmla="*/ 1614094 h 1977405"/>
              <a:gd name="connsiteX1" fmla="*/ 0 w 3168393"/>
              <a:gd name="connsiteY1" fmla="*/ 1977405 h 1977405"/>
              <a:gd name="connsiteX2" fmla="*/ 0 w 3168393"/>
              <a:gd name="connsiteY2" fmla="*/ 0 h 1977405"/>
              <a:gd name="connsiteX3" fmla="*/ 3168393 w 3168393"/>
              <a:gd name="connsiteY3" fmla="*/ 0 h 1977405"/>
            </a:gdLst>
            <a:ahLst/>
            <a:cxnLst>
              <a:cxn ang="0">
                <a:pos x="connsiteX0" y="connsiteY0"/>
              </a:cxn>
              <a:cxn ang="0">
                <a:pos x="connsiteX1" y="connsiteY1"/>
              </a:cxn>
              <a:cxn ang="0">
                <a:pos x="connsiteX2" y="connsiteY2"/>
              </a:cxn>
              <a:cxn ang="0">
                <a:pos x="connsiteX3" y="connsiteY3"/>
              </a:cxn>
            </a:cxnLst>
            <a:rect l="l" t="t" r="r" b="b"/>
            <a:pathLst>
              <a:path w="3168393" h="1977405">
                <a:moveTo>
                  <a:pt x="3168393" y="1614094"/>
                </a:moveTo>
                <a:lnTo>
                  <a:pt x="0" y="1977405"/>
                </a:lnTo>
                <a:lnTo>
                  <a:pt x="0" y="0"/>
                </a:lnTo>
                <a:lnTo>
                  <a:pt x="3168393" y="0"/>
                </a:lnTo>
                <a:close/>
              </a:path>
            </a:pathLst>
          </a:cu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13" name="Freeform: Shape 8212">
            <a:extLst>
              <a:ext uri="{FF2B5EF4-FFF2-40B4-BE49-F238E27FC236}">
                <a16:creationId xmlns:a16="http://schemas.microsoft.com/office/drawing/2014/main" id="{2B3AC431-15D1-4692-B169-5E5BF606B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8337" y="0"/>
            <a:ext cx="3155628" cy="1849328"/>
          </a:xfrm>
          <a:custGeom>
            <a:avLst/>
            <a:gdLst>
              <a:gd name="connsiteX0" fmla="*/ 174503 w 3155628"/>
              <a:gd name="connsiteY0" fmla="*/ 0 h 1849328"/>
              <a:gd name="connsiteX1" fmla="*/ 3155628 w 3155628"/>
              <a:gd name="connsiteY1" fmla="*/ 0 h 1849328"/>
              <a:gd name="connsiteX2" fmla="*/ 2945995 w 3155628"/>
              <a:gd name="connsiteY2" fmla="*/ 1828187 h 1849328"/>
              <a:gd name="connsiteX3" fmla="*/ 2919925 w 3155628"/>
              <a:gd name="connsiteY3" fmla="*/ 1849182 h 1849328"/>
              <a:gd name="connsiteX4" fmla="*/ 2769596 w 3155628"/>
              <a:gd name="connsiteY4" fmla="*/ 1835152 h 1849328"/>
              <a:gd name="connsiteX5" fmla="*/ 2700282 w 3155628"/>
              <a:gd name="connsiteY5" fmla="*/ 1830198 h 1849328"/>
              <a:gd name="connsiteX6" fmla="*/ 2650094 w 3155628"/>
              <a:gd name="connsiteY6" fmla="*/ 1827656 h 1849328"/>
              <a:gd name="connsiteX7" fmla="*/ 2583262 w 3155628"/>
              <a:gd name="connsiteY7" fmla="*/ 1832767 h 1849328"/>
              <a:gd name="connsiteX8" fmla="*/ 2460591 w 3155628"/>
              <a:gd name="connsiteY8" fmla="*/ 1811808 h 1849328"/>
              <a:gd name="connsiteX9" fmla="*/ 2400071 w 3155628"/>
              <a:gd name="connsiteY9" fmla="*/ 1798760 h 1849328"/>
              <a:gd name="connsiteX10" fmla="*/ 2161634 w 3155628"/>
              <a:gd name="connsiteY10" fmla="*/ 1767273 h 1849328"/>
              <a:gd name="connsiteX11" fmla="*/ 0 w 3155628"/>
              <a:gd name="connsiteY11" fmla="*/ 1521822 h 18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55628" h="1849328">
                <a:moveTo>
                  <a:pt x="174503" y="0"/>
                </a:moveTo>
                <a:lnTo>
                  <a:pt x="3155628" y="0"/>
                </a:lnTo>
                <a:lnTo>
                  <a:pt x="2945995" y="1828187"/>
                </a:lnTo>
                <a:cubicBezTo>
                  <a:pt x="2944460" y="1841243"/>
                  <a:pt x="2932812" y="1850626"/>
                  <a:pt x="2919925" y="1849182"/>
                </a:cubicBezTo>
                <a:cubicBezTo>
                  <a:pt x="2875876" y="1848663"/>
                  <a:pt x="2815424" y="1839873"/>
                  <a:pt x="2769596" y="1835152"/>
                </a:cubicBezTo>
                <a:cubicBezTo>
                  <a:pt x="2728049" y="1830387"/>
                  <a:pt x="2741829" y="1834963"/>
                  <a:pt x="2700282" y="1830198"/>
                </a:cubicBezTo>
                <a:lnTo>
                  <a:pt x="2650094" y="1827656"/>
                </a:lnTo>
                <a:cubicBezTo>
                  <a:pt x="2625032" y="1826392"/>
                  <a:pt x="2601827" y="1833530"/>
                  <a:pt x="2583262" y="1832767"/>
                </a:cubicBezTo>
                <a:cubicBezTo>
                  <a:pt x="2551678" y="1830125"/>
                  <a:pt x="2485564" y="1815784"/>
                  <a:pt x="2460591" y="1811808"/>
                </a:cubicBezTo>
                <a:cubicBezTo>
                  <a:pt x="2430888" y="1808473"/>
                  <a:pt x="2429774" y="1802094"/>
                  <a:pt x="2400071" y="1798760"/>
                </a:cubicBezTo>
                <a:cubicBezTo>
                  <a:pt x="2348838" y="1792966"/>
                  <a:pt x="2572501" y="1813677"/>
                  <a:pt x="2161634" y="1767273"/>
                </a:cubicBezTo>
                <a:cubicBezTo>
                  <a:pt x="1441089" y="1685457"/>
                  <a:pt x="720544" y="1603639"/>
                  <a:pt x="0" y="1521822"/>
                </a:cubicBezTo>
                <a:close/>
              </a:path>
            </a:pathLst>
          </a:custGeom>
          <a:blipFill>
            <a:blip r:embed="rId2"/>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4" name="Picture 2" descr="Chicago Artist from Ukraine Dedicates Paintings to Peace | Chicago News |  WTTW">
            <a:extLst>
              <a:ext uri="{FF2B5EF4-FFF2-40B4-BE49-F238E27FC236}">
                <a16:creationId xmlns:a16="http://schemas.microsoft.com/office/drawing/2014/main" id="{65BCDC13-AE73-4791-9787-692B626DE6F8}"/>
              </a:ext>
            </a:extLst>
          </p:cNvPr>
          <p:cNvPicPr>
            <a:picLocks noChangeAspect="1" noChangeArrowheads="1"/>
          </p:cNvPicPr>
          <p:nvPr/>
        </p:nvPicPr>
        <p:blipFill rotWithShape="1">
          <a:blip r:embed="rId4">
            <a:alphaModFix amt="85000"/>
            <a:extLst>
              <a:ext uri="{28A0092B-C50C-407E-A947-70E740481C1C}">
                <a14:useLocalDpi xmlns:a14="http://schemas.microsoft.com/office/drawing/2010/main" val="0"/>
              </a:ext>
            </a:extLst>
          </a:blip>
          <a:srcRect l="4123" r="1" b="1"/>
          <a:stretch/>
        </p:blipFill>
        <p:spPr bwMode="auto">
          <a:xfrm>
            <a:off x="8778335" y="10"/>
            <a:ext cx="3155628" cy="1849318"/>
          </a:xfrm>
          <a:custGeom>
            <a:avLst/>
            <a:gdLst/>
            <a:ahLst/>
            <a:cxnLst/>
            <a:rect l="l" t="t" r="r" b="b"/>
            <a:pathLst>
              <a:path w="3155628" h="1849328">
                <a:moveTo>
                  <a:pt x="174503" y="0"/>
                </a:moveTo>
                <a:lnTo>
                  <a:pt x="3155628" y="0"/>
                </a:lnTo>
                <a:lnTo>
                  <a:pt x="2945995" y="1828187"/>
                </a:lnTo>
                <a:cubicBezTo>
                  <a:pt x="2944460" y="1841243"/>
                  <a:pt x="2932812" y="1850626"/>
                  <a:pt x="2919925" y="1849182"/>
                </a:cubicBezTo>
                <a:cubicBezTo>
                  <a:pt x="2875876" y="1848663"/>
                  <a:pt x="2815424" y="1839873"/>
                  <a:pt x="2769596" y="1835152"/>
                </a:cubicBezTo>
                <a:cubicBezTo>
                  <a:pt x="2728049" y="1830387"/>
                  <a:pt x="2741829" y="1834963"/>
                  <a:pt x="2700282" y="1830198"/>
                </a:cubicBezTo>
                <a:lnTo>
                  <a:pt x="2650094" y="1827656"/>
                </a:lnTo>
                <a:cubicBezTo>
                  <a:pt x="2625032" y="1826392"/>
                  <a:pt x="2601827" y="1833530"/>
                  <a:pt x="2583262" y="1832767"/>
                </a:cubicBezTo>
                <a:cubicBezTo>
                  <a:pt x="2551678" y="1830125"/>
                  <a:pt x="2485564" y="1815784"/>
                  <a:pt x="2460591" y="1811808"/>
                </a:cubicBezTo>
                <a:cubicBezTo>
                  <a:pt x="2430888" y="1808473"/>
                  <a:pt x="2429774" y="1802094"/>
                  <a:pt x="2400071" y="1798760"/>
                </a:cubicBezTo>
                <a:cubicBezTo>
                  <a:pt x="2348838" y="1792966"/>
                  <a:pt x="2572501" y="1813677"/>
                  <a:pt x="2161634" y="1767273"/>
                </a:cubicBezTo>
                <a:cubicBezTo>
                  <a:pt x="1441089" y="1685457"/>
                  <a:pt x="720544" y="1603639"/>
                  <a:pt x="0" y="1521822"/>
                </a:cubicBezTo>
                <a:close/>
              </a:path>
            </a:pathLst>
          </a:custGeom>
          <a:noFill/>
          <a:extLst>
            <a:ext uri="{909E8E84-426E-40DD-AFC4-6F175D3DCCD1}">
              <a14:hiddenFill xmlns:a14="http://schemas.microsoft.com/office/drawing/2010/main">
                <a:solidFill>
                  <a:srgbClr val="FFFFFF"/>
                </a:solidFill>
              </a14:hiddenFill>
            </a:ext>
          </a:extLst>
        </p:spPr>
      </p:pic>
      <p:sp>
        <p:nvSpPr>
          <p:cNvPr id="8215" name="Freeform: Shape 8214">
            <a:extLst>
              <a:ext uri="{FF2B5EF4-FFF2-40B4-BE49-F238E27FC236}">
                <a16:creationId xmlns:a16="http://schemas.microsoft.com/office/drawing/2014/main" id="{3DC90B5B-FCBE-45E4-BE9A-3BBBAB3E3D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352084" y="1253277"/>
            <a:ext cx="2839915" cy="2444827"/>
          </a:xfrm>
          <a:custGeom>
            <a:avLst/>
            <a:gdLst>
              <a:gd name="connsiteX0" fmla="*/ 2859911 w 2859911"/>
              <a:gd name="connsiteY0" fmla="*/ 2444827 h 2444827"/>
              <a:gd name="connsiteX1" fmla="*/ 0 w 2859911"/>
              <a:gd name="connsiteY1" fmla="*/ 2444827 h 2444827"/>
              <a:gd name="connsiteX2" fmla="*/ 0 w 2859911"/>
              <a:gd name="connsiteY2" fmla="*/ 0 h 2444827"/>
              <a:gd name="connsiteX3" fmla="*/ 2859911 w 2859911"/>
              <a:gd name="connsiteY3" fmla="*/ 0 h 2444827"/>
            </a:gdLst>
            <a:ahLst/>
            <a:cxnLst>
              <a:cxn ang="0">
                <a:pos x="connsiteX0" y="connsiteY0"/>
              </a:cxn>
              <a:cxn ang="0">
                <a:pos x="connsiteX1" y="connsiteY1"/>
              </a:cxn>
              <a:cxn ang="0">
                <a:pos x="connsiteX2" y="connsiteY2"/>
              </a:cxn>
              <a:cxn ang="0">
                <a:pos x="connsiteX3" y="connsiteY3"/>
              </a:cxn>
            </a:cxnLst>
            <a:rect l="l" t="t" r="r" b="b"/>
            <a:pathLst>
              <a:path w="2859911" h="2444827">
                <a:moveTo>
                  <a:pt x="2859911" y="2444827"/>
                </a:moveTo>
                <a:lnTo>
                  <a:pt x="0" y="2444827"/>
                </a:lnTo>
                <a:lnTo>
                  <a:pt x="0" y="0"/>
                </a:lnTo>
                <a:lnTo>
                  <a:pt x="2859911" y="0"/>
                </a:lnTo>
                <a:close/>
              </a:path>
            </a:pathLst>
          </a:cu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17" name="Freeform: Shape 8216">
            <a:extLst>
              <a:ext uri="{FF2B5EF4-FFF2-40B4-BE49-F238E27FC236}">
                <a16:creationId xmlns:a16="http://schemas.microsoft.com/office/drawing/2014/main" id="{A0473CD7-DDE0-4E57-9FF4-79124C3428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49720" y="1351938"/>
            <a:ext cx="2742280" cy="2261032"/>
          </a:xfrm>
          <a:custGeom>
            <a:avLst/>
            <a:gdLst>
              <a:gd name="connsiteX0" fmla="*/ 438166 w 2742280"/>
              <a:gd name="connsiteY0" fmla="*/ 239 h 2261032"/>
              <a:gd name="connsiteX1" fmla="*/ 477727 w 2742280"/>
              <a:gd name="connsiteY1" fmla="*/ 4633 h 2261032"/>
              <a:gd name="connsiteX2" fmla="*/ 566068 w 2742280"/>
              <a:gd name="connsiteY2" fmla="*/ 5145 h 2261032"/>
              <a:gd name="connsiteX3" fmla="*/ 736352 w 2742280"/>
              <a:gd name="connsiteY3" fmla="*/ 4238 h 2261032"/>
              <a:gd name="connsiteX4" fmla="*/ 787662 w 2742280"/>
              <a:gd name="connsiteY4" fmla="*/ 4148 h 2261032"/>
              <a:gd name="connsiteX5" fmla="*/ 2742280 w 2742280"/>
              <a:gd name="connsiteY5" fmla="*/ 1993 h 2261032"/>
              <a:gd name="connsiteX6" fmla="*/ 2742280 w 2742280"/>
              <a:gd name="connsiteY6" fmla="*/ 2244633 h 2261032"/>
              <a:gd name="connsiteX7" fmla="*/ 2722905 w 2742280"/>
              <a:gd name="connsiteY7" fmla="*/ 2245031 h 2261032"/>
              <a:gd name="connsiteX8" fmla="*/ 2672661 w 2742280"/>
              <a:gd name="connsiteY8" fmla="*/ 2248227 h 2261032"/>
              <a:gd name="connsiteX9" fmla="*/ 2606724 w 2742280"/>
              <a:gd name="connsiteY9" fmla="*/ 2260936 h 2261032"/>
              <a:gd name="connsiteX10" fmla="*/ 2482232 w 2742280"/>
              <a:gd name="connsiteY10" fmla="*/ 2254078 h 2261032"/>
              <a:gd name="connsiteX11" fmla="*/ 2420504 w 2742280"/>
              <a:gd name="connsiteY11" fmla="*/ 2248002 h 2261032"/>
              <a:gd name="connsiteX12" fmla="*/ 2179583 w 2742280"/>
              <a:gd name="connsiteY12" fmla="*/ 2243878 h 2261032"/>
              <a:gd name="connsiteX13" fmla="*/ 0 w 2742280"/>
              <a:gd name="connsiteY13" fmla="*/ 2246282 h 2261032"/>
              <a:gd name="connsiteX14" fmla="*/ 0 w 2742280"/>
              <a:gd name="connsiteY14" fmla="*/ 33024 h 2261032"/>
              <a:gd name="connsiteX15" fmla="*/ 23553 w 2742280"/>
              <a:gd name="connsiteY15" fmla="*/ 9164 h 2261032"/>
              <a:gd name="connsiteX16" fmla="*/ 30418 w 2742280"/>
              <a:gd name="connsiteY16" fmla="*/ 9129 h 2261032"/>
              <a:gd name="connsiteX17" fmla="*/ 64782 w 2742280"/>
              <a:gd name="connsiteY17" fmla="*/ 5977 h 2261032"/>
              <a:gd name="connsiteX18" fmla="*/ 184918 w 2742280"/>
              <a:gd name="connsiteY18" fmla="*/ 9122 h 2261032"/>
              <a:gd name="connsiteX19" fmla="*/ 295486 w 2742280"/>
              <a:gd name="connsiteY19" fmla="*/ 9104 h 2261032"/>
              <a:gd name="connsiteX20" fmla="*/ 438166 w 2742280"/>
              <a:gd name="connsiteY20" fmla="*/ 239 h 2261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42280" h="2261032">
                <a:moveTo>
                  <a:pt x="438166" y="239"/>
                </a:moveTo>
                <a:lnTo>
                  <a:pt x="477727" y="4633"/>
                </a:lnTo>
                <a:cubicBezTo>
                  <a:pt x="507174" y="4803"/>
                  <a:pt x="536621" y="4975"/>
                  <a:pt x="566068" y="5145"/>
                </a:cubicBezTo>
                <a:cubicBezTo>
                  <a:pt x="650938" y="4565"/>
                  <a:pt x="651482" y="4818"/>
                  <a:pt x="736352" y="4238"/>
                </a:cubicBezTo>
                <a:lnTo>
                  <a:pt x="787662" y="4148"/>
                </a:lnTo>
                <a:lnTo>
                  <a:pt x="2742280" y="1993"/>
                </a:lnTo>
                <a:lnTo>
                  <a:pt x="2742280" y="2244633"/>
                </a:lnTo>
                <a:lnTo>
                  <a:pt x="2722905" y="2245031"/>
                </a:lnTo>
                <a:lnTo>
                  <a:pt x="2672661" y="2248227"/>
                </a:lnTo>
                <a:cubicBezTo>
                  <a:pt x="2647571" y="2249829"/>
                  <a:pt x="2625289" y="2259577"/>
                  <a:pt x="2606724" y="2260936"/>
                </a:cubicBezTo>
                <a:cubicBezTo>
                  <a:pt x="2574985" y="2261911"/>
                  <a:pt x="2507542" y="2255186"/>
                  <a:pt x="2482232" y="2254078"/>
                </a:cubicBezTo>
                <a:cubicBezTo>
                  <a:pt x="2452286" y="2254149"/>
                  <a:pt x="2450450" y="2247931"/>
                  <a:pt x="2420504" y="2248002"/>
                </a:cubicBezTo>
                <a:cubicBezTo>
                  <a:pt x="2368849" y="2248083"/>
                  <a:pt x="2593834" y="2243172"/>
                  <a:pt x="2179583" y="2243878"/>
                </a:cubicBezTo>
                <a:cubicBezTo>
                  <a:pt x="1453056" y="2244680"/>
                  <a:pt x="726528" y="2245480"/>
                  <a:pt x="0" y="2246282"/>
                </a:cubicBezTo>
                <a:lnTo>
                  <a:pt x="0" y="33024"/>
                </a:lnTo>
                <a:cubicBezTo>
                  <a:pt x="38" y="19861"/>
                  <a:pt x="10560" y="9198"/>
                  <a:pt x="23553" y="9164"/>
                </a:cubicBezTo>
                <a:cubicBezTo>
                  <a:pt x="25842" y="9153"/>
                  <a:pt x="28130" y="9141"/>
                  <a:pt x="30418" y="9129"/>
                </a:cubicBezTo>
                <a:lnTo>
                  <a:pt x="64782" y="5977"/>
                </a:lnTo>
                <a:lnTo>
                  <a:pt x="184918" y="9122"/>
                </a:lnTo>
                <a:cubicBezTo>
                  <a:pt x="222816" y="9116"/>
                  <a:pt x="257589" y="9110"/>
                  <a:pt x="295486" y="9104"/>
                </a:cubicBezTo>
                <a:cubicBezTo>
                  <a:pt x="334048" y="14441"/>
                  <a:pt x="384366" y="-2160"/>
                  <a:pt x="438166" y="239"/>
                </a:cubicBezTo>
                <a:close/>
              </a:path>
            </a:pathLst>
          </a:custGeom>
          <a:blipFill>
            <a:blip r:embed="rId2"/>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200" name="Picture 8" descr="Petrykivka decorative painting as a phenomenon of the Ukrainian ornamental folk  art - intangible heritage - Culture Sector - UNESCO">
            <a:extLst>
              <a:ext uri="{FF2B5EF4-FFF2-40B4-BE49-F238E27FC236}">
                <a16:creationId xmlns:a16="http://schemas.microsoft.com/office/drawing/2014/main" id="{B543FA6A-D9B2-4A43-80E4-CAF3AFFBA55F}"/>
              </a:ext>
            </a:extLst>
          </p:cNvPr>
          <p:cNvPicPr>
            <a:picLocks noChangeAspect="1" noChangeArrowheads="1"/>
          </p:cNvPicPr>
          <p:nvPr/>
        </p:nvPicPr>
        <p:blipFill rotWithShape="1">
          <a:blip r:embed="rId5">
            <a:alphaModFix amt="85000"/>
            <a:extLst>
              <a:ext uri="{28A0092B-C50C-407E-A947-70E740481C1C}">
                <a14:useLocalDpi xmlns:a14="http://schemas.microsoft.com/office/drawing/2010/main" val="0"/>
              </a:ext>
            </a:extLst>
          </a:blip>
          <a:srcRect l="9382" r="9907" b="-3"/>
          <a:stretch/>
        </p:blipFill>
        <p:spPr bwMode="auto">
          <a:xfrm>
            <a:off x="9449720" y="1351938"/>
            <a:ext cx="2742280" cy="2261032"/>
          </a:xfrm>
          <a:custGeom>
            <a:avLst/>
            <a:gdLst/>
            <a:ahLst/>
            <a:cxnLst/>
            <a:rect l="l" t="t" r="r" b="b"/>
            <a:pathLst>
              <a:path w="2742280" h="2261032">
                <a:moveTo>
                  <a:pt x="438166" y="239"/>
                </a:moveTo>
                <a:lnTo>
                  <a:pt x="477727" y="4633"/>
                </a:lnTo>
                <a:cubicBezTo>
                  <a:pt x="507174" y="4803"/>
                  <a:pt x="536621" y="4975"/>
                  <a:pt x="566068" y="5145"/>
                </a:cubicBezTo>
                <a:cubicBezTo>
                  <a:pt x="650938" y="4565"/>
                  <a:pt x="651482" y="4818"/>
                  <a:pt x="736352" y="4238"/>
                </a:cubicBezTo>
                <a:lnTo>
                  <a:pt x="787662" y="4148"/>
                </a:lnTo>
                <a:lnTo>
                  <a:pt x="2742280" y="1993"/>
                </a:lnTo>
                <a:lnTo>
                  <a:pt x="2742280" y="2244633"/>
                </a:lnTo>
                <a:lnTo>
                  <a:pt x="2722905" y="2245031"/>
                </a:lnTo>
                <a:lnTo>
                  <a:pt x="2672661" y="2248227"/>
                </a:lnTo>
                <a:cubicBezTo>
                  <a:pt x="2647571" y="2249829"/>
                  <a:pt x="2625289" y="2259577"/>
                  <a:pt x="2606724" y="2260936"/>
                </a:cubicBezTo>
                <a:cubicBezTo>
                  <a:pt x="2574985" y="2261911"/>
                  <a:pt x="2507542" y="2255186"/>
                  <a:pt x="2482232" y="2254078"/>
                </a:cubicBezTo>
                <a:cubicBezTo>
                  <a:pt x="2452286" y="2254149"/>
                  <a:pt x="2450450" y="2247931"/>
                  <a:pt x="2420504" y="2248002"/>
                </a:cubicBezTo>
                <a:cubicBezTo>
                  <a:pt x="2368849" y="2248083"/>
                  <a:pt x="2593834" y="2243172"/>
                  <a:pt x="2179583" y="2243878"/>
                </a:cubicBezTo>
                <a:cubicBezTo>
                  <a:pt x="1453056" y="2244680"/>
                  <a:pt x="726528" y="2245480"/>
                  <a:pt x="0" y="2246282"/>
                </a:cubicBezTo>
                <a:lnTo>
                  <a:pt x="0" y="33024"/>
                </a:lnTo>
                <a:cubicBezTo>
                  <a:pt x="38" y="19861"/>
                  <a:pt x="10560" y="9198"/>
                  <a:pt x="23553" y="9164"/>
                </a:cubicBezTo>
                <a:cubicBezTo>
                  <a:pt x="25842" y="9153"/>
                  <a:pt x="28130" y="9141"/>
                  <a:pt x="30418" y="9129"/>
                </a:cubicBezTo>
                <a:lnTo>
                  <a:pt x="64782" y="5977"/>
                </a:lnTo>
                <a:lnTo>
                  <a:pt x="184918" y="9122"/>
                </a:lnTo>
                <a:cubicBezTo>
                  <a:pt x="222816" y="9116"/>
                  <a:pt x="257589" y="9110"/>
                  <a:pt x="295486" y="9104"/>
                </a:cubicBezTo>
                <a:cubicBezTo>
                  <a:pt x="334048" y="14441"/>
                  <a:pt x="384366" y="-2160"/>
                  <a:pt x="438166" y="239"/>
                </a:cubicBezTo>
                <a:close/>
              </a:path>
            </a:pathLst>
          </a:cu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8F582C8-061E-4F0E-BF53-ECFB3237CD85}"/>
              </a:ext>
            </a:extLst>
          </p:cNvPr>
          <p:cNvSpPr>
            <a:spLocks noGrp="1"/>
          </p:cNvSpPr>
          <p:nvPr>
            <p:ph type="title"/>
          </p:nvPr>
        </p:nvSpPr>
        <p:spPr>
          <a:xfrm>
            <a:off x="3866948" y="685800"/>
            <a:ext cx="5831234" cy="2743200"/>
          </a:xfrm>
        </p:spPr>
        <p:txBody>
          <a:bodyPr>
            <a:normAutofit/>
          </a:bodyPr>
          <a:lstStyle/>
          <a:p>
            <a:r>
              <a:rPr lang="en-US" sz="5400" dirty="0"/>
              <a:t>     Drawing </a:t>
            </a:r>
          </a:p>
        </p:txBody>
      </p:sp>
      <p:sp>
        <p:nvSpPr>
          <p:cNvPr id="8219" name="Freeform: Shape 8218">
            <a:extLst>
              <a:ext uri="{FF2B5EF4-FFF2-40B4-BE49-F238E27FC236}">
                <a16:creationId xmlns:a16="http://schemas.microsoft.com/office/drawing/2014/main" id="{13F08479-211B-48DA-B71E-A4FC1AAFD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565673">
            <a:off x="1168753" y="4178817"/>
            <a:ext cx="444795" cy="1422578"/>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6">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21" name="Rectangle 8220">
            <a:extLst>
              <a:ext uri="{FF2B5EF4-FFF2-40B4-BE49-F238E27FC236}">
                <a16:creationId xmlns:a16="http://schemas.microsoft.com/office/drawing/2014/main" id="{CFBE6106-8818-4A75-B167-C308DD1CD7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2281">
            <a:off x="2211702" y="3874946"/>
            <a:ext cx="3166018" cy="2434374"/>
          </a:xfrm>
          <a:prstGeom prst="rect">
            <a:avLst/>
          </a:pr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23" name="Freeform: Shape 8222">
            <a:extLst>
              <a:ext uri="{FF2B5EF4-FFF2-40B4-BE49-F238E27FC236}">
                <a16:creationId xmlns:a16="http://schemas.microsoft.com/office/drawing/2014/main" id="{79056A8C-FCF4-4C9F-9A7B-9F9073DD1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372281">
            <a:off x="2684461" y="3630132"/>
            <a:ext cx="2233334" cy="2933129"/>
          </a:xfrm>
          <a:custGeom>
            <a:avLst/>
            <a:gdLst>
              <a:gd name="connsiteX0" fmla="*/ 0 w 2582211"/>
              <a:gd name="connsiteY0" fmla="*/ 2984046 h 3420248"/>
              <a:gd name="connsiteX1" fmla="*/ 4752 w 2582211"/>
              <a:gd name="connsiteY1" fmla="*/ 2965088 h 3420248"/>
              <a:gd name="connsiteX2" fmla="*/ 2776 w 2582211"/>
              <a:gd name="connsiteY2" fmla="*/ 2952290 h 3420248"/>
              <a:gd name="connsiteX3" fmla="*/ 7866 w 2582211"/>
              <a:gd name="connsiteY3" fmla="*/ 2928456 h 3420248"/>
              <a:gd name="connsiteX4" fmla="*/ 12555 w 2582211"/>
              <a:gd name="connsiteY4" fmla="*/ 2893589 h 3420248"/>
              <a:gd name="connsiteX5" fmla="*/ 17554 w 2582211"/>
              <a:gd name="connsiteY5" fmla="*/ 2869588 h 3420248"/>
              <a:gd name="connsiteX6" fmla="*/ 19084 w 2582211"/>
              <a:gd name="connsiteY6" fmla="*/ 2864960 h 3420248"/>
              <a:gd name="connsiteX7" fmla="*/ 19084 w 2582211"/>
              <a:gd name="connsiteY7" fmla="*/ 2707907 h 3420248"/>
              <a:gd name="connsiteX8" fmla="*/ 17373 w 2582211"/>
              <a:gd name="connsiteY8" fmla="*/ 2696322 h 3420248"/>
              <a:gd name="connsiteX9" fmla="*/ 19084 w 2582211"/>
              <a:gd name="connsiteY9" fmla="*/ 2657236 h 3420248"/>
              <a:gd name="connsiteX10" fmla="*/ 16753 w 2582211"/>
              <a:gd name="connsiteY10" fmla="*/ 2651559 h 3420248"/>
              <a:gd name="connsiteX11" fmla="*/ 19084 w 2582211"/>
              <a:gd name="connsiteY11" fmla="*/ 2613347 h 3420248"/>
              <a:gd name="connsiteX12" fmla="*/ 17105 w 2582211"/>
              <a:gd name="connsiteY12" fmla="*/ 2571479 h 3420248"/>
              <a:gd name="connsiteX13" fmla="*/ 11786 w 2582211"/>
              <a:gd name="connsiteY13" fmla="*/ 2568353 h 3420248"/>
              <a:gd name="connsiteX14" fmla="*/ 11318 w 2582211"/>
              <a:gd name="connsiteY14" fmla="*/ 2559171 h 3420248"/>
              <a:gd name="connsiteX15" fmla="*/ 11420 w 2582211"/>
              <a:gd name="connsiteY15" fmla="*/ 2544715 h 3420248"/>
              <a:gd name="connsiteX16" fmla="*/ 17003 w 2582211"/>
              <a:gd name="connsiteY16" fmla="*/ 2512336 h 3420248"/>
              <a:gd name="connsiteX17" fmla="*/ 14268 w 2582211"/>
              <a:gd name="connsiteY17" fmla="*/ 0 h 3420248"/>
              <a:gd name="connsiteX18" fmla="*/ 2532355 w 2582211"/>
              <a:gd name="connsiteY18" fmla="*/ 0 h 3420248"/>
              <a:gd name="connsiteX19" fmla="*/ 2559501 w 2582211"/>
              <a:gd name="connsiteY19" fmla="*/ 27148 h 3420248"/>
              <a:gd name="connsiteX20" fmla="*/ 2559542 w 2582211"/>
              <a:gd name="connsiteY20" fmla="*/ 35062 h 3420248"/>
              <a:gd name="connsiteX21" fmla="*/ 2563128 w 2582211"/>
              <a:gd name="connsiteY21" fmla="*/ 35072 h 3420248"/>
              <a:gd name="connsiteX22" fmla="*/ 2563128 w 2582211"/>
              <a:gd name="connsiteY22" fmla="*/ 303633 h 3420248"/>
              <a:gd name="connsiteX23" fmla="*/ 2563128 w 2582211"/>
              <a:gd name="connsiteY23" fmla="*/ 346349 h 3420248"/>
              <a:gd name="connsiteX24" fmla="*/ 2570153 w 2582211"/>
              <a:gd name="connsiteY24" fmla="*/ 370207 h 3420248"/>
              <a:gd name="connsiteX25" fmla="*/ 2578202 w 2582211"/>
              <a:gd name="connsiteY25" fmla="*/ 394600 h 3420248"/>
              <a:gd name="connsiteX26" fmla="*/ 2581673 w 2582211"/>
              <a:gd name="connsiteY26" fmla="*/ 418106 h 3420248"/>
              <a:gd name="connsiteX27" fmla="*/ 2582211 w 2582211"/>
              <a:gd name="connsiteY27" fmla="*/ 436202 h 3420248"/>
              <a:gd name="connsiteX28" fmla="*/ 2577459 w 2582211"/>
              <a:gd name="connsiteY28" fmla="*/ 455160 h 3420248"/>
              <a:gd name="connsiteX29" fmla="*/ 2579435 w 2582211"/>
              <a:gd name="connsiteY29" fmla="*/ 467958 h 3420248"/>
              <a:gd name="connsiteX30" fmla="*/ 2574345 w 2582211"/>
              <a:gd name="connsiteY30" fmla="*/ 491792 h 3420248"/>
              <a:gd name="connsiteX31" fmla="*/ 2569656 w 2582211"/>
              <a:gd name="connsiteY31" fmla="*/ 526659 h 3420248"/>
              <a:gd name="connsiteX32" fmla="*/ 2564657 w 2582211"/>
              <a:gd name="connsiteY32" fmla="*/ 550660 h 3420248"/>
              <a:gd name="connsiteX33" fmla="*/ 2563127 w 2582211"/>
              <a:gd name="connsiteY33" fmla="*/ 555288 h 3420248"/>
              <a:gd name="connsiteX34" fmla="*/ 2563127 w 2582211"/>
              <a:gd name="connsiteY34" fmla="*/ 712341 h 3420248"/>
              <a:gd name="connsiteX35" fmla="*/ 2564838 w 2582211"/>
              <a:gd name="connsiteY35" fmla="*/ 723926 h 3420248"/>
              <a:gd name="connsiteX36" fmla="*/ 2563127 w 2582211"/>
              <a:gd name="connsiteY36" fmla="*/ 763012 h 3420248"/>
              <a:gd name="connsiteX37" fmla="*/ 2565458 w 2582211"/>
              <a:gd name="connsiteY37" fmla="*/ 768689 h 3420248"/>
              <a:gd name="connsiteX38" fmla="*/ 2563127 w 2582211"/>
              <a:gd name="connsiteY38" fmla="*/ 806901 h 3420248"/>
              <a:gd name="connsiteX39" fmla="*/ 2565106 w 2582211"/>
              <a:gd name="connsiteY39" fmla="*/ 848769 h 3420248"/>
              <a:gd name="connsiteX40" fmla="*/ 2570425 w 2582211"/>
              <a:gd name="connsiteY40" fmla="*/ 851895 h 3420248"/>
              <a:gd name="connsiteX41" fmla="*/ 2570893 w 2582211"/>
              <a:gd name="connsiteY41" fmla="*/ 861077 h 3420248"/>
              <a:gd name="connsiteX42" fmla="*/ 2570791 w 2582211"/>
              <a:gd name="connsiteY42" fmla="*/ 875533 h 3420248"/>
              <a:gd name="connsiteX43" fmla="*/ 2565208 w 2582211"/>
              <a:gd name="connsiteY43" fmla="*/ 907912 h 3420248"/>
              <a:gd name="connsiteX44" fmla="*/ 2567943 w 2582211"/>
              <a:gd name="connsiteY44" fmla="*/ 3420248 h 3420248"/>
              <a:gd name="connsiteX45" fmla="*/ 49856 w 2582211"/>
              <a:gd name="connsiteY45" fmla="*/ 3420248 h 3420248"/>
              <a:gd name="connsiteX46" fmla="*/ 22710 w 2582211"/>
              <a:gd name="connsiteY46" fmla="*/ 3393100 h 3420248"/>
              <a:gd name="connsiteX47" fmla="*/ 22670 w 2582211"/>
              <a:gd name="connsiteY47" fmla="*/ 3385186 h 3420248"/>
              <a:gd name="connsiteX48" fmla="*/ 19083 w 2582211"/>
              <a:gd name="connsiteY48" fmla="*/ 3385176 h 3420248"/>
              <a:gd name="connsiteX49" fmla="*/ 19083 w 2582211"/>
              <a:gd name="connsiteY49" fmla="*/ 3116615 h 3420248"/>
              <a:gd name="connsiteX50" fmla="*/ 19083 w 2582211"/>
              <a:gd name="connsiteY50" fmla="*/ 3073899 h 3420248"/>
              <a:gd name="connsiteX51" fmla="*/ 12058 w 2582211"/>
              <a:gd name="connsiteY51" fmla="*/ 3050041 h 3420248"/>
              <a:gd name="connsiteX52" fmla="*/ 4009 w 2582211"/>
              <a:gd name="connsiteY52" fmla="*/ 3025648 h 3420248"/>
              <a:gd name="connsiteX53" fmla="*/ 538 w 2582211"/>
              <a:gd name="connsiteY53" fmla="*/ 3002142 h 3420248"/>
              <a:gd name="connsiteX0" fmla="*/ 0 w 2582211"/>
              <a:gd name="connsiteY0" fmla="*/ 2984046 h 3420248"/>
              <a:gd name="connsiteX1" fmla="*/ 4752 w 2582211"/>
              <a:gd name="connsiteY1" fmla="*/ 2965088 h 3420248"/>
              <a:gd name="connsiteX2" fmla="*/ 2776 w 2582211"/>
              <a:gd name="connsiteY2" fmla="*/ 2952290 h 3420248"/>
              <a:gd name="connsiteX3" fmla="*/ 12555 w 2582211"/>
              <a:gd name="connsiteY3" fmla="*/ 2893589 h 3420248"/>
              <a:gd name="connsiteX4" fmla="*/ 17554 w 2582211"/>
              <a:gd name="connsiteY4" fmla="*/ 2869588 h 3420248"/>
              <a:gd name="connsiteX5" fmla="*/ 19084 w 2582211"/>
              <a:gd name="connsiteY5" fmla="*/ 2864960 h 3420248"/>
              <a:gd name="connsiteX6" fmla="*/ 19084 w 2582211"/>
              <a:gd name="connsiteY6" fmla="*/ 2707907 h 3420248"/>
              <a:gd name="connsiteX7" fmla="*/ 17373 w 2582211"/>
              <a:gd name="connsiteY7" fmla="*/ 2696322 h 3420248"/>
              <a:gd name="connsiteX8" fmla="*/ 19084 w 2582211"/>
              <a:gd name="connsiteY8" fmla="*/ 2657236 h 3420248"/>
              <a:gd name="connsiteX9" fmla="*/ 16753 w 2582211"/>
              <a:gd name="connsiteY9" fmla="*/ 2651559 h 3420248"/>
              <a:gd name="connsiteX10" fmla="*/ 19084 w 2582211"/>
              <a:gd name="connsiteY10" fmla="*/ 2613347 h 3420248"/>
              <a:gd name="connsiteX11" fmla="*/ 17105 w 2582211"/>
              <a:gd name="connsiteY11" fmla="*/ 2571479 h 3420248"/>
              <a:gd name="connsiteX12" fmla="*/ 11786 w 2582211"/>
              <a:gd name="connsiteY12" fmla="*/ 2568353 h 3420248"/>
              <a:gd name="connsiteX13" fmla="*/ 11318 w 2582211"/>
              <a:gd name="connsiteY13" fmla="*/ 2559171 h 3420248"/>
              <a:gd name="connsiteX14" fmla="*/ 11420 w 2582211"/>
              <a:gd name="connsiteY14" fmla="*/ 2544715 h 3420248"/>
              <a:gd name="connsiteX15" fmla="*/ 17003 w 2582211"/>
              <a:gd name="connsiteY15" fmla="*/ 2512336 h 3420248"/>
              <a:gd name="connsiteX16" fmla="*/ 14268 w 2582211"/>
              <a:gd name="connsiteY16" fmla="*/ 0 h 3420248"/>
              <a:gd name="connsiteX17" fmla="*/ 2532355 w 2582211"/>
              <a:gd name="connsiteY17" fmla="*/ 0 h 3420248"/>
              <a:gd name="connsiteX18" fmla="*/ 2559501 w 2582211"/>
              <a:gd name="connsiteY18" fmla="*/ 27148 h 3420248"/>
              <a:gd name="connsiteX19" fmla="*/ 2559542 w 2582211"/>
              <a:gd name="connsiteY19" fmla="*/ 35062 h 3420248"/>
              <a:gd name="connsiteX20" fmla="*/ 2563128 w 2582211"/>
              <a:gd name="connsiteY20" fmla="*/ 35072 h 3420248"/>
              <a:gd name="connsiteX21" fmla="*/ 2563128 w 2582211"/>
              <a:gd name="connsiteY21" fmla="*/ 303633 h 3420248"/>
              <a:gd name="connsiteX22" fmla="*/ 2563128 w 2582211"/>
              <a:gd name="connsiteY22" fmla="*/ 346349 h 3420248"/>
              <a:gd name="connsiteX23" fmla="*/ 2570153 w 2582211"/>
              <a:gd name="connsiteY23" fmla="*/ 370207 h 3420248"/>
              <a:gd name="connsiteX24" fmla="*/ 2578202 w 2582211"/>
              <a:gd name="connsiteY24" fmla="*/ 394600 h 3420248"/>
              <a:gd name="connsiteX25" fmla="*/ 2581673 w 2582211"/>
              <a:gd name="connsiteY25" fmla="*/ 418106 h 3420248"/>
              <a:gd name="connsiteX26" fmla="*/ 2582211 w 2582211"/>
              <a:gd name="connsiteY26" fmla="*/ 436202 h 3420248"/>
              <a:gd name="connsiteX27" fmla="*/ 2577459 w 2582211"/>
              <a:gd name="connsiteY27" fmla="*/ 455160 h 3420248"/>
              <a:gd name="connsiteX28" fmla="*/ 2579435 w 2582211"/>
              <a:gd name="connsiteY28" fmla="*/ 467958 h 3420248"/>
              <a:gd name="connsiteX29" fmla="*/ 2574345 w 2582211"/>
              <a:gd name="connsiteY29" fmla="*/ 491792 h 3420248"/>
              <a:gd name="connsiteX30" fmla="*/ 2569656 w 2582211"/>
              <a:gd name="connsiteY30" fmla="*/ 526659 h 3420248"/>
              <a:gd name="connsiteX31" fmla="*/ 2564657 w 2582211"/>
              <a:gd name="connsiteY31" fmla="*/ 550660 h 3420248"/>
              <a:gd name="connsiteX32" fmla="*/ 2563127 w 2582211"/>
              <a:gd name="connsiteY32" fmla="*/ 555288 h 3420248"/>
              <a:gd name="connsiteX33" fmla="*/ 2563127 w 2582211"/>
              <a:gd name="connsiteY33" fmla="*/ 712341 h 3420248"/>
              <a:gd name="connsiteX34" fmla="*/ 2564838 w 2582211"/>
              <a:gd name="connsiteY34" fmla="*/ 723926 h 3420248"/>
              <a:gd name="connsiteX35" fmla="*/ 2563127 w 2582211"/>
              <a:gd name="connsiteY35" fmla="*/ 763012 h 3420248"/>
              <a:gd name="connsiteX36" fmla="*/ 2565458 w 2582211"/>
              <a:gd name="connsiteY36" fmla="*/ 768689 h 3420248"/>
              <a:gd name="connsiteX37" fmla="*/ 2563127 w 2582211"/>
              <a:gd name="connsiteY37" fmla="*/ 806901 h 3420248"/>
              <a:gd name="connsiteX38" fmla="*/ 2565106 w 2582211"/>
              <a:gd name="connsiteY38" fmla="*/ 848769 h 3420248"/>
              <a:gd name="connsiteX39" fmla="*/ 2570425 w 2582211"/>
              <a:gd name="connsiteY39" fmla="*/ 851895 h 3420248"/>
              <a:gd name="connsiteX40" fmla="*/ 2570893 w 2582211"/>
              <a:gd name="connsiteY40" fmla="*/ 861077 h 3420248"/>
              <a:gd name="connsiteX41" fmla="*/ 2570791 w 2582211"/>
              <a:gd name="connsiteY41" fmla="*/ 875533 h 3420248"/>
              <a:gd name="connsiteX42" fmla="*/ 2565208 w 2582211"/>
              <a:gd name="connsiteY42" fmla="*/ 907912 h 3420248"/>
              <a:gd name="connsiteX43" fmla="*/ 2567943 w 2582211"/>
              <a:gd name="connsiteY43" fmla="*/ 3420248 h 3420248"/>
              <a:gd name="connsiteX44" fmla="*/ 49856 w 2582211"/>
              <a:gd name="connsiteY44" fmla="*/ 3420248 h 3420248"/>
              <a:gd name="connsiteX45" fmla="*/ 22710 w 2582211"/>
              <a:gd name="connsiteY45" fmla="*/ 3393100 h 3420248"/>
              <a:gd name="connsiteX46" fmla="*/ 22670 w 2582211"/>
              <a:gd name="connsiteY46" fmla="*/ 3385186 h 3420248"/>
              <a:gd name="connsiteX47" fmla="*/ 19083 w 2582211"/>
              <a:gd name="connsiteY47" fmla="*/ 3385176 h 3420248"/>
              <a:gd name="connsiteX48" fmla="*/ 19083 w 2582211"/>
              <a:gd name="connsiteY48" fmla="*/ 3116615 h 3420248"/>
              <a:gd name="connsiteX49" fmla="*/ 19083 w 2582211"/>
              <a:gd name="connsiteY49" fmla="*/ 3073899 h 3420248"/>
              <a:gd name="connsiteX50" fmla="*/ 12058 w 2582211"/>
              <a:gd name="connsiteY50" fmla="*/ 3050041 h 3420248"/>
              <a:gd name="connsiteX51" fmla="*/ 4009 w 2582211"/>
              <a:gd name="connsiteY51" fmla="*/ 3025648 h 3420248"/>
              <a:gd name="connsiteX52" fmla="*/ 538 w 2582211"/>
              <a:gd name="connsiteY52" fmla="*/ 3002142 h 3420248"/>
              <a:gd name="connsiteX53" fmla="*/ 0 w 2582211"/>
              <a:gd name="connsiteY53" fmla="*/ 2984046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6215 w 2581673"/>
              <a:gd name="connsiteY9" fmla="*/ 2651559 h 3420248"/>
              <a:gd name="connsiteX10" fmla="*/ 18546 w 2581673"/>
              <a:gd name="connsiteY10" fmla="*/ 2613347 h 3420248"/>
              <a:gd name="connsiteX11" fmla="*/ 16567 w 2581673"/>
              <a:gd name="connsiteY11" fmla="*/ 2571479 h 3420248"/>
              <a:gd name="connsiteX12" fmla="*/ 11248 w 2581673"/>
              <a:gd name="connsiteY12" fmla="*/ 2568353 h 3420248"/>
              <a:gd name="connsiteX13" fmla="*/ 10780 w 2581673"/>
              <a:gd name="connsiteY13" fmla="*/ 2559171 h 3420248"/>
              <a:gd name="connsiteX14" fmla="*/ 10882 w 2581673"/>
              <a:gd name="connsiteY14" fmla="*/ 2544715 h 3420248"/>
              <a:gd name="connsiteX15" fmla="*/ 16465 w 2581673"/>
              <a:gd name="connsiteY15" fmla="*/ 2512336 h 3420248"/>
              <a:gd name="connsiteX16" fmla="*/ 13730 w 2581673"/>
              <a:gd name="connsiteY16" fmla="*/ 0 h 3420248"/>
              <a:gd name="connsiteX17" fmla="*/ 2531817 w 2581673"/>
              <a:gd name="connsiteY17" fmla="*/ 0 h 3420248"/>
              <a:gd name="connsiteX18" fmla="*/ 2558963 w 2581673"/>
              <a:gd name="connsiteY18" fmla="*/ 27148 h 3420248"/>
              <a:gd name="connsiteX19" fmla="*/ 2559004 w 2581673"/>
              <a:gd name="connsiteY19" fmla="*/ 35062 h 3420248"/>
              <a:gd name="connsiteX20" fmla="*/ 2562590 w 2581673"/>
              <a:gd name="connsiteY20" fmla="*/ 35072 h 3420248"/>
              <a:gd name="connsiteX21" fmla="*/ 2562590 w 2581673"/>
              <a:gd name="connsiteY21" fmla="*/ 303633 h 3420248"/>
              <a:gd name="connsiteX22" fmla="*/ 2562590 w 2581673"/>
              <a:gd name="connsiteY22" fmla="*/ 346349 h 3420248"/>
              <a:gd name="connsiteX23" fmla="*/ 2569615 w 2581673"/>
              <a:gd name="connsiteY23" fmla="*/ 370207 h 3420248"/>
              <a:gd name="connsiteX24" fmla="*/ 2577664 w 2581673"/>
              <a:gd name="connsiteY24" fmla="*/ 394600 h 3420248"/>
              <a:gd name="connsiteX25" fmla="*/ 2581135 w 2581673"/>
              <a:gd name="connsiteY25" fmla="*/ 418106 h 3420248"/>
              <a:gd name="connsiteX26" fmla="*/ 2581673 w 2581673"/>
              <a:gd name="connsiteY26" fmla="*/ 436202 h 3420248"/>
              <a:gd name="connsiteX27" fmla="*/ 2576921 w 2581673"/>
              <a:gd name="connsiteY27" fmla="*/ 455160 h 3420248"/>
              <a:gd name="connsiteX28" fmla="*/ 2578897 w 2581673"/>
              <a:gd name="connsiteY28" fmla="*/ 467958 h 3420248"/>
              <a:gd name="connsiteX29" fmla="*/ 2573807 w 2581673"/>
              <a:gd name="connsiteY29" fmla="*/ 491792 h 3420248"/>
              <a:gd name="connsiteX30" fmla="*/ 2569118 w 2581673"/>
              <a:gd name="connsiteY30" fmla="*/ 526659 h 3420248"/>
              <a:gd name="connsiteX31" fmla="*/ 2564119 w 2581673"/>
              <a:gd name="connsiteY31" fmla="*/ 550660 h 3420248"/>
              <a:gd name="connsiteX32" fmla="*/ 2562589 w 2581673"/>
              <a:gd name="connsiteY32" fmla="*/ 555288 h 3420248"/>
              <a:gd name="connsiteX33" fmla="*/ 2562589 w 2581673"/>
              <a:gd name="connsiteY33" fmla="*/ 712341 h 3420248"/>
              <a:gd name="connsiteX34" fmla="*/ 2564300 w 2581673"/>
              <a:gd name="connsiteY34" fmla="*/ 723926 h 3420248"/>
              <a:gd name="connsiteX35" fmla="*/ 2562589 w 2581673"/>
              <a:gd name="connsiteY35" fmla="*/ 763012 h 3420248"/>
              <a:gd name="connsiteX36" fmla="*/ 2564920 w 2581673"/>
              <a:gd name="connsiteY36" fmla="*/ 768689 h 3420248"/>
              <a:gd name="connsiteX37" fmla="*/ 2562589 w 2581673"/>
              <a:gd name="connsiteY37" fmla="*/ 806901 h 3420248"/>
              <a:gd name="connsiteX38" fmla="*/ 2564568 w 2581673"/>
              <a:gd name="connsiteY38" fmla="*/ 848769 h 3420248"/>
              <a:gd name="connsiteX39" fmla="*/ 2569887 w 2581673"/>
              <a:gd name="connsiteY39" fmla="*/ 851895 h 3420248"/>
              <a:gd name="connsiteX40" fmla="*/ 2570355 w 2581673"/>
              <a:gd name="connsiteY40" fmla="*/ 861077 h 3420248"/>
              <a:gd name="connsiteX41" fmla="*/ 2570253 w 2581673"/>
              <a:gd name="connsiteY41" fmla="*/ 875533 h 3420248"/>
              <a:gd name="connsiteX42" fmla="*/ 2564670 w 2581673"/>
              <a:gd name="connsiteY42" fmla="*/ 907912 h 3420248"/>
              <a:gd name="connsiteX43" fmla="*/ 2567405 w 2581673"/>
              <a:gd name="connsiteY43" fmla="*/ 3420248 h 3420248"/>
              <a:gd name="connsiteX44" fmla="*/ 49318 w 2581673"/>
              <a:gd name="connsiteY44" fmla="*/ 3420248 h 3420248"/>
              <a:gd name="connsiteX45" fmla="*/ 22172 w 2581673"/>
              <a:gd name="connsiteY45" fmla="*/ 3393100 h 3420248"/>
              <a:gd name="connsiteX46" fmla="*/ 22132 w 2581673"/>
              <a:gd name="connsiteY46" fmla="*/ 3385186 h 3420248"/>
              <a:gd name="connsiteX47" fmla="*/ 18545 w 2581673"/>
              <a:gd name="connsiteY47" fmla="*/ 3385176 h 3420248"/>
              <a:gd name="connsiteX48" fmla="*/ 18545 w 2581673"/>
              <a:gd name="connsiteY48" fmla="*/ 3116615 h 3420248"/>
              <a:gd name="connsiteX49" fmla="*/ 18545 w 2581673"/>
              <a:gd name="connsiteY49" fmla="*/ 3073899 h 3420248"/>
              <a:gd name="connsiteX50" fmla="*/ 11520 w 2581673"/>
              <a:gd name="connsiteY50" fmla="*/ 3050041 h 3420248"/>
              <a:gd name="connsiteX51" fmla="*/ 3471 w 2581673"/>
              <a:gd name="connsiteY51" fmla="*/ 3025648 h 3420248"/>
              <a:gd name="connsiteX52" fmla="*/ 0 w 2581673"/>
              <a:gd name="connsiteY52"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8546 w 2581673"/>
              <a:gd name="connsiteY9" fmla="*/ 2613347 h 3420248"/>
              <a:gd name="connsiteX10" fmla="*/ 16567 w 2581673"/>
              <a:gd name="connsiteY10" fmla="*/ 2571479 h 3420248"/>
              <a:gd name="connsiteX11" fmla="*/ 11248 w 2581673"/>
              <a:gd name="connsiteY11" fmla="*/ 2568353 h 3420248"/>
              <a:gd name="connsiteX12" fmla="*/ 10780 w 2581673"/>
              <a:gd name="connsiteY12" fmla="*/ 2559171 h 3420248"/>
              <a:gd name="connsiteX13" fmla="*/ 10882 w 2581673"/>
              <a:gd name="connsiteY13" fmla="*/ 2544715 h 3420248"/>
              <a:gd name="connsiteX14" fmla="*/ 16465 w 2581673"/>
              <a:gd name="connsiteY14" fmla="*/ 2512336 h 3420248"/>
              <a:gd name="connsiteX15" fmla="*/ 13730 w 2581673"/>
              <a:gd name="connsiteY15" fmla="*/ 0 h 3420248"/>
              <a:gd name="connsiteX16" fmla="*/ 2531817 w 2581673"/>
              <a:gd name="connsiteY16" fmla="*/ 0 h 3420248"/>
              <a:gd name="connsiteX17" fmla="*/ 2558963 w 2581673"/>
              <a:gd name="connsiteY17" fmla="*/ 27148 h 3420248"/>
              <a:gd name="connsiteX18" fmla="*/ 2559004 w 2581673"/>
              <a:gd name="connsiteY18" fmla="*/ 35062 h 3420248"/>
              <a:gd name="connsiteX19" fmla="*/ 2562590 w 2581673"/>
              <a:gd name="connsiteY19" fmla="*/ 35072 h 3420248"/>
              <a:gd name="connsiteX20" fmla="*/ 2562590 w 2581673"/>
              <a:gd name="connsiteY20" fmla="*/ 303633 h 3420248"/>
              <a:gd name="connsiteX21" fmla="*/ 2562590 w 2581673"/>
              <a:gd name="connsiteY21" fmla="*/ 346349 h 3420248"/>
              <a:gd name="connsiteX22" fmla="*/ 2569615 w 2581673"/>
              <a:gd name="connsiteY22" fmla="*/ 370207 h 3420248"/>
              <a:gd name="connsiteX23" fmla="*/ 2577664 w 2581673"/>
              <a:gd name="connsiteY23" fmla="*/ 394600 h 3420248"/>
              <a:gd name="connsiteX24" fmla="*/ 2581135 w 2581673"/>
              <a:gd name="connsiteY24" fmla="*/ 418106 h 3420248"/>
              <a:gd name="connsiteX25" fmla="*/ 2581673 w 2581673"/>
              <a:gd name="connsiteY25" fmla="*/ 436202 h 3420248"/>
              <a:gd name="connsiteX26" fmla="*/ 2576921 w 2581673"/>
              <a:gd name="connsiteY26" fmla="*/ 455160 h 3420248"/>
              <a:gd name="connsiteX27" fmla="*/ 2578897 w 2581673"/>
              <a:gd name="connsiteY27" fmla="*/ 467958 h 3420248"/>
              <a:gd name="connsiteX28" fmla="*/ 2573807 w 2581673"/>
              <a:gd name="connsiteY28" fmla="*/ 491792 h 3420248"/>
              <a:gd name="connsiteX29" fmla="*/ 2569118 w 2581673"/>
              <a:gd name="connsiteY29" fmla="*/ 526659 h 3420248"/>
              <a:gd name="connsiteX30" fmla="*/ 2564119 w 2581673"/>
              <a:gd name="connsiteY30" fmla="*/ 550660 h 3420248"/>
              <a:gd name="connsiteX31" fmla="*/ 2562589 w 2581673"/>
              <a:gd name="connsiteY31" fmla="*/ 555288 h 3420248"/>
              <a:gd name="connsiteX32" fmla="*/ 2562589 w 2581673"/>
              <a:gd name="connsiteY32" fmla="*/ 712341 h 3420248"/>
              <a:gd name="connsiteX33" fmla="*/ 2564300 w 2581673"/>
              <a:gd name="connsiteY33" fmla="*/ 723926 h 3420248"/>
              <a:gd name="connsiteX34" fmla="*/ 2562589 w 2581673"/>
              <a:gd name="connsiteY34" fmla="*/ 763012 h 3420248"/>
              <a:gd name="connsiteX35" fmla="*/ 2564920 w 2581673"/>
              <a:gd name="connsiteY35" fmla="*/ 768689 h 3420248"/>
              <a:gd name="connsiteX36" fmla="*/ 2562589 w 2581673"/>
              <a:gd name="connsiteY36" fmla="*/ 806901 h 3420248"/>
              <a:gd name="connsiteX37" fmla="*/ 2564568 w 2581673"/>
              <a:gd name="connsiteY37" fmla="*/ 848769 h 3420248"/>
              <a:gd name="connsiteX38" fmla="*/ 2569887 w 2581673"/>
              <a:gd name="connsiteY38" fmla="*/ 851895 h 3420248"/>
              <a:gd name="connsiteX39" fmla="*/ 2570355 w 2581673"/>
              <a:gd name="connsiteY39" fmla="*/ 861077 h 3420248"/>
              <a:gd name="connsiteX40" fmla="*/ 2570253 w 2581673"/>
              <a:gd name="connsiteY40" fmla="*/ 875533 h 3420248"/>
              <a:gd name="connsiteX41" fmla="*/ 2564670 w 2581673"/>
              <a:gd name="connsiteY41" fmla="*/ 907912 h 3420248"/>
              <a:gd name="connsiteX42" fmla="*/ 2567405 w 2581673"/>
              <a:gd name="connsiteY42" fmla="*/ 3420248 h 3420248"/>
              <a:gd name="connsiteX43" fmla="*/ 49318 w 2581673"/>
              <a:gd name="connsiteY43" fmla="*/ 3420248 h 3420248"/>
              <a:gd name="connsiteX44" fmla="*/ 22172 w 2581673"/>
              <a:gd name="connsiteY44" fmla="*/ 3393100 h 3420248"/>
              <a:gd name="connsiteX45" fmla="*/ 22132 w 2581673"/>
              <a:gd name="connsiteY45" fmla="*/ 3385186 h 3420248"/>
              <a:gd name="connsiteX46" fmla="*/ 18545 w 2581673"/>
              <a:gd name="connsiteY46" fmla="*/ 3385176 h 3420248"/>
              <a:gd name="connsiteX47" fmla="*/ 18545 w 2581673"/>
              <a:gd name="connsiteY47" fmla="*/ 3116615 h 3420248"/>
              <a:gd name="connsiteX48" fmla="*/ 18545 w 2581673"/>
              <a:gd name="connsiteY48" fmla="*/ 3073899 h 3420248"/>
              <a:gd name="connsiteX49" fmla="*/ 11520 w 2581673"/>
              <a:gd name="connsiteY49" fmla="*/ 3050041 h 3420248"/>
              <a:gd name="connsiteX50" fmla="*/ 3471 w 2581673"/>
              <a:gd name="connsiteY50" fmla="*/ 3025648 h 3420248"/>
              <a:gd name="connsiteX51" fmla="*/ 0 w 2581673"/>
              <a:gd name="connsiteY51"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13347 h 3420248"/>
              <a:gd name="connsiteX9" fmla="*/ 16567 w 2581673"/>
              <a:gd name="connsiteY9" fmla="*/ 2571479 h 3420248"/>
              <a:gd name="connsiteX10" fmla="*/ 11248 w 2581673"/>
              <a:gd name="connsiteY10" fmla="*/ 2568353 h 3420248"/>
              <a:gd name="connsiteX11" fmla="*/ 10780 w 2581673"/>
              <a:gd name="connsiteY11" fmla="*/ 2559171 h 3420248"/>
              <a:gd name="connsiteX12" fmla="*/ 10882 w 2581673"/>
              <a:gd name="connsiteY12" fmla="*/ 2544715 h 3420248"/>
              <a:gd name="connsiteX13" fmla="*/ 16465 w 2581673"/>
              <a:gd name="connsiteY13" fmla="*/ 2512336 h 3420248"/>
              <a:gd name="connsiteX14" fmla="*/ 13730 w 2581673"/>
              <a:gd name="connsiteY14" fmla="*/ 0 h 3420248"/>
              <a:gd name="connsiteX15" fmla="*/ 2531817 w 2581673"/>
              <a:gd name="connsiteY15" fmla="*/ 0 h 3420248"/>
              <a:gd name="connsiteX16" fmla="*/ 2558963 w 2581673"/>
              <a:gd name="connsiteY16" fmla="*/ 27148 h 3420248"/>
              <a:gd name="connsiteX17" fmla="*/ 2559004 w 2581673"/>
              <a:gd name="connsiteY17" fmla="*/ 35062 h 3420248"/>
              <a:gd name="connsiteX18" fmla="*/ 2562590 w 2581673"/>
              <a:gd name="connsiteY18" fmla="*/ 35072 h 3420248"/>
              <a:gd name="connsiteX19" fmla="*/ 2562590 w 2581673"/>
              <a:gd name="connsiteY19" fmla="*/ 303633 h 3420248"/>
              <a:gd name="connsiteX20" fmla="*/ 2562590 w 2581673"/>
              <a:gd name="connsiteY20" fmla="*/ 346349 h 3420248"/>
              <a:gd name="connsiteX21" fmla="*/ 2569615 w 2581673"/>
              <a:gd name="connsiteY21" fmla="*/ 370207 h 3420248"/>
              <a:gd name="connsiteX22" fmla="*/ 2577664 w 2581673"/>
              <a:gd name="connsiteY22" fmla="*/ 394600 h 3420248"/>
              <a:gd name="connsiteX23" fmla="*/ 2581135 w 2581673"/>
              <a:gd name="connsiteY23" fmla="*/ 418106 h 3420248"/>
              <a:gd name="connsiteX24" fmla="*/ 2581673 w 2581673"/>
              <a:gd name="connsiteY24" fmla="*/ 436202 h 3420248"/>
              <a:gd name="connsiteX25" fmla="*/ 2576921 w 2581673"/>
              <a:gd name="connsiteY25" fmla="*/ 455160 h 3420248"/>
              <a:gd name="connsiteX26" fmla="*/ 2578897 w 2581673"/>
              <a:gd name="connsiteY26" fmla="*/ 467958 h 3420248"/>
              <a:gd name="connsiteX27" fmla="*/ 2573807 w 2581673"/>
              <a:gd name="connsiteY27" fmla="*/ 491792 h 3420248"/>
              <a:gd name="connsiteX28" fmla="*/ 2569118 w 2581673"/>
              <a:gd name="connsiteY28" fmla="*/ 526659 h 3420248"/>
              <a:gd name="connsiteX29" fmla="*/ 2564119 w 2581673"/>
              <a:gd name="connsiteY29" fmla="*/ 550660 h 3420248"/>
              <a:gd name="connsiteX30" fmla="*/ 2562589 w 2581673"/>
              <a:gd name="connsiteY30" fmla="*/ 555288 h 3420248"/>
              <a:gd name="connsiteX31" fmla="*/ 2562589 w 2581673"/>
              <a:gd name="connsiteY31" fmla="*/ 712341 h 3420248"/>
              <a:gd name="connsiteX32" fmla="*/ 2564300 w 2581673"/>
              <a:gd name="connsiteY32" fmla="*/ 723926 h 3420248"/>
              <a:gd name="connsiteX33" fmla="*/ 2562589 w 2581673"/>
              <a:gd name="connsiteY33" fmla="*/ 763012 h 3420248"/>
              <a:gd name="connsiteX34" fmla="*/ 2564920 w 2581673"/>
              <a:gd name="connsiteY34" fmla="*/ 768689 h 3420248"/>
              <a:gd name="connsiteX35" fmla="*/ 2562589 w 2581673"/>
              <a:gd name="connsiteY35" fmla="*/ 806901 h 3420248"/>
              <a:gd name="connsiteX36" fmla="*/ 2564568 w 2581673"/>
              <a:gd name="connsiteY36" fmla="*/ 848769 h 3420248"/>
              <a:gd name="connsiteX37" fmla="*/ 2569887 w 2581673"/>
              <a:gd name="connsiteY37" fmla="*/ 851895 h 3420248"/>
              <a:gd name="connsiteX38" fmla="*/ 2570355 w 2581673"/>
              <a:gd name="connsiteY38" fmla="*/ 861077 h 3420248"/>
              <a:gd name="connsiteX39" fmla="*/ 2570253 w 2581673"/>
              <a:gd name="connsiteY39" fmla="*/ 875533 h 3420248"/>
              <a:gd name="connsiteX40" fmla="*/ 2564670 w 2581673"/>
              <a:gd name="connsiteY40" fmla="*/ 907912 h 3420248"/>
              <a:gd name="connsiteX41" fmla="*/ 2567405 w 2581673"/>
              <a:gd name="connsiteY41" fmla="*/ 3420248 h 3420248"/>
              <a:gd name="connsiteX42" fmla="*/ 49318 w 2581673"/>
              <a:gd name="connsiteY42" fmla="*/ 3420248 h 3420248"/>
              <a:gd name="connsiteX43" fmla="*/ 22172 w 2581673"/>
              <a:gd name="connsiteY43" fmla="*/ 3393100 h 3420248"/>
              <a:gd name="connsiteX44" fmla="*/ 22132 w 2581673"/>
              <a:gd name="connsiteY44" fmla="*/ 3385186 h 3420248"/>
              <a:gd name="connsiteX45" fmla="*/ 18545 w 2581673"/>
              <a:gd name="connsiteY45" fmla="*/ 3385176 h 3420248"/>
              <a:gd name="connsiteX46" fmla="*/ 18545 w 2581673"/>
              <a:gd name="connsiteY46" fmla="*/ 3116615 h 3420248"/>
              <a:gd name="connsiteX47" fmla="*/ 18545 w 2581673"/>
              <a:gd name="connsiteY47" fmla="*/ 3073899 h 3420248"/>
              <a:gd name="connsiteX48" fmla="*/ 11520 w 2581673"/>
              <a:gd name="connsiteY48" fmla="*/ 3050041 h 3420248"/>
              <a:gd name="connsiteX49" fmla="*/ 3471 w 2581673"/>
              <a:gd name="connsiteY49" fmla="*/ 3025648 h 3420248"/>
              <a:gd name="connsiteX50" fmla="*/ 0 w 2581673"/>
              <a:gd name="connsiteY50"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11520 w 2581673"/>
              <a:gd name="connsiteY47" fmla="*/ 3050041 h 3420248"/>
              <a:gd name="connsiteX48" fmla="*/ 3471 w 2581673"/>
              <a:gd name="connsiteY48" fmla="*/ 3025648 h 3420248"/>
              <a:gd name="connsiteX49" fmla="*/ 0 w 2581673"/>
              <a:gd name="connsiteY49"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3471 w 2581673"/>
              <a:gd name="connsiteY47" fmla="*/ 3025648 h 3420248"/>
              <a:gd name="connsiteX48" fmla="*/ 0 w 2581673"/>
              <a:gd name="connsiteY48"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073899 h 3420248"/>
              <a:gd name="connsiteX46" fmla="*/ 3471 w 2581673"/>
              <a:gd name="connsiteY46" fmla="*/ 3025648 h 3420248"/>
              <a:gd name="connsiteX47" fmla="*/ 0 w 2581673"/>
              <a:gd name="connsiteY47"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567 w 2581673"/>
              <a:gd name="connsiteY7" fmla="*/ 2571479 h 3420248"/>
              <a:gd name="connsiteX8" fmla="*/ 11248 w 2581673"/>
              <a:gd name="connsiteY8" fmla="*/ 2568353 h 3420248"/>
              <a:gd name="connsiteX9" fmla="*/ 10780 w 2581673"/>
              <a:gd name="connsiteY9" fmla="*/ 2559171 h 3420248"/>
              <a:gd name="connsiteX10" fmla="*/ 10882 w 2581673"/>
              <a:gd name="connsiteY10" fmla="*/ 2544715 h 3420248"/>
              <a:gd name="connsiteX11" fmla="*/ 16465 w 2581673"/>
              <a:gd name="connsiteY11" fmla="*/ 2512336 h 3420248"/>
              <a:gd name="connsiteX12" fmla="*/ 13730 w 2581673"/>
              <a:gd name="connsiteY12" fmla="*/ 0 h 3420248"/>
              <a:gd name="connsiteX13" fmla="*/ 2531817 w 2581673"/>
              <a:gd name="connsiteY13" fmla="*/ 0 h 3420248"/>
              <a:gd name="connsiteX14" fmla="*/ 2558963 w 2581673"/>
              <a:gd name="connsiteY14" fmla="*/ 27148 h 3420248"/>
              <a:gd name="connsiteX15" fmla="*/ 2559004 w 2581673"/>
              <a:gd name="connsiteY15" fmla="*/ 35062 h 3420248"/>
              <a:gd name="connsiteX16" fmla="*/ 2562590 w 2581673"/>
              <a:gd name="connsiteY16" fmla="*/ 35072 h 3420248"/>
              <a:gd name="connsiteX17" fmla="*/ 2562590 w 2581673"/>
              <a:gd name="connsiteY17" fmla="*/ 303633 h 3420248"/>
              <a:gd name="connsiteX18" fmla="*/ 2562590 w 2581673"/>
              <a:gd name="connsiteY18" fmla="*/ 346349 h 3420248"/>
              <a:gd name="connsiteX19" fmla="*/ 2569615 w 2581673"/>
              <a:gd name="connsiteY19" fmla="*/ 370207 h 3420248"/>
              <a:gd name="connsiteX20" fmla="*/ 2577664 w 2581673"/>
              <a:gd name="connsiteY20" fmla="*/ 394600 h 3420248"/>
              <a:gd name="connsiteX21" fmla="*/ 2581135 w 2581673"/>
              <a:gd name="connsiteY21" fmla="*/ 418106 h 3420248"/>
              <a:gd name="connsiteX22" fmla="*/ 2581673 w 2581673"/>
              <a:gd name="connsiteY22" fmla="*/ 436202 h 3420248"/>
              <a:gd name="connsiteX23" fmla="*/ 2576921 w 2581673"/>
              <a:gd name="connsiteY23" fmla="*/ 455160 h 3420248"/>
              <a:gd name="connsiteX24" fmla="*/ 2578897 w 2581673"/>
              <a:gd name="connsiteY24" fmla="*/ 467958 h 3420248"/>
              <a:gd name="connsiteX25" fmla="*/ 2573807 w 2581673"/>
              <a:gd name="connsiteY25" fmla="*/ 491792 h 3420248"/>
              <a:gd name="connsiteX26" fmla="*/ 2569118 w 2581673"/>
              <a:gd name="connsiteY26" fmla="*/ 526659 h 3420248"/>
              <a:gd name="connsiteX27" fmla="*/ 2564119 w 2581673"/>
              <a:gd name="connsiteY27" fmla="*/ 550660 h 3420248"/>
              <a:gd name="connsiteX28" fmla="*/ 2562589 w 2581673"/>
              <a:gd name="connsiteY28" fmla="*/ 555288 h 3420248"/>
              <a:gd name="connsiteX29" fmla="*/ 2562589 w 2581673"/>
              <a:gd name="connsiteY29" fmla="*/ 712341 h 3420248"/>
              <a:gd name="connsiteX30" fmla="*/ 2564300 w 2581673"/>
              <a:gd name="connsiteY30" fmla="*/ 723926 h 3420248"/>
              <a:gd name="connsiteX31" fmla="*/ 2562589 w 2581673"/>
              <a:gd name="connsiteY31" fmla="*/ 763012 h 3420248"/>
              <a:gd name="connsiteX32" fmla="*/ 2564920 w 2581673"/>
              <a:gd name="connsiteY32" fmla="*/ 768689 h 3420248"/>
              <a:gd name="connsiteX33" fmla="*/ 2562589 w 2581673"/>
              <a:gd name="connsiteY33" fmla="*/ 806901 h 3420248"/>
              <a:gd name="connsiteX34" fmla="*/ 2564568 w 2581673"/>
              <a:gd name="connsiteY34" fmla="*/ 848769 h 3420248"/>
              <a:gd name="connsiteX35" fmla="*/ 2569887 w 2581673"/>
              <a:gd name="connsiteY35" fmla="*/ 851895 h 3420248"/>
              <a:gd name="connsiteX36" fmla="*/ 2570355 w 2581673"/>
              <a:gd name="connsiteY36" fmla="*/ 861077 h 3420248"/>
              <a:gd name="connsiteX37" fmla="*/ 2570253 w 2581673"/>
              <a:gd name="connsiteY37" fmla="*/ 875533 h 3420248"/>
              <a:gd name="connsiteX38" fmla="*/ 2564670 w 2581673"/>
              <a:gd name="connsiteY38" fmla="*/ 907912 h 3420248"/>
              <a:gd name="connsiteX39" fmla="*/ 2567405 w 2581673"/>
              <a:gd name="connsiteY39" fmla="*/ 3420248 h 3420248"/>
              <a:gd name="connsiteX40" fmla="*/ 49318 w 2581673"/>
              <a:gd name="connsiteY40" fmla="*/ 3420248 h 3420248"/>
              <a:gd name="connsiteX41" fmla="*/ 22172 w 2581673"/>
              <a:gd name="connsiteY41" fmla="*/ 3393100 h 3420248"/>
              <a:gd name="connsiteX42" fmla="*/ 22132 w 2581673"/>
              <a:gd name="connsiteY42" fmla="*/ 3385186 h 3420248"/>
              <a:gd name="connsiteX43" fmla="*/ 18545 w 2581673"/>
              <a:gd name="connsiteY43" fmla="*/ 3385176 h 3420248"/>
              <a:gd name="connsiteX44" fmla="*/ 18545 w 2581673"/>
              <a:gd name="connsiteY44" fmla="*/ 3073899 h 3420248"/>
              <a:gd name="connsiteX45" fmla="*/ 3471 w 2581673"/>
              <a:gd name="connsiteY45" fmla="*/ 3025648 h 3420248"/>
              <a:gd name="connsiteX46" fmla="*/ 0 w 2581673"/>
              <a:gd name="connsiteY46"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0882 w 2581673"/>
              <a:gd name="connsiteY9" fmla="*/ 2544715 h 3420248"/>
              <a:gd name="connsiteX10" fmla="*/ 16465 w 2581673"/>
              <a:gd name="connsiteY10" fmla="*/ 2512336 h 3420248"/>
              <a:gd name="connsiteX11" fmla="*/ 13730 w 2581673"/>
              <a:gd name="connsiteY11" fmla="*/ 0 h 3420248"/>
              <a:gd name="connsiteX12" fmla="*/ 2531817 w 2581673"/>
              <a:gd name="connsiteY12" fmla="*/ 0 h 3420248"/>
              <a:gd name="connsiteX13" fmla="*/ 2558963 w 2581673"/>
              <a:gd name="connsiteY13" fmla="*/ 27148 h 3420248"/>
              <a:gd name="connsiteX14" fmla="*/ 2559004 w 2581673"/>
              <a:gd name="connsiteY14" fmla="*/ 35062 h 3420248"/>
              <a:gd name="connsiteX15" fmla="*/ 2562590 w 2581673"/>
              <a:gd name="connsiteY15" fmla="*/ 35072 h 3420248"/>
              <a:gd name="connsiteX16" fmla="*/ 2562590 w 2581673"/>
              <a:gd name="connsiteY16" fmla="*/ 303633 h 3420248"/>
              <a:gd name="connsiteX17" fmla="*/ 2562590 w 2581673"/>
              <a:gd name="connsiteY17" fmla="*/ 346349 h 3420248"/>
              <a:gd name="connsiteX18" fmla="*/ 2569615 w 2581673"/>
              <a:gd name="connsiteY18" fmla="*/ 370207 h 3420248"/>
              <a:gd name="connsiteX19" fmla="*/ 2577664 w 2581673"/>
              <a:gd name="connsiteY19" fmla="*/ 394600 h 3420248"/>
              <a:gd name="connsiteX20" fmla="*/ 2581135 w 2581673"/>
              <a:gd name="connsiteY20" fmla="*/ 418106 h 3420248"/>
              <a:gd name="connsiteX21" fmla="*/ 2581673 w 2581673"/>
              <a:gd name="connsiteY21" fmla="*/ 436202 h 3420248"/>
              <a:gd name="connsiteX22" fmla="*/ 2576921 w 2581673"/>
              <a:gd name="connsiteY22" fmla="*/ 455160 h 3420248"/>
              <a:gd name="connsiteX23" fmla="*/ 2578897 w 2581673"/>
              <a:gd name="connsiteY23" fmla="*/ 467958 h 3420248"/>
              <a:gd name="connsiteX24" fmla="*/ 2573807 w 2581673"/>
              <a:gd name="connsiteY24" fmla="*/ 491792 h 3420248"/>
              <a:gd name="connsiteX25" fmla="*/ 2569118 w 2581673"/>
              <a:gd name="connsiteY25" fmla="*/ 526659 h 3420248"/>
              <a:gd name="connsiteX26" fmla="*/ 2564119 w 2581673"/>
              <a:gd name="connsiteY26" fmla="*/ 550660 h 3420248"/>
              <a:gd name="connsiteX27" fmla="*/ 2562589 w 2581673"/>
              <a:gd name="connsiteY27" fmla="*/ 555288 h 3420248"/>
              <a:gd name="connsiteX28" fmla="*/ 2562589 w 2581673"/>
              <a:gd name="connsiteY28" fmla="*/ 712341 h 3420248"/>
              <a:gd name="connsiteX29" fmla="*/ 2564300 w 2581673"/>
              <a:gd name="connsiteY29" fmla="*/ 723926 h 3420248"/>
              <a:gd name="connsiteX30" fmla="*/ 2562589 w 2581673"/>
              <a:gd name="connsiteY30" fmla="*/ 763012 h 3420248"/>
              <a:gd name="connsiteX31" fmla="*/ 2564920 w 2581673"/>
              <a:gd name="connsiteY31" fmla="*/ 768689 h 3420248"/>
              <a:gd name="connsiteX32" fmla="*/ 2562589 w 2581673"/>
              <a:gd name="connsiteY32" fmla="*/ 806901 h 3420248"/>
              <a:gd name="connsiteX33" fmla="*/ 2564568 w 2581673"/>
              <a:gd name="connsiteY33" fmla="*/ 848769 h 3420248"/>
              <a:gd name="connsiteX34" fmla="*/ 2569887 w 2581673"/>
              <a:gd name="connsiteY34" fmla="*/ 851895 h 3420248"/>
              <a:gd name="connsiteX35" fmla="*/ 2570355 w 2581673"/>
              <a:gd name="connsiteY35" fmla="*/ 861077 h 3420248"/>
              <a:gd name="connsiteX36" fmla="*/ 2570253 w 2581673"/>
              <a:gd name="connsiteY36" fmla="*/ 875533 h 3420248"/>
              <a:gd name="connsiteX37" fmla="*/ 2564670 w 2581673"/>
              <a:gd name="connsiteY37" fmla="*/ 907912 h 3420248"/>
              <a:gd name="connsiteX38" fmla="*/ 2567405 w 2581673"/>
              <a:gd name="connsiteY38" fmla="*/ 3420248 h 3420248"/>
              <a:gd name="connsiteX39" fmla="*/ 49318 w 2581673"/>
              <a:gd name="connsiteY39" fmla="*/ 3420248 h 3420248"/>
              <a:gd name="connsiteX40" fmla="*/ 22172 w 2581673"/>
              <a:gd name="connsiteY40" fmla="*/ 3393100 h 3420248"/>
              <a:gd name="connsiteX41" fmla="*/ 22132 w 2581673"/>
              <a:gd name="connsiteY41" fmla="*/ 3385186 h 3420248"/>
              <a:gd name="connsiteX42" fmla="*/ 18545 w 2581673"/>
              <a:gd name="connsiteY42" fmla="*/ 3385176 h 3420248"/>
              <a:gd name="connsiteX43" fmla="*/ 18545 w 2581673"/>
              <a:gd name="connsiteY43" fmla="*/ 3073899 h 3420248"/>
              <a:gd name="connsiteX44" fmla="*/ 3471 w 2581673"/>
              <a:gd name="connsiteY44" fmla="*/ 3025648 h 3420248"/>
              <a:gd name="connsiteX45" fmla="*/ 0 w 2581673"/>
              <a:gd name="connsiteY45"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6465 w 2581673"/>
              <a:gd name="connsiteY9" fmla="*/ 2512336 h 3420248"/>
              <a:gd name="connsiteX10" fmla="*/ 13730 w 2581673"/>
              <a:gd name="connsiteY10" fmla="*/ 0 h 3420248"/>
              <a:gd name="connsiteX11" fmla="*/ 2531817 w 2581673"/>
              <a:gd name="connsiteY11" fmla="*/ 0 h 3420248"/>
              <a:gd name="connsiteX12" fmla="*/ 2558963 w 2581673"/>
              <a:gd name="connsiteY12" fmla="*/ 27148 h 3420248"/>
              <a:gd name="connsiteX13" fmla="*/ 2559004 w 2581673"/>
              <a:gd name="connsiteY13" fmla="*/ 35062 h 3420248"/>
              <a:gd name="connsiteX14" fmla="*/ 2562590 w 2581673"/>
              <a:gd name="connsiteY14" fmla="*/ 35072 h 3420248"/>
              <a:gd name="connsiteX15" fmla="*/ 2562590 w 2581673"/>
              <a:gd name="connsiteY15" fmla="*/ 303633 h 3420248"/>
              <a:gd name="connsiteX16" fmla="*/ 2562590 w 2581673"/>
              <a:gd name="connsiteY16" fmla="*/ 346349 h 3420248"/>
              <a:gd name="connsiteX17" fmla="*/ 2569615 w 2581673"/>
              <a:gd name="connsiteY17" fmla="*/ 370207 h 3420248"/>
              <a:gd name="connsiteX18" fmla="*/ 2577664 w 2581673"/>
              <a:gd name="connsiteY18" fmla="*/ 394600 h 3420248"/>
              <a:gd name="connsiteX19" fmla="*/ 2581135 w 2581673"/>
              <a:gd name="connsiteY19" fmla="*/ 418106 h 3420248"/>
              <a:gd name="connsiteX20" fmla="*/ 2581673 w 2581673"/>
              <a:gd name="connsiteY20" fmla="*/ 436202 h 3420248"/>
              <a:gd name="connsiteX21" fmla="*/ 2576921 w 2581673"/>
              <a:gd name="connsiteY21" fmla="*/ 455160 h 3420248"/>
              <a:gd name="connsiteX22" fmla="*/ 2578897 w 2581673"/>
              <a:gd name="connsiteY22" fmla="*/ 467958 h 3420248"/>
              <a:gd name="connsiteX23" fmla="*/ 2573807 w 2581673"/>
              <a:gd name="connsiteY23" fmla="*/ 491792 h 3420248"/>
              <a:gd name="connsiteX24" fmla="*/ 2569118 w 2581673"/>
              <a:gd name="connsiteY24" fmla="*/ 526659 h 3420248"/>
              <a:gd name="connsiteX25" fmla="*/ 2564119 w 2581673"/>
              <a:gd name="connsiteY25" fmla="*/ 550660 h 3420248"/>
              <a:gd name="connsiteX26" fmla="*/ 2562589 w 2581673"/>
              <a:gd name="connsiteY26" fmla="*/ 555288 h 3420248"/>
              <a:gd name="connsiteX27" fmla="*/ 2562589 w 2581673"/>
              <a:gd name="connsiteY27" fmla="*/ 712341 h 3420248"/>
              <a:gd name="connsiteX28" fmla="*/ 2564300 w 2581673"/>
              <a:gd name="connsiteY28" fmla="*/ 723926 h 3420248"/>
              <a:gd name="connsiteX29" fmla="*/ 2562589 w 2581673"/>
              <a:gd name="connsiteY29" fmla="*/ 763012 h 3420248"/>
              <a:gd name="connsiteX30" fmla="*/ 2564920 w 2581673"/>
              <a:gd name="connsiteY30" fmla="*/ 768689 h 3420248"/>
              <a:gd name="connsiteX31" fmla="*/ 2562589 w 2581673"/>
              <a:gd name="connsiteY31" fmla="*/ 806901 h 3420248"/>
              <a:gd name="connsiteX32" fmla="*/ 2564568 w 2581673"/>
              <a:gd name="connsiteY32" fmla="*/ 848769 h 3420248"/>
              <a:gd name="connsiteX33" fmla="*/ 2569887 w 2581673"/>
              <a:gd name="connsiteY33" fmla="*/ 851895 h 3420248"/>
              <a:gd name="connsiteX34" fmla="*/ 2570355 w 2581673"/>
              <a:gd name="connsiteY34" fmla="*/ 861077 h 3420248"/>
              <a:gd name="connsiteX35" fmla="*/ 2570253 w 2581673"/>
              <a:gd name="connsiteY35" fmla="*/ 875533 h 3420248"/>
              <a:gd name="connsiteX36" fmla="*/ 2564670 w 2581673"/>
              <a:gd name="connsiteY36" fmla="*/ 907912 h 3420248"/>
              <a:gd name="connsiteX37" fmla="*/ 2567405 w 2581673"/>
              <a:gd name="connsiteY37" fmla="*/ 3420248 h 3420248"/>
              <a:gd name="connsiteX38" fmla="*/ 49318 w 2581673"/>
              <a:gd name="connsiteY38" fmla="*/ 3420248 h 3420248"/>
              <a:gd name="connsiteX39" fmla="*/ 22172 w 2581673"/>
              <a:gd name="connsiteY39" fmla="*/ 3393100 h 3420248"/>
              <a:gd name="connsiteX40" fmla="*/ 22132 w 2581673"/>
              <a:gd name="connsiteY40" fmla="*/ 3385186 h 3420248"/>
              <a:gd name="connsiteX41" fmla="*/ 18545 w 2581673"/>
              <a:gd name="connsiteY41" fmla="*/ 3385176 h 3420248"/>
              <a:gd name="connsiteX42" fmla="*/ 18545 w 2581673"/>
              <a:gd name="connsiteY42" fmla="*/ 3073899 h 3420248"/>
              <a:gd name="connsiteX43" fmla="*/ 3471 w 2581673"/>
              <a:gd name="connsiteY43" fmla="*/ 3025648 h 3420248"/>
              <a:gd name="connsiteX44" fmla="*/ 0 w 2581673"/>
              <a:gd name="connsiteY44"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6465 w 2581673"/>
              <a:gd name="connsiteY8" fmla="*/ 2512336 h 3420248"/>
              <a:gd name="connsiteX9" fmla="*/ 13730 w 2581673"/>
              <a:gd name="connsiteY9" fmla="*/ 0 h 3420248"/>
              <a:gd name="connsiteX10" fmla="*/ 2531817 w 2581673"/>
              <a:gd name="connsiteY10" fmla="*/ 0 h 3420248"/>
              <a:gd name="connsiteX11" fmla="*/ 2558963 w 2581673"/>
              <a:gd name="connsiteY11" fmla="*/ 27148 h 3420248"/>
              <a:gd name="connsiteX12" fmla="*/ 2559004 w 2581673"/>
              <a:gd name="connsiteY12" fmla="*/ 35062 h 3420248"/>
              <a:gd name="connsiteX13" fmla="*/ 2562590 w 2581673"/>
              <a:gd name="connsiteY13" fmla="*/ 35072 h 3420248"/>
              <a:gd name="connsiteX14" fmla="*/ 2562590 w 2581673"/>
              <a:gd name="connsiteY14" fmla="*/ 303633 h 3420248"/>
              <a:gd name="connsiteX15" fmla="*/ 2562590 w 2581673"/>
              <a:gd name="connsiteY15" fmla="*/ 346349 h 3420248"/>
              <a:gd name="connsiteX16" fmla="*/ 2569615 w 2581673"/>
              <a:gd name="connsiteY16" fmla="*/ 370207 h 3420248"/>
              <a:gd name="connsiteX17" fmla="*/ 2577664 w 2581673"/>
              <a:gd name="connsiteY17" fmla="*/ 394600 h 3420248"/>
              <a:gd name="connsiteX18" fmla="*/ 2581135 w 2581673"/>
              <a:gd name="connsiteY18" fmla="*/ 418106 h 3420248"/>
              <a:gd name="connsiteX19" fmla="*/ 2581673 w 2581673"/>
              <a:gd name="connsiteY19" fmla="*/ 436202 h 3420248"/>
              <a:gd name="connsiteX20" fmla="*/ 2576921 w 2581673"/>
              <a:gd name="connsiteY20" fmla="*/ 455160 h 3420248"/>
              <a:gd name="connsiteX21" fmla="*/ 2578897 w 2581673"/>
              <a:gd name="connsiteY21" fmla="*/ 467958 h 3420248"/>
              <a:gd name="connsiteX22" fmla="*/ 2573807 w 2581673"/>
              <a:gd name="connsiteY22" fmla="*/ 491792 h 3420248"/>
              <a:gd name="connsiteX23" fmla="*/ 2569118 w 2581673"/>
              <a:gd name="connsiteY23" fmla="*/ 526659 h 3420248"/>
              <a:gd name="connsiteX24" fmla="*/ 2564119 w 2581673"/>
              <a:gd name="connsiteY24" fmla="*/ 550660 h 3420248"/>
              <a:gd name="connsiteX25" fmla="*/ 2562589 w 2581673"/>
              <a:gd name="connsiteY25" fmla="*/ 555288 h 3420248"/>
              <a:gd name="connsiteX26" fmla="*/ 2562589 w 2581673"/>
              <a:gd name="connsiteY26" fmla="*/ 712341 h 3420248"/>
              <a:gd name="connsiteX27" fmla="*/ 2564300 w 2581673"/>
              <a:gd name="connsiteY27" fmla="*/ 723926 h 3420248"/>
              <a:gd name="connsiteX28" fmla="*/ 2562589 w 2581673"/>
              <a:gd name="connsiteY28" fmla="*/ 763012 h 3420248"/>
              <a:gd name="connsiteX29" fmla="*/ 2564920 w 2581673"/>
              <a:gd name="connsiteY29" fmla="*/ 768689 h 3420248"/>
              <a:gd name="connsiteX30" fmla="*/ 2562589 w 2581673"/>
              <a:gd name="connsiteY30" fmla="*/ 806901 h 3420248"/>
              <a:gd name="connsiteX31" fmla="*/ 2564568 w 2581673"/>
              <a:gd name="connsiteY31" fmla="*/ 848769 h 3420248"/>
              <a:gd name="connsiteX32" fmla="*/ 2569887 w 2581673"/>
              <a:gd name="connsiteY32" fmla="*/ 851895 h 3420248"/>
              <a:gd name="connsiteX33" fmla="*/ 2570355 w 2581673"/>
              <a:gd name="connsiteY33" fmla="*/ 861077 h 3420248"/>
              <a:gd name="connsiteX34" fmla="*/ 2570253 w 2581673"/>
              <a:gd name="connsiteY34" fmla="*/ 875533 h 3420248"/>
              <a:gd name="connsiteX35" fmla="*/ 2564670 w 2581673"/>
              <a:gd name="connsiteY35" fmla="*/ 907912 h 3420248"/>
              <a:gd name="connsiteX36" fmla="*/ 2567405 w 2581673"/>
              <a:gd name="connsiteY36" fmla="*/ 3420248 h 3420248"/>
              <a:gd name="connsiteX37" fmla="*/ 49318 w 2581673"/>
              <a:gd name="connsiteY37" fmla="*/ 3420248 h 3420248"/>
              <a:gd name="connsiteX38" fmla="*/ 22172 w 2581673"/>
              <a:gd name="connsiteY38" fmla="*/ 3393100 h 3420248"/>
              <a:gd name="connsiteX39" fmla="*/ 22132 w 2581673"/>
              <a:gd name="connsiteY39" fmla="*/ 3385186 h 3420248"/>
              <a:gd name="connsiteX40" fmla="*/ 18545 w 2581673"/>
              <a:gd name="connsiteY40" fmla="*/ 3385176 h 3420248"/>
              <a:gd name="connsiteX41" fmla="*/ 18545 w 2581673"/>
              <a:gd name="connsiteY41" fmla="*/ 3073899 h 3420248"/>
              <a:gd name="connsiteX42" fmla="*/ 3471 w 2581673"/>
              <a:gd name="connsiteY42" fmla="*/ 3025648 h 3420248"/>
              <a:gd name="connsiteX43" fmla="*/ 0 w 2581673"/>
              <a:gd name="connsiteY43"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6465 w 2581673"/>
              <a:gd name="connsiteY7" fmla="*/ 2512336 h 3420248"/>
              <a:gd name="connsiteX8" fmla="*/ 13730 w 2581673"/>
              <a:gd name="connsiteY8" fmla="*/ 0 h 3420248"/>
              <a:gd name="connsiteX9" fmla="*/ 2531817 w 2581673"/>
              <a:gd name="connsiteY9" fmla="*/ 0 h 3420248"/>
              <a:gd name="connsiteX10" fmla="*/ 2558963 w 2581673"/>
              <a:gd name="connsiteY10" fmla="*/ 27148 h 3420248"/>
              <a:gd name="connsiteX11" fmla="*/ 2559004 w 2581673"/>
              <a:gd name="connsiteY11" fmla="*/ 35062 h 3420248"/>
              <a:gd name="connsiteX12" fmla="*/ 2562590 w 2581673"/>
              <a:gd name="connsiteY12" fmla="*/ 35072 h 3420248"/>
              <a:gd name="connsiteX13" fmla="*/ 2562590 w 2581673"/>
              <a:gd name="connsiteY13" fmla="*/ 303633 h 3420248"/>
              <a:gd name="connsiteX14" fmla="*/ 2562590 w 2581673"/>
              <a:gd name="connsiteY14" fmla="*/ 346349 h 3420248"/>
              <a:gd name="connsiteX15" fmla="*/ 2569615 w 2581673"/>
              <a:gd name="connsiteY15" fmla="*/ 370207 h 3420248"/>
              <a:gd name="connsiteX16" fmla="*/ 2577664 w 2581673"/>
              <a:gd name="connsiteY16" fmla="*/ 394600 h 3420248"/>
              <a:gd name="connsiteX17" fmla="*/ 2581135 w 2581673"/>
              <a:gd name="connsiteY17" fmla="*/ 418106 h 3420248"/>
              <a:gd name="connsiteX18" fmla="*/ 2581673 w 2581673"/>
              <a:gd name="connsiteY18" fmla="*/ 436202 h 3420248"/>
              <a:gd name="connsiteX19" fmla="*/ 2576921 w 2581673"/>
              <a:gd name="connsiteY19" fmla="*/ 455160 h 3420248"/>
              <a:gd name="connsiteX20" fmla="*/ 2578897 w 2581673"/>
              <a:gd name="connsiteY20" fmla="*/ 467958 h 3420248"/>
              <a:gd name="connsiteX21" fmla="*/ 2573807 w 2581673"/>
              <a:gd name="connsiteY21" fmla="*/ 491792 h 3420248"/>
              <a:gd name="connsiteX22" fmla="*/ 2569118 w 2581673"/>
              <a:gd name="connsiteY22" fmla="*/ 526659 h 3420248"/>
              <a:gd name="connsiteX23" fmla="*/ 2564119 w 2581673"/>
              <a:gd name="connsiteY23" fmla="*/ 550660 h 3420248"/>
              <a:gd name="connsiteX24" fmla="*/ 2562589 w 2581673"/>
              <a:gd name="connsiteY24" fmla="*/ 555288 h 3420248"/>
              <a:gd name="connsiteX25" fmla="*/ 2562589 w 2581673"/>
              <a:gd name="connsiteY25" fmla="*/ 712341 h 3420248"/>
              <a:gd name="connsiteX26" fmla="*/ 2564300 w 2581673"/>
              <a:gd name="connsiteY26" fmla="*/ 723926 h 3420248"/>
              <a:gd name="connsiteX27" fmla="*/ 2562589 w 2581673"/>
              <a:gd name="connsiteY27" fmla="*/ 763012 h 3420248"/>
              <a:gd name="connsiteX28" fmla="*/ 2564920 w 2581673"/>
              <a:gd name="connsiteY28" fmla="*/ 768689 h 3420248"/>
              <a:gd name="connsiteX29" fmla="*/ 2562589 w 2581673"/>
              <a:gd name="connsiteY29" fmla="*/ 806901 h 3420248"/>
              <a:gd name="connsiteX30" fmla="*/ 2564568 w 2581673"/>
              <a:gd name="connsiteY30" fmla="*/ 848769 h 3420248"/>
              <a:gd name="connsiteX31" fmla="*/ 2569887 w 2581673"/>
              <a:gd name="connsiteY31" fmla="*/ 851895 h 3420248"/>
              <a:gd name="connsiteX32" fmla="*/ 2570355 w 2581673"/>
              <a:gd name="connsiteY32" fmla="*/ 861077 h 3420248"/>
              <a:gd name="connsiteX33" fmla="*/ 2570253 w 2581673"/>
              <a:gd name="connsiteY33" fmla="*/ 875533 h 3420248"/>
              <a:gd name="connsiteX34" fmla="*/ 2564670 w 2581673"/>
              <a:gd name="connsiteY34" fmla="*/ 907912 h 3420248"/>
              <a:gd name="connsiteX35" fmla="*/ 2567405 w 2581673"/>
              <a:gd name="connsiteY35" fmla="*/ 3420248 h 3420248"/>
              <a:gd name="connsiteX36" fmla="*/ 49318 w 2581673"/>
              <a:gd name="connsiteY36" fmla="*/ 3420248 h 3420248"/>
              <a:gd name="connsiteX37" fmla="*/ 22172 w 2581673"/>
              <a:gd name="connsiteY37" fmla="*/ 3393100 h 3420248"/>
              <a:gd name="connsiteX38" fmla="*/ 22132 w 2581673"/>
              <a:gd name="connsiteY38" fmla="*/ 3385186 h 3420248"/>
              <a:gd name="connsiteX39" fmla="*/ 18545 w 2581673"/>
              <a:gd name="connsiteY39" fmla="*/ 3385176 h 3420248"/>
              <a:gd name="connsiteX40" fmla="*/ 18545 w 2581673"/>
              <a:gd name="connsiteY40" fmla="*/ 3073899 h 3420248"/>
              <a:gd name="connsiteX41" fmla="*/ 3471 w 2581673"/>
              <a:gd name="connsiteY41" fmla="*/ 3025648 h 3420248"/>
              <a:gd name="connsiteX42" fmla="*/ 0 w 2581673"/>
              <a:gd name="connsiteY42" fmla="*/ 3002142 h 3420248"/>
              <a:gd name="connsiteX0" fmla="*/ 1295 w 2579497"/>
              <a:gd name="connsiteY0" fmla="*/ 3025648 h 3420248"/>
              <a:gd name="connsiteX1" fmla="*/ 2038 w 2579497"/>
              <a:gd name="connsiteY1" fmla="*/ 2965088 h 3420248"/>
              <a:gd name="connsiteX2" fmla="*/ 62 w 2579497"/>
              <a:gd name="connsiteY2" fmla="*/ 2952290 h 3420248"/>
              <a:gd name="connsiteX3" fmla="*/ 9841 w 2579497"/>
              <a:gd name="connsiteY3" fmla="*/ 2893589 h 3420248"/>
              <a:gd name="connsiteX4" fmla="*/ 14840 w 2579497"/>
              <a:gd name="connsiteY4" fmla="*/ 2869588 h 3420248"/>
              <a:gd name="connsiteX5" fmla="*/ 16370 w 2579497"/>
              <a:gd name="connsiteY5" fmla="*/ 2864960 h 3420248"/>
              <a:gd name="connsiteX6" fmla="*/ 14391 w 2579497"/>
              <a:gd name="connsiteY6" fmla="*/ 2571479 h 3420248"/>
              <a:gd name="connsiteX7" fmla="*/ 14289 w 2579497"/>
              <a:gd name="connsiteY7" fmla="*/ 2512336 h 3420248"/>
              <a:gd name="connsiteX8" fmla="*/ 11554 w 2579497"/>
              <a:gd name="connsiteY8" fmla="*/ 0 h 3420248"/>
              <a:gd name="connsiteX9" fmla="*/ 2529641 w 2579497"/>
              <a:gd name="connsiteY9" fmla="*/ 0 h 3420248"/>
              <a:gd name="connsiteX10" fmla="*/ 2556787 w 2579497"/>
              <a:gd name="connsiteY10" fmla="*/ 27148 h 3420248"/>
              <a:gd name="connsiteX11" fmla="*/ 2556828 w 2579497"/>
              <a:gd name="connsiteY11" fmla="*/ 35062 h 3420248"/>
              <a:gd name="connsiteX12" fmla="*/ 2560414 w 2579497"/>
              <a:gd name="connsiteY12" fmla="*/ 35072 h 3420248"/>
              <a:gd name="connsiteX13" fmla="*/ 2560414 w 2579497"/>
              <a:gd name="connsiteY13" fmla="*/ 303633 h 3420248"/>
              <a:gd name="connsiteX14" fmla="*/ 2560414 w 2579497"/>
              <a:gd name="connsiteY14" fmla="*/ 346349 h 3420248"/>
              <a:gd name="connsiteX15" fmla="*/ 2567439 w 2579497"/>
              <a:gd name="connsiteY15" fmla="*/ 370207 h 3420248"/>
              <a:gd name="connsiteX16" fmla="*/ 2575488 w 2579497"/>
              <a:gd name="connsiteY16" fmla="*/ 394600 h 3420248"/>
              <a:gd name="connsiteX17" fmla="*/ 2578959 w 2579497"/>
              <a:gd name="connsiteY17" fmla="*/ 418106 h 3420248"/>
              <a:gd name="connsiteX18" fmla="*/ 2579497 w 2579497"/>
              <a:gd name="connsiteY18" fmla="*/ 436202 h 3420248"/>
              <a:gd name="connsiteX19" fmla="*/ 2574745 w 2579497"/>
              <a:gd name="connsiteY19" fmla="*/ 455160 h 3420248"/>
              <a:gd name="connsiteX20" fmla="*/ 2576721 w 2579497"/>
              <a:gd name="connsiteY20" fmla="*/ 467958 h 3420248"/>
              <a:gd name="connsiteX21" fmla="*/ 2571631 w 2579497"/>
              <a:gd name="connsiteY21" fmla="*/ 491792 h 3420248"/>
              <a:gd name="connsiteX22" fmla="*/ 2566942 w 2579497"/>
              <a:gd name="connsiteY22" fmla="*/ 526659 h 3420248"/>
              <a:gd name="connsiteX23" fmla="*/ 2561943 w 2579497"/>
              <a:gd name="connsiteY23" fmla="*/ 550660 h 3420248"/>
              <a:gd name="connsiteX24" fmla="*/ 2560413 w 2579497"/>
              <a:gd name="connsiteY24" fmla="*/ 555288 h 3420248"/>
              <a:gd name="connsiteX25" fmla="*/ 2560413 w 2579497"/>
              <a:gd name="connsiteY25" fmla="*/ 712341 h 3420248"/>
              <a:gd name="connsiteX26" fmla="*/ 2562124 w 2579497"/>
              <a:gd name="connsiteY26" fmla="*/ 723926 h 3420248"/>
              <a:gd name="connsiteX27" fmla="*/ 2560413 w 2579497"/>
              <a:gd name="connsiteY27" fmla="*/ 763012 h 3420248"/>
              <a:gd name="connsiteX28" fmla="*/ 2562744 w 2579497"/>
              <a:gd name="connsiteY28" fmla="*/ 768689 h 3420248"/>
              <a:gd name="connsiteX29" fmla="*/ 2560413 w 2579497"/>
              <a:gd name="connsiteY29" fmla="*/ 806901 h 3420248"/>
              <a:gd name="connsiteX30" fmla="*/ 2562392 w 2579497"/>
              <a:gd name="connsiteY30" fmla="*/ 848769 h 3420248"/>
              <a:gd name="connsiteX31" fmla="*/ 2567711 w 2579497"/>
              <a:gd name="connsiteY31" fmla="*/ 851895 h 3420248"/>
              <a:gd name="connsiteX32" fmla="*/ 2568179 w 2579497"/>
              <a:gd name="connsiteY32" fmla="*/ 861077 h 3420248"/>
              <a:gd name="connsiteX33" fmla="*/ 2568077 w 2579497"/>
              <a:gd name="connsiteY33" fmla="*/ 875533 h 3420248"/>
              <a:gd name="connsiteX34" fmla="*/ 2562494 w 2579497"/>
              <a:gd name="connsiteY34" fmla="*/ 907912 h 3420248"/>
              <a:gd name="connsiteX35" fmla="*/ 2565229 w 2579497"/>
              <a:gd name="connsiteY35" fmla="*/ 3420248 h 3420248"/>
              <a:gd name="connsiteX36" fmla="*/ 47142 w 2579497"/>
              <a:gd name="connsiteY36" fmla="*/ 3420248 h 3420248"/>
              <a:gd name="connsiteX37" fmla="*/ 19996 w 2579497"/>
              <a:gd name="connsiteY37" fmla="*/ 3393100 h 3420248"/>
              <a:gd name="connsiteX38" fmla="*/ 19956 w 2579497"/>
              <a:gd name="connsiteY38" fmla="*/ 3385186 h 3420248"/>
              <a:gd name="connsiteX39" fmla="*/ 16369 w 2579497"/>
              <a:gd name="connsiteY39" fmla="*/ 3385176 h 3420248"/>
              <a:gd name="connsiteX40" fmla="*/ 16369 w 2579497"/>
              <a:gd name="connsiteY40" fmla="*/ 3073899 h 3420248"/>
              <a:gd name="connsiteX41" fmla="*/ 1295 w 2579497"/>
              <a:gd name="connsiteY41" fmla="*/ 3025648 h 3420248"/>
              <a:gd name="connsiteX0" fmla="*/ 0 w 2578202"/>
              <a:gd name="connsiteY0" fmla="*/ 3025648 h 3420248"/>
              <a:gd name="connsiteX1" fmla="*/ 743 w 2578202"/>
              <a:gd name="connsiteY1" fmla="*/ 296508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0 w 2578202"/>
              <a:gd name="connsiteY0" fmla="*/ 3025648 h 3420248"/>
              <a:gd name="connsiteX1" fmla="*/ 16268 w 2578202"/>
              <a:gd name="connsiteY1" fmla="*/ 297129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2903 w 2569656"/>
              <a:gd name="connsiteY28" fmla="*/ 768689 h 3420248"/>
              <a:gd name="connsiteX29" fmla="*/ 2550572 w 2569656"/>
              <a:gd name="connsiteY29" fmla="*/ 806901 h 3420248"/>
              <a:gd name="connsiteX30" fmla="*/ 2552551 w 2569656"/>
              <a:gd name="connsiteY30" fmla="*/ 848769 h 3420248"/>
              <a:gd name="connsiteX31" fmla="*/ 2557870 w 2569656"/>
              <a:gd name="connsiteY31" fmla="*/ 851895 h 3420248"/>
              <a:gd name="connsiteX32" fmla="*/ 2558338 w 2569656"/>
              <a:gd name="connsiteY32" fmla="*/ 861077 h 3420248"/>
              <a:gd name="connsiteX33" fmla="*/ 2558236 w 2569656"/>
              <a:gd name="connsiteY33" fmla="*/ 875533 h 3420248"/>
              <a:gd name="connsiteX34" fmla="*/ 2552653 w 2569656"/>
              <a:gd name="connsiteY34" fmla="*/ 907912 h 3420248"/>
              <a:gd name="connsiteX35" fmla="*/ 2555388 w 2569656"/>
              <a:gd name="connsiteY35" fmla="*/ 3420248 h 3420248"/>
              <a:gd name="connsiteX36" fmla="*/ 37301 w 2569656"/>
              <a:gd name="connsiteY36" fmla="*/ 3420248 h 3420248"/>
              <a:gd name="connsiteX37" fmla="*/ 10155 w 2569656"/>
              <a:gd name="connsiteY37" fmla="*/ 3393100 h 3420248"/>
              <a:gd name="connsiteX38" fmla="*/ 10115 w 2569656"/>
              <a:gd name="connsiteY38" fmla="*/ 3385186 h 3420248"/>
              <a:gd name="connsiteX39" fmla="*/ 6528 w 2569656"/>
              <a:gd name="connsiteY39" fmla="*/ 3385176 h 3420248"/>
              <a:gd name="connsiteX40" fmla="*/ 6528 w 2569656"/>
              <a:gd name="connsiteY40" fmla="*/ 3073899 h 3420248"/>
              <a:gd name="connsiteX41" fmla="*/ 10083 w 2569656"/>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0572 w 2569656"/>
              <a:gd name="connsiteY28" fmla="*/ 806901 h 3420248"/>
              <a:gd name="connsiteX29" fmla="*/ 2552551 w 2569656"/>
              <a:gd name="connsiteY29" fmla="*/ 848769 h 3420248"/>
              <a:gd name="connsiteX30" fmla="*/ 2557870 w 2569656"/>
              <a:gd name="connsiteY30" fmla="*/ 851895 h 3420248"/>
              <a:gd name="connsiteX31" fmla="*/ 2558338 w 2569656"/>
              <a:gd name="connsiteY31" fmla="*/ 861077 h 3420248"/>
              <a:gd name="connsiteX32" fmla="*/ 2558236 w 2569656"/>
              <a:gd name="connsiteY32" fmla="*/ 875533 h 3420248"/>
              <a:gd name="connsiteX33" fmla="*/ 2552653 w 2569656"/>
              <a:gd name="connsiteY33" fmla="*/ 907912 h 3420248"/>
              <a:gd name="connsiteX34" fmla="*/ 2555388 w 2569656"/>
              <a:gd name="connsiteY34" fmla="*/ 3420248 h 3420248"/>
              <a:gd name="connsiteX35" fmla="*/ 37301 w 2569656"/>
              <a:gd name="connsiteY35" fmla="*/ 3420248 h 3420248"/>
              <a:gd name="connsiteX36" fmla="*/ 10155 w 2569656"/>
              <a:gd name="connsiteY36" fmla="*/ 3393100 h 3420248"/>
              <a:gd name="connsiteX37" fmla="*/ 10115 w 2569656"/>
              <a:gd name="connsiteY37" fmla="*/ 3385186 h 3420248"/>
              <a:gd name="connsiteX38" fmla="*/ 6528 w 2569656"/>
              <a:gd name="connsiteY38" fmla="*/ 3385176 h 3420248"/>
              <a:gd name="connsiteX39" fmla="*/ 6528 w 2569656"/>
              <a:gd name="connsiteY39" fmla="*/ 3073899 h 3420248"/>
              <a:gd name="connsiteX40" fmla="*/ 10083 w 2569656"/>
              <a:gd name="connsiteY4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8236 w 2569656"/>
              <a:gd name="connsiteY31" fmla="*/ 875533 h 3420248"/>
              <a:gd name="connsiteX32" fmla="*/ 2552653 w 2569656"/>
              <a:gd name="connsiteY32" fmla="*/ 907912 h 3420248"/>
              <a:gd name="connsiteX33" fmla="*/ 2555388 w 2569656"/>
              <a:gd name="connsiteY33" fmla="*/ 3420248 h 3420248"/>
              <a:gd name="connsiteX34" fmla="*/ 37301 w 2569656"/>
              <a:gd name="connsiteY34" fmla="*/ 3420248 h 3420248"/>
              <a:gd name="connsiteX35" fmla="*/ 10155 w 2569656"/>
              <a:gd name="connsiteY35" fmla="*/ 3393100 h 3420248"/>
              <a:gd name="connsiteX36" fmla="*/ 10115 w 2569656"/>
              <a:gd name="connsiteY36" fmla="*/ 3385186 h 3420248"/>
              <a:gd name="connsiteX37" fmla="*/ 6528 w 2569656"/>
              <a:gd name="connsiteY37" fmla="*/ 3385176 h 3420248"/>
              <a:gd name="connsiteX38" fmla="*/ 6528 w 2569656"/>
              <a:gd name="connsiteY38" fmla="*/ 3073899 h 3420248"/>
              <a:gd name="connsiteX39" fmla="*/ 10083 w 2569656"/>
              <a:gd name="connsiteY3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2653 w 2569656"/>
              <a:gd name="connsiteY31" fmla="*/ 907912 h 3420248"/>
              <a:gd name="connsiteX32" fmla="*/ 2555388 w 2569656"/>
              <a:gd name="connsiteY32" fmla="*/ 3420248 h 3420248"/>
              <a:gd name="connsiteX33" fmla="*/ 37301 w 2569656"/>
              <a:gd name="connsiteY33" fmla="*/ 3420248 h 3420248"/>
              <a:gd name="connsiteX34" fmla="*/ 10155 w 2569656"/>
              <a:gd name="connsiteY34" fmla="*/ 3393100 h 3420248"/>
              <a:gd name="connsiteX35" fmla="*/ 10115 w 2569656"/>
              <a:gd name="connsiteY35" fmla="*/ 3385186 h 3420248"/>
              <a:gd name="connsiteX36" fmla="*/ 6528 w 2569656"/>
              <a:gd name="connsiteY36" fmla="*/ 3385176 h 3420248"/>
              <a:gd name="connsiteX37" fmla="*/ 6528 w 2569656"/>
              <a:gd name="connsiteY37" fmla="*/ 3073899 h 3420248"/>
              <a:gd name="connsiteX38" fmla="*/ 10083 w 2569656"/>
              <a:gd name="connsiteY38"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806901 h 3420248"/>
              <a:gd name="connsiteX27" fmla="*/ 2552551 w 2569656"/>
              <a:gd name="connsiteY27" fmla="*/ 848769 h 3420248"/>
              <a:gd name="connsiteX28" fmla="*/ 2557870 w 2569656"/>
              <a:gd name="connsiteY28" fmla="*/ 851895 h 3420248"/>
              <a:gd name="connsiteX29" fmla="*/ 2558338 w 2569656"/>
              <a:gd name="connsiteY29" fmla="*/ 861077 h 3420248"/>
              <a:gd name="connsiteX30" fmla="*/ 2552653 w 2569656"/>
              <a:gd name="connsiteY30" fmla="*/ 907912 h 3420248"/>
              <a:gd name="connsiteX31" fmla="*/ 2555388 w 2569656"/>
              <a:gd name="connsiteY31" fmla="*/ 3420248 h 3420248"/>
              <a:gd name="connsiteX32" fmla="*/ 37301 w 2569656"/>
              <a:gd name="connsiteY32" fmla="*/ 3420248 h 3420248"/>
              <a:gd name="connsiteX33" fmla="*/ 10155 w 2569656"/>
              <a:gd name="connsiteY33" fmla="*/ 3393100 h 3420248"/>
              <a:gd name="connsiteX34" fmla="*/ 10115 w 2569656"/>
              <a:gd name="connsiteY34" fmla="*/ 3385186 h 3420248"/>
              <a:gd name="connsiteX35" fmla="*/ 6528 w 2569656"/>
              <a:gd name="connsiteY35" fmla="*/ 3385176 h 3420248"/>
              <a:gd name="connsiteX36" fmla="*/ 6528 w 2569656"/>
              <a:gd name="connsiteY36" fmla="*/ 3073899 h 3420248"/>
              <a:gd name="connsiteX37" fmla="*/ 10083 w 2569656"/>
              <a:gd name="connsiteY37"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551 w 2569656"/>
              <a:gd name="connsiteY26" fmla="*/ 848769 h 3420248"/>
              <a:gd name="connsiteX27" fmla="*/ 2557870 w 2569656"/>
              <a:gd name="connsiteY27" fmla="*/ 851895 h 3420248"/>
              <a:gd name="connsiteX28" fmla="*/ 2558338 w 2569656"/>
              <a:gd name="connsiteY28" fmla="*/ 861077 h 3420248"/>
              <a:gd name="connsiteX29" fmla="*/ 2552653 w 2569656"/>
              <a:gd name="connsiteY29" fmla="*/ 907912 h 3420248"/>
              <a:gd name="connsiteX30" fmla="*/ 2555388 w 2569656"/>
              <a:gd name="connsiteY30" fmla="*/ 3420248 h 3420248"/>
              <a:gd name="connsiteX31" fmla="*/ 37301 w 2569656"/>
              <a:gd name="connsiteY31" fmla="*/ 3420248 h 3420248"/>
              <a:gd name="connsiteX32" fmla="*/ 10155 w 2569656"/>
              <a:gd name="connsiteY32" fmla="*/ 3393100 h 3420248"/>
              <a:gd name="connsiteX33" fmla="*/ 10115 w 2569656"/>
              <a:gd name="connsiteY33" fmla="*/ 3385186 h 3420248"/>
              <a:gd name="connsiteX34" fmla="*/ 6528 w 2569656"/>
              <a:gd name="connsiteY34" fmla="*/ 3385176 h 3420248"/>
              <a:gd name="connsiteX35" fmla="*/ 6528 w 2569656"/>
              <a:gd name="connsiteY35" fmla="*/ 3073899 h 3420248"/>
              <a:gd name="connsiteX36" fmla="*/ 10083 w 2569656"/>
              <a:gd name="connsiteY36"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7870 w 2569656"/>
              <a:gd name="connsiteY26" fmla="*/ 851895 h 3420248"/>
              <a:gd name="connsiteX27" fmla="*/ 2558338 w 2569656"/>
              <a:gd name="connsiteY27" fmla="*/ 861077 h 3420248"/>
              <a:gd name="connsiteX28" fmla="*/ 2552653 w 2569656"/>
              <a:gd name="connsiteY28" fmla="*/ 907912 h 3420248"/>
              <a:gd name="connsiteX29" fmla="*/ 2555388 w 2569656"/>
              <a:gd name="connsiteY29" fmla="*/ 3420248 h 3420248"/>
              <a:gd name="connsiteX30" fmla="*/ 37301 w 2569656"/>
              <a:gd name="connsiteY30" fmla="*/ 3420248 h 3420248"/>
              <a:gd name="connsiteX31" fmla="*/ 10155 w 2569656"/>
              <a:gd name="connsiteY31" fmla="*/ 3393100 h 3420248"/>
              <a:gd name="connsiteX32" fmla="*/ 10115 w 2569656"/>
              <a:gd name="connsiteY32" fmla="*/ 3385186 h 3420248"/>
              <a:gd name="connsiteX33" fmla="*/ 6528 w 2569656"/>
              <a:gd name="connsiteY33" fmla="*/ 3385176 h 3420248"/>
              <a:gd name="connsiteX34" fmla="*/ 6528 w 2569656"/>
              <a:gd name="connsiteY34" fmla="*/ 3073899 h 3420248"/>
              <a:gd name="connsiteX35" fmla="*/ 10083 w 2569656"/>
              <a:gd name="connsiteY35"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8338 w 2569656"/>
              <a:gd name="connsiteY26" fmla="*/ 861077 h 3420248"/>
              <a:gd name="connsiteX27" fmla="*/ 2552653 w 2569656"/>
              <a:gd name="connsiteY27" fmla="*/ 907912 h 3420248"/>
              <a:gd name="connsiteX28" fmla="*/ 2555388 w 2569656"/>
              <a:gd name="connsiteY28" fmla="*/ 3420248 h 3420248"/>
              <a:gd name="connsiteX29" fmla="*/ 37301 w 2569656"/>
              <a:gd name="connsiteY29" fmla="*/ 3420248 h 3420248"/>
              <a:gd name="connsiteX30" fmla="*/ 10155 w 2569656"/>
              <a:gd name="connsiteY30" fmla="*/ 3393100 h 3420248"/>
              <a:gd name="connsiteX31" fmla="*/ 10115 w 2569656"/>
              <a:gd name="connsiteY31" fmla="*/ 3385186 h 3420248"/>
              <a:gd name="connsiteX32" fmla="*/ 6528 w 2569656"/>
              <a:gd name="connsiteY32" fmla="*/ 3385176 h 3420248"/>
              <a:gd name="connsiteX33" fmla="*/ 6528 w 2569656"/>
              <a:gd name="connsiteY33" fmla="*/ 3073899 h 3420248"/>
              <a:gd name="connsiteX34" fmla="*/ 10083 w 2569656"/>
              <a:gd name="connsiteY34"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8338 w 2569656"/>
              <a:gd name="connsiteY25" fmla="*/ 861077 h 3420248"/>
              <a:gd name="connsiteX26" fmla="*/ 2552653 w 2569656"/>
              <a:gd name="connsiteY26" fmla="*/ 907912 h 3420248"/>
              <a:gd name="connsiteX27" fmla="*/ 2555388 w 2569656"/>
              <a:gd name="connsiteY27" fmla="*/ 3420248 h 3420248"/>
              <a:gd name="connsiteX28" fmla="*/ 37301 w 2569656"/>
              <a:gd name="connsiteY28" fmla="*/ 3420248 h 3420248"/>
              <a:gd name="connsiteX29" fmla="*/ 10155 w 2569656"/>
              <a:gd name="connsiteY29" fmla="*/ 3393100 h 3420248"/>
              <a:gd name="connsiteX30" fmla="*/ 10115 w 2569656"/>
              <a:gd name="connsiteY30" fmla="*/ 3385186 h 3420248"/>
              <a:gd name="connsiteX31" fmla="*/ 6528 w 2569656"/>
              <a:gd name="connsiteY31" fmla="*/ 3385176 h 3420248"/>
              <a:gd name="connsiteX32" fmla="*/ 6528 w 2569656"/>
              <a:gd name="connsiteY32" fmla="*/ 3073899 h 3420248"/>
              <a:gd name="connsiteX33" fmla="*/ 10083 w 2569656"/>
              <a:gd name="connsiteY33"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653 w 2569656"/>
              <a:gd name="connsiteY25" fmla="*/ 907912 h 3420248"/>
              <a:gd name="connsiteX26" fmla="*/ 2555388 w 2569656"/>
              <a:gd name="connsiteY26" fmla="*/ 3420248 h 3420248"/>
              <a:gd name="connsiteX27" fmla="*/ 37301 w 2569656"/>
              <a:gd name="connsiteY27" fmla="*/ 3420248 h 3420248"/>
              <a:gd name="connsiteX28" fmla="*/ 10155 w 2569656"/>
              <a:gd name="connsiteY28" fmla="*/ 3393100 h 3420248"/>
              <a:gd name="connsiteX29" fmla="*/ 10115 w 2569656"/>
              <a:gd name="connsiteY29" fmla="*/ 3385186 h 3420248"/>
              <a:gd name="connsiteX30" fmla="*/ 6528 w 2569656"/>
              <a:gd name="connsiteY30" fmla="*/ 3385176 h 3420248"/>
              <a:gd name="connsiteX31" fmla="*/ 6528 w 2569656"/>
              <a:gd name="connsiteY31" fmla="*/ 3073899 h 3420248"/>
              <a:gd name="connsiteX32" fmla="*/ 10083 w 2569656"/>
              <a:gd name="connsiteY32"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57101 w 2569656"/>
              <a:gd name="connsiteY21" fmla="*/ 526659 h 3420248"/>
              <a:gd name="connsiteX22" fmla="*/ 2552102 w 2569656"/>
              <a:gd name="connsiteY22" fmla="*/ 550660 h 3420248"/>
              <a:gd name="connsiteX23" fmla="*/ 2550572 w 2569656"/>
              <a:gd name="connsiteY23" fmla="*/ 555288 h 3420248"/>
              <a:gd name="connsiteX24" fmla="*/ 2552653 w 2569656"/>
              <a:gd name="connsiteY24" fmla="*/ 907912 h 3420248"/>
              <a:gd name="connsiteX25" fmla="*/ 2555388 w 2569656"/>
              <a:gd name="connsiteY25" fmla="*/ 3420248 h 3420248"/>
              <a:gd name="connsiteX26" fmla="*/ 37301 w 2569656"/>
              <a:gd name="connsiteY26" fmla="*/ 3420248 h 3420248"/>
              <a:gd name="connsiteX27" fmla="*/ 10155 w 2569656"/>
              <a:gd name="connsiteY27" fmla="*/ 3393100 h 3420248"/>
              <a:gd name="connsiteX28" fmla="*/ 10115 w 2569656"/>
              <a:gd name="connsiteY28" fmla="*/ 3385186 h 3420248"/>
              <a:gd name="connsiteX29" fmla="*/ 6528 w 2569656"/>
              <a:gd name="connsiteY29" fmla="*/ 3385176 h 3420248"/>
              <a:gd name="connsiteX30" fmla="*/ 6528 w 2569656"/>
              <a:gd name="connsiteY30" fmla="*/ 3073899 h 3420248"/>
              <a:gd name="connsiteX31" fmla="*/ 10083 w 2569656"/>
              <a:gd name="connsiteY3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03633 h 3420248"/>
              <a:gd name="connsiteX13" fmla="*/ 2550573 w 2569656"/>
              <a:gd name="connsiteY13" fmla="*/ 346349 h 3420248"/>
              <a:gd name="connsiteX14" fmla="*/ 2557598 w 2569656"/>
              <a:gd name="connsiteY14" fmla="*/ 370207 h 3420248"/>
              <a:gd name="connsiteX15" fmla="*/ 2565647 w 2569656"/>
              <a:gd name="connsiteY15" fmla="*/ 394600 h 3420248"/>
              <a:gd name="connsiteX16" fmla="*/ 2569118 w 2569656"/>
              <a:gd name="connsiteY16" fmla="*/ 418106 h 3420248"/>
              <a:gd name="connsiteX17" fmla="*/ 2569656 w 2569656"/>
              <a:gd name="connsiteY17" fmla="*/ 436202 h 3420248"/>
              <a:gd name="connsiteX18" fmla="*/ 2564904 w 2569656"/>
              <a:gd name="connsiteY18" fmla="*/ 455160 h 3420248"/>
              <a:gd name="connsiteX19" fmla="*/ 2566880 w 2569656"/>
              <a:gd name="connsiteY19" fmla="*/ 467958 h 3420248"/>
              <a:gd name="connsiteX20" fmla="*/ 2557101 w 2569656"/>
              <a:gd name="connsiteY20" fmla="*/ 526659 h 3420248"/>
              <a:gd name="connsiteX21" fmla="*/ 2552102 w 2569656"/>
              <a:gd name="connsiteY21" fmla="*/ 550660 h 3420248"/>
              <a:gd name="connsiteX22" fmla="*/ 2550572 w 2569656"/>
              <a:gd name="connsiteY22" fmla="*/ 555288 h 3420248"/>
              <a:gd name="connsiteX23" fmla="*/ 2552653 w 2569656"/>
              <a:gd name="connsiteY23" fmla="*/ 907912 h 3420248"/>
              <a:gd name="connsiteX24" fmla="*/ 2555388 w 2569656"/>
              <a:gd name="connsiteY24" fmla="*/ 3420248 h 3420248"/>
              <a:gd name="connsiteX25" fmla="*/ 37301 w 2569656"/>
              <a:gd name="connsiteY25" fmla="*/ 3420248 h 3420248"/>
              <a:gd name="connsiteX26" fmla="*/ 10155 w 2569656"/>
              <a:gd name="connsiteY26" fmla="*/ 3393100 h 3420248"/>
              <a:gd name="connsiteX27" fmla="*/ 10115 w 2569656"/>
              <a:gd name="connsiteY27" fmla="*/ 3385186 h 3420248"/>
              <a:gd name="connsiteX28" fmla="*/ 6528 w 2569656"/>
              <a:gd name="connsiteY28" fmla="*/ 3385176 h 3420248"/>
              <a:gd name="connsiteX29" fmla="*/ 6528 w 2569656"/>
              <a:gd name="connsiteY29" fmla="*/ 3073899 h 3420248"/>
              <a:gd name="connsiteX30" fmla="*/ 10083 w 2569656"/>
              <a:gd name="connsiteY3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0572 w 2569656"/>
              <a:gd name="connsiteY20" fmla="*/ 555288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656 w 2569656"/>
              <a:gd name="connsiteY14" fmla="*/ 436202 h 3420248"/>
              <a:gd name="connsiteX15" fmla="*/ 2564904 w 2569656"/>
              <a:gd name="connsiteY15" fmla="*/ 455160 h 3420248"/>
              <a:gd name="connsiteX16" fmla="*/ 2566880 w 2569656"/>
              <a:gd name="connsiteY16" fmla="*/ 467958 h 3420248"/>
              <a:gd name="connsiteX17" fmla="*/ 2557101 w 2569656"/>
              <a:gd name="connsiteY17" fmla="*/ 526659 h 3420248"/>
              <a:gd name="connsiteX18" fmla="*/ 2552102 w 2569656"/>
              <a:gd name="connsiteY18" fmla="*/ 550660 h 3420248"/>
              <a:gd name="connsiteX19" fmla="*/ 2557345 w 2569656"/>
              <a:gd name="connsiteY19" fmla="*/ 630210 h 3420248"/>
              <a:gd name="connsiteX20" fmla="*/ 2552653 w 2569656"/>
              <a:gd name="connsiteY20" fmla="*/ 907912 h 3420248"/>
              <a:gd name="connsiteX21" fmla="*/ 2555388 w 2569656"/>
              <a:gd name="connsiteY21" fmla="*/ 3420248 h 3420248"/>
              <a:gd name="connsiteX22" fmla="*/ 37301 w 2569656"/>
              <a:gd name="connsiteY22" fmla="*/ 3420248 h 3420248"/>
              <a:gd name="connsiteX23" fmla="*/ 10155 w 2569656"/>
              <a:gd name="connsiteY23" fmla="*/ 3393100 h 3420248"/>
              <a:gd name="connsiteX24" fmla="*/ 10115 w 2569656"/>
              <a:gd name="connsiteY24" fmla="*/ 3385186 h 3420248"/>
              <a:gd name="connsiteX25" fmla="*/ 6528 w 2569656"/>
              <a:gd name="connsiteY25" fmla="*/ 3385176 h 3420248"/>
              <a:gd name="connsiteX26" fmla="*/ 6528 w 2569656"/>
              <a:gd name="connsiteY26" fmla="*/ 3073899 h 3420248"/>
              <a:gd name="connsiteX27" fmla="*/ 10083 w 2569656"/>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12739 w 2566941"/>
              <a:gd name="connsiteY5" fmla="*/ 28649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2102 w 2566941"/>
              <a:gd name="connsiteY18" fmla="*/ 550660 h 3420248"/>
              <a:gd name="connsiteX19" fmla="*/ 2557345 w 2566941"/>
              <a:gd name="connsiteY19" fmla="*/ 630210 h 3420248"/>
              <a:gd name="connsiteX20" fmla="*/ 2552653 w 2566941"/>
              <a:gd name="connsiteY20" fmla="*/ 907912 h 3420248"/>
              <a:gd name="connsiteX21" fmla="*/ 2555388 w 2566941"/>
              <a:gd name="connsiteY21" fmla="*/ 3420248 h 3420248"/>
              <a:gd name="connsiteX22" fmla="*/ 37301 w 2566941"/>
              <a:gd name="connsiteY22" fmla="*/ 3420248 h 3420248"/>
              <a:gd name="connsiteX23" fmla="*/ 10155 w 2566941"/>
              <a:gd name="connsiteY23" fmla="*/ 3393100 h 3420248"/>
              <a:gd name="connsiteX24" fmla="*/ 10115 w 2566941"/>
              <a:gd name="connsiteY24" fmla="*/ 3385186 h 3420248"/>
              <a:gd name="connsiteX25" fmla="*/ 6528 w 2566941"/>
              <a:gd name="connsiteY25" fmla="*/ 3385176 h 3420248"/>
              <a:gd name="connsiteX26" fmla="*/ 6528 w 2566941"/>
              <a:gd name="connsiteY26" fmla="*/ 3073899 h 3420248"/>
              <a:gd name="connsiteX27" fmla="*/ 10083 w 2566941"/>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2102 w 2566941"/>
              <a:gd name="connsiteY18" fmla="*/ 550660 h 3420248"/>
              <a:gd name="connsiteX19" fmla="*/ 2557345 w 2566941"/>
              <a:gd name="connsiteY19" fmla="*/ 630210 h 3420248"/>
              <a:gd name="connsiteX20" fmla="*/ 2552653 w 2566941"/>
              <a:gd name="connsiteY20" fmla="*/ 907912 h 3420248"/>
              <a:gd name="connsiteX21" fmla="*/ 2555388 w 2566941"/>
              <a:gd name="connsiteY21" fmla="*/ 3420248 h 3420248"/>
              <a:gd name="connsiteX22" fmla="*/ 37301 w 2566941"/>
              <a:gd name="connsiteY22" fmla="*/ 3420248 h 3420248"/>
              <a:gd name="connsiteX23" fmla="*/ 10155 w 2566941"/>
              <a:gd name="connsiteY23" fmla="*/ 3393100 h 3420248"/>
              <a:gd name="connsiteX24" fmla="*/ 10115 w 2566941"/>
              <a:gd name="connsiteY24" fmla="*/ 3385186 h 3420248"/>
              <a:gd name="connsiteX25" fmla="*/ 6528 w 2566941"/>
              <a:gd name="connsiteY25" fmla="*/ 3385176 h 3420248"/>
              <a:gd name="connsiteX26" fmla="*/ 6528 w 2566941"/>
              <a:gd name="connsiteY26" fmla="*/ 3073899 h 3420248"/>
              <a:gd name="connsiteX27" fmla="*/ 10083 w 2566941"/>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7345 w 2566941"/>
              <a:gd name="connsiteY18" fmla="*/ 630210 h 3420248"/>
              <a:gd name="connsiteX19" fmla="*/ 2552653 w 2566941"/>
              <a:gd name="connsiteY19" fmla="*/ 907912 h 3420248"/>
              <a:gd name="connsiteX20" fmla="*/ 2555388 w 2566941"/>
              <a:gd name="connsiteY20" fmla="*/ 3420248 h 3420248"/>
              <a:gd name="connsiteX21" fmla="*/ 37301 w 2566941"/>
              <a:gd name="connsiteY21" fmla="*/ 3420248 h 3420248"/>
              <a:gd name="connsiteX22" fmla="*/ 10155 w 2566941"/>
              <a:gd name="connsiteY22" fmla="*/ 3393100 h 3420248"/>
              <a:gd name="connsiteX23" fmla="*/ 10115 w 2566941"/>
              <a:gd name="connsiteY23" fmla="*/ 3385186 h 3420248"/>
              <a:gd name="connsiteX24" fmla="*/ 6528 w 2566941"/>
              <a:gd name="connsiteY24" fmla="*/ 3385176 h 3420248"/>
              <a:gd name="connsiteX25" fmla="*/ 6528 w 2566941"/>
              <a:gd name="connsiteY25" fmla="*/ 3073899 h 3420248"/>
              <a:gd name="connsiteX26" fmla="*/ 10083 w 2566941"/>
              <a:gd name="connsiteY26"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64258 w 2566941"/>
              <a:gd name="connsiteY17" fmla="*/ 559059 h 3420248"/>
              <a:gd name="connsiteX18" fmla="*/ 2557345 w 2566941"/>
              <a:gd name="connsiteY18" fmla="*/ 630210 h 3420248"/>
              <a:gd name="connsiteX19" fmla="*/ 2552653 w 2566941"/>
              <a:gd name="connsiteY19" fmla="*/ 907912 h 3420248"/>
              <a:gd name="connsiteX20" fmla="*/ 2555388 w 2566941"/>
              <a:gd name="connsiteY20" fmla="*/ 3420248 h 3420248"/>
              <a:gd name="connsiteX21" fmla="*/ 37301 w 2566941"/>
              <a:gd name="connsiteY21" fmla="*/ 3420248 h 3420248"/>
              <a:gd name="connsiteX22" fmla="*/ 10155 w 2566941"/>
              <a:gd name="connsiteY22" fmla="*/ 3393100 h 3420248"/>
              <a:gd name="connsiteX23" fmla="*/ 10115 w 2566941"/>
              <a:gd name="connsiteY23" fmla="*/ 3385186 h 3420248"/>
              <a:gd name="connsiteX24" fmla="*/ 6528 w 2566941"/>
              <a:gd name="connsiteY24" fmla="*/ 3385176 h 3420248"/>
              <a:gd name="connsiteX25" fmla="*/ 6528 w 2566941"/>
              <a:gd name="connsiteY25" fmla="*/ 3073899 h 3420248"/>
              <a:gd name="connsiteX26" fmla="*/ 10083 w 2566941"/>
              <a:gd name="connsiteY26"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4904 w 2566941"/>
              <a:gd name="connsiteY14" fmla="*/ 455160 h 3420248"/>
              <a:gd name="connsiteX15" fmla="*/ 2566880 w 2566941"/>
              <a:gd name="connsiteY15" fmla="*/ 467958 h 3420248"/>
              <a:gd name="connsiteX16" fmla="*/ 2564258 w 2566941"/>
              <a:gd name="connsiteY16" fmla="*/ 559059 h 3420248"/>
              <a:gd name="connsiteX17" fmla="*/ 2557345 w 2566941"/>
              <a:gd name="connsiteY17" fmla="*/ 630210 h 3420248"/>
              <a:gd name="connsiteX18" fmla="*/ 2552653 w 2566941"/>
              <a:gd name="connsiteY18" fmla="*/ 907912 h 3420248"/>
              <a:gd name="connsiteX19" fmla="*/ 2555388 w 2566941"/>
              <a:gd name="connsiteY19" fmla="*/ 3420248 h 3420248"/>
              <a:gd name="connsiteX20" fmla="*/ 37301 w 2566941"/>
              <a:gd name="connsiteY20" fmla="*/ 3420248 h 3420248"/>
              <a:gd name="connsiteX21" fmla="*/ 10155 w 2566941"/>
              <a:gd name="connsiteY21" fmla="*/ 3393100 h 3420248"/>
              <a:gd name="connsiteX22" fmla="*/ 10115 w 2566941"/>
              <a:gd name="connsiteY22" fmla="*/ 3385186 h 3420248"/>
              <a:gd name="connsiteX23" fmla="*/ 6528 w 2566941"/>
              <a:gd name="connsiteY23" fmla="*/ 3385176 h 3420248"/>
              <a:gd name="connsiteX24" fmla="*/ 6528 w 2566941"/>
              <a:gd name="connsiteY24" fmla="*/ 3073899 h 3420248"/>
              <a:gd name="connsiteX25" fmla="*/ 10083 w 2566941"/>
              <a:gd name="connsiteY25" fmla="*/ 3025648 h 3420248"/>
              <a:gd name="connsiteX0" fmla="*/ 10083 w 2565519"/>
              <a:gd name="connsiteY0" fmla="*/ 3025648 h 3420248"/>
              <a:gd name="connsiteX1" fmla="*/ 7722 w 2565519"/>
              <a:gd name="connsiteY1" fmla="*/ 2971298 h 3420248"/>
              <a:gd name="connsiteX2" fmla="*/ 15061 w 2565519"/>
              <a:gd name="connsiteY2" fmla="*/ 2952290 h 3420248"/>
              <a:gd name="connsiteX3" fmla="*/ 0 w 2565519"/>
              <a:gd name="connsiteY3" fmla="*/ 2893589 h 3420248"/>
              <a:gd name="connsiteX4" fmla="*/ 4999 w 2565519"/>
              <a:gd name="connsiteY4" fmla="*/ 2869588 h 3420248"/>
              <a:gd name="connsiteX5" fmla="*/ 5582 w 2565519"/>
              <a:gd name="connsiteY5" fmla="*/ 2767760 h 3420248"/>
              <a:gd name="connsiteX6" fmla="*/ 4550 w 2565519"/>
              <a:gd name="connsiteY6" fmla="*/ 2571479 h 3420248"/>
              <a:gd name="connsiteX7" fmla="*/ 4448 w 2565519"/>
              <a:gd name="connsiteY7" fmla="*/ 2512336 h 3420248"/>
              <a:gd name="connsiteX8" fmla="*/ 1713 w 2565519"/>
              <a:gd name="connsiteY8" fmla="*/ 0 h 3420248"/>
              <a:gd name="connsiteX9" fmla="*/ 2519800 w 2565519"/>
              <a:gd name="connsiteY9" fmla="*/ 0 h 3420248"/>
              <a:gd name="connsiteX10" fmla="*/ 2546946 w 2565519"/>
              <a:gd name="connsiteY10" fmla="*/ 27148 h 3420248"/>
              <a:gd name="connsiteX11" fmla="*/ 2550576 w 2565519"/>
              <a:gd name="connsiteY11" fmla="*/ 201466 h 3420248"/>
              <a:gd name="connsiteX12" fmla="*/ 2553965 w 2565519"/>
              <a:gd name="connsiteY12" fmla="*/ 281642 h 3420248"/>
              <a:gd name="connsiteX13" fmla="*/ 2557601 w 2565519"/>
              <a:gd name="connsiteY13" fmla="*/ 339557 h 3420248"/>
              <a:gd name="connsiteX14" fmla="*/ 2564904 w 2565519"/>
              <a:gd name="connsiteY14" fmla="*/ 455160 h 3420248"/>
              <a:gd name="connsiteX15" fmla="*/ 2564258 w 2565519"/>
              <a:gd name="connsiteY15" fmla="*/ 559059 h 3420248"/>
              <a:gd name="connsiteX16" fmla="*/ 2557345 w 2565519"/>
              <a:gd name="connsiteY16" fmla="*/ 630210 h 3420248"/>
              <a:gd name="connsiteX17" fmla="*/ 2552653 w 2565519"/>
              <a:gd name="connsiteY17" fmla="*/ 907912 h 3420248"/>
              <a:gd name="connsiteX18" fmla="*/ 2555388 w 2565519"/>
              <a:gd name="connsiteY18" fmla="*/ 3420248 h 3420248"/>
              <a:gd name="connsiteX19" fmla="*/ 37301 w 2565519"/>
              <a:gd name="connsiteY19" fmla="*/ 3420248 h 3420248"/>
              <a:gd name="connsiteX20" fmla="*/ 10155 w 2565519"/>
              <a:gd name="connsiteY20" fmla="*/ 3393100 h 3420248"/>
              <a:gd name="connsiteX21" fmla="*/ 10115 w 2565519"/>
              <a:gd name="connsiteY21" fmla="*/ 3385186 h 3420248"/>
              <a:gd name="connsiteX22" fmla="*/ 6528 w 2565519"/>
              <a:gd name="connsiteY22" fmla="*/ 3385176 h 3420248"/>
              <a:gd name="connsiteX23" fmla="*/ 6528 w 2565519"/>
              <a:gd name="connsiteY23" fmla="*/ 3073899 h 3420248"/>
              <a:gd name="connsiteX24" fmla="*/ 10083 w 2565519"/>
              <a:gd name="connsiteY24" fmla="*/ 3025648 h 3420248"/>
              <a:gd name="connsiteX0" fmla="*/ 10083 w 2572169"/>
              <a:gd name="connsiteY0" fmla="*/ 3025648 h 3420248"/>
              <a:gd name="connsiteX1" fmla="*/ 7722 w 2572169"/>
              <a:gd name="connsiteY1" fmla="*/ 2971298 h 3420248"/>
              <a:gd name="connsiteX2" fmla="*/ 15061 w 2572169"/>
              <a:gd name="connsiteY2" fmla="*/ 2952290 h 3420248"/>
              <a:gd name="connsiteX3" fmla="*/ 0 w 2572169"/>
              <a:gd name="connsiteY3" fmla="*/ 2893589 h 3420248"/>
              <a:gd name="connsiteX4" fmla="*/ 4999 w 2572169"/>
              <a:gd name="connsiteY4" fmla="*/ 2869588 h 3420248"/>
              <a:gd name="connsiteX5" fmla="*/ 5582 w 2572169"/>
              <a:gd name="connsiteY5" fmla="*/ 2767760 h 3420248"/>
              <a:gd name="connsiteX6" fmla="*/ 4550 w 2572169"/>
              <a:gd name="connsiteY6" fmla="*/ 2571479 h 3420248"/>
              <a:gd name="connsiteX7" fmla="*/ 4448 w 2572169"/>
              <a:gd name="connsiteY7" fmla="*/ 2512336 h 3420248"/>
              <a:gd name="connsiteX8" fmla="*/ 1713 w 2572169"/>
              <a:gd name="connsiteY8" fmla="*/ 0 h 3420248"/>
              <a:gd name="connsiteX9" fmla="*/ 2519800 w 2572169"/>
              <a:gd name="connsiteY9" fmla="*/ 0 h 3420248"/>
              <a:gd name="connsiteX10" fmla="*/ 2546946 w 2572169"/>
              <a:gd name="connsiteY10" fmla="*/ 27148 h 3420248"/>
              <a:gd name="connsiteX11" fmla="*/ 2550576 w 2572169"/>
              <a:gd name="connsiteY11" fmla="*/ 201466 h 3420248"/>
              <a:gd name="connsiteX12" fmla="*/ 2553965 w 2572169"/>
              <a:gd name="connsiteY12" fmla="*/ 281642 h 3420248"/>
              <a:gd name="connsiteX13" fmla="*/ 2557601 w 2572169"/>
              <a:gd name="connsiteY13" fmla="*/ 339557 h 3420248"/>
              <a:gd name="connsiteX14" fmla="*/ 2572060 w 2572169"/>
              <a:gd name="connsiteY14" fmla="*/ 415561 h 3420248"/>
              <a:gd name="connsiteX15" fmla="*/ 2564258 w 2572169"/>
              <a:gd name="connsiteY15" fmla="*/ 559059 h 3420248"/>
              <a:gd name="connsiteX16" fmla="*/ 2557345 w 2572169"/>
              <a:gd name="connsiteY16" fmla="*/ 630210 h 3420248"/>
              <a:gd name="connsiteX17" fmla="*/ 2552653 w 2572169"/>
              <a:gd name="connsiteY17" fmla="*/ 907912 h 3420248"/>
              <a:gd name="connsiteX18" fmla="*/ 2555388 w 2572169"/>
              <a:gd name="connsiteY18" fmla="*/ 3420248 h 3420248"/>
              <a:gd name="connsiteX19" fmla="*/ 37301 w 2572169"/>
              <a:gd name="connsiteY19" fmla="*/ 3420248 h 3420248"/>
              <a:gd name="connsiteX20" fmla="*/ 10155 w 2572169"/>
              <a:gd name="connsiteY20" fmla="*/ 3393100 h 3420248"/>
              <a:gd name="connsiteX21" fmla="*/ 10115 w 2572169"/>
              <a:gd name="connsiteY21" fmla="*/ 3385186 h 3420248"/>
              <a:gd name="connsiteX22" fmla="*/ 6528 w 2572169"/>
              <a:gd name="connsiteY22" fmla="*/ 3385176 h 3420248"/>
              <a:gd name="connsiteX23" fmla="*/ 6528 w 2572169"/>
              <a:gd name="connsiteY23" fmla="*/ 3073899 h 3420248"/>
              <a:gd name="connsiteX24" fmla="*/ 10083 w 2572169"/>
              <a:gd name="connsiteY24" fmla="*/ 3025648 h 3420248"/>
              <a:gd name="connsiteX0" fmla="*/ 10083 w 2572169"/>
              <a:gd name="connsiteY0" fmla="*/ 3025648 h 3420248"/>
              <a:gd name="connsiteX1" fmla="*/ 7722 w 2572169"/>
              <a:gd name="connsiteY1" fmla="*/ 2971298 h 3420248"/>
              <a:gd name="connsiteX2" fmla="*/ 0 w 2572169"/>
              <a:gd name="connsiteY2" fmla="*/ 2893589 h 3420248"/>
              <a:gd name="connsiteX3" fmla="*/ 4999 w 2572169"/>
              <a:gd name="connsiteY3" fmla="*/ 2869588 h 3420248"/>
              <a:gd name="connsiteX4" fmla="*/ 5582 w 2572169"/>
              <a:gd name="connsiteY4" fmla="*/ 2767760 h 3420248"/>
              <a:gd name="connsiteX5" fmla="*/ 4550 w 2572169"/>
              <a:gd name="connsiteY5" fmla="*/ 2571479 h 3420248"/>
              <a:gd name="connsiteX6" fmla="*/ 4448 w 2572169"/>
              <a:gd name="connsiteY6" fmla="*/ 2512336 h 3420248"/>
              <a:gd name="connsiteX7" fmla="*/ 1713 w 2572169"/>
              <a:gd name="connsiteY7" fmla="*/ 0 h 3420248"/>
              <a:gd name="connsiteX8" fmla="*/ 2519800 w 2572169"/>
              <a:gd name="connsiteY8" fmla="*/ 0 h 3420248"/>
              <a:gd name="connsiteX9" fmla="*/ 2546946 w 2572169"/>
              <a:gd name="connsiteY9" fmla="*/ 27148 h 3420248"/>
              <a:gd name="connsiteX10" fmla="*/ 2550576 w 2572169"/>
              <a:gd name="connsiteY10" fmla="*/ 201466 h 3420248"/>
              <a:gd name="connsiteX11" fmla="*/ 2553965 w 2572169"/>
              <a:gd name="connsiteY11" fmla="*/ 281642 h 3420248"/>
              <a:gd name="connsiteX12" fmla="*/ 2557601 w 2572169"/>
              <a:gd name="connsiteY12" fmla="*/ 339557 h 3420248"/>
              <a:gd name="connsiteX13" fmla="*/ 2572060 w 2572169"/>
              <a:gd name="connsiteY13" fmla="*/ 415561 h 3420248"/>
              <a:gd name="connsiteX14" fmla="*/ 2564258 w 2572169"/>
              <a:gd name="connsiteY14" fmla="*/ 559059 h 3420248"/>
              <a:gd name="connsiteX15" fmla="*/ 2557345 w 2572169"/>
              <a:gd name="connsiteY15" fmla="*/ 630210 h 3420248"/>
              <a:gd name="connsiteX16" fmla="*/ 2552653 w 2572169"/>
              <a:gd name="connsiteY16" fmla="*/ 907912 h 3420248"/>
              <a:gd name="connsiteX17" fmla="*/ 2555388 w 2572169"/>
              <a:gd name="connsiteY17" fmla="*/ 3420248 h 3420248"/>
              <a:gd name="connsiteX18" fmla="*/ 37301 w 2572169"/>
              <a:gd name="connsiteY18" fmla="*/ 3420248 h 3420248"/>
              <a:gd name="connsiteX19" fmla="*/ 10155 w 2572169"/>
              <a:gd name="connsiteY19" fmla="*/ 3393100 h 3420248"/>
              <a:gd name="connsiteX20" fmla="*/ 10115 w 2572169"/>
              <a:gd name="connsiteY20" fmla="*/ 3385186 h 3420248"/>
              <a:gd name="connsiteX21" fmla="*/ 6528 w 2572169"/>
              <a:gd name="connsiteY21" fmla="*/ 3385176 h 3420248"/>
              <a:gd name="connsiteX22" fmla="*/ 6528 w 2572169"/>
              <a:gd name="connsiteY22" fmla="*/ 3073899 h 3420248"/>
              <a:gd name="connsiteX23" fmla="*/ 10083 w 2572169"/>
              <a:gd name="connsiteY23" fmla="*/ 3025648 h 3420248"/>
              <a:gd name="connsiteX0" fmla="*/ 10083 w 2572169"/>
              <a:gd name="connsiteY0" fmla="*/ 3025648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3 w 2572169"/>
              <a:gd name="connsiteY22" fmla="*/ 3025648 h 3420248"/>
              <a:gd name="connsiteX0" fmla="*/ 10086 w 2572169"/>
              <a:gd name="connsiteY0" fmla="*/ 3025651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6 w 2572169"/>
              <a:gd name="connsiteY22" fmla="*/ 3025651 h 3420248"/>
              <a:gd name="connsiteX0" fmla="*/ 10086 w 2572169"/>
              <a:gd name="connsiteY0" fmla="*/ 3025651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6 w 2572169"/>
              <a:gd name="connsiteY22" fmla="*/ 3025651 h 3420248"/>
              <a:gd name="connsiteX0" fmla="*/ 10357 w 2572440"/>
              <a:gd name="connsiteY0" fmla="*/ 3025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6799 w 2572440"/>
              <a:gd name="connsiteY21" fmla="*/ 3073899 h 3420248"/>
              <a:gd name="connsiteX22" fmla="*/ 10357 w 2572440"/>
              <a:gd name="connsiteY22" fmla="*/ 3025651 h 3420248"/>
              <a:gd name="connsiteX0" fmla="*/ 10357 w 2572440"/>
              <a:gd name="connsiteY0" fmla="*/ 3025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25651 h 3420248"/>
              <a:gd name="connsiteX0" fmla="*/ 10357 w 2572440"/>
              <a:gd name="connsiteY0" fmla="*/ 3079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2070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45576 h 3420248"/>
              <a:gd name="connsiteX21" fmla="*/ 10378 w 2572440"/>
              <a:gd name="connsiteY21" fmla="*/ 3207099 h 3420248"/>
              <a:gd name="connsiteX22" fmla="*/ 10357 w 2572440"/>
              <a:gd name="connsiteY22" fmla="*/ 3079651 h 3420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72440" h="3420248">
                <a:moveTo>
                  <a:pt x="10357" y="3079651"/>
                </a:moveTo>
                <a:cubicBezTo>
                  <a:pt x="16429" y="3035202"/>
                  <a:pt x="-2458" y="2977202"/>
                  <a:pt x="271" y="2915189"/>
                </a:cubicBezTo>
                <a:lnTo>
                  <a:pt x="5270" y="2869588"/>
                </a:lnTo>
                <a:cubicBezTo>
                  <a:pt x="5464" y="2835645"/>
                  <a:pt x="5659" y="2801703"/>
                  <a:pt x="5853" y="2767760"/>
                </a:cubicBezTo>
                <a:cubicBezTo>
                  <a:pt x="5193" y="2669933"/>
                  <a:pt x="5481" y="2669306"/>
                  <a:pt x="4821" y="2571479"/>
                </a:cubicBezTo>
                <a:lnTo>
                  <a:pt x="4719" y="2512336"/>
                </a:lnTo>
                <a:cubicBezTo>
                  <a:pt x="3807" y="1674891"/>
                  <a:pt x="2896" y="837445"/>
                  <a:pt x="1984" y="0"/>
                </a:cubicBezTo>
                <a:lnTo>
                  <a:pt x="2520071" y="0"/>
                </a:lnTo>
                <a:cubicBezTo>
                  <a:pt x="2535047" y="43"/>
                  <a:pt x="2547179" y="12172"/>
                  <a:pt x="2547217" y="27148"/>
                </a:cubicBezTo>
                <a:cubicBezTo>
                  <a:pt x="2552346" y="77753"/>
                  <a:pt x="2550243" y="148266"/>
                  <a:pt x="2550847" y="201466"/>
                </a:cubicBezTo>
                <a:cubicBezTo>
                  <a:pt x="2550846" y="249760"/>
                  <a:pt x="2554237" y="233348"/>
                  <a:pt x="2554236" y="281642"/>
                </a:cubicBezTo>
                <a:lnTo>
                  <a:pt x="2557872" y="339557"/>
                </a:lnTo>
                <a:cubicBezTo>
                  <a:pt x="2559695" y="368477"/>
                  <a:pt x="2570785" y="394161"/>
                  <a:pt x="2572331" y="415561"/>
                </a:cubicBezTo>
                <a:cubicBezTo>
                  <a:pt x="2573440" y="452145"/>
                  <a:pt x="2565789" y="529884"/>
                  <a:pt x="2564529" y="559059"/>
                </a:cubicBezTo>
                <a:cubicBezTo>
                  <a:pt x="2564610" y="593576"/>
                  <a:pt x="2557535" y="595693"/>
                  <a:pt x="2557616" y="630210"/>
                </a:cubicBezTo>
                <a:cubicBezTo>
                  <a:pt x="2557708" y="689752"/>
                  <a:pt x="2552121" y="430419"/>
                  <a:pt x="2552924" y="907912"/>
                </a:cubicBezTo>
                <a:cubicBezTo>
                  <a:pt x="2553836" y="1745357"/>
                  <a:pt x="2554747" y="2582803"/>
                  <a:pt x="2555659" y="3420248"/>
                </a:cubicBezTo>
                <a:lnTo>
                  <a:pt x="37572" y="3420248"/>
                </a:lnTo>
                <a:cubicBezTo>
                  <a:pt x="22596" y="3420205"/>
                  <a:pt x="10464" y="3408076"/>
                  <a:pt x="10426" y="3393100"/>
                </a:cubicBezTo>
                <a:cubicBezTo>
                  <a:pt x="10413" y="3390462"/>
                  <a:pt x="10399" y="3387824"/>
                  <a:pt x="10386" y="3385186"/>
                </a:cubicBezTo>
                <a:lnTo>
                  <a:pt x="6799" y="3345576"/>
                </a:lnTo>
                <a:lnTo>
                  <a:pt x="10378" y="3207099"/>
                </a:lnTo>
                <a:cubicBezTo>
                  <a:pt x="10371" y="3163416"/>
                  <a:pt x="10364" y="3123334"/>
                  <a:pt x="10357" y="3079651"/>
                </a:cubicBezTo>
                <a:close/>
              </a:path>
            </a:pathLst>
          </a:custGeom>
          <a:blipFill>
            <a:blip r:embed="rId2"/>
            <a:tile tx="0" ty="0" sx="100000" sy="100000" flip="none" algn="tl"/>
          </a:blipFill>
          <a:ln w="9525" cap="flat">
            <a:noFill/>
            <a:prstDash val="solid"/>
            <a:miter/>
          </a:ln>
        </p:spPr>
        <p:txBody>
          <a:bodyPr wrap="square" rtlCol="0" anchor="ctr">
            <a:noAutofit/>
          </a:bodyPr>
          <a:lstStyle/>
          <a:p>
            <a:endParaRPr lang="en-US"/>
          </a:p>
        </p:txBody>
      </p:sp>
      <p:pic>
        <p:nvPicPr>
          <p:cNvPr id="8196" name="Picture 4" descr="A Look Into Ukraine's World Famous Petrykivka Paintings - Euromaidan Press">
            <a:extLst>
              <a:ext uri="{FF2B5EF4-FFF2-40B4-BE49-F238E27FC236}">
                <a16:creationId xmlns:a16="http://schemas.microsoft.com/office/drawing/2014/main" id="{CD448606-7412-4390-A21D-B51FD8E281CD}"/>
              </a:ext>
            </a:extLst>
          </p:cNvPr>
          <p:cNvPicPr>
            <a:picLocks noChangeAspect="1" noChangeArrowheads="1"/>
          </p:cNvPicPr>
          <p:nvPr/>
        </p:nvPicPr>
        <p:blipFill rotWithShape="1">
          <a:blip r:embed="rId7">
            <a:alphaModFix amt="85000"/>
            <a:extLst>
              <a:ext uri="{28A0092B-C50C-407E-A947-70E740481C1C}">
                <a14:useLocalDpi xmlns:a14="http://schemas.microsoft.com/office/drawing/2010/main" val="0"/>
              </a:ext>
            </a:extLst>
          </a:blip>
          <a:srcRect l="11207" r="10461" b="1"/>
          <a:stretch/>
        </p:blipFill>
        <p:spPr bwMode="auto">
          <a:xfrm>
            <a:off x="2280555" y="3925913"/>
            <a:ext cx="3040507" cy="2350411"/>
          </a:xfrm>
          <a:custGeom>
            <a:avLst/>
            <a:gdLst/>
            <a:ahLst/>
            <a:cxnLst/>
            <a:rect l="l" t="t" r="r" b="b"/>
            <a:pathLst>
              <a:path w="3040507" h="2350411">
                <a:moveTo>
                  <a:pt x="467713" y="0"/>
                </a:moveTo>
                <a:cubicBezTo>
                  <a:pt x="499096" y="610"/>
                  <a:pt x="565347" y="10584"/>
                  <a:pt x="590280" y="12929"/>
                </a:cubicBezTo>
                <a:cubicBezTo>
                  <a:pt x="619848" y="14342"/>
                  <a:pt x="621353" y="20568"/>
                  <a:pt x="650921" y="21980"/>
                </a:cubicBezTo>
                <a:cubicBezTo>
                  <a:pt x="701922" y="24458"/>
                  <a:pt x="479560" y="18162"/>
                  <a:pt x="888569" y="37978"/>
                </a:cubicBezTo>
                <a:cubicBezTo>
                  <a:pt x="1605881" y="73163"/>
                  <a:pt x="2323194" y="108350"/>
                  <a:pt x="3040507" y="143535"/>
                </a:cubicBezTo>
                <a:lnTo>
                  <a:pt x="2930995" y="2326936"/>
                </a:lnTo>
                <a:cubicBezTo>
                  <a:pt x="2930306" y="2339920"/>
                  <a:pt x="2919390" y="2349918"/>
                  <a:pt x="2906562" y="2349308"/>
                </a:cubicBezTo>
                <a:cubicBezTo>
                  <a:pt x="2904302" y="2349206"/>
                  <a:pt x="2902042" y="2349104"/>
                  <a:pt x="2899782" y="2349002"/>
                </a:cubicBezTo>
                <a:lnTo>
                  <a:pt x="2865700" y="2350411"/>
                </a:lnTo>
                <a:lnTo>
                  <a:pt x="2747250" y="2341359"/>
                </a:lnTo>
                <a:cubicBezTo>
                  <a:pt x="2709835" y="2339488"/>
                  <a:pt x="2675504" y="2337773"/>
                  <a:pt x="2638089" y="2335902"/>
                </a:cubicBezTo>
                <a:cubicBezTo>
                  <a:pt x="2600283" y="2328728"/>
                  <a:pt x="2549784" y="2342613"/>
                  <a:pt x="2496789" y="2337582"/>
                </a:cubicBezTo>
                <a:lnTo>
                  <a:pt x="2457949" y="2331289"/>
                </a:lnTo>
                <a:cubicBezTo>
                  <a:pt x="2428885" y="2329662"/>
                  <a:pt x="2399822" y="2328035"/>
                  <a:pt x="2370759" y="2326409"/>
                </a:cubicBezTo>
                <a:cubicBezTo>
                  <a:pt x="2286941" y="2322779"/>
                  <a:pt x="2286416" y="2322502"/>
                  <a:pt x="2202599" y="2318872"/>
                </a:cubicBezTo>
                <a:lnTo>
                  <a:pt x="2151938" y="2316419"/>
                </a:lnTo>
                <a:cubicBezTo>
                  <a:pt x="1434626" y="2281234"/>
                  <a:pt x="717313" y="2246048"/>
                  <a:pt x="0" y="2210863"/>
                </a:cubicBezTo>
                <a:lnTo>
                  <a:pt x="109512" y="27462"/>
                </a:lnTo>
                <a:cubicBezTo>
                  <a:pt x="110200" y="14478"/>
                  <a:pt x="121116" y="4480"/>
                  <a:pt x="133945" y="5090"/>
                </a:cubicBezTo>
                <a:cubicBezTo>
                  <a:pt x="177511" y="2817"/>
                  <a:pt x="237814" y="7669"/>
                  <a:pt x="283406" y="9431"/>
                </a:cubicBezTo>
                <a:cubicBezTo>
                  <a:pt x="324770" y="11507"/>
                  <a:pt x="310861" y="7861"/>
                  <a:pt x="352225" y="9937"/>
                </a:cubicBezTo>
                <a:lnTo>
                  <a:pt x="401987" y="9272"/>
                </a:lnTo>
                <a:cubicBezTo>
                  <a:pt x="426836" y="8934"/>
                  <a:pt x="449317" y="421"/>
                  <a:pt x="467713" y="0"/>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946DBAD8-8A57-4FEF-80BC-875116B81DA6}"/>
              </a:ext>
            </a:extLst>
          </p:cNvPr>
          <p:cNvSpPr>
            <a:spLocks noGrp="1"/>
          </p:cNvSpPr>
          <p:nvPr>
            <p:ph idx="1"/>
          </p:nvPr>
        </p:nvSpPr>
        <p:spPr>
          <a:xfrm>
            <a:off x="6096000" y="4319838"/>
            <a:ext cx="5127522" cy="1871876"/>
          </a:xfrm>
        </p:spPr>
        <p:txBody>
          <a:bodyPr>
            <a:normAutofit/>
          </a:bodyPr>
          <a:lstStyle/>
          <a:p>
            <a:r>
              <a:rPr lang="en-US" dirty="0"/>
              <a:t>Ukraine is art country . In this club you can try make some pictures in specific  Ukrainian style.</a:t>
            </a:r>
          </a:p>
        </p:txBody>
      </p:sp>
      <p:grpSp>
        <p:nvGrpSpPr>
          <p:cNvPr id="8225" name="Group 8224">
            <a:extLst>
              <a:ext uri="{FF2B5EF4-FFF2-40B4-BE49-F238E27FC236}">
                <a16:creationId xmlns:a16="http://schemas.microsoft.com/office/drawing/2014/main" id="{8BE53C47-13D8-4383-82B1-9CF7A2D8F23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8226" name="Group 8225">
              <a:extLst>
                <a:ext uri="{FF2B5EF4-FFF2-40B4-BE49-F238E27FC236}">
                  <a16:creationId xmlns:a16="http://schemas.microsoft.com/office/drawing/2014/main" id="{2ABDC7E5-C301-4636-8171-F09F9729F00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8228" name="Straight Connector 8227">
                <a:extLst>
                  <a:ext uri="{FF2B5EF4-FFF2-40B4-BE49-F238E27FC236}">
                    <a16:creationId xmlns:a16="http://schemas.microsoft.com/office/drawing/2014/main" id="{9CFF7904-33B0-4246-8710-194ADB9FDAF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29" name="Straight Connector 8228">
                <a:extLst>
                  <a:ext uri="{FF2B5EF4-FFF2-40B4-BE49-F238E27FC236}">
                    <a16:creationId xmlns:a16="http://schemas.microsoft.com/office/drawing/2014/main" id="{D0339D1B-644F-47D1-8BB7-E2F4104F162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227" name="Oval 8226">
              <a:extLst>
                <a:ext uri="{FF2B5EF4-FFF2-40B4-BE49-F238E27FC236}">
                  <a16:creationId xmlns:a16="http://schemas.microsoft.com/office/drawing/2014/main" id="{9EF8FA39-179C-47D1-A499-FC946D11AC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8204" name="Picture 12" descr="Ukraine Sunflower Fields Painting by Laura Zerebeski - Fine Art America">
            <a:extLst>
              <a:ext uri="{FF2B5EF4-FFF2-40B4-BE49-F238E27FC236}">
                <a16:creationId xmlns:a16="http://schemas.microsoft.com/office/drawing/2014/main" id="{FDE81A50-E8EC-4A20-BD31-05B96767045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 y="4434349"/>
            <a:ext cx="2265124" cy="2151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8820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258" name="Rectangle 9257">
            <a:extLst>
              <a:ext uri="{FF2B5EF4-FFF2-40B4-BE49-F238E27FC236}">
                <a16:creationId xmlns:a16="http://schemas.microsoft.com/office/drawing/2014/main" id="{9FE8D957-06E6-4C9C-B2EF-90D39C5F6C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60" name="Rectangle 9">
            <a:extLst>
              <a:ext uri="{FF2B5EF4-FFF2-40B4-BE49-F238E27FC236}">
                <a16:creationId xmlns:a16="http://schemas.microsoft.com/office/drawing/2014/main" id="{03CEA2E5-77B1-4557-8511-8E4A312407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34329">
            <a:off x="304452" y="331136"/>
            <a:ext cx="3416608" cy="2467896"/>
          </a:xfrm>
          <a:custGeom>
            <a:avLst/>
            <a:gdLst>
              <a:gd name="connsiteX0" fmla="*/ 0 w 3412914"/>
              <a:gd name="connsiteY0" fmla="*/ 0 h 2472474"/>
              <a:gd name="connsiteX1" fmla="*/ 3412914 w 3412914"/>
              <a:gd name="connsiteY1" fmla="*/ 0 h 2472474"/>
              <a:gd name="connsiteX2" fmla="*/ 3412914 w 3412914"/>
              <a:gd name="connsiteY2" fmla="*/ 2472474 h 2472474"/>
              <a:gd name="connsiteX3" fmla="*/ 0 w 3412914"/>
              <a:gd name="connsiteY3" fmla="*/ 2472474 h 2472474"/>
              <a:gd name="connsiteX4" fmla="*/ 0 w 3412914"/>
              <a:gd name="connsiteY4" fmla="*/ 0 h 2472474"/>
              <a:gd name="connsiteX0" fmla="*/ 0 w 3416387"/>
              <a:gd name="connsiteY0" fmla="*/ 0 h 2472474"/>
              <a:gd name="connsiteX1" fmla="*/ 3412914 w 3416387"/>
              <a:gd name="connsiteY1" fmla="*/ 0 h 2472474"/>
              <a:gd name="connsiteX2" fmla="*/ 3416387 w 3416387"/>
              <a:gd name="connsiteY2" fmla="*/ 2449362 h 2472474"/>
              <a:gd name="connsiteX3" fmla="*/ 0 w 3416387"/>
              <a:gd name="connsiteY3" fmla="*/ 2472474 h 2472474"/>
              <a:gd name="connsiteX4" fmla="*/ 0 w 3416387"/>
              <a:gd name="connsiteY4" fmla="*/ 0 h 2472474"/>
              <a:gd name="connsiteX0" fmla="*/ 221 w 3416608"/>
              <a:gd name="connsiteY0" fmla="*/ 0 h 2467896"/>
              <a:gd name="connsiteX1" fmla="*/ 3413135 w 3416608"/>
              <a:gd name="connsiteY1" fmla="*/ 0 h 2467896"/>
              <a:gd name="connsiteX2" fmla="*/ 3416608 w 3416608"/>
              <a:gd name="connsiteY2" fmla="*/ 2449362 h 2467896"/>
              <a:gd name="connsiteX3" fmla="*/ 0 w 3416608"/>
              <a:gd name="connsiteY3" fmla="*/ 2467896 h 2467896"/>
              <a:gd name="connsiteX4" fmla="*/ 221 w 3416608"/>
              <a:gd name="connsiteY4" fmla="*/ 0 h 24678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6608" h="2467896">
                <a:moveTo>
                  <a:pt x="221" y="0"/>
                </a:moveTo>
                <a:lnTo>
                  <a:pt x="3413135" y="0"/>
                </a:lnTo>
                <a:cubicBezTo>
                  <a:pt x="3414293" y="816454"/>
                  <a:pt x="3415450" y="1632908"/>
                  <a:pt x="3416608" y="2449362"/>
                </a:cubicBezTo>
                <a:lnTo>
                  <a:pt x="0" y="2467896"/>
                </a:lnTo>
                <a:cubicBezTo>
                  <a:pt x="74" y="1645264"/>
                  <a:pt x="147" y="822632"/>
                  <a:pt x="221" y="0"/>
                </a:cubicBezTo>
                <a:close/>
              </a:path>
            </a:pathLst>
          </a:cu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62" name="Freeform: Shape 9261">
            <a:extLst>
              <a:ext uri="{FF2B5EF4-FFF2-40B4-BE49-F238E27FC236}">
                <a16:creationId xmlns:a16="http://schemas.microsoft.com/office/drawing/2014/main" id="{47264A23-03F1-4038-B182-00E8D72BC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611082">
            <a:off x="899397" y="-29222"/>
            <a:ext cx="2231133" cy="3192079"/>
          </a:xfrm>
          <a:custGeom>
            <a:avLst/>
            <a:gdLst>
              <a:gd name="connsiteX0" fmla="*/ 0 w 2582211"/>
              <a:gd name="connsiteY0" fmla="*/ 2984046 h 3420248"/>
              <a:gd name="connsiteX1" fmla="*/ 4752 w 2582211"/>
              <a:gd name="connsiteY1" fmla="*/ 2965088 h 3420248"/>
              <a:gd name="connsiteX2" fmla="*/ 2776 w 2582211"/>
              <a:gd name="connsiteY2" fmla="*/ 2952290 h 3420248"/>
              <a:gd name="connsiteX3" fmla="*/ 7866 w 2582211"/>
              <a:gd name="connsiteY3" fmla="*/ 2928456 h 3420248"/>
              <a:gd name="connsiteX4" fmla="*/ 12555 w 2582211"/>
              <a:gd name="connsiteY4" fmla="*/ 2893589 h 3420248"/>
              <a:gd name="connsiteX5" fmla="*/ 17554 w 2582211"/>
              <a:gd name="connsiteY5" fmla="*/ 2869588 h 3420248"/>
              <a:gd name="connsiteX6" fmla="*/ 19084 w 2582211"/>
              <a:gd name="connsiteY6" fmla="*/ 2864960 h 3420248"/>
              <a:gd name="connsiteX7" fmla="*/ 19084 w 2582211"/>
              <a:gd name="connsiteY7" fmla="*/ 2707907 h 3420248"/>
              <a:gd name="connsiteX8" fmla="*/ 17373 w 2582211"/>
              <a:gd name="connsiteY8" fmla="*/ 2696322 h 3420248"/>
              <a:gd name="connsiteX9" fmla="*/ 19084 w 2582211"/>
              <a:gd name="connsiteY9" fmla="*/ 2657236 h 3420248"/>
              <a:gd name="connsiteX10" fmla="*/ 16753 w 2582211"/>
              <a:gd name="connsiteY10" fmla="*/ 2651559 h 3420248"/>
              <a:gd name="connsiteX11" fmla="*/ 19084 w 2582211"/>
              <a:gd name="connsiteY11" fmla="*/ 2613347 h 3420248"/>
              <a:gd name="connsiteX12" fmla="*/ 17105 w 2582211"/>
              <a:gd name="connsiteY12" fmla="*/ 2571479 h 3420248"/>
              <a:gd name="connsiteX13" fmla="*/ 11786 w 2582211"/>
              <a:gd name="connsiteY13" fmla="*/ 2568353 h 3420248"/>
              <a:gd name="connsiteX14" fmla="*/ 11318 w 2582211"/>
              <a:gd name="connsiteY14" fmla="*/ 2559171 h 3420248"/>
              <a:gd name="connsiteX15" fmla="*/ 11420 w 2582211"/>
              <a:gd name="connsiteY15" fmla="*/ 2544715 h 3420248"/>
              <a:gd name="connsiteX16" fmla="*/ 17003 w 2582211"/>
              <a:gd name="connsiteY16" fmla="*/ 2512336 h 3420248"/>
              <a:gd name="connsiteX17" fmla="*/ 14268 w 2582211"/>
              <a:gd name="connsiteY17" fmla="*/ 0 h 3420248"/>
              <a:gd name="connsiteX18" fmla="*/ 2532355 w 2582211"/>
              <a:gd name="connsiteY18" fmla="*/ 0 h 3420248"/>
              <a:gd name="connsiteX19" fmla="*/ 2559501 w 2582211"/>
              <a:gd name="connsiteY19" fmla="*/ 27148 h 3420248"/>
              <a:gd name="connsiteX20" fmla="*/ 2559542 w 2582211"/>
              <a:gd name="connsiteY20" fmla="*/ 35062 h 3420248"/>
              <a:gd name="connsiteX21" fmla="*/ 2563128 w 2582211"/>
              <a:gd name="connsiteY21" fmla="*/ 35072 h 3420248"/>
              <a:gd name="connsiteX22" fmla="*/ 2563128 w 2582211"/>
              <a:gd name="connsiteY22" fmla="*/ 303633 h 3420248"/>
              <a:gd name="connsiteX23" fmla="*/ 2563128 w 2582211"/>
              <a:gd name="connsiteY23" fmla="*/ 346349 h 3420248"/>
              <a:gd name="connsiteX24" fmla="*/ 2570153 w 2582211"/>
              <a:gd name="connsiteY24" fmla="*/ 370207 h 3420248"/>
              <a:gd name="connsiteX25" fmla="*/ 2578202 w 2582211"/>
              <a:gd name="connsiteY25" fmla="*/ 394600 h 3420248"/>
              <a:gd name="connsiteX26" fmla="*/ 2581673 w 2582211"/>
              <a:gd name="connsiteY26" fmla="*/ 418106 h 3420248"/>
              <a:gd name="connsiteX27" fmla="*/ 2582211 w 2582211"/>
              <a:gd name="connsiteY27" fmla="*/ 436202 h 3420248"/>
              <a:gd name="connsiteX28" fmla="*/ 2577459 w 2582211"/>
              <a:gd name="connsiteY28" fmla="*/ 455160 h 3420248"/>
              <a:gd name="connsiteX29" fmla="*/ 2579435 w 2582211"/>
              <a:gd name="connsiteY29" fmla="*/ 467958 h 3420248"/>
              <a:gd name="connsiteX30" fmla="*/ 2574345 w 2582211"/>
              <a:gd name="connsiteY30" fmla="*/ 491792 h 3420248"/>
              <a:gd name="connsiteX31" fmla="*/ 2569656 w 2582211"/>
              <a:gd name="connsiteY31" fmla="*/ 526659 h 3420248"/>
              <a:gd name="connsiteX32" fmla="*/ 2564657 w 2582211"/>
              <a:gd name="connsiteY32" fmla="*/ 550660 h 3420248"/>
              <a:gd name="connsiteX33" fmla="*/ 2563127 w 2582211"/>
              <a:gd name="connsiteY33" fmla="*/ 555288 h 3420248"/>
              <a:gd name="connsiteX34" fmla="*/ 2563127 w 2582211"/>
              <a:gd name="connsiteY34" fmla="*/ 712341 h 3420248"/>
              <a:gd name="connsiteX35" fmla="*/ 2564838 w 2582211"/>
              <a:gd name="connsiteY35" fmla="*/ 723926 h 3420248"/>
              <a:gd name="connsiteX36" fmla="*/ 2563127 w 2582211"/>
              <a:gd name="connsiteY36" fmla="*/ 763012 h 3420248"/>
              <a:gd name="connsiteX37" fmla="*/ 2565458 w 2582211"/>
              <a:gd name="connsiteY37" fmla="*/ 768689 h 3420248"/>
              <a:gd name="connsiteX38" fmla="*/ 2563127 w 2582211"/>
              <a:gd name="connsiteY38" fmla="*/ 806901 h 3420248"/>
              <a:gd name="connsiteX39" fmla="*/ 2565106 w 2582211"/>
              <a:gd name="connsiteY39" fmla="*/ 848769 h 3420248"/>
              <a:gd name="connsiteX40" fmla="*/ 2570425 w 2582211"/>
              <a:gd name="connsiteY40" fmla="*/ 851895 h 3420248"/>
              <a:gd name="connsiteX41" fmla="*/ 2570893 w 2582211"/>
              <a:gd name="connsiteY41" fmla="*/ 861077 h 3420248"/>
              <a:gd name="connsiteX42" fmla="*/ 2570791 w 2582211"/>
              <a:gd name="connsiteY42" fmla="*/ 875533 h 3420248"/>
              <a:gd name="connsiteX43" fmla="*/ 2565208 w 2582211"/>
              <a:gd name="connsiteY43" fmla="*/ 907912 h 3420248"/>
              <a:gd name="connsiteX44" fmla="*/ 2567943 w 2582211"/>
              <a:gd name="connsiteY44" fmla="*/ 3420248 h 3420248"/>
              <a:gd name="connsiteX45" fmla="*/ 49856 w 2582211"/>
              <a:gd name="connsiteY45" fmla="*/ 3420248 h 3420248"/>
              <a:gd name="connsiteX46" fmla="*/ 22710 w 2582211"/>
              <a:gd name="connsiteY46" fmla="*/ 3393100 h 3420248"/>
              <a:gd name="connsiteX47" fmla="*/ 22670 w 2582211"/>
              <a:gd name="connsiteY47" fmla="*/ 3385186 h 3420248"/>
              <a:gd name="connsiteX48" fmla="*/ 19083 w 2582211"/>
              <a:gd name="connsiteY48" fmla="*/ 3385176 h 3420248"/>
              <a:gd name="connsiteX49" fmla="*/ 19083 w 2582211"/>
              <a:gd name="connsiteY49" fmla="*/ 3116615 h 3420248"/>
              <a:gd name="connsiteX50" fmla="*/ 19083 w 2582211"/>
              <a:gd name="connsiteY50" fmla="*/ 3073899 h 3420248"/>
              <a:gd name="connsiteX51" fmla="*/ 12058 w 2582211"/>
              <a:gd name="connsiteY51" fmla="*/ 3050041 h 3420248"/>
              <a:gd name="connsiteX52" fmla="*/ 4009 w 2582211"/>
              <a:gd name="connsiteY52" fmla="*/ 3025648 h 3420248"/>
              <a:gd name="connsiteX53" fmla="*/ 538 w 2582211"/>
              <a:gd name="connsiteY53" fmla="*/ 3002142 h 3420248"/>
              <a:gd name="connsiteX0" fmla="*/ 0 w 2582211"/>
              <a:gd name="connsiteY0" fmla="*/ 2984046 h 3420248"/>
              <a:gd name="connsiteX1" fmla="*/ 4752 w 2582211"/>
              <a:gd name="connsiteY1" fmla="*/ 2965088 h 3420248"/>
              <a:gd name="connsiteX2" fmla="*/ 2776 w 2582211"/>
              <a:gd name="connsiteY2" fmla="*/ 2952290 h 3420248"/>
              <a:gd name="connsiteX3" fmla="*/ 12555 w 2582211"/>
              <a:gd name="connsiteY3" fmla="*/ 2893589 h 3420248"/>
              <a:gd name="connsiteX4" fmla="*/ 17554 w 2582211"/>
              <a:gd name="connsiteY4" fmla="*/ 2869588 h 3420248"/>
              <a:gd name="connsiteX5" fmla="*/ 19084 w 2582211"/>
              <a:gd name="connsiteY5" fmla="*/ 2864960 h 3420248"/>
              <a:gd name="connsiteX6" fmla="*/ 19084 w 2582211"/>
              <a:gd name="connsiteY6" fmla="*/ 2707907 h 3420248"/>
              <a:gd name="connsiteX7" fmla="*/ 17373 w 2582211"/>
              <a:gd name="connsiteY7" fmla="*/ 2696322 h 3420248"/>
              <a:gd name="connsiteX8" fmla="*/ 19084 w 2582211"/>
              <a:gd name="connsiteY8" fmla="*/ 2657236 h 3420248"/>
              <a:gd name="connsiteX9" fmla="*/ 16753 w 2582211"/>
              <a:gd name="connsiteY9" fmla="*/ 2651559 h 3420248"/>
              <a:gd name="connsiteX10" fmla="*/ 19084 w 2582211"/>
              <a:gd name="connsiteY10" fmla="*/ 2613347 h 3420248"/>
              <a:gd name="connsiteX11" fmla="*/ 17105 w 2582211"/>
              <a:gd name="connsiteY11" fmla="*/ 2571479 h 3420248"/>
              <a:gd name="connsiteX12" fmla="*/ 11786 w 2582211"/>
              <a:gd name="connsiteY12" fmla="*/ 2568353 h 3420248"/>
              <a:gd name="connsiteX13" fmla="*/ 11318 w 2582211"/>
              <a:gd name="connsiteY13" fmla="*/ 2559171 h 3420248"/>
              <a:gd name="connsiteX14" fmla="*/ 11420 w 2582211"/>
              <a:gd name="connsiteY14" fmla="*/ 2544715 h 3420248"/>
              <a:gd name="connsiteX15" fmla="*/ 17003 w 2582211"/>
              <a:gd name="connsiteY15" fmla="*/ 2512336 h 3420248"/>
              <a:gd name="connsiteX16" fmla="*/ 14268 w 2582211"/>
              <a:gd name="connsiteY16" fmla="*/ 0 h 3420248"/>
              <a:gd name="connsiteX17" fmla="*/ 2532355 w 2582211"/>
              <a:gd name="connsiteY17" fmla="*/ 0 h 3420248"/>
              <a:gd name="connsiteX18" fmla="*/ 2559501 w 2582211"/>
              <a:gd name="connsiteY18" fmla="*/ 27148 h 3420248"/>
              <a:gd name="connsiteX19" fmla="*/ 2559542 w 2582211"/>
              <a:gd name="connsiteY19" fmla="*/ 35062 h 3420248"/>
              <a:gd name="connsiteX20" fmla="*/ 2563128 w 2582211"/>
              <a:gd name="connsiteY20" fmla="*/ 35072 h 3420248"/>
              <a:gd name="connsiteX21" fmla="*/ 2563128 w 2582211"/>
              <a:gd name="connsiteY21" fmla="*/ 303633 h 3420248"/>
              <a:gd name="connsiteX22" fmla="*/ 2563128 w 2582211"/>
              <a:gd name="connsiteY22" fmla="*/ 346349 h 3420248"/>
              <a:gd name="connsiteX23" fmla="*/ 2570153 w 2582211"/>
              <a:gd name="connsiteY23" fmla="*/ 370207 h 3420248"/>
              <a:gd name="connsiteX24" fmla="*/ 2578202 w 2582211"/>
              <a:gd name="connsiteY24" fmla="*/ 394600 h 3420248"/>
              <a:gd name="connsiteX25" fmla="*/ 2581673 w 2582211"/>
              <a:gd name="connsiteY25" fmla="*/ 418106 h 3420248"/>
              <a:gd name="connsiteX26" fmla="*/ 2582211 w 2582211"/>
              <a:gd name="connsiteY26" fmla="*/ 436202 h 3420248"/>
              <a:gd name="connsiteX27" fmla="*/ 2577459 w 2582211"/>
              <a:gd name="connsiteY27" fmla="*/ 455160 h 3420248"/>
              <a:gd name="connsiteX28" fmla="*/ 2579435 w 2582211"/>
              <a:gd name="connsiteY28" fmla="*/ 467958 h 3420248"/>
              <a:gd name="connsiteX29" fmla="*/ 2574345 w 2582211"/>
              <a:gd name="connsiteY29" fmla="*/ 491792 h 3420248"/>
              <a:gd name="connsiteX30" fmla="*/ 2569656 w 2582211"/>
              <a:gd name="connsiteY30" fmla="*/ 526659 h 3420248"/>
              <a:gd name="connsiteX31" fmla="*/ 2564657 w 2582211"/>
              <a:gd name="connsiteY31" fmla="*/ 550660 h 3420248"/>
              <a:gd name="connsiteX32" fmla="*/ 2563127 w 2582211"/>
              <a:gd name="connsiteY32" fmla="*/ 555288 h 3420248"/>
              <a:gd name="connsiteX33" fmla="*/ 2563127 w 2582211"/>
              <a:gd name="connsiteY33" fmla="*/ 712341 h 3420248"/>
              <a:gd name="connsiteX34" fmla="*/ 2564838 w 2582211"/>
              <a:gd name="connsiteY34" fmla="*/ 723926 h 3420248"/>
              <a:gd name="connsiteX35" fmla="*/ 2563127 w 2582211"/>
              <a:gd name="connsiteY35" fmla="*/ 763012 h 3420248"/>
              <a:gd name="connsiteX36" fmla="*/ 2565458 w 2582211"/>
              <a:gd name="connsiteY36" fmla="*/ 768689 h 3420248"/>
              <a:gd name="connsiteX37" fmla="*/ 2563127 w 2582211"/>
              <a:gd name="connsiteY37" fmla="*/ 806901 h 3420248"/>
              <a:gd name="connsiteX38" fmla="*/ 2565106 w 2582211"/>
              <a:gd name="connsiteY38" fmla="*/ 848769 h 3420248"/>
              <a:gd name="connsiteX39" fmla="*/ 2570425 w 2582211"/>
              <a:gd name="connsiteY39" fmla="*/ 851895 h 3420248"/>
              <a:gd name="connsiteX40" fmla="*/ 2570893 w 2582211"/>
              <a:gd name="connsiteY40" fmla="*/ 861077 h 3420248"/>
              <a:gd name="connsiteX41" fmla="*/ 2570791 w 2582211"/>
              <a:gd name="connsiteY41" fmla="*/ 875533 h 3420248"/>
              <a:gd name="connsiteX42" fmla="*/ 2565208 w 2582211"/>
              <a:gd name="connsiteY42" fmla="*/ 907912 h 3420248"/>
              <a:gd name="connsiteX43" fmla="*/ 2567943 w 2582211"/>
              <a:gd name="connsiteY43" fmla="*/ 3420248 h 3420248"/>
              <a:gd name="connsiteX44" fmla="*/ 49856 w 2582211"/>
              <a:gd name="connsiteY44" fmla="*/ 3420248 h 3420248"/>
              <a:gd name="connsiteX45" fmla="*/ 22710 w 2582211"/>
              <a:gd name="connsiteY45" fmla="*/ 3393100 h 3420248"/>
              <a:gd name="connsiteX46" fmla="*/ 22670 w 2582211"/>
              <a:gd name="connsiteY46" fmla="*/ 3385186 h 3420248"/>
              <a:gd name="connsiteX47" fmla="*/ 19083 w 2582211"/>
              <a:gd name="connsiteY47" fmla="*/ 3385176 h 3420248"/>
              <a:gd name="connsiteX48" fmla="*/ 19083 w 2582211"/>
              <a:gd name="connsiteY48" fmla="*/ 3116615 h 3420248"/>
              <a:gd name="connsiteX49" fmla="*/ 19083 w 2582211"/>
              <a:gd name="connsiteY49" fmla="*/ 3073899 h 3420248"/>
              <a:gd name="connsiteX50" fmla="*/ 12058 w 2582211"/>
              <a:gd name="connsiteY50" fmla="*/ 3050041 h 3420248"/>
              <a:gd name="connsiteX51" fmla="*/ 4009 w 2582211"/>
              <a:gd name="connsiteY51" fmla="*/ 3025648 h 3420248"/>
              <a:gd name="connsiteX52" fmla="*/ 538 w 2582211"/>
              <a:gd name="connsiteY52" fmla="*/ 3002142 h 3420248"/>
              <a:gd name="connsiteX53" fmla="*/ 0 w 2582211"/>
              <a:gd name="connsiteY53" fmla="*/ 2984046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6215 w 2581673"/>
              <a:gd name="connsiteY9" fmla="*/ 2651559 h 3420248"/>
              <a:gd name="connsiteX10" fmla="*/ 18546 w 2581673"/>
              <a:gd name="connsiteY10" fmla="*/ 2613347 h 3420248"/>
              <a:gd name="connsiteX11" fmla="*/ 16567 w 2581673"/>
              <a:gd name="connsiteY11" fmla="*/ 2571479 h 3420248"/>
              <a:gd name="connsiteX12" fmla="*/ 11248 w 2581673"/>
              <a:gd name="connsiteY12" fmla="*/ 2568353 h 3420248"/>
              <a:gd name="connsiteX13" fmla="*/ 10780 w 2581673"/>
              <a:gd name="connsiteY13" fmla="*/ 2559171 h 3420248"/>
              <a:gd name="connsiteX14" fmla="*/ 10882 w 2581673"/>
              <a:gd name="connsiteY14" fmla="*/ 2544715 h 3420248"/>
              <a:gd name="connsiteX15" fmla="*/ 16465 w 2581673"/>
              <a:gd name="connsiteY15" fmla="*/ 2512336 h 3420248"/>
              <a:gd name="connsiteX16" fmla="*/ 13730 w 2581673"/>
              <a:gd name="connsiteY16" fmla="*/ 0 h 3420248"/>
              <a:gd name="connsiteX17" fmla="*/ 2531817 w 2581673"/>
              <a:gd name="connsiteY17" fmla="*/ 0 h 3420248"/>
              <a:gd name="connsiteX18" fmla="*/ 2558963 w 2581673"/>
              <a:gd name="connsiteY18" fmla="*/ 27148 h 3420248"/>
              <a:gd name="connsiteX19" fmla="*/ 2559004 w 2581673"/>
              <a:gd name="connsiteY19" fmla="*/ 35062 h 3420248"/>
              <a:gd name="connsiteX20" fmla="*/ 2562590 w 2581673"/>
              <a:gd name="connsiteY20" fmla="*/ 35072 h 3420248"/>
              <a:gd name="connsiteX21" fmla="*/ 2562590 w 2581673"/>
              <a:gd name="connsiteY21" fmla="*/ 303633 h 3420248"/>
              <a:gd name="connsiteX22" fmla="*/ 2562590 w 2581673"/>
              <a:gd name="connsiteY22" fmla="*/ 346349 h 3420248"/>
              <a:gd name="connsiteX23" fmla="*/ 2569615 w 2581673"/>
              <a:gd name="connsiteY23" fmla="*/ 370207 h 3420248"/>
              <a:gd name="connsiteX24" fmla="*/ 2577664 w 2581673"/>
              <a:gd name="connsiteY24" fmla="*/ 394600 h 3420248"/>
              <a:gd name="connsiteX25" fmla="*/ 2581135 w 2581673"/>
              <a:gd name="connsiteY25" fmla="*/ 418106 h 3420248"/>
              <a:gd name="connsiteX26" fmla="*/ 2581673 w 2581673"/>
              <a:gd name="connsiteY26" fmla="*/ 436202 h 3420248"/>
              <a:gd name="connsiteX27" fmla="*/ 2576921 w 2581673"/>
              <a:gd name="connsiteY27" fmla="*/ 455160 h 3420248"/>
              <a:gd name="connsiteX28" fmla="*/ 2578897 w 2581673"/>
              <a:gd name="connsiteY28" fmla="*/ 467958 h 3420248"/>
              <a:gd name="connsiteX29" fmla="*/ 2573807 w 2581673"/>
              <a:gd name="connsiteY29" fmla="*/ 491792 h 3420248"/>
              <a:gd name="connsiteX30" fmla="*/ 2569118 w 2581673"/>
              <a:gd name="connsiteY30" fmla="*/ 526659 h 3420248"/>
              <a:gd name="connsiteX31" fmla="*/ 2564119 w 2581673"/>
              <a:gd name="connsiteY31" fmla="*/ 550660 h 3420248"/>
              <a:gd name="connsiteX32" fmla="*/ 2562589 w 2581673"/>
              <a:gd name="connsiteY32" fmla="*/ 555288 h 3420248"/>
              <a:gd name="connsiteX33" fmla="*/ 2562589 w 2581673"/>
              <a:gd name="connsiteY33" fmla="*/ 712341 h 3420248"/>
              <a:gd name="connsiteX34" fmla="*/ 2564300 w 2581673"/>
              <a:gd name="connsiteY34" fmla="*/ 723926 h 3420248"/>
              <a:gd name="connsiteX35" fmla="*/ 2562589 w 2581673"/>
              <a:gd name="connsiteY35" fmla="*/ 763012 h 3420248"/>
              <a:gd name="connsiteX36" fmla="*/ 2564920 w 2581673"/>
              <a:gd name="connsiteY36" fmla="*/ 768689 h 3420248"/>
              <a:gd name="connsiteX37" fmla="*/ 2562589 w 2581673"/>
              <a:gd name="connsiteY37" fmla="*/ 806901 h 3420248"/>
              <a:gd name="connsiteX38" fmla="*/ 2564568 w 2581673"/>
              <a:gd name="connsiteY38" fmla="*/ 848769 h 3420248"/>
              <a:gd name="connsiteX39" fmla="*/ 2569887 w 2581673"/>
              <a:gd name="connsiteY39" fmla="*/ 851895 h 3420248"/>
              <a:gd name="connsiteX40" fmla="*/ 2570355 w 2581673"/>
              <a:gd name="connsiteY40" fmla="*/ 861077 h 3420248"/>
              <a:gd name="connsiteX41" fmla="*/ 2570253 w 2581673"/>
              <a:gd name="connsiteY41" fmla="*/ 875533 h 3420248"/>
              <a:gd name="connsiteX42" fmla="*/ 2564670 w 2581673"/>
              <a:gd name="connsiteY42" fmla="*/ 907912 h 3420248"/>
              <a:gd name="connsiteX43" fmla="*/ 2567405 w 2581673"/>
              <a:gd name="connsiteY43" fmla="*/ 3420248 h 3420248"/>
              <a:gd name="connsiteX44" fmla="*/ 49318 w 2581673"/>
              <a:gd name="connsiteY44" fmla="*/ 3420248 h 3420248"/>
              <a:gd name="connsiteX45" fmla="*/ 22172 w 2581673"/>
              <a:gd name="connsiteY45" fmla="*/ 3393100 h 3420248"/>
              <a:gd name="connsiteX46" fmla="*/ 22132 w 2581673"/>
              <a:gd name="connsiteY46" fmla="*/ 3385186 h 3420248"/>
              <a:gd name="connsiteX47" fmla="*/ 18545 w 2581673"/>
              <a:gd name="connsiteY47" fmla="*/ 3385176 h 3420248"/>
              <a:gd name="connsiteX48" fmla="*/ 18545 w 2581673"/>
              <a:gd name="connsiteY48" fmla="*/ 3116615 h 3420248"/>
              <a:gd name="connsiteX49" fmla="*/ 18545 w 2581673"/>
              <a:gd name="connsiteY49" fmla="*/ 3073899 h 3420248"/>
              <a:gd name="connsiteX50" fmla="*/ 11520 w 2581673"/>
              <a:gd name="connsiteY50" fmla="*/ 3050041 h 3420248"/>
              <a:gd name="connsiteX51" fmla="*/ 3471 w 2581673"/>
              <a:gd name="connsiteY51" fmla="*/ 3025648 h 3420248"/>
              <a:gd name="connsiteX52" fmla="*/ 0 w 2581673"/>
              <a:gd name="connsiteY52"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8546 w 2581673"/>
              <a:gd name="connsiteY9" fmla="*/ 2613347 h 3420248"/>
              <a:gd name="connsiteX10" fmla="*/ 16567 w 2581673"/>
              <a:gd name="connsiteY10" fmla="*/ 2571479 h 3420248"/>
              <a:gd name="connsiteX11" fmla="*/ 11248 w 2581673"/>
              <a:gd name="connsiteY11" fmla="*/ 2568353 h 3420248"/>
              <a:gd name="connsiteX12" fmla="*/ 10780 w 2581673"/>
              <a:gd name="connsiteY12" fmla="*/ 2559171 h 3420248"/>
              <a:gd name="connsiteX13" fmla="*/ 10882 w 2581673"/>
              <a:gd name="connsiteY13" fmla="*/ 2544715 h 3420248"/>
              <a:gd name="connsiteX14" fmla="*/ 16465 w 2581673"/>
              <a:gd name="connsiteY14" fmla="*/ 2512336 h 3420248"/>
              <a:gd name="connsiteX15" fmla="*/ 13730 w 2581673"/>
              <a:gd name="connsiteY15" fmla="*/ 0 h 3420248"/>
              <a:gd name="connsiteX16" fmla="*/ 2531817 w 2581673"/>
              <a:gd name="connsiteY16" fmla="*/ 0 h 3420248"/>
              <a:gd name="connsiteX17" fmla="*/ 2558963 w 2581673"/>
              <a:gd name="connsiteY17" fmla="*/ 27148 h 3420248"/>
              <a:gd name="connsiteX18" fmla="*/ 2559004 w 2581673"/>
              <a:gd name="connsiteY18" fmla="*/ 35062 h 3420248"/>
              <a:gd name="connsiteX19" fmla="*/ 2562590 w 2581673"/>
              <a:gd name="connsiteY19" fmla="*/ 35072 h 3420248"/>
              <a:gd name="connsiteX20" fmla="*/ 2562590 w 2581673"/>
              <a:gd name="connsiteY20" fmla="*/ 303633 h 3420248"/>
              <a:gd name="connsiteX21" fmla="*/ 2562590 w 2581673"/>
              <a:gd name="connsiteY21" fmla="*/ 346349 h 3420248"/>
              <a:gd name="connsiteX22" fmla="*/ 2569615 w 2581673"/>
              <a:gd name="connsiteY22" fmla="*/ 370207 h 3420248"/>
              <a:gd name="connsiteX23" fmla="*/ 2577664 w 2581673"/>
              <a:gd name="connsiteY23" fmla="*/ 394600 h 3420248"/>
              <a:gd name="connsiteX24" fmla="*/ 2581135 w 2581673"/>
              <a:gd name="connsiteY24" fmla="*/ 418106 h 3420248"/>
              <a:gd name="connsiteX25" fmla="*/ 2581673 w 2581673"/>
              <a:gd name="connsiteY25" fmla="*/ 436202 h 3420248"/>
              <a:gd name="connsiteX26" fmla="*/ 2576921 w 2581673"/>
              <a:gd name="connsiteY26" fmla="*/ 455160 h 3420248"/>
              <a:gd name="connsiteX27" fmla="*/ 2578897 w 2581673"/>
              <a:gd name="connsiteY27" fmla="*/ 467958 h 3420248"/>
              <a:gd name="connsiteX28" fmla="*/ 2573807 w 2581673"/>
              <a:gd name="connsiteY28" fmla="*/ 491792 h 3420248"/>
              <a:gd name="connsiteX29" fmla="*/ 2569118 w 2581673"/>
              <a:gd name="connsiteY29" fmla="*/ 526659 h 3420248"/>
              <a:gd name="connsiteX30" fmla="*/ 2564119 w 2581673"/>
              <a:gd name="connsiteY30" fmla="*/ 550660 h 3420248"/>
              <a:gd name="connsiteX31" fmla="*/ 2562589 w 2581673"/>
              <a:gd name="connsiteY31" fmla="*/ 555288 h 3420248"/>
              <a:gd name="connsiteX32" fmla="*/ 2562589 w 2581673"/>
              <a:gd name="connsiteY32" fmla="*/ 712341 h 3420248"/>
              <a:gd name="connsiteX33" fmla="*/ 2564300 w 2581673"/>
              <a:gd name="connsiteY33" fmla="*/ 723926 h 3420248"/>
              <a:gd name="connsiteX34" fmla="*/ 2562589 w 2581673"/>
              <a:gd name="connsiteY34" fmla="*/ 763012 h 3420248"/>
              <a:gd name="connsiteX35" fmla="*/ 2564920 w 2581673"/>
              <a:gd name="connsiteY35" fmla="*/ 768689 h 3420248"/>
              <a:gd name="connsiteX36" fmla="*/ 2562589 w 2581673"/>
              <a:gd name="connsiteY36" fmla="*/ 806901 h 3420248"/>
              <a:gd name="connsiteX37" fmla="*/ 2564568 w 2581673"/>
              <a:gd name="connsiteY37" fmla="*/ 848769 h 3420248"/>
              <a:gd name="connsiteX38" fmla="*/ 2569887 w 2581673"/>
              <a:gd name="connsiteY38" fmla="*/ 851895 h 3420248"/>
              <a:gd name="connsiteX39" fmla="*/ 2570355 w 2581673"/>
              <a:gd name="connsiteY39" fmla="*/ 861077 h 3420248"/>
              <a:gd name="connsiteX40" fmla="*/ 2570253 w 2581673"/>
              <a:gd name="connsiteY40" fmla="*/ 875533 h 3420248"/>
              <a:gd name="connsiteX41" fmla="*/ 2564670 w 2581673"/>
              <a:gd name="connsiteY41" fmla="*/ 907912 h 3420248"/>
              <a:gd name="connsiteX42" fmla="*/ 2567405 w 2581673"/>
              <a:gd name="connsiteY42" fmla="*/ 3420248 h 3420248"/>
              <a:gd name="connsiteX43" fmla="*/ 49318 w 2581673"/>
              <a:gd name="connsiteY43" fmla="*/ 3420248 h 3420248"/>
              <a:gd name="connsiteX44" fmla="*/ 22172 w 2581673"/>
              <a:gd name="connsiteY44" fmla="*/ 3393100 h 3420248"/>
              <a:gd name="connsiteX45" fmla="*/ 22132 w 2581673"/>
              <a:gd name="connsiteY45" fmla="*/ 3385186 h 3420248"/>
              <a:gd name="connsiteX46" fmla="*/ 18545 w 2581673"/>
              <a:gd name="connsiteY46" fmla="*/ 3385176 h 3420248"/>
              <a:gd name="connsiteX47" fmla="*/ 18545 w 2581673"/>
              <a:gd name="connsiteY47" fmla="*/ 3116615 h 3420248"/>
              <a:gd name="connsiteX48" fmla="*/ 18545 w 2581673"/>
              <a:gd name="connsiteY48" fmla="*/ 3073899 h 3420248"/>
              <a:gd name="connsiteX49" fmla="*/ 11520 w 2581673"/>
              <a:gd name="connsiteY49" fmla="*/ 3050041 h 3420248"/>
              <a:gd name="connsiteX50" fmla="*/ 3471 w 2581673"/>
              <a:gd name="connsiteY50" fmla="*/ 3025648 h 3420248"/>
              <a:gd name="connsiteX51" fmla="*/ 0 w 2581673"/>
              <a:gd name="connsiteY51"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13347 h 3420248"/>
              <a:gd name="connsiteX9" fmla="*/ 16567 w 2581673"/>
              <a:gd name="connsiteY9" fmla="*/ 2571479 h 3420248"/>
              <a:gd name="connsiteX10" fmla="*/ 11248 w 2581673"/>
              <a:gd name="connsiteY10" fmla="*/ 2568353 h 3420248"/>
              <a:gd name="connsiteX11" fmla="*/ 10780 w 2581673"/>
              <a:gd name="connsiteY11" fmla="*/ 2559171 h 3420248"/>
              <a:gd name="connsiteX12" fmla="*/ 10882 w 2581673"/>
              <a:gd name="connsiteY12" fmla="*/ 2544715 h 3420248"/>
              <a:gd name="connsiteX13" fmla="*/ 16465 w 2581673"/>
              <a:gd name="connsiteY13" fmla="*/ 2512336 h 3420248"/>
              <a:gd name="connsiteX14" fmla="*/ 13730 w 2581673"/>
              <a:gd name="connsiteY14" fmla="*/ 0 h 3420248"/>
              <a:gd name="connsiteX15" fmla="*/ 2531817 w 2581673"/>
              <a:gd name="connsiteY15" fmla="*/ 0 h 3420248"/>
              <a:gd name="connsiteX16" fmla="*/ 2558963 w 2581673"/>
              <a:gd name="connsiteY16" fmla="*/ 27148 h 3420248"/>
              <a:gd name="connsiteX17" fmla="*/ 2559004 w 2581673"/>
              <a:gd name="connsiteY17" fmla="*/ 35062 h 3420248"/>
              <a:gd name="connsiteX18" fmla="*/ 2562590 w 2581673"/>
              <a:gd name="connsiteY18" fmla="*/ 35072 h 3420248"/>
              <a:gd name="connsiteX19" fmla="*/ 2562590 w 2581673"/>
              <a:gd name="connsiteY19" fmla="*/ 303633 h 3420248"/>
              <a:gd name="connsiteX20" fmla="*/ 2562590 w 2581673"/>
              <a:gd name="connsiteY20" fmla="*/ 346349 h 3420248"/>
              <a:gd name="connsiteX21" fmla="*/ 2569615 w 2581673"/>
              <a:gd name="connsiteY21" fmla="*/ 370207 h 3420248"/>
              <a:gd name="connsiteX22" fmla="*/ 2577664 w 2581673"/>
              <a:gd name="connsiteY22" fmla="*/ 394600 h 3420248"/>
              <a:gd name="connsiteX23" fmla="*/ 2581135 w 2581673"/>
              <a:gd name="connsiteY23" fmla="*/ 418106 h 3420248"/>
              <a:gd name="connsiteX24" fmla="*/ 2581673 w 2581673"/>
              <a:gd name="connsiteY24" fmla="*/ 436202 h 3420248"/>
              <a:gd name="connsiteX25" fmla="*/ 2576921 w 2581673"/>
              <a:gd name="connsiteY25" fmla="*/ 455160 h 3420248"/>
              <a:gd name="connsiteX26" fmla="*/ 2578897 w 2581673"/>
              <a:gd name="connsiteY26" fmla="*/ 467958 h 3420248"/>
              <a:gd name="connsiteX27" fmla="*/ 2573807 w 2581673"/>
              <a:gd name="connsiteY27" fmla="*/ 491792 h 3420248"/>
              <a:gd name="connsiteX28" fmla="*/ 2569118 w 2581673"/>
              <a:gd name="connsiteY28" fmla="*/ 526659 h 3420248"/>
              <a:gd name="connsiteX29" fmla="*/ 2564119 w 2581673"/>
              <a:gd name="connsiteY29" fmla="*/ 550660 h 3420248"/>
              <a:gd name="connsiteX30" fmla="*/ 2562589 w 2581673"/>
              <a:gd name="connsiteY30" fmla="*/ 555288 h 3420248"/>
              <a:gd name="connsiteX31" fmla="*/ 2562589 w 2581673"/>
              <a:gd name="connsiteY31" fmla="*/ 712341 h 3420248"/>
              <a:gd name="connsiteX32" fmla="*/ 2564300 w 2581673"/>
              <a:gd name="connsiteY32" fmla="*/ 723926 h 3420248"/>
              <a:gd name="connsiteX33" fmla="*/ 2562589 w 2581673"/>
              <a:gd name="connsiteY33" fmla="*/ 763012 h 3420248"/>
              <a:gd name="connsiteX34" fmla="*/ 2564920 w 2581673"/>
              <a:gd name="connsiteY34" fmla="*/ 768689 h 3420248"/>
              <a:gd name="connsiteX35" fmla="*/ 2562589 w 2581673"/>
              <a:gd name="connsiteY35" fmla="*/ 806901 h 3420248"/>
              <a:gd name="connsiteX36" fmla="*/ 2564568 w 2581673"/>
              <a:gd name="connsiteY36" fmla="*/ 848769 h 3420248"/>
              <a:gd name="connsiteX37" fmla="*/ 2569887 w 2581673"/>
              <a:gd name="connsiteY37" fmla="*/ 851895 h 3420248"/>
              <a:gd name="connsiteX38" fmla="*/ 2570355 w 2581673"/>
              <a:gd name="connsiteY38" fmla="*/ 861077 h 3420248"/>
              <a:gd name="connsiteX39" fmla="*/ 2570253 w 2581673"/>
              <a:gd name="connsiteY39" fmla="*/ 875533 h 3420248"/>
              <a:gd name="connsiteX40" fmla="*/ 2564670 w 2581673"/>
              <a:gd name="connsiteY40" fmla="*/ 907912 h 3420248"/>
              <a:gd name="connsiteX41" fmla="*/ 2567405 w 2581673"/>
              <a:gd name="connsiteY41" fmla="*/ 3420248 h 3420248"/>
              <a:gd name="connsiteX42" fmla="*/ 49318 w 2581673"/>
              <a:gd name="connsiteY42" fmla="*/ 3420248 h 3420248"/>
              <a:gd name="connsiteX43" fmla="*/ 22172 w 2581673"/>
              <a:gd name="connsiteY43" fmla="*/ 3393100 h 3420248"/>
              <a:gd name="connsiteX44" fmla="*/ 22132 w 2581673"/>
              <a:gd name="connsiteY44" fmla="*/ 3385186 h 3420248"/>
              <a:gd name="connsiteX45" fmla="*/ 18545 w 2581673"/>
              <a:gd name="connsiteY45" fmla="*/ 3385176 h 3420248"/>
              <a:gd name="connsiteX46" fmla="*/ 18545 w 2581673"/>
              <a:gd name="connsiteY46" fmla="*/ 3116615 h 3420248"/>
              <a:gd name="connsiteX47" fmla="*/ 18545 w 2581673"/>
              <a:gd name="connsiteY47" fmla="*/ 3073899 h 3420248"/>
              <a:gd name="connsiteX48" fmla="*/ 11520 w 2581673"/>
              <a:gd name="connsiteY48" fmla="*/ 3050041 h 3420248"/>
              <a:gd name="connsiteX49" fmla="*/ 3471 w 2581673"/>
              <a:gd name="connsiteY49" fmla="*/ 3025648 h 3420248"/>
              <a:gd name="connsiteX50" fmla="*/ 0 w 2581673"/>
              <a:gd name="connsiteY50"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11520 w 2581673"/>
              <a:gd name="connsiteY47" fmla="*/ 3050041 h 3420248"/>
              <a:gd name="connsiteX48" fmla="*/ 3471 w 2581673"/>
              <a:gd name="connsiteY48" fmla="*/ 3025648 h 3420248"/>
              <a:gd name="connsiteX49" fmla="*/ 0 w 2581673"/>
              <a:gd name="connsiteY49"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3471 w 2581673"/>
              <a:gd name="connsiteY47" fmla="*/ 3025648 h 3420248"/>
              <a:gd name="connsiteX48" fmla="*/ 0 w 2581673"/>
              <a:gd name="connsiteY48"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073899 h 3420248"/>
              <a:gd name="connsiteX46" fmla="*/ 3471 w 2581673"/>
              <a:gd name="connsiteY46" fmla="*/ 3025648 h 3420248"/>
              <a:gd name="connsiteX47" fmla="*/ 0 w 2581673"/>
              <a:gd name="connsiteY47"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567 w 2581673"/>
              <a:gd name="connsiteY7" fmla="*/ 2571479 h 3420248"/>
              <a:gd name="connsiteX8" fmla="*/ 11248 w 2581673"/>
              <a:gd name="connsiteY8" fmla="*/ 2568353 h 3420248"/>
              <a:gd name="connsiteX9" fmla="*/ 10780 w 2581673"/>
              <a:gd name="connsiteY9" fmla="*/ 2559171 h 3420248"/>
              <a:gd name="connsiteX10" fmla="*/ 10882 w 2581673"/>
              <a:gd name="connsiteY10" fmla="*/ 2544715 h 3420248"/>
              <a:gd name="connsiteX11" fmla="*/ 16465 w 2581673"/>
              <a:gd name="connsiteY11" fmla="*/ 2512336 h 3420248"/>
              <a:gd name="connsiteX12" fmla="*/ 13730 w 2581673"/>
              <a:gd name="connsiteY12" fmla="*/ 0 h 3420248"/>
              <a:gd name="connsiteX13" fmla="*/ 2531817 w 2581673"/>
              <a:gd name="connsiteY13" fmla="*/ 0 h 3420248"/>
              <a:gd name="connsiteX14" fmla="*/ 2558963 w 2581673"/>
              <a:gd name="connsiteY14" fmla="*/ 27148 h 3420248"/>
              <a:gd name="connsiteX15" fmla="*/ 2559004 w 2581673"/>
              <a:gd name="connsiteY15" fmla="*/ 35062 h 3420248"/>
              <a:gd name="connsiteX16" fmla="*/ 2562590 w 2581673"/>
              <a:gd name="connsiteY16" fmla="*/ 35072 h 3420248"/>
              <a:gd name="connsiteX17" fmla="*/ 2562590 w 2581673"/>
              <a:gd name="connsiteY17" fmla="*/ 303633 h 3420248"/>
              <a:gd name="connsiteX18" fmla="*/ 2562590 w 2581673"/>
              <a:gd name="connsiteY18" fmla="*/ 346349 h 3420248"/>
              <a:gd name="connsiteX19" fmla="*/ 2569615 w 2581673"/>
              <a:gd name="connsiteY19" fmla="*/ 370207 h 3420248"/>
              <a:gd name="connsiteX20" fmla="*/ 2577664 w 2581673"/>
              <a:gd name="connsiteY20" fmla="*/ 394600 h 3420248"/>
              <a:gd name="connsiteX21" fmla="*/ 2581135 w 2581673"/>
              <a:gd name="connsiteY21" fmla="*/ 418106 h 3420248"/>
              <a:gd name="connsiteX22" fmla="*/ 2581673 w 2581673"/>
              <a:gd name="connsiteY22" fmla="*/ 436202 h 3420248"/>
              <a:gd name="connsiteX23" fmla="*/ 2576921 w 2581673"/>
              <a:gd name="connsiteY23" fmla="*/ 455160 h 3420248"/>
              <a:gd name="connsiteX24" fmla="*/ 2578897 w 2581673"/>
              <a:gd name="connsiteY24" fmla="*/ 467958 h 3420248"/>
              <a:gd name="connsiteX25" fmla="*/ 2573807 w 2581673"/>
              <a:gd name="connsiteY25" fmla="*/ 491792 h 3420248"/>
              <a:gd name="connsiteX26" fmla="*/ 2569118 w 2581673"/>
              <a:gd name="connsiteY26" fmla="*/ 526659 h 3420248"/>
              <a:gd name="connsiteX27" fmla="*/ 2564119 w 2581673"/>
              <a:gd name="connsiteY27" fmla="*/ 550660 h 3420248"/>
              <a:gd name="connsiteX28" fmla="*/ 2562589 w 2581673"/>
              <a:gd name="connsiteY28" fmla="*/ 555288 h 3420248"/>
              <a:gd name="connsiteX29" fmla="*/ 2562589 w 2581673"/>
              <a:gd name="connsiteY29" fmla="*/ 712341 h 3420248"/>
              <a:gd name="connsiteX30" fmla="*/ 2564300 w 2581673"/>
              <a:gd name="connsiteY30" fmla="*/ 723926 h 3420248"/>
              <a:gd name="connsiteX31" fmla="*/ 2562589 w 2581673"/>
              <a:gd name="connsiteY31" fmla="*/ 763012 h 3420248"/>
              <a:gd name="connsiteX32" fmla="*/ 2564920 w 2581673"/>
              <a:gd name="connsiteY32" fmla="*/ 768689 h 3420248"/>
              <a:gd name="connsiteX33" fmla="*/ 2562589 w 2581673"/>
              <a:gd name="connsiteY33" fmla="*/ 806901 h 3420248"/>
              <a:gd name="connsiteX34" fmla="*/ 2564568 w 2581673"/>
              <a:gd name="connsiteY34" fmla="*/ 848769 h 3420248"/>
              <a:gd name="connsiteX35" fmla="*/ 2569887 w 2581673"/>
              <a:gd name="connsiteY35" fmla="*/ 851895 h 3420248"/>
              <a:gd name="connsiteX36" fmla="*/ 2570355 w 2581673"/>
              <a:gd name="connsiteY36" fmla="*/ 861077 h 3420248"/>
              <a:gd name="connsiteX37" fmla="*/ 2570253 w 2581673"/>
              <a:gd name="connsiteY37" fmla="*/ 875533 h 3420248"/>
              <a:gd name="connsiteX38" fmla="*/ 2564670 w 2581673"/>
              <a:gd name="connsiteY38" fmla="*/ 907912 h 3420248"/>
              <a:gd name="connsiteX39" fmla="*/ 2567405 w 2581673"/>
              <a:gd name="connsiteY39" fmla="*/ 3420248 h 3420248"/>
              <a:gd name="connsiteX40" fmla="*/ 49318 w 2581673"/>
              <a:gd name="connsiteY40" fmla="*/ 3420248 h 3420248"/>
              <a:gd name="connsiteX41" fmla="*/ 22172 w 2581673"/>
              <a:gd name="connsiteY41" fmla="*/ 3393100 h 3420248"/>
              <a:gd name="connsiteX42" fmla="*/ 22132 w 2581673"/>
              <a:gd name="connsiteY42" fmla="*/ 3385186 h 3420248"/>
              <a:gd name="connsiteX43" fmla="*/ 18545 w 2581673"/>
              <a:gd name="connsiteY43" fmla="*/ 3385176 h 3420248"/>
              <a:gd name="connsiteX44" fmla="*/ 18545 w 2581673"/>
              <a:gd name="connsiteY44" fmla="*/ 3073899 h 3420248"/>
              <a:gd name="connsiteX45" fmla="*/ 3471 w 2581673"/>
              <a:gd name="connsiteY45" fmla="*/ 3025648 h 3420248"/>
              <a:gd name="connsiteX46" fmla="*/ 0 w 2581673"/>
              <a:gd name="connsiteY46"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0882 w 2581673"/>
              <a:gd name="connsiteY9" fmla="*/ 2544715 h 3420248"/>
              <a:gd name="connsiteX10" fmla="*/ 16465 w 2581673"/>
              <a:gd name="connsiteY10" fmla="*/ 2512336 h 3420248"/>
              <a:gd name="connsiteX11" fmla="*/ 13730 w 2581673"/>
              <a:gd name="connsiteY11" fmla="*/ 0 h 3420248"/>
              <a:gd name="connsiteX12" fmla="*/ 2531817 w 2581673"/>
              <a:gd name="connsiteY12" fmla="*/ 0 h 3420248"/>
              <a:gd name="connsiteX13" fmla="*/ 2558963 w 2581673"/>
              <a:gd name="connsiteY13" fmla="*/ 27148 h 3420248"/>
              <a:gd name="connsiteX14" fmla="*/ 2559004 w 2581673"/>
              <a:gd name="connsiteY14" fmla="*/ 35062 h 3420248"/>
              <a:gd name="connsiteX15" fmla="*/ 2562590 w 2581673"/>
              <a:gd name="connsiteY15" fmla="*/ 35072 h 3420248"/>
              <a:gd name="connsiteX16" fmla="*/ 2562590 w 2581673"/>
              <a:gd name="connsiteY16" fmla="*/ 303633 h 3420248"/>
              <a:gd name="connsiteX17" fmla="*/ 2562590 w 2581673"/>
              <a:gd name="connsiteY17" fmla="*/ 346349 h 3420248"/>
              <a:gd name="connsiteX18" fmla="*/ 2569615 w 2581673"/>
              <a:gd name="connsiteY18" fmla="*/ 370207 h 3420248"/>
              <a:gd name="connsiteX19" fmla="*/ 2577664 w 2581673"/>
              <a:gd name="connsiteY19" fmla="*/ 394600 h 3420248"/>
              <a:gd name="connsiteX20" fmla="*/ 2581135 w 2581673"/>
              <a:gd name="connsiteY20" fmla="*/ 418106 h 3420248"/>
              <a:gd name="connsiteX21" fmla="*/ 2581673 w 2581673"/>
              <a:gd name="connsiteY21" fmla="*/ 436202 h 3420248"/>
              <a:gd name="connsiteX22" fmla="*/ 2576921 w 2581673"/>
              <a:gd name="connsiteY22" fmla="*/ 455160 h 3420248"/>
              <a:gd name="connsiteX23" fmla="*/ 2578897 w 2581673"/>
              <a:gd name="connsiteY23" fmla="*/ 467958 h 3420248"/>
              <a:gd name="connsiteX24" fmla="*/ 2573807 w 2581673"/>
              <a:gd name="connsiteY24" fmla="*/ 491792 h 3420248"/>
              <a:gd name="connsiteX25" fmla="*/ 2569118 w 2581673"/>
              <a:gd name="connsiteY25" fmla="*/ 526659 h 3420248"/>
              <a:gd name="connsiteX26" fmla="*/ 2564119 w 2581673"/>
              <a:gd name="connsiteY26" fmla="*/ 550660 h 3420248"/>
              <a:gd name="connsiteX27" fmla="*/ 2562589 w 2581673"/>
              <a:gd name="connsiteY27" fmla="*/ 555288 h 3420248"/>
              <a:gd name="connsiteX28" fmla="*/ 2562589 w 2581673"/>
              <a:gd name="connsiteY28" fmla="*/ 712341 h 3420248"/>
              <a:gd name="connsiteX29" fmla="*/ 2564300 w 2581673"/>
              <a:gd name="connsiteY29" fmla="*/ 723926 h 3420248"/>
              <a:gd name="connsiteX30" fmla="*/ 2562589 w 2581673"/>
              <a:gd name="connsiteY30" fmla="*/ 763012 h 3420248"/>
              <a:gd name="connsiteX31" fmla="*/ 2564920 w 2581673"/>
              <a:gd name="connsiteY31" fmla="*/ 768689 h 3420248"/>
              <a:gd name="connsiteX32" fmla="*/ 2562589 w 2581673"/>
              <a:gd name="connsiteY32" fmla="*/ 806901 h 3420248"/>
              <a:gd name="connsiteX33" fmla="*/ 2564568 w 2581673"/>
              <a:gd name="connsiteY33" fmla="*/ 848769 h 3420248"/>
              <a:gd name="connsiteX34" fmla="*/ 2569887 w 2581673"/>
              <a:gd name="connsiteY34" fmla="*/ 851895 h 3420248"/>
              <a:gd name="connsiteX35" fmla="*/ 2570355 w 2581673"/>
              <a:gd name="connsiteY35" fmla="*/ 861077 h 3420248"/>
              <a:gd name="connsiteX36" fmla="*/ 2570253 w 2581673"/>
              <a:gd name="connsiteY36" fmla="*/ 875533 h 3420248"/>
              <a:gd name="connsiteX37" fmla="*/ 2564670 w 2581673"/>
              <a:gd name="connsiteY37" fmla="*/ 907912 h 3420248"/>
              <a:gd name="connsiteX38" fmla="*/ 2567405 w 2581673"/>
              <a:gd name="connsiteY38" fmla="*/ 3420248 h 3420248"/>
              <a:gd name="connsiteX39" fmla="*/ 49318 w 2581673"/>
              <a:gd name="connsiteY39" fmla="*/ 3420248 h 3420248"/>
              <a:gd name="connsiteX40" fmla="*/ 22172 w 2581673"/>
              <a:gd name="connsiteY40" fmla="*/ 3393100 h 3420248"/>
              <a:gd name="connsiteX41" fmla="*/ 22132 w 2581673"/>
              <a:gd name="connsiteY41" fmla="*/ 3385186 h 3420248"/>
              <a:gd name="connsiteX42" fmla="*/ 18545 w 2581673"/>
              <a:gd name="connsiteY42" fmla="*/ 3385176 h 3420248"/>
              <a:gd name="connsiteX43" fmla="*/ 18545 w 2581673"/>
              <a:gd name="connsiteY43" fmla="*/ 3073899 h 3420248"/>
              <a:gd name="connsiteX44" fmla="*/ 3471 w 2581673"/>
              <a:gd name="connsiteY44" fmla="*/ 3025648 h 3420248"/>
              <a:gd name="connsiteX45" fmla="*/ 0 w 2581673"/>
              <a:gd name="connsiteY45"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6465 w 2581673"/>
              <a:gd name="connsiteY9" fmla="*/ 2512336 h 3420248"/>
              <a:gd name="connsiteX10" fmla="*/ 13730 w 2581673"/>
              <a:gd name="connsiteY10" fmla="*/ 0 h 3420248"/>
              <a:gd name="connsiteX11" fmla="*/ 2531817 w 2581673"/>
              <a:gd name="connsiteY11" fmla="*/ 0 h 3420248"/>
              <a:gd name="connsiteX12" fmla="*/ 2558963 w 2581673"/>
              <a:gd name="connsiteY12" fmla="*/ 27148 h 3420248"/>
              <a:gd name="connsiteX13" fmla="*/ 2559004 w 2581673"/>
              <a:gd name="connsiteY13" fmla="*/ 35062 h 3420248"/>
              <a:gd name="connsiteX14" fmla="*/ 2562590 w 2581673"/>
              <a:gd name="connsiteY14" fmla="*/ 35072 h 3420248"/>
              <a:gd name="connsiteX15" fmla="*/ 2562590 w 2581673"/>
              <a:gd name="connsiteY15" fmla="*/ 303633 h 3420248"/>
              <a:gd name="connsiteX16" fmla="*/ 2562590 w 2581673"/>
              <a:gd name="connsiteY16" fmla="*/ 346349 h 3420248"/>
              <a:gd name="connsiteX17" fmla="*/ 2569615 w 2581673"/>
              <a:gd name="connsiteY17" fmla="*/ 370207 h 3420248"/>
              <a:gd name="connsiteX18" fmla="*/ 2577664 w 2581673"/>
              <a:gd name="connsiteY18" fmla="*/ 394600 h 3420248"/>
              <a:gd name="connsiteX19" fmla="*/ 2581135 w 2581673"/>
              <a:gd name="connsiteY19" fmla="*/ 418106 h 3420248"/>
              <a:gd name="connsiteX20" fmla="*/ 2581673 w 2581673"/>
              <a:gd name="connsiteY20" fmla="*/ 436202 h 3420248"/>
              <a:gd name="connsiteX21" fmla="*/ 2576921 w 2581673"/>
              <a:gd name="connsiteY21" fmla="*/ 455160 h 3420248"/>
              <a:gd name="connsiteX22" fmla="*/ 2578897 w 2581673"/>
              <a:gd name="connsiteY22" fmla="*/ 467958 h 3420248"/>
              <a:gd name="connsiteX23" fmla="*/ 2573807 w 2581673"/>
              <a:gd name="connsiteY23" fmla="*/ 491792 h 3420248"/>
              <a:gd name="connsiteX24" fmla="*/ 2569118 w 2581673"/>
              <a:gd name="connsiteY24" fmla="*/ 526659 h 3420248"/>
              <a:gd name="connsiteX25" fmla="*/ 2564119 w 2581673"/>
              <a:gd name="connsiteY25" fmla="*/ 550660 h 3420248"/>
              <a:gd name="connsiteX26" fmla="*/ 2562589 w 2581673"/>
              <a:gd name="connsiteY26" fmla="*/ 555288 h 3420248"/>
              <a:gd name="connsiteX27" fmla="*/ 2562589 w 2581673"/>
              <a:gd name="connsiteY27" fmla="*/ 712341 h 3420248"/>
              <a:gd name="connsiteX28" fmla="*/ 2564300 w 2581673"/>
              <a:gd name="connsiteY28" fmla="*/ 723926 h 3420248"/>
              <a:gd name="connsiteX29" fmla="*/ 2562589 w 2581673"/>
              <a:gd name="connsiteY29" fmla="*/ 763012 h 3420248"/>
              <a:gd name="connsiteX30" fmla="*/ 2564920 w 2581673"/>
              <a:gd name="connsiteY30" fmla="*/ 768689 h 3420248"/>
              <a:gd name="connsiteX31" fmla="*/ 2562589 w 2581673"/>
              <a:gd name="connsiteY31" fmla="*/ 806901 h 3420248"/>
              <a:gd name="connsiteX32" fmla="*/ 2564568 w 2581673"/>
              <a:gd name="connsiteY32" fmla="*/ 848769 h 3420248"/>
              <a:gd name="connsiteX33" fmla="*/ 2569887 w 2581673"/>
              <a:gd name="connsiteY33" fmla="*/ 851895 h 3420248"/>
              <a:gd name="connsiteX34" fmla="*/ 2570355 w 2581673"/>
              <a:gd name="connsiteY34" fmla="*/ 861077 h 3420248"/>
              <a:gd name="connsiteX35" fmla="*/ 2570253 w 2581673"/>
              <a:gd name="connsiteY35" fmla="*/ 875533 h 3420248"/>
              <a:gd name="connsiteX36" fmla="*/ 2564670 w 2581673"/>
              <a:gd name="connsiteY36" fmla="*/ 907912 h 3420248"/>
              <a:gd name="connsiteX37" fmla="*/ 2567405 w 2581673"/>
              <a:gd name="connsiteY37" fmla="*/ 3420248 h 3420248"/>
              <a:gd name="connsiteX38" fmla="*/ 49318 w 2581673"/>
              <a:gd name="connsiteY38" fmla="*/ 3420248 h 3420248"/>
              <a:gd name="connsiteX39" fmla="*/ 22172 w 2581673"/>
              <a:gd name="connsiteY39" fmla="*/ 3393100 h 3420248"/>
              <a:gd name="connsiteX40" fmla="*/ 22132 w 2581673"/>
              <a:gd name="connsiteY40" fmla="*/ 3385186 h 3420248"/>
              <a:gd name="connsiteX41" fmla="*/ 18545 w 2581673"/>
              <a:gd name="connsiteY41" fmla="*/ 3385176 h 3420248"/>
              <a:gd name="connsiteX42" fmla="*/ 18545 w 2581673"/>
              <a:gd name="connsiteY42" fmla="*/ 3073899 h 3420248"/>
              <a:gd name="connsiteX43" fmla="*/ 3471 w 2581673"/>
              <a:gd name="connsiteY43" fmla="*/ 3025648 h 3420248"/>
              <a:gd name="connsiteX44" fmla="*/ 0 w 2581673"/>
              <a:gd name="connsiteY44"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6465 w 2581673"/>
              <a:gd name="connsiteY8" fmla="*/ 2512336 h 3420248"/>
              <a:gd name="connsiteX9" fmla="*/ 13730 w 2581673"/>
              <a:gd name="connsiteY9" fmla="*/ 0 h 3420248"/>
              <a:gd name="connsiteX10" fmla="*/ 2531817 w 2581673"/>
              <a:gd name="connsiteY10" fmla="*/ 0 h 3420248"/>
              <a:gd name="connsiteX11" fmla="*/ 2558963 w 2581673"/>
              <a:gd name="connsiteY11" fmla="*/ 27148 h 3420248"/>
              <a:gd name="connsiteX12" fmla="*/ 2559004 w 2581673"/>
              <a:gd name="connsiteY12" fmla="*/ 35062 h 3420248"/>
              <a:gd name="connsiteX13" fmla="*/ 2562590 w 2581673"/>
              <a:gd name="connsiteY13" fmla="*/ 35072 h 3420248"/>
              <a:gd name="connsiteX14" fmla="*/ 2562590 w 2581673"/>
              <a:gd name="connsiteY14" fmla="*/ 303633 h 3420248"/>
              <a:gd name="connsiteX15" fmla="*/ 2562590 w 2581673"/>
              <a:gd name="connsiteY15" fmla="*/ 346349 h 3420248"/>
              <a:gd name="connsiteX16" fmla="*/ 2569615 w 2581673"/>
              <a:gd name="connsiteY16" fmla="*/ 370207 h 3420248"/>
              <a:gd name="connsiteX17" fmla="*/ 2577664 w 2581673"/>
              <a:gd name="connsiteY17" fmla="*/ 394600 h 3420248"/>
              <a:gd name="connsiteX18" fmla="*/ 2581135 w 2581673"/>
              <a:gd name="connsiteY18" fmla="*/ 418106 h 3420248"/>
              <a:gd name="connsiteX19" fmla="*/ 2581673 w 2581673"/>
              <a:gd name="connsiteY19" fmla="*/ 436202 h 3420248"/>
              <a:gd name="connsiteX20" fmla="*/ 2576921 w 2581673"/>
              <a:gd name="connsiteY20" fmla="*/ 455160 h 3420248"/>
              <a:gd name="connsiteX21" fmla="*/ 2578897 w 2581673"/>
              <a:gd name="connsiteY21" fmla="*/ 467958 h 3420248"/>
              <a:gd name="connsiteX22" fmla="*/ 2573807 w 2581673"/>
              <a:gd name="connsiteY22" fmla="*/ 491792 h 3420248"/>
              <a:gd name="connsiteX23" fmla="*/ 2569118 w 2581673"/>
              <a:gd name="connsiteY23" fmla="*/ 526659 h 3420248"/>
              <a:gd name="connsiteX24" fmla="*/ 2564119 w 2581673"/>
              <a:gd name="connsiteY24" fmla="*/ 550660 h 3420248"/>
              <a:gd name="connsiteX25" fmla="*/ 2562589 w 2581673"/>
              <a:gd name="connsiteY25" fmla="*/ 555288 h 3420248"/>
              <a:gd name="connsiteX26" fmla="*/ 2562589 w 2581673"/>
              <a:gd name="connsiteY26" fmla="*/ 712341 h 3420248"/>
              <a:gd name="connsiteX27" fmla="*/ 2564300 w 2581673"/>
              <a:gd name="connsiteY27" fmla="*/ 723926 h 3420248"/>
              <a:gd name="connsiteX28" fmla="*/ 2562589 w 2581673"/>
              <a:gd name="connsiteY28" fmla="*/ 763012 h 3420248"/>
              <a:gd name="connsiteX29" fmla="*/ 2564920 w 2581673"/>
              <a:gd name="connsiteY29" fmla="*/ 768689 h 3420248"/>
              <a:gd name="connsiteX30" fmla="*/ 2562589 w 2581673"/>
              <a:gd name="connsiteY30" fmla="*/ 806901 h 3420248"/>
              <a:gd name="connsiteX31" fmla="*/ 2564568 w 2581673"/>
              <a:gd name="connsiteY31" fmla="*/ 848769 h 3420248"/>
              <a:gd name="connsiteX32" fmla="*/ 2569887 w 2581673"/>
              <a:gd name="connsiteY32" fmla="*/ 851895 h 3420248"/>
              <a:gd name="connsiteX33" fmla="*/ 2570355 w 2581673"/>
              <a:gd name="connsiteY33" fmla="*/ 861077 h 3420248"/>
              <a:gd name="connsiteX34" fmla="*/ 2570253 w 2581673"/>
              <a:gd name="connsiteY34" fmla="*/ 875533 h 3420248"/>
              <a:gd name="connsiteX35" fmla="*/ 2564670 w 2581673"/>
              <a:gd name="connsiteY35" fmla="*/ 907912 h 3420248"/>
              <a:gd name="connsiteX36" fmla="*/ 2567405 w 2581673"/>
              <a:gd name="connsiteY36" fmla="*/ 3420248 h 3420248"/>
              <a:gd name="connsiteX37" fmla="*/ 49318 w 2581673"/>
              <a:gd name="connsiteY37" fmla="*/ 3420248 h 3420248"/>
              <a:gd name="connsiteX38" fmla="*/ 22172 w 2581673"/>
              <a:gd name="connsiteY38" fmla="*/ 3393100 h 3420248"/>
              <a:gd name="connsiteX39" fmla="*/ 22132 w 2581673"/>
              <a:gd name="connsiteY39" fmla="*/ 3385186 h 3420248"/>
              <a:gd name="connsiteX40" fmla="*/ 18545 w 2581673"/>
              <a:gd name="connsiteY40" fmla="*/ 3385176 h 3420248"/>
              <a:gd name="connsiteX41" fmla="*/ 18545 w 2581673"/>
              <a:gd name="connsiteY41" fmla="*/ 3073899 h 3420248"/>
              <a:gd name="connsiteX42" fmla="*/ 3471 w 2581673"/>
              <a:gd name="connsiteY42" fmla="*/ 3025648 h 3420248"/>
              <a:gd name="connsiteX43" fmla="*/ 0 w 2581673"/>
              <a:gd name="connsiteY43"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6465 w 2581673"/>
              <a:gd name="connsiteY7" fmla="*/ 2512336 h 3420248"/>
              <a:gd name="connsiteX8" fmla="*/ 13730 w 2581673"/>
              <a:gd name="connsiteY8" fmla="*/ 0 h 3420248"/>
              <a:gd name="connsiteX9" fmla="*/ 2531817 w 2581673"/>
              <a:gd name="connsiteY9" fmla="*/ 0 h 3420248"/>
              <a:gd name="connsiteX10" fmla="*/ 2558963 w 2581673"/>
              <a:gd name="connsiteY10" fmla="*/ 27148 h 3420248"/>
              <a:gd name="connsiteX11" fmla="*/ 2559004 w 2581673"/>
              <a:gd name="connsiteY11" fmla="*/ 35062 h 3420248"/>
              <a:gd name="connsiteX12" fmla="*/ 2562590 w 2581673"/>
              <a:gd name="connsiteY12" fmla="*/ 35072 h 3420248"/>
              <a:gd name="connsiteX13" fmla="*/ 2562590 w 2581673"/>
              <a:gd name="connsiteY13" fmla="*/ 303633 h 3420248"/>
              <a:gd name="connsiteX14" fmla="*/ 2562590 w 2581673"/>
              <a:gd name="connsiteY14" fmla="*/ 346349 h 3420248"/>
              <a:gd name="connsiteX15" fmla="*/ 2569615 w 2581673"/>
              <a:gd name="connsiteY15" fmla="*/ 370207 h 3420248"/>
              <a:gd name="connsiteX16" fmla="*/ 2577664 w 2581673"/>
              <a:gd name="connsiteY16" fmla="*/ 394600 h 3420248"/>
              <a:gd name="connsiteX17" fmla="*/ 2581135 w 2581673"/>
              <a:gd name="connsiteY17" fmla="*/ 418106 h 3420248"/>
              <a:gd name="connsiteX18" fmla="*/ 2581673 w 2581673"/>
              <a:gd name="connsiteY18" fmla="*/ 436202 h 3420248"/>
              <a:gd name="connsiteX19" fmla="*/ 2576921 w 2581673"/>
              <a:gd name="connsiteY19" fmla="*/ 455160 h 3420248"/>
              <a:gd name="connsiteX20" fmla="*/ 2578897 w 2581673"/>
              <a:gd name="connsiteY20" fmla="*/ 467958 h 3420248"/>
              <a:gd name="connsiteX21" fmla="*/ 2573807 w 2581673"/>
              <a:gd name="connsiteY21" fmla="*/ 491792 h 3420248"/>
              <a:gd name="connsiteX22" fmla="*/ 2569118 w 2581673"/>
              <a:gd name="connsiteY22" fmla="*/ 526659 h 3420248"/>
              <a:gd name="connsiteX23" fmla="*/ 2564119 w 2581673"/>
              <a:gd name="connsiteY23" fmla="*/ 550660 h 3420248"/>
              <a:gd name="connsiteX24" fmla="*/ 2562589 w 2581673"/>
              <a:gd name="connsiteY24" fmla="*/ 555288 h 3420248"/>
              <a:gd name="connsiteX25" fmla="*/ 2562589 w 2581673"/>
              <a:gd name="connsiteY25" fmla="*/ 712341 h 3420248"/>
              <a:gd name="connsiteX26" fmla="*/ 2564300 w 2581673"/>
              <a:gd name="connsiteY26" fmla="*/ 723926 h 3420248"/>
              <a:gd name="connsiteX27" fmla="*/ 2562589 w 2581673"/>
              <a:gd name="connsiteY27" fmla="*/ 763012 h 3420248"/>
              <a:gd name="connsiteX28" fmla="*/ 2564920 w 2581673"/>
              <a:gd name="connsiteY28" fmla="*/ 768689 h 3420248"/>
              <a:gd name="connsiteX29" fmla="*/ 2562589 w 2581673"/>
              <a:gd name="connsiteY29" fmla="*/ 806901 h 3420248"/>
              <a:gd name="connsiteX30" fmla="*/ 2564568 w 2581673"/>
              <a:gd name="connsiteY30" fmla="*/ 848769 h 3420248"/>
              <a:gd name="connsiteX31" fmla="*/ 2569887 w 2581673"/>
              <a:gd name="connsiteY31" fmla="*/ 851895 h 3420248"/>
              <a:gd name="connsiteX32" fmla="*/ 2570355 w 2581673"/>
              <a:gd name="connsiteY32" fmla="*/ 861077 h 3420248"/>
              <a:gd name="connsiteX33" fmla="*/ 2570253 w 2581673"/>
              <a:gd name="connsiteY33" fmla="*/ 875533 h 3420248"/>
              <a:gd name="connsiteX34" fmla="*/ 2564670 w 2581673"/>
              <a:gd name="connsiteY34" fmla="*/ 907912 h 3420248"/>
              <a:gd name="connsiteX35" fmla="*/ 2567405 w 2581673"/>
              <a:gd name="connsiteY35" fmla="*/ 3420248 h 3420248"/>
              <a:gd name="connsiteX36" fmla="*/ 49318 w 2581673"/>
              <a:gd name="connsiteY36" fmla="*/ 3420248 h 3420248"/>
              <a:gd name="connsiteX37" fmla="*/ 22172 w 2581673"/>
              <a:gd name="connsiteY37" fmla="*/ 3393100 h 3420248"/>
              <a:gd name="connsiteX38" fmla="*/ 22132 w 2581673"/>
              <a:gd name="connsiteY38" fmla="*/ 3385186 h 3420248"/>
              <a:gd name="connsiteX39" fmla="*/ 18545 w 2581673"/>
              <a:gd name="connsiteY39" fmla="*/ 3385176 h 3420248"/>
              <a:gd name="connsiteX40" fmla="*/ 18545 w 2581673"/>
              <a:gd name="connsiteY40" fmla="*/ 3073899 h 3420248"/>
              <a:gd name="connsiteX41" fmla="*/ 3471 w 2581673"/>
              <a:gd name="connsiteY41" fmla="*/ 3025648 h 3420248"/>
              <a:gd name="connsiteX42" fmla="*/ 0 w 2581673"/>
              <a:gd name="connsiteY42" fmla="*/ 3002142 h 3420248"/>
              <a:gd name="connsiteX0" fmla="*/ 1295 w 2579497"/>
              <a:gd name="connsiteY0" fmla="*/ 3025648 h 3420248"/>
              <a:gd name="connsiteX1" fmla="*/ 2038 w 2579497"/>
              <a:gd name="connsiteY1" fmla="*/ 2965088 h 3420248"/>
              <a:gd name="connsiteX2" fmla="*/ 62 w 2579497"/>
              <a:gd name="connsiteY2" fmla="*/ 2952290 h 3420248"/>
              <a:gd name="connsiteX3" fmla="*/ 9841 w 2579497"/>
              <a:gd name="connsiteY3" fmla="*/ 2893589 h 3420248"/>
              <a:gd name="connsiteX4" fmla="*/ 14840 w 2579497"/>
              <a:gd name="connsiteY4" fmla="*/ 2869588 h 3420248"/>
              <a:gd name="connsiteX5" fmla="*/ 16370 w 2579497"/>
              <a:gd name="connsiteY5" fmla="*/ 2864960 h 3420248"/>
              <a:gd name="connsiteX6" fmla="*/ 14391 w 2579497"/>
              <a:gd name="connsiteY6" fmla="*/ 2571479 h 3420248"/>
              <a:gd name="connsiteX7" fmla="*/ 14289 w 2579497"/>
              <a:gd name="connsiteY7" fmla="*/ 2512336 h 3420248"/>
              <a:gd name="connsiteX8" fmla="*/ 11554 w 2579497"/>
              <a:gd name="connsiteY8" fmla="*/ 0 h 3420248"/>
              <a:gd name="connsiteX9" fmla="*/ 2529641 w 2579497"/>
              <a:gd name="connsiteY9" fmla="*/ 0 h 3420248"/>
              <a:gd name="connsiteX10" fmla="*/ 2556787 w 2579497"/>
              <a:gd name="connsiteY10" fmla="*/ 27148 h 3420248"/>
              <a:gd name="connsiteX11" fmla="*/ 2556828 w 2579497"/>
              <a:gd name="connsiteY11" fmla="*/ 35062 h 3420248"/>
              <a:gd name="connsiteX12" fmla="*/ 2560414 w 2579497"/>
              <a:gd name="connsiteY12" fmla="*/ 35072 h 3420248"/>
              <a:gd name="connsiteX13" fmla="*/ 2560414 w 2579497"/>
              <a:gd name="connsiteY13" fmla="*/ 303633 h 3420248"/>
              <a:gd name="connsiteX14" fmla="*/ 2560414 w 2579497"/>
              <a:gd name="connsiteY14" fmla="*/ 346349 h 3420248"/>
              <a:gd name="connsiteX15" fmla="*/ 2567439 w 2579497"/>
              <a:gd name="connsiteY15" fmla="*/ 370207 h 3420248"/>
              <a:gd name="connsiteX16" fmla="*/ 2575488 w 2579497"/>
              <a:gd name="connsiteY16" fmla="*/ 394600 h 3420248"/>
              <a:gd name="connsiteX17" fmla="*/ 2578959 w 2579497"/>
              <a:gd name="connsiteY17" fmla="*/ 418106 h 3420248"/>
              <a:gd name="connsiteX18" fmla="*/ 2579497 w 2579497"/>
              <a:gd name="connsiteY18" fmla="*/ 436202 h 3420248"/>
              <a:gd name="connsiteX19" fmla="*/ 2574745 w 2579497"/>
              <a:gd name="connsiteY19" fmla="*/ 455160 h 3420248"/>
              <a:gd name="connsiteX20" fmla="*/ 2576721 w 2579497"/>
              <a:gd name="connsiteY20" fmla="*/ 467958 h 3420248"/>
              <a:gd name="connsiteX21" fmla="*/ 2571631 w 2579497"/>
              <a:gd name="connsiteY21" fmla="*/ 491792 h 3420248"/>
              <a:gd name="connsiteX22" fmla="*/ 2566942 w 2579497"/>
              <a:gd name="connsiteY22" fmla="*/ 526659 h 3420248"/>
              <a:gd name="connsiteX23" fmla="*/ 2561943 w 2579497"/>
              <a:gd name="connsiteY23" fmla="*/ 550660 h 3420248"/>
              <a:gd name="connsiteX24" fmla="*/ 2560413 w 2579497"/>
              <a:gd name="connsiteY24" fmla="*/ 555288 h 3420248"/>
              <a:gd name="connsiteX25" fmla="*/ 2560413 w 2579497"/>
              <a:gd name="connsiteY25" fmla="*/ 712341 h 3420248"/>
              <a:gd name="connsiteX26" fmla="*/ 2562124 w 2579497"/>
              <a:gd name="connsiteY26" fmla="*/ 723926 h 3420248"/>
              <a:gd name="connsiteX27" fmla="*/ 2560413 w 2579497"/>
              <a:gd name="connsiteY27" fmla="*/ 763012 h 3420248"/>
              <a:gd name="connsiteX28" fmla="*/ 2562744 w 2579497"/>
              <a:gd name="connsiteY28" fmla="*/ 768689 h 3420248"/>
              <a:gd name="connsiteX29" fmla="*/ 2560413 w 2579497"/>
              <a:gd name="connsiteY29" fmla="*/ 806901 h 3420248"/>
              <a:gd name="connsiteX30" fmla="*/ 2562392 w 2579497"/>
              <a:gd name="connsiteY30" fmla="*/ 848769 h 3420248"/>
              <a:gd name="connsiteX31" fmla="*/ 2567711 w 2579497"/>
              <a:gd name="connsiteY31" fmla="*/ 851895 h 3420248"/>
              <a:gd name="connsiteX32" fmla="*/ 2568179 w 2579497"/>
              <a:gd name="connsiteY32" fmla="*/ 861077 h 3420248"/>
              <a:gd name="connsiteX33" fmla="*/ 2568077 w 2579497"/>
              <a:gd name="connsiteY33" fmla="*/ 875533 h 3420248"/>
              <a:gd name="connsiteX34" fmla="*/ 2562494 w 2579497"/>
              <a:gd name="connsiteY34" fmla="*/ 907912 h 3420248"/>
              <a:gd name="connsiteX35" fmla="*/ 2565229 w 2579497"/>
              <a:gd name="connsiteY35" fmla="*/ 3420248 h 3420248"/>
              <a:gd name="connsiteX36" fmla="*/ 47142 w 2579497"/>
              <a:gd name="connsiteY36" fmla="*/ 3420248 h 3420248"/>
              <a:gd name="connsiteX37" fmla="*/ 19996 w 2579497"/>
              <a:gd name="connsiteY37" fmla="*/ 3393100 h 3420248"/>
              <a:gd name="connsiteX38" fmla="*/ 19956 w 2579497"/>
              <a:gd name="connsiteY38" fmla="*/ 3385186 h 3420248"/>
              <a:gd name="connsiteX39" fmla="*/ 16369 w 2579497"/>
              <a:gd name="connsiteY39" fmla="*/ 3385176 h 3420248"/>
              <a:gd name="connsiteX40" fmla="*/ 16369 w 2579497"/>
              <a:gd name="connsiteY40" fmla="*/ 3073899 h 3420248"/>
              <a:gd name="connsiteX41" fmla="*/ 1295 w 2579497"/>
              <a:gd name="connsiteY41" fmla="*/ 3025648 h 3420248"/>
              <a:gd name="connsiteX0" fmla="*/ 0 w 2578202"/>
              <a:gd name="connsiteY0" fmla="*/ 3025648 h 3420248"/>
              <a:gd name="connsiteX1" fmla="*/ 743 w 2578202"/>
              <a:gd name="connsiteY1" fmla="*/ 296508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0 w 2578202"/>
              <a:gd name="connsiteY0" fmla="*/ 3025648 h 3420248"/>
              <a:gd name="connsiteX1" fmla="*/ 16268 w 2578202"/>
              <a:gd name="connsiteY1" fmla="*/ 297129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2903 w 2569656"/>
              <a:gd name="connsiteY28" fmla="*/ 768689 h 3420248"/>
              <a:gd name="connsiteX29" fmla="*/ 2550572 w 2569656"/>
              <a:gd name="connsiteY29" fmla="*/ 806901 h 3420248"/>
              <a:gd name="connsiteX30" fmla="*/ 2552551 w 2569656"/>
              <a:gd name="connsiteY30" fmla="*/ 848769 h 3420248"/>
              <a:gd name="connsiteX31" fmla="*/ 2557870 w 2569656"/>
              <a:gd name="connsiteY31" fmla="*/ 851895 h 3420248"/>
              <a:gd name="connsiteX32" fmla="*/ 2558338 w 2569656"/>
              <a:gd name="connsiteY32" fmla="*/ 861077 h 3420248"/>
              <a:gd name="connsiteX33" fmla="*/ 2558236 w 2569656"/>
              <a:gd name="connsiteY33" fmla="*/ 875533 h 3420248"/>
              <a:gd name="connsiteX34" fmla="*/ 2552653 w 2569656"/>
              <a:gd name="connsiteY34" fmla="*/ 907912 h 3420248"/>
              <a:gd name="connsiteX35" fmla="*/ 2555388 w 2569656"/>
              <a:gd name="connsiteY35" fmla="*/ 3420248 h 3420248"/>
              <a:gd name="connsiteX36" fmla="*/ 37301 w 2569656"/>
              <a:gd name="connsiteY36" fmla="*/ 3420248 h 3420248"/>
              <a:gd name="connsiteX37" fmla="*/ 10155 w 2569656"/>
              <a:gd name="connsiteY37" fmla="*/ 3393100 h 3420248"/>
              <a:gd name="connsiteX38" fmla="*/ 10115 w 2569656"/>
              <a:gd name="connsiteY38" fmla="*/ 3385186 h 3420248"/>
              <a:gd name="connsiteX39" fmla="*/ 6528 w 2569656"/>
              <a:gd name="connsiteY39" fmla="*/ 3385176 h 3420248"/>
              <a:gd name="connsiteX40" fmla="*/ 6528 w 2569656"/>
              <a:gd name="connsiteY40" fmla="*/ 3073899 h 3420248"/>
              <a:gd name="connsiteX41" fmla="*/ 10083 w 2569656"/>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0572 w 2569656"/>
              <a:gd name="connsiteY28" fmla="*/ 806901 h 3420248"/>
              <a:gd name="connsiteX29" fmla="*/ 2552551 w 2569656"/>
              <a:gd name="connsiteY29" fmla="*/ 848769 h 3420248"/>
              <a:gd name="connsiteX30" fmla="*/ 2557870 w 2569656"/>
              <a:gd name="connsiteY30" fmla="*/ 851895 h 3420248"/>
              <a:gd name="connsiteX31" fmla="*/ 2558338 w 2569656"/>
              <a:gd name="connsiteY31" fmla="*/ 861077 h 3420248"/>
              <a:gd name="connsiteX32" fmla="*/ 2558236 w 2569656"/>
              <a:gd name="connsiteY32" fmla="*/ 875533 h 3420248"/>
              <a:gd name="connsiteX33" fmla="*/ 2552653 w 2569656"/>
              <a:gd name="connsiteY33" fmla="*/ 907912 h 3420248"/>
              <a:gd name="connsiteX34" fmla="*/ 2555388 w 2569656"/>
              <a:gd name="connsiteY34" fmla="*/ 3420248 h 3420248"/>
              <a:gd name="connsiteX35" fmla="*/ 37301 w 2569656"/>
              <a:gd name="connsiteY35" fmla="*/ 3420248 h 3420248"/>
              <a:gd name="connsiteX36" fmla="*/ 10155 w 2569656"/>
              <a:gd name="connsiteY36" fmla="*/ 3393100 h 3420248"/>
              <a:gd name="connsiteX37" fmla="*/ 10115 w 2569656"/>
              <a:gd name="connsiteY37" fmla="*/ 3385186 h 3420248"/>
              <a:gd name="connsiteX38" fmla="*/ 6528 w 2569656"/>
              <a:gd name="connsiteY38" fmla="*/ 3385176 h 3420248"/>
              <a:gd name="connsiteX39" fmla="*/ 6528 w 2569656"/>
              <a:gd name="connsiteY39" fmla="*/ 3073899 h 3420248"/>
              <a:gd name="connsiteX40" fmla="*/ 10083 w 2569656"/>
              <a:gd name="connsiteY4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8236 w 2569656"/>
              <a:gd name="connsiteY31" fmla="*/ 875533 h 3420248"/>
              <a:gd name="connsiteX32" fmla="*/ 2552653 w 2569656"/>
              <a:gd name="connsiteY32" fmla="*/ 907912 h 3420248"/>
              <a:gd name="connsiteX33" fmla="*/ 2555388 w 2569656"/>
              <a:gd name="connsiteY33" fmla="*/ 3420248 h 3420248"/>
              <a:gd name="connsiteX34" fmla="*/ 37301 w 2569656"/>
              <a:gd name="connsiteY34" fmla="*/ 3420248 h 3420248"/>
              <a:gd name="connsiteX35" fmla="*/ 10155 w 2569656"/>
              <a:gd name="connsiteY35" fmla="*/ 3393100 h 3420248"/>
              <a:gd name="connsiteX36" fmla="*/ 10115 w 2569656"/>
              <a:gd name="connsiteY36" fmla="*/ 3385186 h 3420248"/>
              <a:gd name="connsiteX37" fmla="*/ 6528 w 2569656"/>
              <a:gd name="connsiteY37" fmla="*/ 3385176 h 3420248"/>
              <a:gd name="connsiteX38" fmla="*/ 6528 w 2569656"/>
              <a:gd name="connsiteY38" fmla="*/ 3073899 h 3420248"/>
              <a:gd name="connsiteX39" fmla="*/ 10083 w 2569656"/>
              <a:gd name="connsiteY3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2653 w 2569656"/>
              <a:gd name="connsiteY31" fmla="*/ 907912 h 3420248"/>
              <a:gd name="connsiteX32" fmla="*/ 2555388 w 2569656"/>
              <a:gd name="connsiteY32" fmla="*/ 3420248 h 3420248"/>
              <a:gd name="connsiteX33" fmla="*/ 37301 w 2569656"/>
              <a:gd name="connsiteY33" fmla="*/ 3420248 h 3420248"/>
              <a:gd name="connsiteX34" fmla="*/ 10155 w 2569656"/>
              <a:gd name="connsiteY34" fmla="*/ 3393100 h 3420248"/>
              <a:gd name="connsiteX35" fmla="*/ 10115 w 2569656"/>
              <a:gd name="connsiteY35" fmla="*/ 3385186 h 3420248"/>
              <a:gd name="connsiteX36" fmla="*/ 6528 w 2569656"/>
              <a:gd name="connsiteY36" fmla="*/ 3385176 h 3420248"/>
              <a:gd name="connsiteX37" fmla="*/ 6528 w 2569656"/>
              <a:gd name="connsiteY37" fmla="*/ 3073899 h 3420248"/>
              <a:gd name="connsiteX38" fmla="*/ 10083 w 2569656"/>
              <a:gd name="connsiteY38"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806901 h 3420248"/>
              <a:gd name="connsiteX27" fmla="*/ 2552551 w 2569656"/>
              <a:gd name="connsiteY27" fmla="*/ 848769 h 3420248"/>
              <a:gd name="connsiteX28" fmla="*/ 2557870 w 2569656"/>
              <a:gd name="connsiteY28" fmla="*/ 851895 h 3420248"/>
              <a:gd name="connsiteX29" fmla="*/ 2558338 w 2569656"/>
              <a:gd name="connsiteY29" fmla="*/ 861077 h 3420248"/>
              <a:gd name="connsiteX30" fmla="*/ 2552653 w 2569656"/>
              <a:gd name="connsiteY30" fmla="*/ 907912 h 3420248"/>
              <a:gd name="connsiteX31" fmla="*/ 2555388 w 2569656"/>
              <a:gd name="connsiteY31" fmla="*/ 3420248 h 3420248"/>
              <a:gd name="connsiteX32" fmla="*/ 37301 w 2569656"/>
              <a:gd name="connsiteY32" fmla="*/ 3420248 h 3420248"/>
              <a:gd name="connsiteX33" fmla="*/ 10155 w 2569656"/>
              <a:gd name="connsiteY33" fmla="*/ 3393100 h 3420248"/>
              <a:gd name="connsiteX34" fmla="*/ 10115 w 2569656"/>
              <a:gd name="connsiteY34" fmla="*/ 3385186 h 3420248"/>
              <a:gd name="connsiteX35" fmla="*/ 6528 w 2569656"/>
              <a:gd name="connsiteY35" fmla="*/ 3385176 h 3420248"/>
              <a:gd name="connsiteX36" fmla="*/ 6528 w 2569656"/>
              <a:gd name="connsiteY36" fmla="*/ 3073899 h 3420248"/>
              <a:gd name="connsiteX37" fmla="*/ 10083 w 2569656"/>
              <a:gd name="connsiteY37"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551 w 2569656"/>
              <a:gd name="connsiteY26" fmla="*/ 848769 h 3420248"/>
              <a:gd name="connsiteX27" fmla="*/ 2557870 w 2569656"/>
              <a:gd name="connsiteY27" fmla="*/ 851895 h 3420248"/>
              <a:gd name="connsiteX28" fmla="*/ 2558338 w 2569656"/>
              <a:gd name="connsiteY28" fmla="*/ 861077 h 3420248"/>
              <a:gd name="connsiteX29" fmla="*/ 2552653 w 2569656"/>
              <a:gd name="connsiteY29" fmla="*/ 907912 h 3420248"/>
              <a:gd name="connsiteX30" fmla="*/ 2555388 w 2569656"/>
              <a:gd name="connsiteY30" fmla="*/ 3420248 h 3420248"/>
              <a:gd name="connsiteX31" fmla="*/ 37301 w 2569656"/>
              <a:gd name="connsiteY31" fmla="*/ 3420248 h 3420248"/>
              <a:gd name="connsiteX32" fmla="*/ 10155 w 2569656"/>
              <a:gd name="connsiteY32" fmla="*/ 3393100 h 3420248"/>
              <a:gd name="connsiteX33" fmla="*/ 10115 w 2569656"/>
              <a:gd name="connsiteY33" fmla="*/ 3385186 h 3420248"/>
              <a:gd name="connsiteX34" fmla="*/ 6528 w 2569656"/>
              <a:gd name="connsiteY34" fmla="*/ 3385176 h 3420248"/>
              <a:gd name="connsiteX35" fmla="*/ 6528 w 2569656"/>
              <a:gd name="connsiteY35" fmla="*/ 3073899 h 3420248"/>
              <a:gd name="connsiteX36" fmla="*/ 10083 w 2569656"/>
              <a:gd name="connsiteY36"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7870 w 2569656"/>
              <a:gd name="connsiteY26" fmla="*/ 851895 h 3420248"/>
              <a:gd name="connsiteX27" fmla="*/ 2558338 w 2569656"/>
              <a:gd name="connsiteY27" fmla="*/ 861077 h 3420248"/>
              <a:gd name="connsiteX28" fmla="*/ 2552653 w 2569656"/>
              <a:gd name="connsiteY28" fmla="*/ 907912 h 3420248"/>
              <a:gd name="connsiteX29" fmla="*/ 2555388 w 2569656"/>
              <a:gd name="connsiteY29" fmla="*/ 3420248 h 3420248"/>
              <a:gd name="connsiteX30" fmla="*/ 37301 w 2569656"/>
              <a:gd name="connsiteY30" fmla="*/ 3420248 h 3420248"/>
              <a:gd name="connsiteX31" fmla="*/ 10155 w 2569656"/>
              <a:gd name="connsiteY31" fmla="*/ 3393100 h 3420248"/>
              <a:gd name="connsiteX32" fmla="*/ 10115 w 2569656"/>
              <a:gd name="connsiteY32" fmla="*/ 3385186 h 3420248"/>
              <a:gd name="connsiteX33" fmla="*/ 6528 w 2569656"/>
              <a:gd name="connsiteY33" fmla="*/ 3385176 h 3420248"/>
              <a:gd name="connsiteX34" fmla="*/ 6528 w 2569656"/>
              <a:gd name="connsiteY34" fmla="*/ 3073899 h 3420248"/>
              <a:gd name="connsiteX35" fmla="*/ 10083 w 2569656"/>
              <a:gd name="connsiteY35"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8338 w 2569656"/>
              <a:gd name="connsiteY26" fmla="*/ 861077 h 3420248"/>
              <a:gd name="connsiteX27" fmla="*/ 2552653 w 2569656"/>
              <a:gd name="connsiteY27" fmla="*/ 907912 h 3420248"/>
              <a:gd name="connsiteX28" fmla="*/ 2555388 w 2569656"/>
              <a:gd name="connsiteY28" fmla="*/ 3420248 h 3420248"/>
              <a:gd name="connsiteX29" fmla="*/ 37301 w 2569656"/>
              <a:gd name="connsiteY29" fmla="*/ 3420248 h 3420248"/>
              <a:gd name="connsiteX30" fmla="*/ 10155 w 2569656"/>
              <a:gd name="connsiteY30" fmla="*/ 3393100 h 3420248"/>
              <a:gd name="connsiteX31" fmla="*/ 10115 w 2569656"/>
              <a:gd name="connsiteY31" fmla="*/ 3385186 h 3420248"/>
              <a:gd name="connsiteX32" fmla="*/ 6528 w 2569656"/>
              <a:gd name="connsiteY32" fmla="*/ 3385176 h 3420248"/>
              <a:gd name="connsiteX33" fmla="*/ 6528 w 2569656"/>
              <a:gd name="connsiteY33" fmla="*/ 3073899 h 3420248"/>
              <a:gd name="connsiteX34" fmla="*/ 10083 w 2569656"/>
              <a:gd name="connsiteY34"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8338 w 2569656"/>
              <a:gd name="connsiteY25" fmla="*/ 861077 h 3420248"/>
              <a:gd name="connsiteX26" fmla="*/ 2552653 w 2569656"/>
              <a:gd name="connsiteY26" fmla="*/ 907912 h 3420248"/>
              <a:gd name="connsiteX27" fmla="*/ 2555388 w 2569656"/>
              <a:gd name="connsiteY27" fmla="*/ 3420248 h 3420248"/>
              <a:gd name="connsiteX28" fmla="*/ 37301 w 2569656"/>
              <a:gd name="connsiteY28" fmla="*/ 3420248 h 3420248"/>
              <a:gd name="connsiteX29" fmla="*/ 10155 w 2569656"/>
              <a:gd name="connsiteY29" fmla="*/ 3393100 h 3420248"/>
              <a:gd name="connsiteX30" fmla="*/ 10115 w 2569656"/>
              <a:gd name="connsiteY30" fmla="*/ 3385186 h 3420248"/>
              <a:gd name="connsiteX31" fmla="*/ 6528 w 2569656"/>
              <a:gd name="connsiteY31" fmla="*/ 3385176 h 3420248"/>
              <a:gd name="connsiteX32" fmla="*/ 6528 w 2569656"/>
              <a:gd name="connsiteY32" fmla="*/ 3073899 h 3420248"/>
              <a:gd name="connsiteX33" fmla="*/ 10083 w 2569656"/>
              <a:gd name="connsiteY33"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653 w 2569656"/>
              <a:gd name="connsiteY25" fmla="*/ 907912 h 3420248"/>
              <a:gd name="connsiteX26" fmla="*/ 2555388 w 2569656"/>
              <a:gd name="connsiteY26" fmla="*/ 3420248 h 3420248"/>
              <a:gd name="connsiteX27" fmla="*/ 37301 w 2569656"/>
              <a:gd name="connsiteY27" fmla="*/ 3420248 h 3420248"/>
              <a:gd name="connsiteX28" fmla="*/ 10155 w 2569656"/>
              <a:gd name="connsiteY28" fmla="*/ 3393100 h 3420248"/>
              <a:gd name="connsiteX29" fmla="*/ 10115 w 2569656"/>
              <a:gd name="connsiteY29" fmla="*/ 3385186 h 3420248"/>
              <a:gd name="connsiteX30" fmla="*/ 6528 w 2569656"/>
              <a:gd name="connsiteY30" fmla="*/ 3385176 h 3420248"/>
              <a:gd name="connsiteX31" fmla="*/ 6528 w 2569656"/>
              <a:gd name="connsiteY31" fmla="*/ 3073899 h 3420248"/>
              <a:gd name="connsiteX32" fmla="*/ 10083 w 2569656"/>
              <a:gd name="connsiteY32"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57101 w 2569656"/>
              <a:gd name="connsiteY21" fmla="*/ 526659 h 3420248"/>
              <a:gd name="connsiteX22" fmla="*/ 2552102 w 2569656"/>
              <a:gd name="connsiteY22" fmla="*/ 550660 h 3420248"/>
              <a:gd name="connsiteX23" fmla="*/ 2550572 w 2569656"/>
              <a:gd name="connsiteY23" fmla="*/ 555288 h 3420248"/>
              <a:gd name="connsiteX24" fmla="*/ 2552653 w 2569656"/>
              <a:gd name="connsiteY24" fmla="*/ 907912 h 3420248"/>
              <a:gd name="connsiteX25" fmla="*/ 2555388 w 2569656"/>
              <a:gd name="connsiteY25" fmla="*/ 3420248 h 3420248"/>
              <a:gd name="connsiteX26" fmla="*/ 37301 w 2569656"/>
              <a:gd name="connsiteY26" fmla="*/ 3420248 h 3420248"/>
              <a:gd name="connsiteX27" fmla="*/ 10155 w 2569656"/>
              <a:gd name="connsiteY27" fmla="*/ 3393100 h 3420248"/>
              <a:gd name="connsiteX28" fmla="*/ 10115 w 2569656"/>
              <a:gd name="connsiteY28" fmla="*/ 3385186 h 3420248"/>
              <a:gd name="connsiteX29" fmla="*/ 6528 w 2569656"/>
              <a:gd name="connsiteY29" fmla="*/ 3385176 h 3420248"/>
              <a:gd name="connsiteX30" fmla="*/ 6528 w 2569656"/>
              <a:gd name="connsiteY30" fmla="*/ 3073899 h 3420248"/>
              <a:gd name="connsiteX31" fmla="*/ 10083 w 2569656"/>
              <a:gd name="connsiteY3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03633 h 3420248"/>
              <a:gd name="connsiteX13" fmla="*/ 2550573 w 2569656"/>
              <a:gd name="connsiteY13" fmla="*/ 346349 h 3420248"/>
              <a:gd name="connsiteX14" fmla="*/ 2557598 w 2569656"/>
              <a:gd name="connsiteY14" fmla="*/ 370207 h 3420248"/>
              <a:gd name="connsiteX15" fmla="*/ 2565647 w 2569656"/>
              <a:gd name="connsiteY15" fmla="*/ 394600 h 3420248"/>
              <a:gd name="connsiteX16" fmla="*/ 2569118 w 2569656"/>
              <a:gd name="connsiteY16" fmla="*/ 418106 h 3420248"/>
              <a:gd name="connsiteX17" fmla="*/ 2569656 w 2569656"/>
              <a:gd name="connsiteY17" fmla="*/ 436202 h 3420248"/>
              <a:gd name="connsiteX18" fmla="*/ 2564904 w 2569656"/>
              <a:gd name="connsiteY18" fmla="*/ 455160 h 3420248"/>
              <a:gd name="connsiteX19" fmla="*/ 2566880 w 2569656"/>
              <a:gd name="connsiteY19" fmla="*/ 467958 h 3420248"/>
              <a:gd name="connsiteX20" fmla="*/ 2557101 w 2569656"/>
              <a:gd name="connsiteY20" fmla="*/ 526659 h 3420248"/>
              <a:gd name="connsiteX21" fmla="*/ 2552102 w 2569656"/>
              <a:gd name="connsiteY21" fmla="*/ 550660 h 3420248"/>
              <a:gd name="connsiteX22" fmla="*/ 2550572 w 2569656"/>
              <a:gd name="connsiteY22" fmla="*/ 555288 h 3420248"/>
              <a:gd name="connsiteX23" fmla="*/ 2552653 w 2569656"/>
              <a:gd name="connsiteY23" fmla="*/ 907912 h 3420248"/>
              <a:gd name="connsiteX24" fmla="*/ 2555388 w 2569656"/>
              <a:gd name="connsiteY24" fmla="*/ 3420248 h 3420248"/>
              <a:gd name="connsiteX25" fmla="*/ 37301 w 2569656"/>
              <a:gd name="connsiteY25" fmla="*/ 3420248 h 3420248"/>
              <a:gd name="connsiteX26" fmla="*/ 10155 w 2569656"/>
              <a:gd name="connsiteY26" fmla="*/ 3393100 h 3420248"/>
              <a:gd name="connsiteX27" fmla="*/ 10115 w 2569656"/>
              <a:gd name="connsiteY27" fmla="*/ 3385186 h 3420248"/>
              <a:gd name="connsiteX28" fmla="*/ 6528 w 2569656"/>
              <a:gd name="connsiteY28" fmla="*/ 3385176 h 3420248"/>
              <a:gd name="connsiteX29" fmla="*/ 6528 w 2569656"/>
              <a:gd name="connsiteY29" fmla="*/ 3073899 h 3420248"/>
              <a:gd name="connsiteX30" fmla="*/ 10083 w 2569656"/>
              <a:gd name="connsiteY3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0572 w 2569656"/>
              <a:gd name="connsiteY20" fmla="*/ 555288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656 w 2569656"/>
              <a:gd name="connsiteY14" fmla="*/ 436202 h 3420248"/>
              <a:gd name="connsiteX15" fmla="*/ 2564904 w 2569656"/>
              <a:gd name="connsiteY15" fmla="*/ 455160 h 3420248"/>
              <a:gd name="connsiteX16" fmla="*/ 2566880 w 2569656"/>
              <a:gd name="connsiteY16" fmla="*/ 467958 h 3420248"/>
              <a:gd name="connsiteX17" fmla="*/ 2557101 w 2569656"/>
              <a:gd name="connsiteY17" fmla="*/ 526659 h 3420248"/>
              <a:gd name="connsiteX18" fmla="*/ 2552102 w 2569656"/>
              <a:gd name="connsiteY18" fmla="*/ 550660 h 3420248"/>
              <a:gd name="connsiteX19" fmla="*/ 2557345 w 2569656"/>
              <a:gd name="connsiteY19" fmla="*/ 630210 h 3420248"/>
              <a:gd name="connsiteX20" fmla="*/ 2552653 w 2569656"/>
              <a:gd name="connsiteY20" fmla="*/ 907912 h 3420248"/>
              <a:gd name="connsiteX21" fmla="*/ 2555388 w 2569656"/>
              <a:gd name="connsiteY21" fmla="*/ 3420248 h 3420248"/>
              <a:gd name="connsiteX22" fmla="*/ 37301 w 2569656"/>
              <a:gd name="connsiteY22" fmla="*/ 3420248 h 3420248"/>
              <a:gd name="connsiteX23" fmla="*/ 10155 w 2569656"/>
              <a:gd name="connsiteY23" fmla="*/ 3393100 h 3420248"/>
              <a:gd name="connsiteX24" fmla="*/ 10115 w 2569656"/>
              <a:gd name="connsiteY24" fmla="*/ 3385186 h 3420248"/>
              <a:gd name="connsiteX25" fmla="*/ 6528 w 2569656"/>
              <a:gd name="connsiteY25" fmla="*/ 3385176 h 3420248"/>
              <a:gd name="connsiteX26" fmla="*/ 6528 w 2569656"/>
              <a:gd name="connsiteY26" fmla="*/ 3073899 h 3420248"/>
              <a:gd name="connsiteX27" fmla="*/ 10083 w 2569656"/>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12739 w 2566941"/>
              <a:gd name="connsiteY5" fmla="*/ 28649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2102 w 2566941"/>
              <a:gd name="connsiteY18" fmla="*/ 550660 h 3420248"/>
              <a:gd name="connsiteX19" fmla="*/ 2557345 w 2566941"/>
              <a:gd name="connsiteY19" fmla="*/ 630210 h 3420248"/>
              <a:gd name="connsiteX20" fmla="*/ 2552653 w 2566941"/>
              <a:gd name="connsiteY20" fmla="*/ 907912 h 3420248"/>
              <a:gd name="connsiteX21" fmla="*/ 2555388 w 2566941"/>
              <a:gd name="connsiteY21" fmla="*/ 3420248 h 3420248"/>
              <a:gd name="connsiteX22" fmla="*/ 37301 w 2566941"/>
              <a:gd name="connsiteY22" fmla="*/ 3420248 h 3420248"/>
              <a:gd name="connsiteX23" fmla="*/ 10155 w 2566941"/>
              <a:gd name="connsiteY23" fmla="*/ 3393100 h 3420248"/>
              <a:gd name="connsiteX24" fmla="*/ 10115 w 2566941"/>
              <a:gd name="connsiteY24" fmla="*/ 3385186 h 3420248"/>
              <a:gd name="connsiteX25" fmla="*/ 6528 w 2566941"/>
              <a:gd name="connsiteY25" fmla="*/ 3385176 h 3420248"/>
              <a:gd name="connsiteX26" fmla="*/ 6528 w 2566941"/>
              <a:gd name="connsiteY26" fmla="*/ 3073899 h 3420248"/>
              <a:gd name="connsiteX27" fmla="*/ 10083 w 2566941"/>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2102 w 2566941"/>
              <a:gd name="connsiteY18" fmla="*/ 550660 h 3420248"/>
              <a:gd name="connsiteX19" fmla="*/ 2557345 w 2566941"/>
              <a:gd name="connsiteY19" fmla="*/ 630210 h 3420248"/>
              <a:gd name="connsiteX20" fmla="*/ 2552653 w 2566941"/>
              <a:gd name="connsiteY20" fmla="*/ 907912 h 3420248"/>
              <a:gd name="connsiteX21" fmla="*/ 2555388 w 2566941"/>
              <a:gd name="connsiteY21" fmla="*/ 3420248 h 3420248"/>
              <a:gd name="connsiteX22" fmla="*/ 37301 w 2566941"/>
              <a:gd name="connsiteY22" fmla="*/ 3420248 h 3420248"/>
              <a:gd name="connsiteX23" fmla="*/ 10155 w 2566941"/>
              <a:gd name="connsiteY23" fmla="*/ 3393100 h 3420248"/>
              <a:gd name="connsiteX24" fmla="*/ 10115 w 2566941"/>
              <a:gd name="connsiteY24" fmla="*/ 3385186 h 3420248"/>
              <a:gd name="connsiteX25" fmla="*/ 6528 w 2566941"/>
              <a:gd name="connsiteY25" fmla="*/ 3385176 h 3420248"/>
              <a:gd name="connsiteX26" fmla="*/ 6528 w 2566941"/>
              <a:gd name="connsiteY26" fmla="*/ 3073899 h 3420248"/>
              <a:gd name="connsiteX27" fmla="*/ 10083 w 2566941"/>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7345 w 2566941"/>
              <a:gd name="connsiteY18" fmla="*/ 630210 h 3420248"/>
              <a:gd name="connsiteX19" fmla="*/ 2552653 w 2566941"/>
              <a:gd name="connsiteY19" fmla="*/ 907912 h 3420248"/>
              <a:gd name="connsiteX20" fmla="*/ 2555388 w 2566941"/>
              <a:gd name="connsiteY20" fmla="*/ 3420248 h 3420248"/>
              <a:gd name="connsiteX21" fmla="*/ 37301 w 2566941"/>
              <a:gd name="connsiteY21" fmla="*/ 3420248 h 3420248"/>
              <a:gd name="connsiteX22" fmla="*/ 10155 w 2566941"/>
              <a:gd name="connsiteY22" fmla="*/ 3393100 h 3420248"/>
              <a:gd name="connsiteX23" fmla="*/ 10115 w 2566941"/>
              <a:gd name="connsiteY23" fmla="*/ 3385186 h 3420248"/>
              <a:gd name="connsiteX24" fmla="*/ 6528 w 2566941"/>
              <a:gd name="connsiteY24" fmla="*/ 3385176 h 3420248"/>
              <a:gd name="connsiteX25" fmla="*/ 6528 w 2566941"/>
              <a:gd name="connsiteY25" fmla="*/ 3073899 h 3420248"/>
              <a:gd name="connsiteX26" fmla="*/ 10083 w 2566941"/>
              <a:gd name="connsiteY26"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64258 w 2566941"/>
              <a:gd name="connsiteY17" fmla="*/ 559059 h 3420248"/>
              <a:gd name="connsiteX18" fmla="*/ 2557345 w 2566941"/>
              <a:gd name="connsiteY18" fmla="*/ 630210 h 3420248"/>
              <a:gd name="connsiteX19" fmla="*/ 2552653 w 2566941"/>
              <a:gd name="connsiteY19" fmla="*/ 907912 h 3420248"/>
              <a:gd name="connsiteX20" fmla="*/ 2555388 w 2566941"/>
              <a:gd name="connsiteY20" fmla="*/ 3420248 h 3420248"/>
              <a:gd name="connsiteX21" fmla="*/ 37301 w 2566941"/>
              <a:gd name="connsiteY21" fmla="*/ 3420248 h 3420248"/>
              <a:gd name="connsiteX22" fmla="*/ 10155 w 2566941"/>
              <a:gd name="connsiteY22" fmla="*/ 3393100 h 3420248"/>
              <a:gd name="connsiteX23" fmla="*/ 10115 w 2566941"/>
              <a:gd name="connsiteY23" fmla="*/ 3385186 h 3420248"/>
              <a:gd name="connsiteX24" fmla="*/ 6528 w 2566941"/>
              <a:gd name="connsiteY24" fmla="*/ 3385176 h 3420248"/>
              <a:gd name="connsiteX25" fmla="*/ 6528 w 2566941"/>
              <a:gd name="connsiteY25" fmla="*/ 3073899 h 3420248"/>
              <a:gd name="connsiteX26" fmla="*/ 10083 w 2566941"/>
              <a:gd name="connsiteY26"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4904 w 2566941"/>
              <a:gd name="connsiteY14" fmla="*/ 455160 h 3420248"/>
              <a:gd name="connsiteX15" fmla="*/ 2566880 w 2566941"/>
              <a:gd name="connsiteY15" fmla="*/ 467958 h 3420248"/>
              <a:gd name="connsiteX16" fmla="*/ 2564258 w 2566941"/>
              <a:gd name="connsiteY16" fmla="*/ 559059 h 3420248"/>
              <a:gd name="connsiteX17" fmla="*/ 2557345 w 2566941"/>
              <a:gd name="connsiteY17" fmla="*/ 630210 h 3420248"/>
              <a:gd name="connsiteX18" fmla="*/ 2552653 w 2566941"/>
              <a:gd name="connsiteY18" fmla="*/ 907912 h 3420248"/>
              <a:gd name="connsiteX19" fmla="*/ 2555388 w 2566941"/>
              <a:gd name="connsiteY19" fmla="*/ 3420248 h 3420248"/>
              <a:gd name="connsiteX20" fmla="*/ 37301 w 2566941"/>
              <a:gd name="connsiteY20" fmla="*/ 3420248 h 3420248"/>
              <a:gd name="connsiteX21" fmla="*/ 10155 w 2566941"/>
              <a:gd name="connsiteY21" fmla="*/ 3393100 h 3420248"/>
              <a:gd name="connsiteX22" fmla="*/ 10115 w 2566941"/>
              <a:gd name="connsiteY22" fmla="*/ 3385186 h 3420248"/>
              <a:gd name="connsiteX23" fmla="*/ 6528 w 2566941"/>
              <a:gd name="connsiteY23" fmla="*/ 3385176 h 3420248"/>
              <a:gd name="connsiteX24" fmla="*/ 6528 w 2566941"/>
              <a:gd name="connsiteY24" fmla="*/ 3073899 h 3420248"/>
              <a:gd name="connsiteX25" fmla="*/ 10083 w 2566941"/>
              <a:gd name="connsiteY25" fmla="*/ 3025648 h 3420248"/>
              <a:gd name="connsiteX0" fmla="*/ 10083 w 2565519"/>
              <a:gd name="connsiteY0" fmla="*/ 3025648 h 3420248"/>
              <a:gd name="connsiteX1" fmla="*/ 7722 w 2565519"/>
              <a:gd name="connsiteY1" fmla="*/ 2971298 h 3420248"/>
              <a:gd name="connsiteX2" fmla="*/ 15061 w 2565519"/>
              <a:gd name="connsiteY2" fmla="*/ 2952290 h 3420248"/>
              <a:gd name="connsiteX3" fmla="*/ 0 w 2565519"/>
              <a:gd name="connsiteY3" fmla="*/ 2893589 h 3420248"/>
              <a:gd name="connsiteX4" fmla="*/ 4999 w 2565519"/>
              <a:gd name="connsiteY4" fmla="*/ 2869588 h 3420248"/>
              <a:gd name="connsiteX5" fmla="*/ 5582 w 2565519"/>
              <a:gd name="connsiteY5" fmla="*/ 2767760 h 3420248"/>
              <a:gd name="connsiteX6" fmla="*/ 4550 w 2565519"/>
              <a:gd name="connsiteY6" fmla="*/ 2571479 h 3420248"/>
              <a:gd name="connsiteX7" fmla="*/ 4448 w 2565519"/>
              <a:gd name="connsiteY7" fmla="*/ 2512336 h 3420248"/>
              <a:gd name="connsiteX8" fmla="*/ 1713 w 2565519"/>
              <a:gd name="connsiteY8" fmla="*/ 0 h 3420248"/>
              <a:gd name="connsiteX9" fmla="*/ 2519800 w 2565519"/>
              <a:gd name="connsiteY9" fmla="*/ 0 h 3420248"/>
              <a:gd name="connsiteX10" fmla="*/ 2546946 w 2565519"/>
              <a:gd name="connsiteY10" fmla="*/ 27148 h 3420248"/>
              <a:gd name="connsiteX11" fmla="*/ 2550576 w 2565519"/>
              <a:gd name="connsiteY11" fmla="*/ 201466 h 3420248"/>
              <a:gd name="connsiteX12" fmla="*/ 2553965 w 2565519"/>
              <a:gd name="connsiteY12" fmla="*/ 281642 h 3420248"/>
              <a:gd name="connsiteX13" fmla="*/ 2557601 w 2565519"/>
              <a:gd name="connsiteY13" fmla="*/ 339557 h 3420248"/>
              <a:gd name="connsiteX14" fmla="*/ 2564904 w 2565519"/>
              <a:gd name="connsiteY14" fmla="*/ 455160 h 3420248"/>
              <a:gd name="connsiteX15" fmla="*/ 2564258 w 2565519"/>
              <a:gd name="connsiteY15" fmla="*/ 559059 h 3420248"/>
              <a:gd name="connsiteX16" fmla="*/ 2557345 w 2565519"/>
              <a:gd name="connsiteY16" fmla="*/ 630210 h 3420248"/>
              <a:gd name="connsiteX17" fmla="*/ 2552653 w 2565519"/>
              <a:gd name="connsiteY17" fmla="*/ 907912 h 3420248"/>
              <a:gd name="connsiteX18" fmla="*/ 2555388 w 2565519"/>
              <a:gd name="connsiteY18" fmla="*/ 3420248 h 3420248"/>
              <a:gd name="connsiteX19" fmla="*/ 37301 w 2565519"/>
              <a:gd name="connsiteY19" fmla="*/ 3420248 h 3420248"/>
              <a:gd name="connsiteX20" fmla="*/ 10155 w 2565519"/>
              <a:gd name="connsiteY20" fmla="*/ 3393100 h 3420248"/>
              <a:gd name="connsiteX21" fmla="*/ 10115 w 2565519"/>
              <a:gd name="connsiteY21" fmla="*/ 3385186 h 3420248"/>
              <a:gd name="connsiteX22" fmla="*/ 6528 w 2565519"/>
              <a:gd name="connsiteY22" fmla="*/ 3385176 h 3420248"/>
              <a:gd name="connsiteX23" fmla="*/ 6528 w 2565519"/>
              <a:gd name="connsiteY23" fmla="*/ 3073899 h 3420248"/>
              <a:gd name="connsiteX24" fmla="*/ 10083 w 2565519"/>
              <a:gd name="connsiteY24" fmla="*/ 3025648 h 3420248"/>
              <a:gd name="connsiteX0" fmla="*/ 10083 w 2572169"/>
              <a:gd name="connsiteY0" fmla="*/ 3025648 h 3420248"/>
              <a:gd name="connsiteX1" fmla="*/ 7722 w 2572169"/>
              <a:gd name="connsiteY1" fmla="*/ 2971298 h 3420248"/>
              <a:gd name="connsiteX2" fmla="*/ 15061 w 2572169"/>
              <a:gd name="connsiteY2" fmla="*/ 2952290 h 3420248"/>
              <a:gd name="connsiteX3" fmla="*/ 0 w 2572169"/>
              <a:gd name="connsiteY3" fmla="*/ 2893589 h 3420248"/>
              <a:gd name="connsiteX4" fmla="*/ 4999 w 2572169"/>
              <a:gd name="connsiteY4" fmla="*/ 2869588 h 3420248"/>
              <a:gd name="connsiteX5" fmla="*/ 5582 w 2572169"/>
              <a:gd name="connsiteY5" fmla="*/ 2767760 h 3420248"/>
              <a:gd name="connsiteX6" fmla="*/ 4550 w 2572169"/>
              <a:gd name="connsiteY6" fmla="*/ 2571479 h 3420248"/>
              <a:gd name="connsiteX7" fmla="*/ 4448 w 2572169"/>
              <a:gd name="connsiteY7" fmla="*/ 2512336 h 3420248"/>
              <a:gd name="connsiteX8" fmla="*/ 1713 w 2572169"/>
              <a:gd name="connsiteY8" fmla="*/ 0 h 3420248"/>
              <a:gd name="connsiteX9" fmla="*/ 2519800 w 2572169"/>
              <a:gd name="connsiteY9" fmla="*/ 0 h 3420248"/>
              <a:gd name="connsiteX10" fmla="*/ 2546946 w 2572169"/>
              <a:gd name="connsiteY10" fmla="*/ 27148 h 3420248"/>
              <a:gd name="connsiteX11" fmla="*/ 2550576 w 2572169"/>
              <a:gd name="connsiteY11" fmla="*/ 201466 h 3420248"/>
              <a:gd name="connsiteX12" fmla="*/ 2553965 w 2572169"/>
              <a:gd name="connsiteY12" fmla="*/ 281642 h 3420248"/>
              <a:gd name="connsiteX13" fmla="*/ 2557601 w 2572169"/>
              <a:gd name="connsiteY13" fmla="*/ 339557 h 3420248"/>
              <a:gd name="connsiteX14" fmla="*/ 2572060 w 2572169"/>
              <a:gd name="connsiteY14" fmla="*/ 415561 h 3420248"/>
              <a:gd name="connsiteX15" fmla="*/ 2564258 w 2572169"/>
              <a:gd name="connsiteY15" fmla="*/ 559059 h 3420248"/>
              <a:gd name="connsiteX16" fmla="*/ 2557345 w 2572169"/>
              <a:gd name="connsiteY16" fmla="*/ 630210 h 3420248"/>
              <a:gd name="connsiteX17" fmla="*/ 2552653 w 2572169"/>
              <a:gd name="connsiteY17" fmla="*/ 907912 h 3420248"/>
              <a:gd name="connsiteX18" fmla="*/ 2555388 w 2572169"/>
              <a:gd name="connsiteY18" fmla="*/ 3420248 h 3420248"/>
              <a:gd name="connsiteX19" fmla="*/ 37301 w 2572169"/>
              <a:gd name="connsiteY19" fmla="*/ 3420248 h 3420248"/>
              <a:gd name="connsiteX20" fmla="*/ 10155 w 2572169"/>
              <a:gd name="connsiteY20" fmla="*/ 3393100 h 3420248"/>
              <a:gd name="connsiteX21" fmla="*/ 10115 w 2572169"/>
              <a:gd name="connsiteY21" fmla="*/ 3385186 h 3420248"/>
              <a:gd name="connsiteX22" fmla="*/ 6528 w 2572169"/>
              <a:gd name="connsiteY22" fmla="*/ 3385176 h 3420248"/>
              <a:gd name="connsiteX23" fmla="*/ 6528 w 2572169"/>
              <a:gd name="connsiteY23" fmla="*/ 3073899 h 3420248"/>
              <a:gd name="connsiteX24" fmla="*/ 10083 w 2572169"/>
              <a:gd name="connsiteY24" fmla="*/ 3025648 h 3420248"/>
              <a:gd name="connsiteX0" fmla="*/ 10083 w 2572169"/>
              <a:gd name="connsiteY0" fmla="*/ 3025648 h 3420248"/>
              <a:gd name="connsiteX1" fmla="*/ 7722 w 2572169"/>
              <a:gd name="connsiteY1" fmla="*/ 2971298 h 3420248"/>
              <a:gd name="connsiteX2" fmla="*/ 0 w 2572169"/>
              <a:gd name="connsiteY2" fmla="*/ 2893589 h 3420248"/>
              <a:gd name="connsiteX3" fmla="*/ 4999 w 2572169"/>
              <a:gd name="connsiteY3" fmla="*/ 2869588 h 3420248"/>
              <a:gd name="connsiteX4" fmla="*/ 5582 w 2572169"/>
              <a:gd name="connsiteY4" fmla="*/ 2767760 h 3420248"/>
              <a:gd name="connsiteX5" fmla="*/ 4550 w 2572169"/>
              <a:gd name="connsiteY5" fmla="*/ 2571479 h 3420248"/>
              <a:gd name="connsiteX6" fmla="*/ 4448 w 2572169"/>
              <a:gd name="connsiteY6" fmla="*/ 2512336 h 3420248"/>
              <a:gd name="connsiteX7" fmla="*/ 1713 w 2572169"/>
              <a:gd name="connsiteY7" fmla="*/ 0 h 3420248"/>
              <a:gd name="connsiteX8" fmla="*/ 2519800 w 2572169"/>
              <a:gd name="connsiteY8" fmla="*/ 0 h 3420248"/>
              <a:gd name="connsiteX9" fmla="*/ 2546946 w 2572169"/>
              <a:gd name="connsiteY9" fmla="*/ 27148 h 3420248"/>
              <a:gd name="connsiteX10" fmla="*/ 2550576 w 2572169"/>
              <a:gd name="connsiteY10" fmla="*/ 201466 h 3420248"/>
              <a:gd name="connsiteX11" fmla="*/ 2553965 w 2572169"/>
              <a:gd name="connsiteY11" fmla="*/ 281642 h 3420248"/>
              <a:gd name="connsiteX12" fmla="*/ 2557601 w 2572169"/>
              <a:gd name="connsiteY12" fmla="*/ 339557 h 3420248"/>
              <a:gd name="connsiteX13" fmla="*/ 2572060 w 2572169"/>
              <a:gd name="connsiteY13" fmla="*/ 415561 h 3420248"/>
              <a:gd name="connsiteX14" fmla="*/ 2564258 w 2572169"/>
              <a:gd name="connsiteY14" fmla="*/ 559059 h 3420248"/>
              <a:gd name="connsiteX15" fmla="*/ 2557345 w 2572169"/>
              <a:gd name="connsiteY15" fmla="*/ 630210 h 3420248"/>
              <a:gd name="connsiteX16" fmla="*/ 2552653 w 2572169"/>
              <a:gd name="connsiteY16" fmla="*/ 907912 h 3420248"/>
              <a:gd name="connsiteX17" fmla="*/ 2555388 w 2572169"/>
              <a:gd name="connsiteY17" fmla="*/ 3420248 h 3420248"/>
              <a:gd name="connsiteX18" fmla="*/ 37301 w 2572169"/>
              <a:gd name="connsiteY18" fmla="*/ 3420248 h 3420248"/>
              <a:gd name="connsiteX19" fmla="*/ 10155 w 2572169"/>
              <a:gd name="connsiteY19" fmla="*/ 3393100 h 3420248"/>
              <a:gd name="connsiteX20" fmla="*/ 10115 w 2572169"/>
              <a:gd name="connsiteY20" fmla="*/ 3385186 h 3420248"/>
              <a:gd name="connsiteX21" fmla="*/ 6528 w 2572169"/>
              <a:gd name="connsiteY21" fmla="*/ 3385176 h 3420248"/>
              <a:gd name="connsiteX22" fmla="*/ 6528 w 2572169"/>
              <a:gd name="connsiteY22" fmla="*/ 3073899 h 3420248"/>
              <a:gd name="connsiteX23" fmla="*/ 10083 w 2572169"/>
              <a:gd name="connsiteY23" fmla="*/ 3025648 h 3420248"/>
              <a:gd name="connsiteX0" fmla="*/ 10083 w 2572169"/>
              <a:gd name="connsiteY0" fmla="*/ 3025648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3 w 2572169"/>
              <a:gd name="connsiteY22" fmla="*/ 3025648 h 3420248"/>
              <a:gd name="connsiteX0" fmla="*/ 10086 w 2572169"/>
              <a:gd name="connsiteY0" fmla="*/ 3025651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6 w 2572169"/>
              <a:gd name="connsiteY22" fmla="*/ 3025651 h 3420248"/>
              <a:gd name="connsiteX0" fmla="*/ 10086 w 2572169"/>
              <a:gd name="connsiteY0" fmla="*/ 3025651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6 w 2572169"/>
              <a:gd name="connsiteY22" fmla="*/ 3025651 h 3420248"/>
              <a:gd name="connsiteX0" fmla="*/ 10357 w 2572440"/>
              <a:gd name="connsiteY0" fmla="*/ 3025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6799 w 2572440"/>
              <a:gd name="connsiteY21" fmla="*/ 3073899 h 3420248"/>
              <a:gd name="connsiteX22" fmla="*/ 10357 w 2572440"/>
              <a:gd name="connsiteY22" fmla="*/ 3025651 h 3420248"/>
              <a:gd name="connsiteX0" fmla="*/ 10357 w 2572440"/>
              <a:gd name="connsiteY0" fmla="*/ 3025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25651 h 3420248"/>
              <a:gd name="connsiteX0" fmla="*/ 10357 w 2572440"/>
              <a:gd name="connsiteY0" fmla="*/ 3079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2070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45576 h 3420248"/>
              <a:gd name="connsiteX21" fmla="*/ 10378 w 2572440"/>
              <a:gd name="connsiteY21" fmla="*/ 3207099 h 3420248"/>
              <a:gd name="connsiteX22" fmla="*/ 10357 w 2572440"/>
              <a:gd name="connsiteY22" fmla="*/ 3079651 h 3420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72440" h="3420248">
                <a:moveTo>
                  <a:pt x="10357" y="3079651"/>
                </a:moveTo>
                <a:cubicBezTo>
                  <a:pt x="16429" y="3035202"/>
                  <a:pt x="-2458" y="2977202"/>
                  <a:pt x="271" y="2915189"/>
                </a:cubicBezTo>
                <a:lnTo>
                  <a:pt x="5270" y="2869588"/>
                </a:lnTo>
                <a:cubicBezTo>
                  <a:pt x="5464" y="2835645"/>
                  <a:pt x="5659" y="2801703"/>
                  <a:pt x="5853" y="2767760"/>
                </a:cubicBezTo>
                <a:cubicBezTo>
                  <a:pt x="5193" y="2669933"/>
                  <a:pt x="5481" y="2669306"/>
                  <a:pt x="4821" y="2571479"/>
                </a:cubicBezTo>
                <a:lnTo>
                  <a:pt x="4719" y="2512336"/>
                </a:lnTo>
                <a:cubicBezTo>
                  <a:pt x="3807" y="1674891"/>
                  <a:pt x="2896" y="837445"/>
                  <a:pt x="1984" y="0"/>
                </a:cubicBezTo>
                <a:lnTo>
                  <a:pt x="2520071" y="0"/>
                </a:lnTo>
                <a:cubicBezTo>
                  <a:pt x="2535047" y="43"/>
                  <a:pt x="2547179" y="12172"/>
                  <a:pt x="2547217" y="27148"/>
                </a:cubicBezTo>
                <a:cubicBezTo>
                  <a:pt x="2552346" y="77753"/>
                  <a:pt x="2550243" y="148266"/>
                  <a:pt x="2550847" y="201466"/>
                </a:cubicBezTo>
                <a:cubicBezTo>
                  <a:pt x="2550846" y="249760"/>
                  <a:pt x="2554237" y="233348"/>
                  <a:pt x="2554236" y="281642"/>
                </a:cubicBezTo>
                <a:lnTo>
                  <a:pt x="2557872" y="339557"/>
                </a:lnTo>
                <a:cubicBezTo>
                  <a:pt x="2559695" y="368477"/>
                  <a:pt x="2570785" y="394161"/>
                  <a:pt x="2572331" y="415561"/>
                </a:cubicBezTo>
                <a:cubicBezTo>
                  <a:pt x="2573440" y="452145"/>
                  <a:pt x="2565789" y="529884"/>
                  <a:pt x="2564529" y="559059"/>
                </a:cubicBezTo>
                <a:cubicBezTo>
                  <a:pt x="2564610" y="593576"/>
                  <a:pt x="2557535" y="595693"/>
                  <a:pt x="2557616" y="630210"/>
                </a:cubicBezTo>
                <a:cubicBezTo>
                  <a:pt x="2557708" y="689752"/>
                  <a:pt x="2552121" y="430419"/>
                  <a:pt x="2552924" y="907912"/>
                </a:cubicBezTo>
                <a:cubicBezTo>
                  <a:pt x="2553836" y="1745357"/>
                  <a:pt x="2554747" y="2582803"/>
                  <a:pt x="2555659" y="3420248"/>
                </a:cubicBezTo>
                <a:lnTo>
                  <a:pt x="37572" y="3420248"/>
                </a:lnTo>
                <a:cubicBezTo>
                  <a:pt x="22596" y="3420205"/>
                  <a:pt x="10464" y="3408076"/>
                  <a:pt x="10426" y="3393100"/>
                </a:cubicBezTo>
                <a:cubicBezTo>
                  <a:pt x="10413" y="3390462"/>
                  <a:pt x="10399" y="3387824"/>
                  <a:pt x="10386" y="3385186"/>
                </a:cubicBezTo>
                <a:lnTo>
                  <a:pt x="6799" y="3345576"/>
                </a:lnTo>
                <a:lnTo>
                  <a:pt x="10378" y="3207099"/>
                </a:lnTo>
                <a:cubicBezTo>
                  <a:pt x="10371" y="3163416"/>
                  <a:pt x="10364" y="3123334"/>
                  <a:pt x="10357" y="3079651"/>
                </a:cubicBezTo>
                <a:close/>
              </a:path>
            </a:pathLst>
          </a:custGeom>
          <a:blipFill>
            <a:blip r:embed="rId2"/>
            <a:tile tx="0" ty="0" sx="100000" sy="100000" flip="none" algn="tl"/>
          </a:blipFill>
          <a:ln w="9525" cap="flat">
            <a:noFill/>
            <a:prstDash val="solid"/>
            <a:miter/>
          </a:ln>
        </p:spPr>
        <p:txBody>
          <a:bodyPr wrap="square" rtlCol="0" anchor="ctr">
            <a:noAutofit/>
          </a:bodyPr>
          <a:lstStyle/>
          <a:p>
            <a:endParaRPr lang="en-US"/>
          </a:p>
        </p:txBody>
      </p:sp>
      <p:pic>
        <p:nvPicPr>
          <p:cNvPr id="9220" name="Picture 4" descr="The Ukrainian Night: An Intimate History of Revolution, with Marci Shore |  Carnegie Council for Ethics in International Affairs">
            <a:extLst>
              <a:ext uri="{FF2B5EF4-FFF2-40B4-BE49-F238E27FC236}">
                <a16:creationId xmlns:a16="http://schemas.microsoft.com/office/drawing/2014/main" id="{9C7CC6C7-950E-4250-BFF3-0765A433724B}"/>
              </a:ext>
            </a:extLst>
          </p:cNvPr>
          <p:cNvPicPr>
            <a:picLocks noChangeAspect="1" noChangeArrowheads="1"/>
          </p:cNvPicPr>
          <p:nvPr/>
        </p:nvPicPr>
        <p:blipFill rotWithShape="1">
          <a:blip r:embed="rId3">
            <a:alphaModFix amt="85000"/>
            <a:extLst>
              <a:ext uri="{28A0092B-C50C-407E-A947-70E740481C1C}">
                <a14:useLocalDpi xmlns:a14="http://schemas.microsoft.com/office/drawing/2010/main" val="0"/>
              </a:ext>
            </a:extLst>
          </a:blip>
          <a:srcRect l="5363" r="16782" b="-2"/>
          <a:stretch/>
        </p:blipFill>
        <p:spPr bwMode="auto">
          <a:xfrm>
            <a:off x="354170" y="365580"/>
            <a:ext cx="3321973" cy="2389505"/>
          </a:xfrm>
          <a:custGeom>
            <a:avLst/>
            <a:gdLst/>
            <a:ahLst/>
            <a:cxnLst/>
            <a:rect l="l" t="t" r="r" b="b"/>
            <a:pathLst>
              <a:path w="3321973" h="2389505">
                <a:moveTo>
                  <a:pt x="205212" y="0"/>
                </a:moveTo>
                <a:lnTo>
                  <a:pt x="334017" y="11029"/>
                </a:lnTo>
                <a:cubicBezTo>
                  <a:pt x="374710" y="13525"/>
                  <a:pt x="412048" y="15814"/>
                  <a:pt x="452740" y="18310"/>
                </a:cubicBezTo>
                <a:cubicBezTo>
                  <a:pt x="493822" y="26112"/>
                  <a:pt x="548856" y="13083"/>
                  <a:pt x="606478" y="18997"/>
                </a:cubicBezTo>
                <a:lnTo>
                  <a:pt x="648691" y="25936"/>
                </a:lnTo>
                <a:cubicBezTo>
                  <a:pt x="680299" y="28048"/>
                  <a:pt x="711907" y="30160"/>
                  <a:pt x="743516" y="32272"/>
                </a:cubicBezTo>
                <a:cubicBezTo>
                  <a:pt x="834680" y="37303"/>
                  <a:pt x="835248" y="37589"/>
                  <a:pt x="926412" y="42620"/>
                </a:cubicBezTo>
                <a:lnTo>
                  <a:pt x="981511" y="45919"/>
                </a:lnTo>
                <a:cubicBezTo>
                  <a:pt x="1761665" y="93089"/>
                  <a:pt x="2541819" y="140260"/>
                  <a:pt x="3321973" y="187430"/>
                </a:cubicBezTo>
                <a:lnTo>
                  <a:pt x="3187957" y="2367306"/>
                </a:lnTo>
                <a:cubicBezTo>
                  <a:pt x="3187120" y="2380268"/>
                  <a:pt x="3175176" y="2390076"/>
                  <a:pt x="3161224" y="2389251"/>
                </a:cubicBezTo>
                <a:cubicBezTo>
                  <a:pt x="3113810" y="2390793"/>
                  <a:pt x="3048237" y="2384934"/>
                  <a:pt x="2998648" y="2382411"/>
                </a:cubicBezTo>
                <a:cubicBezTo>
                  <a:pt x="2953661" y="2379644"/>
                  <a:pt x="2968768" y="2383520"/>
                  <a:pt x="2923781" y="2380753"/>
                </a:cubicBezTo>
                <a:lnTo>
                  <a:pt x="2869638" y="2380584"/>
                </a:lnTo>
                <a:cubicBezTo>
                  <a:pt x="2842601" y="2380506"/>
                  <a:pt x="2818086" y="2388635"/>
                  <a:pt x="2798069" y="2388748"/>
                </a:cubicBezTo>
                <a:cubicBezTo>
                  <a:pt x="2763930" y="2387613"/>
                  <a:pt x="2691921" y="2376538"/>
                  <a:pt x="2664811" y="2373776"/>
                </a:cubicBezTo>
                <a:cubicBezTo>
                  <a:pt x="2632653" y="2371869"/>
                  <a:pt x="2631058" y="2365623"/>
                  <a:pt x="2598900" y="2363717"/>
                </a:cubicBezTo>
                <a:cubicBezTo>
                  <a:pt x="2543430" y="2360386"/>
                  <a:pt x="2785303" y="2370402"/>
                  <a:pt x="2340462" y="2343751"/>
                </a:cubicBezTo>
                <a:cubicBezTo>
                  <a:pt x="1560308" y="2296581"/>
                  <a:pt x="780153" y="2249410"/>
                  <a:pt x="0" y="2202240"/>
                </a:cubicBezTo>
                <a:lnTo>
                  <a:pt x="134015" y="22364"/>
                </a:lnTo>
                <a:cubicBezTo>
                  <a:pt x="134853" y="9402"/>
                  <a:pt x="146797" y="-406"/>
                  <a:pt x="160749" y="418"/>
                </a:cubicBezTo>
                <a:cubicBezTo>
                  <a:pt x="163207" y="558"/>
                  <a:pt x="165665" y="697"/>
                  <a:pt x="168123" y="837"/>
                </a:cubicBezTo>
                <a:close/>
              </a:path>
            </a:pathLst>
          </a:custGeom>
          <a:noFill/>
          <a:extLst>
            <a:ext uri="{909E8E84-426E-40DD-AFC4-6F175D3DCCD1}">
              <a14:hiddenFill xmlns:a14="http://schemas.microsoft.com/office/drawing/2010/main">
                <a:solidFill>
                  <a:srgbClr val="FFFFFF"/>
                </a:solidFill>
              </a14:hiddenFill>
            </a:ext>
          </a:extLst>
        </p:spPr>
      </p:pic>
      <p:sp>
        <p:nvSpPr>
          <p:cNvPr id="9264" name="Freeform: Shape 9263">
            <a:extLst>
              <a:ext uri="{FF2B5EF4-FFF2-40B4-BE49-F238E27FC236}">
                <a16:creationId xmlns:a16="http://schemas.microsoft.com/office/drawing/2014/main" id="{E8420D38-EBD1-4C11-AE42-CE798ACF47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35">
            <a:off x="9426854" y="233529"/>
            <a:ext cx="2765180" cy="2608440"/>
          </a:xfrm>
          <a:custGeom>
            <a:avLst/>
            <a:gdLst>
              <a:gd name="connsiteX0" fmla="*/ 118506 w 2765180"/>
              <a:gd name="connsiteY0" fmla="*/ 0 h 2608440"/>
              <a:gd name="connsiteX1" fmla="*/ 2765180 w 2765180"/>
              <a:gd name="connsiteY1" fmla="*/ 126669 h 2608440"/>
              <a:gd name="connsiteX2" fmla="*/ 2765180 w 2765180"/>
              <a:gd name="connsiteY2" fmla="*/ 2608440 h 2608440"/>
              <a:gd name="connsiteX3" fmla="*/ 0 w 2765180"/>
              <a:gd name="connsiteY3" fmla="*/ 2476098 h 2608440"/>
            </a:gdLst>
            <a:ahLst/>
            <a:cxnLst>
              <a:cxn ang="0">
                <a:pos x="connsiteX0" y="connsiteY0"/>
              </a:cxn>
              <a:cxn ang="0">
                <a:pos x="connsiteX1" y="connsiteY1"/>
              </a:cxn>
              <a:cxn ang="0">
                <a:pos x="connsiteX2" y="connsiteY2"/>
              </a:cxn>
              <a:cxn ang="0">
                <a:pos x="connsiteX3" y="connsiteY3"/>
              </a:cxn>
            </a:cxnLst>
            <a:rect l="l" t="t" r="r" b="b"/>
            <a:pathLst>
              <a:path w="2765180" h="2608440">
                <a:moveTo>
                  <a:pt x="118506" y="0"/>
                </a:moveTo>
                <a:lnTo>
                  <a:pt x="2765180" y="126669"/>
                </a:lnTo>
                <a:lnTo>
                  <a:pt x="2765180" y="2608440"/>
                </a:lnTo>
                <a:lnTo>
                  <a:pt x="0" y="2476098"/>
                </a:lnTo>
                <a:close/>
              </a:path>
            </a:pathLst>
          </a:cu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266" name="Freeform: Shape 9265">
            <a:extLst>
              <a:ext uri="{FF2B5EF4-FFF2-40B4-BE49-F238E27FC236}">
                <a16:creationId xmlns:a16="http://schemas.microsoft.com/office/drawing/2014/main" id="{BF2A4886-98D3-48B8-9F0A-264BE01D0A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35">
            <a:off x="9545969" y="354824"/>
            <a:ext cx="2650960" cy="2387785"/>
          </a:xfrm>
          <a:custGeom>
            <a:avLst/>
            <a:gdLst>
              <a:gd name="connsiteX0" fmla="*/ 188428 w 2649646"/>
              <a:gd name="connsiteY0" fmla="*/ 0 h 2386601"/>
              <a:gd name="connsiteX1" fmla="*/ 317319 w 2649646"/>
              <a:gd name="connsiteY1" fmla="*/ 9987 h 2386601"/>
              <a:gd name="connsiteX2" fmla="*/ 436100 w 2649646"/>
              <a:gd name="connsiteY2" fmla="*/ 16262 h 2386601"/>
              <a:gd name="connsiteX3" fmla="*/ 589846 w 2649646"/>
              <a:gd name="connsiteY3" fmla="*/ 15508 h 2386601"/>
              <a:gd name="connsiteX4" fmla="*/ 632112 w 2649646"/>
              <a:gd name="connsiteY4" fmla="*/ 22158 h 2386601"/>
              <a:gd name="connsiteX5" fmla="*/ 726986 w 2649646"/>
              <a:gd name="connsiteY5" fmla="*/ 27700 h 2386601"/>
              <a:gd name="connsiteX6" fmla="*/ 909965 w 2649646"/>
              <a:gd name="connsiteY6" fmla="*/ 36484 h 2386601"/>
              <a:gd name="connsiteX7" fmla="*/ 965089 w 2649646"/>
              <a:gd name="connsiteY7" fmla="*/ 39315 h 2386601"/>
              <a:gd name="connsiteX8" fmla="*/ 2649646 w 2649646"/>
              <a:gd name="connsiteY8" fmla="*/ 126832 h 2386601"/>
              <a:gd name="connsiteX9" fmla="*/ 2649646 w 2649646"/>
              <a:gd name="connsiteY9" fmla="*/ 2386601 h 2386601"/>
              <a:gd name="connsiteX10" fmla="*/ 2646803 w 2649646"/>
              <a:gd name="connsiteY10" fmla="*/ 2386313 h 2386601"/>
              <a:gd name="connsiteX11" fmla="*/ 2600173 w 2649646"/>
              <a:gd name="connsiteY11" fmla="*/ 2378675 h 2386601"/>
              <a:gd name="connsiteX12" fmla="*/ 2341578 w 2649646"/>
              <a:gd name="connsiteY12" fmla="*/ 2360834 h 2386601"/>
              <a:gd name="connsiteX13" fmla="*/ 0 w 2649646"/>
              <a:gd name="connsiteY13" fmla="*/ 2239182 h 2386601"/>
              <a:gd name="connsiteX14" fmla="*/ 117401 w 2649646"/>
              <a:gd name="connsiteY14" fmla="*/ 23391 h 2386601"/>
              <a:gd name="connsiteX15" fmla="*/ 143968 w 2649646"/>
              <a:gd name="connsiteY15" fmla="*/ 845 h 2386601"/>
              <a:gd name="connsiteX16" fmla="*/ 151345 w 2649646"/>
              <a:gd name="connsiteY16" fmla="*/ 1200 h 2386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649646" h="2386601">
                <a:moveTo>
                  <a:pt x="188428" y="0"/>
                </a:moveTo>
                <a:lnTo>
                  <a:pt x="317319" y="9987"/>
                </a:lnTo>
                <a:cubicBezTo>
                  <a:pt x="358032" y="12138"/>
                  <a:pt x="395388" y="14111"/>
                  <a:pt x="436100" y="16262"/>
                </a:cubicBezTo>
                <a:cubicBezTo>
                  <a:pt x="477242" y="23800"/>
                  <a:pt x="532178" y="10044"/>
                  <a:pt x="589846" y="15508"/>
                </a:cubicBezTo>
                <a:lnTo>
                  <a:pt x="632112" y="22158"/>
                </a:lnTo>
                <a:cubicBezTo>
                  <a:pt x="663737" y="24005"/>
                  <a:pt x="695361" y="25853"/>
                  <a:pt x="726986" y="27700"/>
                </a:cubicBezTo>
                <a:cubicBezTo>
                  <a:pt x="818190" y="31950"/>
                  <a:pt x="818761" y="32234"/>
                  <a:pt x="909965" y="36484"/>
                </a:cubicBezTo>
                <a:lnTo>
                  <a:pt x="965089" y="39315"/>
                </a:lnTo>
                <a:lnTo>
                  <a:pt x="2649646" y="126832"/>
                </a:lnTo>
                <a:lnTo>
                  <a:pt x="2649646" y="2386601"/>
                </a:lnTo>
                <a:lnTo>
                  <a:pt x="2646803" y="2386313"/>
                </a:lnTo>
                <a:cubicBezTo>
                  <a:pt x="2631259" y="2383767"/>
                  <a:pt x="2624303" y="2379900"/>
                  <a:pt x="2600173" y="2378675"/>
                </a:cubicBezTo>
                <a:cubicBezTo>
                  <a:pt x="2544676" y="2375816"/>
                  <a:pt x="2786630" y="2383706"/>
                  <a:pt x="2341578" y="2360834"/>
                </a:cubicBezTo>
                <a:cubicBezTo>
                  <a:pt x="1561052" y="2320284"/>
                  <a:pt x="780526" y="2279733"/>
                  <a:pt x="0" y="2239182"/>
                </a:cubicBezTo>
                <a:lnTo>
                  <a:pt x="117401" y="23391"/>
                </a:lnTo>
                <a:cubicBezTo>
                  <a:pt x="118139" y="10215"/>
                  <a:pt x="130009" y="139"/>
                  <a:pt x="143968" y="845"/>
                </a:cubicBezTo>
                <a:cubicBezTo>
                  <a:pt x="146427" y="963"/>
                  <a:pt x="148886" y="1081"/>
                  <a:pt x="151345" y="1200"/>
                </a:cubicBezTo>
                <a:close/>
              </a:path>
            </a:pathLst>
          </a:cu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222" name="Picture 6" descr="The Roots of the Ukraine Crisis - WSJ">
            <a:extLst>
              <a:ext uri="{FF2B5EF4-FFF2-40B4-BE49-F238E27FC236}">
                <a16:creationId xmlns:a16="http://schemas.microsoft.com/office/drawing/2014/main" id="{6F8E4CE5-078E-4C74-8948-20613BD5E5C8}"/>
              </a:ext>
            </a:extLst>
          </p:cNvPr>
          <p:cNvPicPr>
            <a:picLocks noChangeAspect="1" noChangeArrowheads="1"/>
          </p:cNvPicPr>
          <p:nvPr/>
        </p:nvPicPr>
        <p:blipFill rotWithShape="1">
          <a:blip r:embed="rId4">
            <a:alphaModFix amt="85000"/>
            <a:extLst>
              <a:ext uri="{28A0092B-C50C-407E-A947-70E740481C1C}">
                <a14:useLocalDpi xmlns:a14="http://schemas.microsoft.com/office/drawing/2010/main" val="0"/>
              </a:ext>
            </a:extLst>
          </a:blip>
          <a:srcRect l="20460" r="5668"/>
          <a:stretch/>
        </p:blipFill>
        <p:spPr bwMode="auto">
          <a:xfrm>
            <a:off x="9545458" y="354316"/>
            <a:ext cx="2651903" cy="2388885"/>
          </a:xfrm>
          <a:custGeom>
            <a:avLst/>
            <a:gdLst/>
            <a:ahLst/>
            <a:cxnLst/>
            <a:rect l="l" t="t" r="r" b="b"/>
            <a:pathLst>
              <a:path w="2651903" h="2388885">
                <a:moveTo>
                  <a:pt x="189522" y="0"/>
                </a:moveTo>
                <a:lnTo>
                  <a:pt x="318472" y="10050"/>
                </a:lnTo>
                <a:cubicBezTo>
                  <a:pt x="359204" y="12220"/>
                  <a:pt x="396578" y="14211"/>
                  <a:pt x="437309" y="16381"/>
                </a:cubicBezTo>
                <a:cubicBezTo>
                  <a:pt x="478468" y="23941"/>
                  <a:pt x="533438" y="10203"/>
                  <a:pt x="591132" y="15696"/>
                </a:cubicBezTo>
                <a:lnTo>
                  <a:pt x="633416" y="22368"/>
                </a:lnTo>
                <a:cubicBezTo>
                  <a:pt x="665056" y="24230"/>
                  <a:pt x="696694" y="26093"/>
                  <a:pt x="728334" y="27955"/>
                </a:cubicBezTo>
                <a:cubicBezTo>
                  <a:pt x="819582" y="32248"/>
                  <a:pt x="820153" y="32532"/>
                  <a:pt x="911400" y="36825"/>
                </a:cubicBezTo>
                <a:lnTo>
                  <a:pt x="966550" y="39682"/>
                </a:lnTo>
                <a:lnTo>
                  <a:pt x="2651903" y="127995"/>
                </a:lnTo>
                <a:lnTo>
                  <a:pt x="2650894" y="2388885"/>
                </a:lnTo>
                <a:lnTo>
                  <a:pt x="2648049" y="2388595"/>
                </a:lnTo>
                <a:cubicBezTo>
                  <a:pt x="2632499" y="2386041"/>
                  <a:pt x="2625541" y="2382169"/>
                  <a:pt x="2601400" y="2380933"/>
                </a:cubicBezTo>
                <a:cubicBezTo>
                  <a:pt x="2545877" y="2378048"/>
                  <a:pt x="2787947" y="2386050"/>
                  <a:pt x="2342685" y="2362967"/>
                </a:cubicBezTo>
                <a:cubicBezTo>
                  <a:pt x="1561790" y="2322049"/>
                  <a:pt x="780895" y="2281129"/>
                  <a:pt x="0" y="2240209"/>
                </a:cubicBezTo>
                <a:lnTo>
                  <a:pt x="118449" y="23371"/>
                </a:lnTo>
                <a:cubicBezTo>
                  <a:pt x="119193" y="10189"/>
                  <a:pt x="131074" y="113"/>
                  <a:pt x="145039" y="826"/>
                </a:cubicBezTo>
                <a:cubicBezTo>
                  <a:pt x="147499" y="945"/>
                  <a:pt x="149960" y="1064"/>
                  <a:pt x="152420" y="1185"/>
                </a:cubicBezTo>
                <a:close/>
              </a:path>
            </a:pathLst>
          </a:custGeom>
          <a:noFill/>
          <a:extLst>
            <a:ext uri="{909E8E84-426E-40DD-AFC4-6F175D3DCCD1}">
              <a14:hiddenFill xmlns:a14="http://schemas.microsoft.com/office/drawing/2010/main">
                <a:solidFill>
                  <a:srgbClr val="FFFFFF"/>
                </a:solidFill>
              </a14:hiddenFill>
            </a:ext>
          </a:extLst>
        </p:spPr>
      </p:pic>
      <p:sp>
        <p:nvSpPr>
          <p:cNvPr id="9268" name="Freeform: Shape 9267">
            <a:extLst>
              <a:ext uri="{FF2B5EF4-FFF2-40B4-BE49-F238E27FC236}">
                <a16:creationId xmlns:a16="http://schemas.microsoft.com/office/drawing/2014/main" id="{72CDADC0-84B7-4019-900B-5D572D3BDF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051429">
            <a:off x="9845633" y="-418129"/>
            <a:ext cx="444795" cy="1868387"/>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5">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EC4C8FA-1343-452A-8798-D50ADA5CE6C1}"/>
              </a:ext>
            </a:extLst>
          </p:cNvPr>
          <p:cNvSpPr>
            <a:spLocks noGrp="1"/>
          </p:cNvSpPr>
          <p:nvPr>
            <p:ph type="title"/>
          </p:nvPr>
        </p:nvSpPr>
        <p:spPr>
          <a:xfrm>
            <a:off x="3333864" y="685798"/>
            <a:ext cx="5775125" cy="1910957"/>
          </a:xfrm>
        </p:spPr>
        <p:txBody>
          <a:bodyPr>
            <a:normAutofit/>
          </a:bodyPr>
          <a:lstStyle/>
          <a:p>
            <a:r>
              <a:rPr lang="en-US"/>
              <a:t>Ukraine history </a:t>
            </a:r>
            <a:br>
              <a:rPr lang="en-US"/>
            </a:br>
            <a:endParaRPr lang="en-US" dirty="0"/>
          </a:p>
        </p:txBody>
      </p:sp>
      <p:sp>
        <p:nvSpPr>
          <p:cNvPr id="9270" name="Freeform: Shape 9269">
            <a:extLst>
              <a:ext uri="{FF2B5EF4-FFF2-40B4-BE49-F238E27FC236}">
                <a16:creationId xmlns:a16="http://schemas.microsoft.com/office/drawing/2014/main" id="{DE2C9E51-73F9-4DFA-898C-87EB227CAF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81632"/>
            <a:ext cx="5737221" cy="3876368"/>
          </a:xfrm>
          <a:custGeom>
            <a:avLst/>
            <a:gdLst>
              <a:gd name="connsiteX0" fmla="*/ 5499598 w 5737221"/>
              <a:gd name="connsiteY0" fmla="*/ 0 h 3876368"/>
              <a:gd name="connsiteX1" fmla="*/ 5737221 w 5737221"/>
              <a:gd name="connsiteY1" fmla="*/ 3876368 h 3876368"/>
              <a:gd name="connsiteX2" fmla="*/ 0 w 5737221"/>
              <a:gd name="connsiteY2" fmla="*/ 3876368 h 3876368"/>
              <a:gd name="connsiteX3" fmla="*/ 0 w 5737221"/>
              <a:gd name="connsiteY3" fmla="*/ 337129 h 3876368"/>
            </a:gdLst>
            <a:ahLst/>
            <a:cxnLst>
              <a:cxn ang="0">
                <a:pos x="connsiteX0" y="connsiteY0"/>
              </a:cxn>
              <a:cxn ang="0">
                <a:pos x="connsiteX1" y="connsiteY1"/>
              </a:cxn>
              <a:cxn ang="0">
                <a:pos x="connsiteX2" y="connsiteY2"/>
              </a:cxn>
              <a:cxn ang="0">
                <a:pos x="connsiteX3" y="connsiteY3"/>
              </a:cxn>
            </a:cxnLst>
            <a:rect l="l" t="t" r="r" b="b"/>
            <a:pathLst>
              <a:path w="5737221" h="3876368">
                <a:moveTo>
                  <a:pt x="5499598" y="0"/>
                </a:moveTo>
                <a:lnTo>
                  <a:pt x="5737221" y="3876368"/>
                </a:lnTo>
                <a:lnTo>
                  <a:pt x="0" y="3876368"/>
                </a:lnTo>
                <a:lnTo>
                  <a:pt x="0" y="337129"/>
                </a:lnTo>
                <a:close/>
              </a:path>
            </a:pathLst>
          </a:custGeom>
          <a:solidFill>
            <a:schemeClr val="tx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272" name="Freeform: Shape 9271">
            <a:extLst>
              <a:ext uri="{FF2B5EF4-FFF2-40B4-BE49-F238E27FC236}">
                <a16:creationId xmlns:a16="http://schemas.microsoft.com/office/drawing/2014/main" id="{12D77736-8763-41B6-8CF9-0490A81E9A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2" y="3108603"/>
            <a:ext cx="5609381" cy="3749397"/>
          </a:xfrm>
          <a:custGeom>
            <a:avLst/>
            <a:gdLst>
              <a:gd name="connsiteX0" fmla="*/ 5379542 w 5609381"/>
              <a:gd name="connsiteY0" fmla="*/ 0 h 3749397"/>
              <a:gd name="connsiteX1" fmla="*/ 5609381 w 5609381"/>
              <a:gd name="connsiteY1" fmla="*/ 3749397 h 3749397"/>
              <a:gd name="connsiteX2" fmla="*/ 0 w 5609381"/>
              <a:gd name="connsiteY2" fmla="*/ 3749397 h 3749397"/>
              <a:gd name="connsiteX3" fmla="*/ 0 w 5609381"/>
              <a:gd name="connsiteY3" fmla="*/ 345888 h 3749397"/>
              <a:gd name="connsiteX4" fmla="*/ 86435 w 5609381"/>
              <a:gd name="connsiteY4" fmla="*/ 338142 h 3749397"/>
              <a:gd name="connsiteX5" fmla="*/ 371730 w 5609381"/>
              <a:gd name="connsiteY5" fmla="*/ 312577 h 3749397"/>
              <a:gd name="connsiteX6" fmla="*/ 486903 w 5609381"/>
              <a:gd name="connsiteY6" fmla="*/ 305316 h 3749397"/>
              <a:gd name="connsiteX7" fmla="*/ 5379542 w 5609381"/>
              <a:gd name="connsiteY7" fmla="*/ 0 h 374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09381" h="3749397">
                <a:moveTo>
                  <a:pt x="5379542" y="0"/>
                </a:moveTo>
                <a:lnTo>
                  <a:pt x="5609381" y="3749397"/>
                </a:lnTo>
                <a:lnTo>
                  <a:pt x="0" y="3749397"/>
                </a:lnTo>
                <a:lnTo>
                  <a:pt x="0" y="345888"/>
                </a:lnTo>
                <a:lnTo>
                  <a:pt x="86435" y="338142"/>
                </a:lnTo>
                <a:cubicBezTo>
                  <a:pt x="181470" y="328604"/>
                  <a:pt x="276506" y="319066"/>
                  <a:pt x="371730" y="312577"/>
                </a:cubicBezTo>
                <a:lnTo>
                  <a:pt x="486903" y="305316"/>
                </a:lnTo>
                <a:cubicBezTo>
                  <a:pt x="2117783" y="203543"/>
                  <a:pt x="3748663" y="101773"/>
                  <a:pt x="5379542" y="0"/>
                </a:cubicBezTo>
                <a:close/>
              </a:path>
            </a:pathLst>
          </a:custGeom>
          <a:blipFill dpi="0" rotWithShape="1">
            <a:blip r:embed="rId2"/>
            <a:srcRect/>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224" name="Picture 8" descr="Poland and Ukraine: History Divides - The Warsaw Institute Review">
            <a:extLst>
              <a:ext uri="{FF2B5EF4-FFF2-40B4-BE49-F238E27FC236}">
                <a16:creationId xmlns:a16="http://schemas.microsoft.com/office/drawing/2014/main" id="{C39A0CC6-0731-4AA9-9509-5D7AE177DA93}"/>
              </a:ext>
            </a:extLst>
          </p:cNvPr>
          <p:cNvPicPr>
            <a:picLocks noChangeAspect="1" noChangeArrowheads="1"/>
          </p:cNvPicPr>
          <p:nvPr/>
        </p:nvPicPr>
        <p:blipFill rotWithShape="1">
          <a:blip r:embed="rId6">
            <a:alphaModFix amt="85000"/>
            <a:extLst>
              <a:ext uri="{28A0092B-C50C-407E-A947-70E740481C1C}">
                <a14:useLocalDpi xmlns:a14="http://schemas.microsoft.com/office/drawing/2010/main" val="0"/>
              </a:ext>
            </a:extLst>
          </a:blip>
          <a:srcRect t="10763" r="1" b="1"/>
          <a:stretch/>
        </p:blipFill>
        <p:spPr bwMode="auto">
          <a:xfrm>
            <a:off x="6642" y="3108603"/>
            <a:ext cx="5609381" cy="3749397"/>
          </a:xfrm>
          <a:custGeom>
            <a:avLst/>
            <a:gdLst/>
            <a:ahLst/>
            <a:cxnLst/>
            <a:rect l="l" t="t" r="r" b="b"/>
            <a:pathLst>
              <a:path w="5609381" h="3749397">
                <a:moveTo>
                  <a:pt x="5379542" y="0"/>
                </a:moveTo>
                <a:lnTo>
                  <a:pt x="5609381" y="3749397"/>
                </a:lnTo>
                <a:lnTo>
                  <a:pt x="0" y="3749397"/>
                </a:lnTo>
                <a:lnTo>
                  <a:pt x="0" y="345888"/>
                </a:lnTo>
                <a:lnTo>
                  <a:pt x="86435" y="338142"/>
                </a:lnTo>
                <a:cubicBezTo>
                  <a:pt x="181470" y="328604"/>
                  <a:pt x="276506" y="319066"/>
                  <a:pt x="371730" y="312577"/>
                </a:cubicBezTo>
                <a:lnTo>
                  <a:pt x="486903" y="305316"/>
                </a:lnTo>
                <a:cubicBezTo>
                  <a:pt x="2117783" y="203543"/>
                  <a:pt x="3748663" y="101773"/>
                  <a:pt x="5379542" y="0"/>
                </a:cubicBezTo>
                <a:close/>
              </a:path>
            </a:pathLst>
          </a:custGeom>
          <a:noFill/>
          <a:extLst>
            <a:ext uri="{909E8E84-426E-40DD-AFC4-6F175D3DCCD1}">
              <a14:hiddenFill xmlns:a14="http://schemas.microsoft.com/office/drawing/2010/main">
                <a:solidFill>
                  <a:srgbClr val="FFFFFF"/>
                </a:solidFill>
              </a14:hiddenFill>
            </a:ext>
          </a:extLst>
        </p:spPr>
      </p:pic>
      <p:grpSp>
        <p:nvGrpSpPr>
          <p:cNvPr id="9274" name="Group 9273">
            <a:extLst>
              <a:ext uri="{FF2B5EF4-FFF2-40B4-BE49-F238E27FC236}">
                <a16:creationId xmlns:a16="http://schemas.microsoft.com/office/drawing/2014/main" id="{E0B86CD0-600D-4A9B-870E-F790244BFB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9275" name="Group 9274">
              <a:extLst>
                <a:ext uri="{FF2B5EF4-FFF2-40B4-BE49-F238E27FC236}">
                  <a16:creationId xmlns:a16="http://schemas.microsoft.com/office/drawing/2014/main" id="{A0D72F24-39A0-4C77-9B47-2C4A5A291B9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9277" name="Straight Connector 9276">
                <a:extLst>
                  <a:ext uri="{FF2B5EF4-FFF2-40B4-BE49-F238E27FC236}">
                    <a16:creationId xmlns:a16="http://schemas.microsoft.com/office/drawing/2014/main" id="{7DFD93CA-39B5-4634-BC1F-26EEB6CFA3C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9297" name="Straight Connector 9277">
                <a:extLst>
                  <a:ext uri="{FF2B5EF4-FFF2-40B4-BE49-F238E27FC236}">
                    <a16:creationId xmlns:a16="http://schemas.microsoft.com/office/drawing/2014/main" id="{D002D7D0-83A5-4B58-9C85-E5C9F604FB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rgbClr val="FFFFFF"/>
                </a:solidFill>
              </a:ln>
            </p:spPr>
            <p:style>
              <a:lnRef idx="1">
                <a:schemeClr val="accent1"/>
              </a:lnRef>
              <a:fillRef idx="0">
                <a:schemeClr val="accent1"/>
              </a:fillRef>
              <a:effectRef idx="0">
                <a:schemeClr val="accent1"/>
              </a:effectRef>
              <a:fontRef idx="minor">
                <a:schemeClr val="tx1"/>
              </a:fontRef>
            </p:style>
          </p:cxnSp>
        </p:grpSp>
        <p:sp>
          <p:nvSpPr>
            <p:cNvPr id="9276" name="Oval 9275">
              <a:extLst>
                <a:ext uri="{FF2B5EF4-FFF2-40B4-BE49-F238E27FC236}">
                  <a16:creationId xmlns:a16="http://schemas.microsoft.com/office/drawing/2014/main" id="{9F0CAF64-687B-4349-9F53-72DDEB595C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280" name="Rectangle 9">
            <a:extLst>
              <a:ext uri="{FF2B5EF4-FFF2-40B4-BE49-F238E27FC236}">
                <a16:creationId xmlns:a16="http://schemas.microsoft.com/office/drawing/2014/main" id="{740B4320-9487-4A9F-8D98-E0F1EA33BC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365798">
            <a:off x="4619706" y="3759316"/>
            <a:ext cx="3247616" cy="2345829"/>
          </a:xfrm>
          <a:custGeom>
            <a:avLst/>
            <a:gdLst>
              <a:gd name="connsiteX0" fmla="*/ 0 w 3412914"/>
              <a:gd name="connsiteY0" fmla="*/ 0 h 2472474"/>
              <a:gd name="connsiteX1" fmla="*/ 3412914 w 3412914"/>
              <a:gd name="connsiteY1" fmla="*/ 0 h 2472474"/>
              <a:gd name="connsiteX2" fmla="*/ 3412914 w 3412914"/>
              <a:gd name="connsiteY2" fmla="*/ 2472474 h 2472474"/>
              <a:gd name="connsiteX3" fmla="*/ 0 w 3412914"/>
              <a:gd name="connsiteY3" fmla="*/ 2472474 h 2472474"/>
              <a:gd name="connsiteX4" fmla="*/ 0 w 3412914"/>
              <a:gd name="connsiteY4" fmla="*/ 0 h 2472474"/>
              <a:gd name="connsiteX0" fmla="*/ 0 w 3416387"/>
              <a:gd name="connsiteY0" fmla="*/ 0 h 2472474"/>
              <a:gd name="connsiteX1" fmla="*/ 3412914 w 3416387"/>
              <a:gd name="connsiteY1" fmla="*/ 0 h 2472474"/>
              <a:gd name="connsiteX2" fmla="*/ 3416387 w 3416387"/>
              <a:gd name="connsiteY2" fmla="*/ 2449362 h 2472474"/>
              <a:gd name="connsiteX3" fmla="*/ 0 w 3416387"/>
              <a:gd name="connsiteY3" fmla="*/ 2472474 h 2472474"/>
              <a:gd name="connsiteX4" fmla="*/ 0 w 3416387"/>
              <a:gd name="connsiteY4" fmla="*/ 0 h 2472474"/>
              <a:gd name="connsiteX0" fmla="*/ 221 w 3416608"/>
              <a:gd name="connsiteY0" fmla="*/ 0 h 2467896"/>
              <a:gd name="connsiteX1" fmla="*/ 3413135 w 3416608"/>
              <a:gd name="connsiteY1" fmla="*/ 0 h 2467896"/>
              <a:gd name="connsiteX2" fmla="*/ 3416608 w 3416608"/>
              <a:gd name="connsiteY2" fmla="*/ 2449362 h 2467896"/>
              <a:gd name="connsiteX3" fmla="*/ 0 w 3416608"/>
              <a:gd name="connsiteY3" fmla="*/ 2467896 h 2467896"/>
              <a:gd name="connsiteX4" fmla="*/ 221 w 3416608"/>
              <a:gd name="connsiteY4" fmla="*/ 0 h 24678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6608" h="2467896">
                <a:moveTo>
                  <a:pt x="221" y="0"/>
                </a:moveTo>
                <a:lnTo>
                  <a:pt x="3413135" y="0"/>
                </a:lnTo>
                <a:cubicBezTo>
                  <a:pt x="3414293" y="816454"/>
                  <a:pt x="3415450" y="1632908"/>
                  <a:pt x="3416608" y="2449362"/>
                </a:cubicBezTo>
                <a:lnTo>
                  <a:pt x="0" y="2467896"/>
                </a:lnTo>
                <a:cubicBezTo>
                  <a:pt x="74" y="1645264"/>
                  <a:pt x="147" y="822632"/>
                  <a:pt x="221" y="0"/>
                </a:cubicBezTo>
                <a:close/>
              </a:path>
            </a:pathLst>
          </a:cu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82" name="Freeform: Shape 9281">
            <a:extLst>
              <a:ext uri="{FF2B5EF4-FFF2-40B4-BE49-F238E27FC236}">
                <a16:creationId xmlns:a16="http://schemas.microsoft.com/office/drawing/2014/main" id="{5B54D736-1F52-494A-96E6-C3E9192DE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42551">
            <a:off x="5192046" y="3411777"/>
            <a:ext cx="2118398" cy="3030789"/>
          </a:xfrm>
          <a:custGeom>
            <a:avLst/>
            <a:gdLst>
              <a:gd name="connsiteX0" fmla="*/ 0 w 2582211"/>
              <a:gd name="connsiteY0" fmla="*/ 2984046 h 3420248"/>
              <a:gd name="connsiteX1" fmla="*/ 4752 w 2582211"/>
              <a:gd name="connsiteY1" fmla="*/ 2965088 h 3420248"/>
              <a:gd name="connsiteX2" fmla="*/ 2776 w 2582211"/>
              <a:gd name="connsiteY2" fmla="*/ 2952290 h 3420248"/>
              <a:gd name="connsiteX3" fmla="*/ 7866 w 2582211"/>
              <a:gd name="connsiteY3" fmla="*/ 2928456 h 3420248"/>
              <a:gd name="connsiteX4" fmla="*/ 12555 w 2582211"/>
              <a:gd name="connsiteY4" fmla="*/ 2893589 h 3420248"/>
              <a:gd name="connsiteX5" fmla="*/ 17554 w 2582211"/>
              <a:gd name="connsiteY5" fmla="*/ 2869588 h 3420248"/>
              <a:gd name="connsiteX6" fmla="*/ 19084 w 2582211"/>
              <a:gd name="connsiteY6" fmla="*/ 2864960 h 3420248"/>
              <a:gd name="connsiteX7" fmla="*/ 19084 w 2582211"/>
              <a:gd name="connsiteY7" fmla="*/ 2707907 h 3420248"/>
              <a:gd name="connsiteX8" fmla="*/ 17373 w 2582211"/>
              <a:gd name="connsiteY8" fmla="*/ 2696322 h 3420248"/>
              <a:gd name="connsiteX9" fmla="*/ 19084 w 2582211"/>
              <a:gd name="connsiteY9" fmla="*/ 2657236 h 3420248"/>
              <a:gd name="connsiteX10" fmla="*/ 16753 w 2582211"/>
              <a:gd name="connsiteY10" fmla="*/ 2651559 h 3420248"/>
              <a:gd name="connsiteX11" fmla="*/ 19084 w 2582211"/>
              <a:gd name="connsiteY11" fmla="*/ 2613347 h 3420248"/>
              <a:gd name="connsiteX12" fmla="*/ 17105 w 2582211"/>
              <a:gd name="connsiteY12" fmla="*/ 2571479 h 3420248"/>
              <a:gd name="connsiteX13" fmla="*/ 11786 w 2582211"/>
              <a:gd name="connsiteY13" fmla="*/ 2568353 h 3420248"/>
              <a:gd name="connsiteX14" fmla="*/ 11318 w 2582211"/>
              <a:gd name="connsiteY14" fmla="*/ 2559171 h 3420248"/>
              <a:gd name="connsiteX15" fmla="*/ 11420 w 2582211"/>
              <a:gd name="connsiteY15" fmla="*/ 2544715 h 3420248"/>
              <a:gd name="connsiteX16" fmla="*/ 17003 w 2582211"/>
              <a:gd name="connsiteY16" fmla="*/ 2512336 h 3420248"/>
              <a:gd name="connsiteX17" fmla="*/ 14268 w 2582211"/>
              <a:gd name="connsiteY17" fmla="*/ 0 h 3420248"/>
              <a:gd name="connsiteX18" fmla="*/ 2532355 w 2582211"/>
              <a:gd name="connsiteY18" fmla="*/ 0 h 3420248"/>
              <a:gd name="connsiteX19" fmla="*/ 2559501 w 2582211"/>
              <a:gd name="connsiteY19" fmla="*/ 27148 h 3420248"/>
              <a:gd name="connsiteX20" fmla="*/ 2559542 w 2582211"/>
              <a:gd name="connsiteY20" fmla="*/ 35062 h 3420248"/>
              <a:gd name="connsiteX21" fmla="*/ 2563128 w 2582211"/>
              <a:gd name="connsiteY21" fmla="*/ 35072 h 3420248"/>
              <a:gd name="connsiteX22" fmla="*/ 2563128 w 2582211"/>
              <a:gd name="connsiteY22" fmla="*/ 303633 h 3420248"/>
              <a:gd name="connsiteX23" fmla="*/ 2563128 w 2582211"/>
              <a:gd name="connsiteY23" fmla="*/ 346349 h 3420248"/>
              <a:gd name="connsiteX24" fmla="*/ 2570153 w 2582211"/>
              <a:gd name="connsiteY24" fmla="*/ 370207 h 3420248"/>
              <a:gd name="connsiteX25" fmla="*/ 2578202 w 2582211"/>
              <a:gd name="connsiteY25" fmla="*/ 394600 h 3420248"/>
              <a:gd name="connsiteX26" fmla="*/ 2581673 w 2582211"/>
              <a:gd name="connsiteY26" fmla="*/ 418106 h 3420248"/>
              <a:gd name="connsiteX27" fmla="*/ 2582211 w 2582211"/>
              <a:gd name="connsiteY27" fmla="*/ 436202 h 3420248"/>
              <a:gd name="connsiteX28" fmla="*/ 2577459 w 2582211"/>
              <a:gd name="connsiteY28" fmla="*/ 455160 h 3420248"/>
              <a:gd name="connsiteX29" fmla="*/ 2579435 w 2582211"/>
              <a:gd name="connsiteY29" fmla="*/ 467958 h 3420248"/>
              <a:gd name="connsiteX30" fmla="*/ 2574345 w 2582211"/>
              <a:gd name="connsiteY30" fmla="*/ 491792 h 3420248"/>
              <a:gd name="connsiteX31" fmla="*/ 2569656 w 2582211"/>
              <a:gd name="connsiteY31" fmla="*/ 526659 h 3420248"/>
              <a:gd name="connsiteX32" fmla="*/ 2564657 w 2582211"/>
              <a:gd name="connsiteY32" fmla="*/ 550660 h 3420248"/>
              <a:gd name="connsiteX33" fmla="*/ 2563127 w 2582211"/>
              <a:gd name="connsiteY33" fmla="*/ 555288 h 3420248"/>
              <a:gd name="connsiteX34" fmla="*/ 2563127 w 2582211"/>
              <a:gd name="connsiteY34" fmla="*/ 712341 h 3420248"/>
              <a:gd name="connsiteX35" fmla="*/ 2564838 w 2582211"/>
              <a:gd name="connsiteY35" fmla="*/ 723926 h 3420248"/>
              <a:gd name="connsiteX36" fmla="*/ 2563127 w 2582211"/>
              <a:gd name="connsiteY36" fmla="*/ 763012 h 3420248"/>
              <a:gd name="connsiteX37" fmla="*/ 2565458 w 2582211"/>
              <a:gd name="connsiteY37" fmla="*/ 768689 h 3420248"/>
              <a:gd name="connsiteX38" fmla="*/ 2563127 w 2582211"/>
              <a:gd name="connsiteY38" fmla="*/ 806901 h 3420248"/>
              <a:gd name="connsiteX39" fmla="*/ 2565106 w 2582211"/>
              <a:gd name="connsiteY39" fmla="*/ 848769 h 3420248"/>
              <a:gd name="connsiteX40" fmla="*/ 2570425 w 2582211"/>
              <a:gd name="connsiteY40" fmla="*/ 851895 h 3420248"/>
              <a:gd name="connsiteX41" fmla="*/ 2570893 w 2582211"/>
              <a:gd name="connsiteY41" fmla="*/ 861077 h 3420248"/>
              <a:gd name="connsiteX42" fmla="*/ 2570791 w 2582211"/>
              <a:gd name="connsiteY42" fmla="*/ 875533 h 3420248"/>
              <a:gd name="connsiteX43" fmla="*/ 2565208 w 2582211"/>
              <a:gd name="connsiteY43" fmla="*/ 907912 h 3420248"/>
              <a:gd name="connsiteX44" fmla="*/ 2567943 w 2582211"/>
              <a:gd name="connsiteY44" fmla="*/ 3420248 h 3420248"/>
              <a:gd name="connsiteX45" fmla="*/ 49856 w 2582211"/>
              <a:gd name="connsiteY45" fmla="*/ 3420248 h 3420248"/>
              <a:gd name="connsiteX46" fmla="*/ 22710 w 2582211"/>
              <a:gd name="connsiteY46" fmla="*/ 3393100 h 3420248"/>
              <a:gd name="connsiteX47" fmla="*/ 22670 w 2582211"/>
              <a:gd name="connsiteY47" fmla="*/ 3385186 h 3420248"/>
              <a:gd name="connsiteX48" fmla="*/ 19083 w 2582211"/>
              <a:gd name="connsiteY48" fmla="*/ 3385176 h 3420248"/>
              <a:gd name="connsiteX49" fmla="*/ 19083 w 2582211"/>
              <a:gd name="connsiteY49" fmla="*/ 3116615 h 3420248"/>
              <a:gd name="connsiteX50" fmla="*/ 19083 w 2582211"/>
              <a:gd name="connsiteY50" fmla="*/ 3073899 h 3420248"/>
              <a:gd name="connsiteX51" fmla="*/ 12058 w 2582211"/>
              <a:gd name="connsiteY51" fmla="*/ 3050041 h 3420248"/>
              <a:gd name="connsiteX52" fmla="*/ 4009 w 2582211"/>
              <a:gd name="connsiteY52" fmla="*/ 3025648 h 3420248"/>
              <a:gd name="connsiteX53" fmla="*/ 538 w 2582211"/>
              <a:gd name="connsiteY53" fmla="*/ 3002142 h 3420248"/>
              <a:gd name="connsiteX0" fmla="*/ 0 w 2582211"/>
              <a:gd name="connsiteY0" fmla="*/ 2984046 h 3420248"/>
              <a:gd name="connsiteX1" fmla="*/ 4752 w 2582211"/>
              <a:gd name="connsiteY1" fmla="*/ 2965088 h 3420248"/>
              <a:gd name="connsiteX2" fmla="*/ 2776 w 2582211"/>
              <a:gd name="connsiteY2" fmla="*/ 2952290 h 3420248"/>
              <a:gd name="connsiteX3" fmla="*/ 12555 w 2582211"/>
              <a:gd name="connsiteY3" fmla="*/ 2893589 h 3420248"/>
              <a:gd name="connsiteX4" fmla="*/ 17554 w 2582211"/>
              <a:gd name="connsiteY4" fmla="*/ 2869588 h 3420248"/>
              <a:gd name="connsiteX5" fmla="*/ 19084 w 2582211"/>
              <a:gd name="connsiteY5" fmla="*/ 2864960 h 3420248"/>
              <a:gd name="connsiteX6" fmla="*/ 19084 w 2582211"/>
              <a:gd name="connsiteY6" fmla="*/ 2707907 h 3420248"/>
              <a:gd name="connsiteX7" fmla="*/ 17373 w 2582211"/>
              <a:gd name="connsiteY7" fmla="*/ 2696322 h 3420248"/>
              <a:gd name="connsiteX8" fmla="*/ 19084 w 2582211"/>
              <a:gd name="connsiteY8" fmla="*/ 2657236 h 3420248"/>
              <a:gd name="connsiteX9" fmla="*/ 16753 w 2582211"/>
              <a:gd name="connsiteY9" fmla="*/ 2651559 h 3420248"/>
              <a:gd name="connsiteX10" fmla="*/ 19084 w 2582211"/>
              <a:gd name="connsiteY10" fmla="*/ 2613347 h 3420248"/>
              <a:gd name="connsiteX11" fmla="*/ 17105 w 2582211"/>
              <a:gd name="connsiteY11" fmla="*/ 2571479 h 3420248"/>
              <a:gd name="connsiteX12" fmla="*/ 11786 w 2582211"/>
              <a:gd name="connsiteY12" fmla="*/ 2568353 h 3420248"/>
              <a:gd name="connsiteX13" fmla="*/ 11318 w 2582211"/>
              <a:gd name="connsiteY13" fmla="*/ 2559171 h 3420248"/>
              <a:gd name="connsiteX14" fmla="*/ 11420 w 2582211"/>
              <a:gd name="connsiteY14" fmla="*/ 2544715 h 3420248"/>
              <a:gd name="connsiteX15" fmla="*/ 17003 w 2582211"/>
              <a:gd name="connsiteY15" fmla="*/ 2512336 h 3420248"/>
              <a:gd name="connsiteX16" fmla="*/ 14268 w 2582211"/>
              <a:gd name="connsiteY16" fmla="*/ 0 h 3420248"/>
              <a:gd name="connsiteX17" fmla="*/ 2532355 w 2582211"/>
              <a:gd name="connsiteY17" fmla="*/ 0 h 3420248"/>
              <a:gd name="connsiteX18" fmla="*/ 2559501 w 2582211"/>
              <a:gd name="connsiteY18" fmla="*/ 27148 h 3420248"/>
              <a:gd name="connsiteX19" fmla="*/ 2559542 w 2582211"/>
              <a:gd name="connsiteY19" fmla="*/ 35062 h 3420248"/>
              <a:gd name="connsiteX20" fmla="*/ 2563128 w 2582211"/>
              <a:gd name="connsiteY20" fmla="*/ 35072 h 3420248"/>
              <a:gd name="connsiteX21" fmla="*/ 2563128 w 2582211"/>
              <a:gd name="connsiteY21" fmla="*/ 303633 h 3420248"/>
              <a:gd name="connsiteX22" fmla="*/ 2563128 w 2582211"/>
              <a:gd name="connsiteY22" fmla="*/ 346349 h 3420248"/>
              <a:gd name="connsiteX23" fmla="*/ 2570153 w 2582211"/>
              <a:gd name="connsiteY23" fmla="*/ 370207 h 3420248"/>
              <a:gd name="connsiteX24" fmla="*/ 2578202 w 2582211"/>
              <a:gd name="connsiteY24" fmla="*/ 394600 h 3420248"/>
              <a:gd name="connsiteX25" fmla="*/ 2581673 w 2582211"/>
              <a:gd name="connsiteY25" fmla="*/ 418106 h 3420248"/>
              <a:gd name="connsiteX26" fmla="*/ 2582211 w 2582211"/>
              <a:gd name="connsiteY26" fmla="*/ 436202 h 3420248"/>
              <a:gd name="connsiteX27" fmla="*/ 2577459 w 2582211"/>
              <a:gd name="connsiteY27" fmla="*/ 455160 h 3420248"/>
              <a:gd name="connsiteX28" fmla="*/ 2579435 w 2582211"/>
              <a:gd name="connsiteY28" fmla="*/ 467958 h 3420248"/>
              <a:gd name="connsiteX29" fmla="*/ 2574345 w 2582211"/>
              <a:gd name="connsiteY29" fmla="*/ 491792 h 3420248"/>
              <a:gd name="connsiteX30" fmla="*/ 2569656 w 2582211"/>
              <a:gd name="connsiteY30" fmla="*/ 526659 h 3420248"/>
              <a:gd name="connsiteX31" fmla="*/ 2564657 w 2582211"/>
              <a:gd name="connsiteY31" fmla="*/ 550660 h 3420248"/>
              <a:gd name="connsiteX32" fmla="*/ 2563127 w 2582211"/>
              <a:gd name="connsiteY32" fmla="*/ 555288 h 3420248"/>
              <a:gd name="connsiteX33" fmla="*/ 2563127 w 2582211"/>
              <a:gd name="connsiteY33" fmla="*/ 712341 h 3420248"/>
              <a:gd name="connsiteX34" fmla="*/ 2564838 w 2582211"/>
              <a:gd name="connsiteY34" fmla="*/ 723926 h 3420248"/>
              <a:gd name="connsiteX35" fmla="*/ 2563127 w 2582211"/>
              <a:gd name="connsiteY35" fmla="*/ 763012 h 3420248"/>
              <a:gd name="connsiteX36" fmla="*/ 2565458 w 2582211"/>
              <a:gd name="connsiteY36" fmla="*/ 768689 h 3420248"/>
              <a:gd name="connsiteX37" fmla="*/ 2563127 w 2582211"/>
              <a:gd name="connsiteY37" fmla="*/ 806901 h 3420248"/>
              <a:gd name="connsiteX38" fmla="*/ 2565106 w 2582211"/>
              <a:gd name="connsiteY38" fmla="*/ 848769 h 3420248"/>
              <a:gd name="connsiteX39" fmla="*/ 2570425 w 2582211"/>
              <a:gd name="connsiteY39" fmla="*/ 851895 h 3420248"/>
              <a:gd name="connsiteX40" fmla="*/ 2570893 w 2582211"/>
              <a:gd name="connsiteY40" fmla="*/ 861077 h 3420248"/>
              <a:gd name="connsiteX41" fmla="*/ 2570791 w 2582211"/>
              <a:gd name="connsiteY41" fmla="*/ 875533 h 3420248"/>
              <a:gd name="connsiteX42" fmla="*/ 2565208 w 2582211"/>
              <a:gd name="connsiteY42" fmla="*/ 907912 h 3420248"/>
              <a:gd name="connsiteX43" fmla="*/ 2567943 w 2582211"/>
              <a:gd name="connsiteY43" fmla="*/ 3420248 h 3420248"/>
              <a:gd name="connsiteX44" fmla="*/ 49856 w 2582211"/>
              <a:gd name="connsiteY44" fmla="*/ 3420248 h 3420248"/>
              <a:gd name="connsiteX45" fmla="*/ 22710 w 2582211"/>
              <a:gd name="connsiteY45" fmla="*/ 3393100 h 3420248"/>
              <a:gd name="connsiteX46" fmla="*/ 22670 w 2582211"/>
              <a:gd name="connsiteY46" fmla="*/ 3385186 h 3420248"/>
              <a:gd name="connsiteX47" fmla="*/ 19083 w 2582211"/>
              <a:gd name="connsiteY47" fmla="*/ 3385176 h 3420248"/>
              <a:gd name="connsiteX48" fmla="*/ 19083 w 2582211"/>
              <a:gd name="connsiteY48" fmla="*/ 3116615 h 3420248"/>
              <a:gd name="connsiteX49" fmla="*/ 19083 w 2582211"/>
              <a:gd name="connsiteY49" fmla="*/ 3073899 h 3420248"/>
              <a:gd name="connsiteX50" fmla="*/ 12058 w 2582211"/>
              <a:gd name="connsiteY50" fmla="*/ 3050041 h 3420248"/>
              <a:gd name="connsiteX51" fmla="*/ 4009 w 2582211"/>
              <a:gd name="connsiteY51" fmla="*/ 3025648 h 3420248"/>
              <a:gd name="connsiteX52" fmla="*/ 538 w 2582211"/>
              <a:gd name="connsiteY52" fmla="*/ 3002142 h 3420248"/>
              <a:gd name="connsiteX53" fmla="*/ 0 w 2582211"/>
              <a:gd name="connsiteY53" fmla="*/ 2984046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6215 w 2581673"/>
              <a:gd name="connsiteY9" fmla="*/ 2651559 h 3420248"/>
              <a:gd name="connsiteX10" fmla="*/ 18546 w 2581673"/>
              <a:gd name="connsiteY10" fmla="*/ 2613347 h 3420248"/>
              <a:gd name="connsiteX11" fmla="*/ 16567 w 2581673"/>
              <a:gd name="connsiteY11" fmla="*/ 2571479 h 3420248"/>
              <a:gd name="connsiteX12" fmla="*/ 11248 w 2581673"/>
              <a:gd name="connsiteY12" fmla="*/ 2568353 h 3420248"/>
              <a:gd name="connsiteX13" fmla="*/ 10780 w 2581673"/>
              <a:gd name="connsiteY13" fmla="*/ 2559171 h 3420248"/>
              <a:gd name="connsiteX14" fmla="*/ 10882 w 2581673"/>
              <a:gd name="connsiteY14" fmla="*/ 2544715 h 3420248"/>
              <a:gd name="connsiteX15" fmla="*/ 16465 w 2581673"/>
              <a:gd name="connsiteY15" fmla="*/ 2512336 h 3420248"/>
              <a:gd name="connsiteX16" fmla="*/ 13730 w 2581673"/>
              <a:gd name="connsiteY16" fmla="*/ 0 h 3420248"/>
              <a:gd name="connsiteX17" fmla="*/ 2531817 w 2581673"/>
              <a:gd name="connsiteY17" fmla="*/ 0 h 3420248"/>
              <a:gd name="connsiteX18" fmla="*/ 2558963 w 2581673"/>
              <a:gd name="connsiteY18" fmla="*/ 27148 h 3420248"/>
              <a:gd name="connsiteX19" fmla="*/ 2559004 w 2581673"/>
              <a:gd name="connsiteY19" fmla="*/ 35062 h 3420248"/>
              <a:gd name="connsiteX20" fmla="*/ 2562590 w 2581673"/>
              <a:gd name="connsiteY20" fmla="*/ 35072 h 3420248"/>
              <a:gd name="connsiteX21" fmla="*/ 2562590 w 2581673"/>
              <a:gd name="connsiteY21" fmla="*/ 303633 h 3420248"/>
              <a:gd name="connsiteX22" fmla="*/ 2562590 w 2581673"/>
              <a:gd name="connsiteY22" fmla="*/ 346349 h 3420248"/>
              <a:gd name="connsiteX23" fmla="*/ 2569615 w 2581673"/>
              <a:gd name="connsiteY23" fmla="*/ 370207 h 3420248"/>
              <a:gd name="connsiteX24" fmla="*/ 2577664 w 2581673"/>
              <a:gd name="connsiteY24" fmla="*/ 394600 h 3420248"/>
              <a:gd name="connsiteX25" fmla="*/ 2581135 w 2581673"/>
              <a:gd name="connsiteY25" fmla="*/ 418106 h 3420248"/>
              <a:gd name="connsiteX26" fmla="*/ 2581673 w 2581673"/>
              <a:gd name="connsiteY26" fmla="*/ 436202 h 3420248"/>
              <a:gd name="connsiteX27" fmla="*/ 2576921 w 2581673"/>
              <a:gd name="connsiteY27" fmla="*/ 455160 h 3420248"/>
              <a:gd name="connsiteX28" fmla="*/ 2578897 w 2581673"/>
              <a:gd name="connsiteY28" fmla="*/ 467958 h 3420248"/>
              <a:gd name="connsiteX29" fmla="*/ 2573807 w 2581673"/>
              <a:gd name="connsiteY29" fmla="*/ 491792 h 3420248"/>
              <a:gd name="connsiteX30" fmla="*/ 2569118 w 2581673"/>
              <a:gd name="connsiteY30" fmla="*/ 526659 h 3420248"/>
              <a:gd name="connsiteX31" fmla="*/ 2564119 w 2581673"/>
              <a:gd name="connsiteY31" fmla="*/ 550660 h 3420248"/>
              <a:gd name="connsiteX32" fmla="*/ 2562589 w 2581673"/>
              <a:gd name="connsiteY32" fmla="*/ 555288 h 3420248"/>
              <a:gd name="connsiteX33" fmla="*/ 2562589 w 2581673"/>
              <a:gd name="connsiteY33" fmla="*/ 712341 h 3420248"/>
              <a:gd name="connsiteX34" fmla="*/ 2564300 w 2581673"/>
              <a:gd name="connsiteY34" fmla="*/ 723926 h 3420248"/>
              <a:gd name="connsiteX35" fmla="*/ 2562589 w 2581673"/>
              <a:gd name="connsiteY35" fmla="*/ 763012 h 3420248"/>
              <a:gd name="connsiteX36" fmla="*/ 2564920 w 2581673"/>
              <a:gd name="connsiteY36" fmla="*/ 768689 h 3420248"/>
              <a:gd name="connsiteX37" fmla="*/ 2562589 w 2581673"/>
              <a:gd name="connsiteY37" fmla="*/ 806901 h 3420248"/>
              <a:gd name="connsiteX38" fmla="*/ 2564568 w 2581673"/>
              <a:gd name="connsiteY38" fmla="*/ 848769 h 3420248"/>
              <a:gd name="connsiteX39" fmla="*/ 2569887 w 2581673"/>
              <a:gd name="connsiteY39" fmla="*/ 851895 h 3420248"/>
              <a:gd name="connsiteX40" fmla="*/ 2570355 w 2581673"/>
              <a:gd name="connsiteY40" fmla="*/ 861077 h 3420248"/>
              <a:gd name="connsiteX41" fmla="*/ 2570253 w 2581673"/>
              <a:gd name="connsiteY41" fmla="*/ 875533 h 3420248"/>
              <a:gd name="connsiteX42" fmla="*/ 2564670 w 2581673"/>
              <a:gd name="connsiteY42" fmla="*/ 907912 h 3420248"/>
              <a:gd name="connsiteX43" fmla="*/ 2567405 w 2581673"/>
              <a:gd name="connsiteY43" fmla="*/ 3420248 h 3420248"/>
              <a:gd name="connsiteX44" fmla="*/ 49318 w 2581673"/>
              <a:gd name="connsiteY44" fmla="*/ 3420248 h 3420248"/>
              <a:gd name="connsiteX45" fmla="*/ 22172 w 2581673"/>
              <a:gd name="connsiteY45" fmla="*/ 3393100 h 3420248"/>
              <a:gd name="connsiteX46" fmla="*/ 22132 w 2581673"/>
              <a:gd name="connsiteY46" fmla="*/ 3385186 h 3420248"/>
              <a:gd name="connsiteX47" fmla="*/ 18545 w 2581673"/>
              <a:gd name="connsiteY47" fmla="*/ 3385176 h 3420248"/>
              <a:gd name="connsiteX48" fmla="*/ 18545 w 2581673"/>
              <a:gd name="connsiteY48" fmla="*/ 3116615 h 3420248"/>
              <a:gd name="connsiteX49" fmla="*/ 18545 w 2581673"/>
              <a:gd name="connsiteY49" fmla="*/ 3073899 h 3420248"/>
              <a:gd name="connsiteX50" fmla="*/ 11520 w 2581673"/>
              <a:gd name="connsiteY50" fmla="*/ 3050041 h 3420248"/>
              <a:gd name="connsiteX51" fmla="*/ 3471 w 2581673"/>
              <a:gd name="connsiteY51" fmla="*/ 3025648 h 3420248"/>
              <a:gd name="connsiteX52" fmla="*/ 0 w 2581673"/>
              <a:gd name="connsiteY52"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8546 w 2581673"/>
              <a:gd name="connsiteY9" fmla="*/ 2613347 h 3420248"/>
              <a:gd name="connsiteX10" fmla="*/ 16567 w 2581673"/>
              <a:gd name="connsiteY10" fmla="*/ 2571479 h 3420248"/>
              <a:gd name="connsiteX11" fmla="*/ 11248 w 2581673"/>
              <a:gd name="connsiteY11" fmla="*/ 2568353 h 3420248"/>
              <a:gd name="connsiteX12" fmla="*/ 10780 w 2581673"/>
              <a:gd name="connsiteY12" fmla="*/ 2559171 h 3420248"/>
              <a:gd name="connsiteX13" fmla="*/ 10882 w 2581673"/>
              <a:gd name="connsiteY13" fmla="*/ 2544715 h 3420248"/>
              <a:gd name="connsiteX14" fmla="*/ 16465 w 2581673"/>
              <a:gd name="connsiteY14" fmla="*/ 2512336 h 3420248"/>
              <a:gd name="connsiteX15" fmla="*/ 13730 w 2581673"/>
              <a:gd name="connsiteY15" fmla="*/ 0 h 3420248"/>
              <a:gd name="connsiteX16" fmla="*/ 2531817 w 2581673"/>
              <a:gd name="connsiteY16" fmla="*/ 0 h 3420248"/>
              <a:gd name="connsiteX17" fmla="*/ 2558963 w 2581673"/>
              <a:gd name="connsiteY17" fmla="*/ 27148 h 3420248"/>
              <a:gd name="connsiteX18" fmla="*/ 2559004 w 2581673"/>
              <a:gd name="connsiteY18" fmla="*/ 35062 h 3420248"/>
              <a:gd name="connsiteX19" fmla="*/ 2562590 w 2581673"/>
              <a:gd name="connsiteY19" fmla="*/ 35072 h 3420248"/>
              <a:gd name="connsiteX20" fmla="*/ 2562590 w 2581673"/>
              <a:gd name="connsiteY20" fmla="*/ 303633 h 3420248"/>
              <a:gd name="connsiteX21" fmla="*/ 2562590 w 2581673"/>
              <a:gd name="connsiteY21" fmla="*/ 346349 h 3420248"/>
              <a:gd name="connsiteX22" fmla="*/ 2569615 w 2581673"/>
              <a:gd name="connsiteY22" fmla="*/ 370207 h 3420248"/>
              <a:gd name="connsiteX23" fmla="*/ 2577664 w 2581673"/>
              <a:gd name="connsiteY23" fmla="*/ 394600 h 3420248"/>
              <a:gd name="connsiteX24" fmla="*/ 2581135 w 2581673"/>
              <a:gd name="connsiteY24" fmla="*/ 418106 h 3420248"/>
              <a:gd name="connsiteX25" fmla="*/ 2581673 w 2581673"/>
              <a:gd name="connsiteY25" fmla="*/ 436202 h 3420248"/>
              <a:gd name="connsiteX26" fmla="*/ 2576921 w 2581673"/>
              <a:gd name="connsiteY26" fmla="*/ 455160 h 3420248"/>
              <a:gd name="connsiteX27" fmla="*/ 2578897 w 2581673"/>
              <a:gd name="connsiteY27" fmla="*/ 467958 h 3420248"/>
              <a:gd name="connsiteX28" fmla="*/ 2573807 w 2581673"/>
              <a:gd name="connsiteY28" fmla="*/ 491792 h 3420248"/>
              <a:gd name="connsiteX29" fmla="*/ 2569118 w 2581673"/>
              <a:gd name="connsiteY29" fmla="*/ 526659 h 3420248"/>
              <a:gd name="connsiteX30" fmla="*/ 2564119 w 2581673"/>
              <a:gd name="connsiteY30" fmla="*/ 550660 h 3420248"/>
              <a:gd name="connsiteX31" fmla="*/ 2562589 w 2581673"/>
              <a:gd name="connsiteY31" fmla="*/ 555288 h 3420248"/>
              <a:gd name="connsiteX32" fmla="*/ 2562589 w 2581673"/>
              <a:gd name="connsiteY32" fmla="*/ 712341 h 3420248"/>
              <a:gd name="connsiteX33" fmla="*/ 2564300 w 2581673"/>
              <a:gd name="connsiteY33" fmla="*/ 723926 h 3420248"/>
              <a:gd name="connsiteX34" fmla="*/ 2562589 w 2581673"/>
              <a:gd name="connsiteY34" fmla="*/ 763012 h 3420248"/>
              <a:gd name="connsiteX35" fmla="*/ 2564920 w 2581673"/>
              <a:gd name="connsiteY35" fmla="*/ 768689 h 3420248"/>
              <a:gd name="connsiteX36" fmla="*/ 2562589 w 2581673"/>
              <a:gd name="connsiteY36" fmla="*/ 806901 h 3420248"/>
              <a:gd name="connsiteX37" fmla="*/ 2564568 w 2581673"/>
              <a:gd name="connsiteY37" fmla="*/ 848769 h 3420248"/>
              <a:gd name="connsiteX38" fmla="*/ 2569887 w 2581673"/>
              <a:gd name="connsiteY38" fmla="*/ 851895 h 3420248"/>
              <a:gd name="connsiteX39" fmla="*/ 2570355 w 2581673"/>
              <a:gd name="connsiteY39" fmla="*/ 861077 h 3420248"/>
              <a:gd name="connsiteX40" fmla="*/ 2570253 w 2581673"/>
              <a:gd name="connsiteY40" fmla="*/ 875533 h 3420248"/>
              <a:gd name="connsiteX41" fmla="*/ 2564670 w 2581673"/>
              <a:gd name="connsiteY41" fmla="*/ 907912 h 3420248"/>
              <a:gd name="connsiteX42" fmla="*/ 2567405 w 2581673"/>
              <a:gd name="connsiteY42" fmla="*/ 3420248 h 3420248"/>
              <a:gd name="connsiteX43" fmla="*/ 49318 w 2581673"/>
              <a:gd name="connsiteY43" fmla="*/ 3420248 h 3420248"/>
              <a:gd name="connsiteX44" fmla="*/ 22172 w 2581673"/>
              <a:gd name="connsiteY44" fmla="*/ 3393100 h 3420248"/>
              <a:gd name="connsiteX45" fmla="*/ 22132 w 2581673"/>
              <a:gd name="connsiteY45" fmla="*/ 3385186 h 3420248"/>
              <a:gd name="connsiteX46" fmla="*/ 18545 w 2581673"/>
              <a:gd name="connsiteY46" fmla="*/ 3385176 h 3420248"/>
              <a:gd name="connsiteX47" fmla="*/ 18545 w 2581673"/>
              <a:gd name="connsiteY47" fmla="*/ 3116615 h 3420248"/>
              <a:gd name="connsiteX48" fmla="*/ 18545 w 2581673"/>
              <a:gd name="connsiteY48" fmla="*/ 3073899 h 3420248"/>
              <a:gd name="connsiteX49" fmla="*/ 11520 w 2581673"/>
              <a:gd name="connsiteY49" fmla="*/ 3050041 h 3420248"/>
              <a:gd name="connsiteX50" fmla="*/ 3471 w 2581673"/>
              <a:gd name="connsiteY50" fmla="*/ 3025648 h 3420248"/>
              <a:gd name="connsiteX51" fmla="*/ 0 w 2581673"/>
              <a:gd name="connsiteY51"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13347 h 3420248"/>
              <a:gd name="connsiteX9" fmla="*/ 16567 w 2581673"/>
              <a:gd name="connsiteY9" fmla="*/ 2571479 h 3420248"/>
              <a:gd name="connsiteX10" fmla="*/ 11248 w 2581673"/>
              <a:gd name="connsiteY10" fmla="*/ 2568353 h 3420248"/>
              <a:gd name="connsiteX11" fmla="*/ 10780 w 2581673"/>
              <a:gd name="connsiteY11" fmla="*/ 2559171 h 3420248"/>
              <a:gd name="connsiteX12" fmla="*/ 10882 w 2581673"/>
              <a:gd name="connsiteY12" fmla="*/ 2544715 h 3420248"/>
              <a:gd name="connsiteX13" fmla="*/ 16465 w 2581673"/>
              <a:gd name="connsiteY13" fmla="*/ 2512336 h 3420248"/>
              <a:gd name="connsiteX14" fmla="*/ 13730 w 2581673"/>
              <a:gd name="connsiteY14" fmla="*/ 0 h 3420248"/>
              <a:gd name="connsiteX15" fmla="*/ 2531817 w 2581673"/>
              <a:gd name="connsiteY15" fmla="*/ 0 h 3420248"/>
              <a:gd name="connsiteX16" fmla="*/ 2558963 w 2581673"/>
              <a:gd name="connsiteY16" fmla="*/ 27148 h 3420248"/>
              <a:gd name="connsiteX17" fmla="*/ 2559004 w 2581673"/>
              <a:gd name="connsiteY17" fmla="*/ 35062 h 3420248"/>
              <a:gd name="connsiteX18" fmla="*/ 2562590 w 2581673"/>
              <a:gd name="connsiteY18" fmla="*/ 35072 h 3420248"/>
              <a:gd name="connsiteX19" fmla="*/ 2562590 w 2581673"/>
              <a:gd name="connsiteY19" fmla="*/ 303633 h 3420248"/>
              <a:gd name="connsiteX20" fmla="*/ 2562590 w 2581673"/>
              <a:gd name="connsiteY20" fmla="*/ 346349 h 3420248"/>
              <a:gd name="connsiteX21" fmla="*/ 2569615 w 2581673"/>
              <a:gd name="connsiteY21" fmla="*/ 370207 h 3420248"/>
              <a:gd name="connsiteX22" fmla="*/ 2577664 w 2581673"/>
              <a:gd name="connsiteY22" fmla="*/ 394600 h 3420248"/>
              <a:gd name="connsiteX23" fmla="*/ 2581135 w 2581673"/>
              <a:gd name="connsiteY23" fmla="*/ 418106 h 3420248"/>
              <a:gd name="connsiteX24" fmla="*/ 2581673 w 2581673"/>
              <a:gd name="connsiteY24" fmla="*/ 436202 h 3420248"/>
              <a:gd name="connsiteX25" fmla="*/ 2576921 w 2581673"/>
              <a:gd name="connsiteY25" fmla="*/ 455160 h 3420248"/>
              <a:gd name="connsiteX26" fmla="*/ 2578897 w 2581673"/>
              <a:gd name="connsiteY26" fmla="*/ 467958 h 3420248"/>
              <a:gd name="connsiteX27" fmla="*/ 2573807 w 2581673"/>
              <a:gd name="connsiteY27" fmla="*/ 491792 h 3420248"/>
              <a:gd name="connsiteX28" fmla="*/ 2569118 w 2581673"/>
              <a:gd name="connsiteY28" fmla="*/ 526659 h 3420248"/>
              <a:gd name="connsiteX29" fmla="*/ 2564119 w 2581673"/>
              <a:gd name="connsiteY29" fmla="*/ 550660 h 3420248"/>
              <a:gd name="connsiteX30" fmla="*/ 2562589 w 2581673"/>
              <a:gd name="connsiteY30" fmla="*/ 555288 h 3420248"/>
              <a:gd name="connsiteX31" fmla="*/ 2562589 w 2581673"/>
              <a:gd name="connsiteY31" fmla="*/ 712341 h 3420248"/>
              <a:gd name="connsiteX32" fmla="*/ 2564300 w 2581673"/>
              <a:gd name="connsiteY32" fmla="*/ 723926 h 3420248"/>
              <a:gd name="connsiteX33" fmla="*/ 2562589 w 2581673"/>
              <a:gd name="connsiteY33" fmla="*/ 763012 h 3420248"/>
              <a:gd name="connsiteX34" fmla="*/ 2564920 w 2581673"/>
              <a:gd name="connsiteY34" fmla="*/ 768689 h 3420248"/>
              <a:gd name="connsiteX35" fmla="*/ 2562589 w 2581673"/>
              <a:gd name="connsiteY35" fmla="*/ 806901 h 3420248"/>
              <a:gd name="connsiteX36" fmla="*/ 2564568 w 2581673"/>
              <a:gd name="connsiteY36" fmla="*/ 848769 h 3420248"/>
              <a:gd name="connsiteX37" fmla="*/ 2569887 w 2581673"/>
              <a:gd name="connsiteY37" fmla="*/ 851895 h 3420248"/>
              <a:gd name="connsiteX38" fmla="*/ 2570355 w 2581673"/>
              <a:gd name="connsiteY38" fmla="*/ 861077 h 3420248"/>
              <a:gd name="connsiteX39" fmla="*/ 2570253 w 2581673"/>
              <a:gd name="connsiteY39" fmla="*/ 875533 h 3420248"/>
              <a:gd name="connsiteX40" fmla="*/ 2564670 w 2581673"/>
              <a:gd name="connsiteY40" fmla="*/ 907912 h 3420248"/>
              <a:gd name="connsiteX41" fmla="*/ 2567405 w 2581673"/>
              <a:gd name="connsiteY41" fmla="*/ 3420248 h 3420248"/>
              <a:gd name="connsiteX42" fmla="*/ 49318 w 2581673"/>
              <a:gd name="connsiteY42" fmla="*/ 3420248 h 3420248"/>
              <a:gd name="connsiteX43" fmla="*/ 22172 w 2581673"/>
              <a:gd name="connsiteY43" fmla="*/ 3393100 h 3420248"/>
              <a:gd name="connsiteX44" fmla="*/ 22132 w 2581673"/>
              <a:gd name="connsiteY44" fmla="*/ 3385186 h 3420248"/>
              <a:gd name="connsiteX45" fmla="*/ 18545 w 2581673"/>
              <a:gd name="connsiteY45" fmla="*/ 3385176 h 3420248"/>
              <a:gd name="connsiteX46" fmla="*/ 18545 w 2581673"/>
              <a:gd name="connsiteY46" fmla="*/ 3116615 h 3420248"/>
              <a:gd name="connsiteX47" fmla="*/ 18545 w 2581673"/>
              <a:gd name="connsiteY47" fmla="*/ 3073899 h 3420248"/>
              <a:gd name="connsiteX48" fmla="*/ 11520 w 2581673"/>
              <a:gd name="connsiteY48" fmla="*/ 3050041 h 3420248"/>
              <a:gd name="connsiteX49" fmla="*/ 3471 w 2581673"/>
              <a:gd name="connsiteY49" fmla="*/ 3025648 h 3420248"/>
              <a:gd name="connsiteX50" fmla="*/ 0 w 2581673"/>
              <a:gd name="connsiteY50"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11520 w 2581673"/>
              <a:gd name="connsiteY47" fmla="*/ 3050041 h 3420248"/>
              <a:gd name="connsiteX48" fmla="*/ 3471 w 2581673"/>
              <a:gd name="connsiteY48" fmla="*/ 3025648 h 3420248"/>
              <a:gd name="connsiteX49" fmla="*/ 0 w 2581673"/>
              <a:gd name="connsiteY49"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3471 w 2581673"/>
              <a:gd name="connsiteY47" fmla="*/ 3025648 h 3420248"/>
              <a:gd name="connsiteX48" fmla="*/ 0 w 2581673"/>
              <a:gd name="connsiteY48"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073899 h 3420248"/>
              <a:gd name="connsiteX46" fmla="*/ 3471 w 2581673"/>
              <a:gd name="connsiteY46" fmla="*/ 3025648 h 3420248"/>
              <a:gd name="connsiteX47" fmla="*/ 0 w 2581673"/>
              <a:gd name="connsiteY47"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567 w 2581673"/>
              <a:gd name="connsiteY7" fmla="*/ 2571479 h 3420248"/>
              <a:gd name="connsiteX8" fmla="*/ 11248 w 2581673"/>
              <a:gd name="connsiteY8" fmla="*/ 2568353 h 3420248"/>
              <a:gd name="connsiteX9" fmla="*/ 10780 w 2581673"/>
              <a:gd name="connsiteY9" fmla="*/ 2559171 h 3420248"/>
              <a:gd name="connsiteX10" fmla="*/ 10882 w 2581673"/>
              <a:gd name="connsiteY10" fmla="*/ 2544715 h 3420248"/>
              <a:gd name="connsiteX11" fmla="*/ 16465 w 2581673"/>
              <a:gd name="connsiteY11" fmla="*/ 2512336 h 3420248"/>
              <a:gd name="connsiteX12" fmla="*/ 13730 w 2581673"/>
              <a:gd name="connsiteY12" fmla="*/ 0 h 3420248"/>
              <a:gd name="connsiteX13" fmla="*/ 2531817 w 2581673"/>
              <a:gd name="connsiteY13" fmla="*/ 0 h 3420248"/>
              <a:gd name="connsiteX14" fmla="*/ 2558963 w 2581673"/>
              <a:gd name="connsiteY14" fmla="*/ 27148 h 3420248"/>
              <a:gd name="connsiteX15" fmla="*/ 2559004 w 2581673"/>
              <a:gd name="connsiteY15" fmla="*/ 35062 h 3420248"/>
              <a:gd name="connsiteX16" fmla="*/ 2562590 w 2581673"/>
              <a:gd name="connsiteY16" fmla="*/ 35072 h 3420248"/>
              <a:gd name="connsiteX17" fmla="*/ 2562590 w 2581673"/>
              <a:gd name="connsiteY17" fmla="*/ 303633 h 3420248"/>
              <a:gd name="connsiteX18" fmla="*/ 2562590 w 2581673"/>
              <a:gd name="connsiteY18" fmla="*/ 346349 h 3420248"/>
              <a:gd name="connsiteX19" fmla="*/ 2569615 w 2581673"/>
              <a:gd name="connsiteY19" fmla="*/ 370207 h 3420248"/>
              <a:gd name="connsiteX20" fmla="*/ 2577664 w 2581673"/>
              <a:gd name="connsiteY20" fmla="*/ 394600 h 3420248"/>
              <a:gd name="connsiteX21" fmla="*/ 2581135 w 2581673"/>
              <a:gd name="connsiteY21" fmla="*/ 418106 h 3420248"/>
              <a:gd name="connsiteX22" fmla="*/ 2581673 w 2581673"/>
              <a:gd name="connsiteY22" fmla="*/ 436202 h 3420248"/>
              <a:gd name="connsiteX23" fmla="*/ 2576921 w 2581673"/>
              <a:gd name="connsiteY23" fmla="*/ 455160 h 3420248"/>
              <a:gd name="connsiteX24" fmla="*/ 2578897 w 2581673"/>
              <a:gd name="connsiteY24" fmla="*/ 467958 h 3420248"/>
              <a:gd name="connsiteX25" fmla="*/ 2573807 w 2581673"/>
              <a:gd name="connsiteY25" fmla="*/ 491792 h 3420248"/>
              <a:gd name="connsiteX26" fmla="*/ 2569118 w 2581673"/>
              <a:gd name="connsiteY26" fmla="*/ 526659 h 3420248"/>
              <a:gd name="connsiteX27" fmla="*/ 2564119 w 2581673"/>
              <a:gd name="connsiteY27" fmla="*/ 550660 h 3420248"/>
              <a:gd name="connsiteX28" fmla="*/ 2562589 w 2581673"/>
              <a:gd name="connsiteY28" fmla="*/ 555288 h 3420248"/>
              <a:gd name="connsiteX29" fmla="*/ 2562589 w 2581673"/>
              <a:gd name="connsiteY29" fmla="*/ 712341 h 3420248"/>
              <a:gd name="connsiteX30" fmla="*/ 2564300 w 2581673"/>
              <a:gd name="connsiteY30" fmla="*/ 723926 h 3420248"/>
              <a:gd name="connsiteX31" fmla="*/ 2562589 w 2581673"/>
              <a:gd name="connsiteY31" fmla="*/ 763012 h 3420248"/>
              <a:gd name="connsiteX32" fmla="*/ 2564920 w 2581673"/>
              <a:gd name="connsiteY32" fmla="*/ 768689 h 3420248"/>
              <a:gd name="connsiteX33" fmla="*/ 2562589 w 2581673"/>
              <a:gd name="connsiteY33" fmla="*/ 806901 h 3420248"/>
              <a:gd name="connsiteX34" fmla="*/ 2564568 w 2581673"/>
              <a:gd name="connsiteY34" fmla="*/ 848769 h 3420248"/>
              <a:gd name="connsiteX35" fmla="*/ 2569887 w 2581673"/>
              <a:gd name="connsiteY35" fmla="*/ 851895 h 3420248"/>
              <a:gd name="connsiteX36" fmla="*/ 2570355 w 2581673"/>
              <a:gd name="connsiteY36" fmla="*/ 861077 h 3420248"/>
              <a:gd name="connsiteX37" fmla="*/ 2570253 w 2581673"/>
              <a:gd name="connsiteY37" fmla="*/ 875533 h 3420248"/>
              <a:gd name="connsiteX38" fmla="*/ 2564670 w 2581673"/>
              <a:gd name="connsiteY38" fmla="*/ 907912 h 3420248"/>
              <a:gd name="connsiteX39" fmla="*/ 2567405 w 2581673"/>
              <a:gd name="connsiteY39" fmla="*/ 3420248 h 3420248"/>
              <a:gd name="connsiteX40" fmla="*/ 49318 w 2581673"/>
              <a:gd name="connsiteY40" fmla="*/ 3420248 h 3420248"/>
              <a:gd name="connsiteX41" fmla="*/ 22172 w 2581673"/>
              <a:gd name="connsiteY41" fmla="*/ 3393100 h 3420248"/>
              <a:gd name="connsiteX42" fmla="*/ 22132 w 2581673"/>
              <a:gd name="connsiteY42" fmla="*/ 3385186 h 3420248"/>
              <a:gd name="connsiteX43" fmla="*/ 18545 w 2581673"/>
              <a:gd name="connsiteY43" fmla="*/ 3385176 h 3420248"/>
              <a:gd name="connsiteX44" fmla="*/ 18545 w 2581673"/>
              <a:gd name="connsiteY44" fmla="*/ 3073899 h 3420248"/>
              <a:gd name="connsiteX45" fmla="*/ 3471 w 2581673"/>
              <a:gd name="connsiteY45" fmla="*/ 3025648 h 3420248"/>
              <a:gd name="connsiteX46" fmla="*/ 0 w 2581673"/>
              <a:gd name="connsiteY46"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0882 w 2581673"/>
              <a:gd name="connsiteY9" fmla="*/ 2544715 h 3420248"/>
              <a:gd name="connsiteX10" fmla="*/ 16465 w 2581673"/>
              <a:gd name="connsiteY10" fmla="*/ 2512336 h 3420248"/>
              <a:gd name="connsiteX11" fmla="*/ 13730 w 2581673"/>
              <a:gd name="connsiteY11" fmla="*/ 0 h 3420248"/>
              <a:gd name="connsiteX12" fmla="*/ 2531817 w 2581673"/>
              <a:gd name="connsiteY12" fmla="*/ 0 h 3420248"/>
              <a:gd name="connsiteX13" fmla="*/ 2558963 w 2581673"/>
              <a:gd name="connsiteY13" fmla="*/ 27148 h 3420248"/>
              <a:gd name="connsiteX14" fmla="*/ 2559004 w 2581673"/>
              <a:gd name="connsiteY14" fmla="*/ 35062 h 3420248"/>
              <a:gd name="connsiteX15" fmla="*/ 2562590 w 2581673"/>
              <a:gd name="connsiteY15" fmla="*/ 35072 h 3420248"/>
              <a:gd name="connsiteX16" fmla="*/ 2562590 w 2581673"/>
              <a:gd name="connsiteY16" fmla="*/ 303633 h 3420248"/>
              <a:gd name="connsiteX17" fmla="*/ 2562590 w 2581673"/>
              <a:gd name="connsiteY17" fmla="*/ 346349 h 3420248"/>
              <a:gd name="connsiteX18" fmla="*/ 2569615 w 2581673"/>
              <a:gd name="connsiteY18" fmla="*/ 370207 h 3420248"/>
              <a:gd name="connsiteX19" fmla="*/ 2577664 w 2581673"/>
              <a:gd name="connsiteY19" fmla="*/ 394600 h 3420248"/>
              <a:gd name="connsiteX20" fmla="*/ 2581135 w 2581673"/>
              <a:gd name="connsiteY20" fmla="*/ 418106 h 3420248"/>
              <a:gd name="connsiteX21" fmla="*/ 2581673 w 2581673"/>
              <a:gd name="connsiteY21" fmla="*/ 436202 h 3420248"/>
              <a:gd name="connsiteX22" fmla="*/ 2576921 w 2581673"/>
              <a:gd name="connsiteY22" fmla="*/ 455160 h 3420248"/>
              <a:gd name="connsiteX23" fmla="*/ 2578897 w 2581673"/>
              <a:gd name="connsiteY23" fmla="*/ 467958 h 3420248"/>
              <a:gd name="connsiteX24" fmla="*/ 2573807 w 2581673"/>
              <a:gd name="connsiteY24" fmla="*/ 491792 h 3420248"/>
              <a:gd name="connsiteX25" fmla="*/ 2569118 w 2581673"/>
              <a:gd name="connsiteY25" fmla="*/ 526659 h 3420248"/>
              <a:gd name="connsiteX26" fmla="*/ 2564119 w 2581673"/>
              <a:gd name="connsiteY26" fmla="*/ 550660 h 3420248"/>
              <a:gd name="connsiteX27" fmla="*/ 2562589 w 2581673"/>
              <a:gd name="connsiteY27" fmla="*/ 555288 h 3420248"/>
              <a:gd name="connsiteX28" fmla="*/ 2562589 w 2581673"/>
              <a:gd name="connsiteY28" fmla="*/ 712341 h 3420248"/>
              <a:gd name="connsiteX29" fmla="*/ 2564300 w 2581673"/>
              <a:gd name="connsiteY29" fmla="*/ 723926 h 3420248"/>
              <a:gd name="connsiteX30" fmla="*/ 2562589 w 2581673"/>
              <a:gd name="connsiteY30" fmla="*/ 763012 h 3420248"/>
              <a:gd name="connsiteX31" fmla="*/ 2564920 w 2581673"/>
              <a:gd name="connsiteY31" fmla="*/ 768689 h 3420248"/>
              <a:gd name="connsiteX32" fmla="*/ 2562589 w 2581673"/>
              <a:gd name="connsiteY32" fmla="*/ 806901 h 3420248"/>
              <a:gd name="connsiteX33" fmla="*/ 2564568 w 2581673"/>
              <a:gd name="connsiteY33" fmla="*/ 848769 h 3420248"/>
              <a:gd name="connsiteX34" fmla="*/ 2569887 w 2581673"/>
              <a:gd name="connsiteY34" fmla="*/ 851895 h 3420248"/>
              <a:gd name="connsiteX35" fmla="*/ 2570355 w 2581673"/>
              <a:gd name="connsiteY35" fmla="*/ 861077 h 3420248"/>
              <a:gd name="connsiteX36" fmla="*/ 2570253 w 2581673"/>
              <a:gd name="connsiteY36" fmla="*/ 875533 h 3420248"/>
              <a:gd name="connsiteX37" fmla="*/ 2564670 w 2581673"/>
              <a:gd name="connsiteY37" fmla="*/ 907912 h 3420248"/>
              <a:gd name="connsiteX38" fmla="*/ 2567405 w 2581673"/>
              <a:gd name="connsiteY38" fmla="*/ 3420248 h 3420248"/>
              <a:gd name="connsiteX39" fmla="*/ 49318 w 2581673"/>
              <a:gd name="connsiteY39" fmla="*/ 3420248 h 3420248"/>
              <a:gd name="connsiteX40" fmla="*/ 22172 w 2581673"/>
              <a:gd name="connsiteY40" fmla="*/ 3393100 h 3420248"/>
              <a:gd name="connsiteX41" fmla="*/ 22132 w 2581673"/>
              <a:gd name="connsiteY41" fmla="*/ 3385186 h 3420248"/>
              <a:gd name="connsiteX42" fmla="*/ 18545 w 2581673"/>
              <a:gd name="connsiteY42" fmla="*/ 3385176 h 3420248"/>
              <a:gd name="connsiteX43" fmla="*/ 18545 w 2581673"/>
              <a:gd name="connsiteY43" fmla="*/ 3073899 h 3420248"/>
              <a:gd name="connsiteX44" fmla="*/ 3471 w 2581673"/>
              <a:gd name="connsiteY44" fmla="*/ 3025648 h 3420248"/>
              <a:gd name="connsiteX45" fmla="*/ 0 w 2581673"/>
              <a:gd name="connsiteY45"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6465 w 2581673"/>
              <a:gd name="connsiteY9" fmla="*/ 2512336 h 3420248"/>
              <a:gd name="connsiteX10" fmla="*/ 13730 w 2581673"/>
              <a:gd name="connsiteY10" fmla="*/ 0 h 3420248"/>
              <a:gd name="connsiteX11" fmla="*/ 2531817 w 2581673"/>
              <a:gd name="connsiteY11" fmla="*/ 0 h 3420248"/>
              <a:gd name="connsiteX12" fmla="*/ 2558963 w 2581673"/>
              <a:gd name="connsiteY12" fmla="*/ 27148 h 3420248"/>
              <a:gd name="connsiteX13" fmla="*/ 2559004 w 2581673"/>
              <a:gd name="connsiteY13" fmla="*/ 35062 h 3420248"/>
              <a:gd name="connsiteX14" fmla="*/ 2562590 w 2581673"/>
              <a:gd name="connsiteY14" fmla="*/ 35072 h 3420248"/>
              <a:gd name="connsiteX15" fmla="*/ 2562590 w 2581673"/>
              <a:gd name="connsiteY15" fmla="*/ 303633 h 3420248"/>
              <a:gd name="connsiteX16" fmla="*/ 2562590 w 2581673"/>
              <a:gd name="connsiteY16" fmla="*/ 346349 h 3420248"/>
              <a:gd name="connsiteX17" fmla="*/ 2569615 w 2581673"/>
              <a:gd name="connsiteY17" fmla="*/ 370207 h 3420248"/>
              <a:gd name="connsiteX18" fmla="*/ 2577664 w 2581673"/>
              <a:gd name="connsiteY18" fmla="*/ 394600 h 3420248"/>
              <a:gd name="connsiteX19" fmla="*/ 2581135 w 2581673"/>
              <a:gd name="connsiteY19" fmla="*/ 418106 h 3420248"/>
              <a:gd name="connsiteX20" fmla="*/ 2581673 w 2581673"/>
              <a:gd name="connsiteY20" fmla="*/ 436202 h 3420248"/>
              <a:gd name="connsiteX21" fmla="*/ 2576921 w 2581673"/>
              <a:gd name="connsiteY21" fmla="*/ 455160 h 3420248"/>
              <a:gd name="connsiteX22" fmla="*/ 2578897 w 2581673"/>
              <a:gd name="connsiteY22" fmla="*/ 467958 h 3420248"/>
              <a:gd name="connsiteX23" fmla="*/ 2573807 w 2581673"/>
              <a:gd name="connsiteY23" fmla="*/ 491792 h 3420248"/>
              <a:gd name="connsiteX24" fmla="*/ 2569118 w 2581673"/>
              <a:gd name="connsiteY24" fmla="*/ 526659 h 3420248"/>
              <a:gd name="connsiteX25" fmla="*/ 2564119 w 2581673"/>
              <a:gd name="connsiteY25" fmla="*/ 550660 h 3420248"/>
              <a:gd name="connsiteX26" fmla="*/ 2562589 w 2581673"/>
              <a:gd name="connsiteY26" fmla="*/ 555288 h 3420248"/>
              <a:gd name="connsiteX27" fmla="*/ 2562589 w 2581673"/>
              <a:gd name="connsiteY27" fmla="*/ 712341 h 3420248"/>
              <a:gd name="connsiteX28" fmla="*/ 2564300 w 2581673"/>
              <a:gd name="connsiteY28" fmla="*/ 723926 h 3420248"/>
              <a:gd name="connsiteX29" fmla="*/ 2562589 w 2581673"/>
              <a:gd name="connsiteY29" fmla="*/ 763012 h 3420248"/>
              <a:gd name="connsiteX30" fmla="*/ 2564920 w 2581673"/>
              <a:gd name="connsiteY30" fmla="*/ 768689 h 3420248"/>
              <a:gd name="connsiteX31" fmla="*/ 2562589 w 2581673"/>
              <a:gd name="connsiteY31" fmla="*/ 806901 h 3420248"/>
              <a:gd name="connsiteX32" fmla="*/ 2564568 w 2581673"/>
              <a:gd name="connsiteY32" fmla="*/ 848769 h 3420248"/>
              <a:gd name="connsiteX33" fmla="*/ 2569887 w 2581673"/>
              <a:gd name="connsiteY33" fmla="*/ 851895 h 3420248"/>
              <a:gd name="connsiteX34" fmla="*/ 2570355 w 2581673"/>
              <a:gd name="connsiteY34" fmla="*/ 861077 h 3420248"/>
              <a:gd name="connsiteX35" fmla="*/ 2570253 w 2581673"/>
              <a:gd name="connsiteY35" fmla="*/ 875533 h 3420248"/>
              <a:gd name="connsiteX36" fmla="*/ 2564670 w 2581673"/>
              <a:gd name="connsiteY36" fmla="*/ 907912 h 3420248"/>
              <a:gd name="connsiteX37" fmla="*/ 2567405 w 2581673"/>
              <a:gd name="connsiteY37" fmla="*/ 3420248 h 3420248"/>
              <a:gd name="connsiteX38" fmla="*/ 49318 w 2581673"/>
              <a:gd name="connsiteY38" fmla="*/ 3420248 h 3420248"/>
              <a:gd name="connsiteX39" fmla="*/ 22172 w 2581673"/>
              <a:gd name="connsiteY39" fmla="*/ 3393100 h 3420248"/>
              <a:gd name="connsiteX40" fmla="*/ 22132 w 2581673"/>
              <a:gd name="connsiteY40" fmla="*/ 3385186 h 3420248"/>
              <a:gd name="connsiteX41" fmla="*/ 18545 w 2581673"/>
              <a:gd name="connsiteY41" fmla="*/ 3385176 h 3420248"/>
              <a:gd name="connsiteX42" fmla="*/ 18545 w 2581673"/>
              <a:gd name="connsiteY42" fmla="*/ 3073899 h 3420248"/>
              <a:gd name="connsiteX43" fmla="*/ 3471 w 2581673"/>
              <a:gd name="connsiteY43" fmla="*/ 3025648 h 3420248"/>
              <a:gd name="connsiteX44" fmla="*/ 0 w 2581673"/>
              <a:gd name="connsiteY44"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6465 w 2581673"/>
              <a:gd name="connsiteY8" fmla="*/ 2512336 h 3420248"/>
              <a:gd name="connsiteX9" fmla="*/ 13730 w 2581673"/>
              <a:gd name="connsiteY9" fmla="*/ 0 h 3420248"/>
              <a:gd name="connsiteX10" fmla="*/ 2531817 w 2581673"/>
              <a:gd name="connsiteY10" fmla="*/ 0 h 3420248"/>
              <a:gd name="connsiteX11" fmla="*/ 2558963 w 2581673"/>
              <a:gd name="connsiteY11" fmla="*/ 27148 h 3420248"/>
              <a:gd name="connsiteX12" fmla="*/ 2559004 w 2581673"/>
              <a:gd name="connsiteY12" fmla="*/ 35062 h 3420248"/>
              <a:gd name="connsiteX13" fmla="*/ 2562590 w 2581673"/>
              <a:gd name="connsiteY13" fmla="*/ 35072 h 3420248"/>
              <a:gd name="connsiteX14" fmla="*/ 2562590 w 2581673"/>
              <a:gd name="connsiteY14" fmla="*/ 303633 h 3420248"/>
              <a:gd name="connsiteX15" fmla="*/ 2562590 w 2581673"/>
              <a:gd name="connsiteY15" fmla="*/ 346349 h 3420248"/>
              <a:gd name="connsiteX16" fmla="*/ 2569615 w 2581673"/>
              <a:gd name="connsiteY16" fmla="*/ 370207 h 3420248"/>
              <a:gd name="connsiteX17" fmla="*/ 2577664 w 2581673"/>
              <a:gd name="connsiteY17" fmla="*/ 394600 h 3420248"/>
              <a:gd name="connsiteX18" fmla="*/ 2581135 w 2581673"/>
              <a:gd name="connsiteY18" fmla="*/ 418106 h 3420248"/>
              <a:gd name="connsiteX19" fmla="*/ 2581673 w 2581673"/>
              <a:gd name="connsiteY19" fmla="*/ 436202 h 3420248"/>
              <a:gd name="connsiteX20" fmla="*/ 2576921 w 2581673"/>
              <a:gd name="connsiteY20" fmla="*/ 455160 h 3420248"/>
              <a:gd name="connsiteX21" fmla="*/ 2578897 w 2581673"/>
              <a:gd name="connsiteY21" fmla="*/ 467958 h 3420248"/>
              <a:gd name="connsiteX22" fmla="*/ 2573807 w 2581673"/>
              <a:gd name="connsiteY22" fmla="*/ 491792 h 3420248"/>
              <a:gd name="connsiteX23" fmla="*/ 2569118 w 2581673"/>
              <a:gd name="connsiteY23" fmla="*/ 526659 h 3420248"/>
              <a:gd name="connsiteX24" fmla="*/ 2564119 w 2581673"/>
              <a:gd name="connsiteY24" fmla="*/ 550660 h 3420248"/>
              <a:gd name="connsiteX25" fmla="*/ 2562589 w 2581673"/>
              <a:gd name="connsiteY25" fmla="*/ 555288 h 3420248"/>
              <a:gd name="connsiteX26" fmla="*/ 2562589 w 2581673"/>
              <a:gd name="connsiteY26" fmla="*/ 712341 h 3420248"/>
              <a:gd name="connsiteX27" fmla="*/ 2564300 w 2581673"/>
              <a:gd name="connsiteY27" fmla="*/ 723926 h 3420248"/>
              <a:gd name="connsiteX28" fmla="*/ 2562589 w 2581673"/>
              <a:gd name="connsiteY28" fmla="*/ 763012 h 3420248"/>
              <a:gd name="connsiteX29" fmla="*/ 2564920 w 2581673"/>
              <a:gd name="connsiteY29" fmla="*/ 768689 h 3420248"/>
              <a:gd name="connsiteX30" fmla="*/ 2562589 w 2581673"/>
              <a:gd name="connsiteY30" fmla="*/ 806901 h 3420248"/>
              <a:gd name="connsiteX31" fmla="*/ 2564568 w 2581673"/>
              <a:gd name="connsiteY31" fmla="*/ 848769 h 3420248"/>
              <a:gd name="connsiteX32" fmla="*/ 2569887 w 2581673"/>
              <a:gd name="connsiteY32" fmla="*/ 851895 h 3420248"/>
              <a:gd name="connsiteX33" fmla="*/ 2570355 w 2581673"/>
              <a:gd name="connsiteY33" fmla="*/ 861077 h 3420248"/>
              <a:gd name="connsiteX34" fmla="*/ 2570253 w 2581673"/>
              <a:gd name="connsiteY34" fmla="*/ 875533 h 3420248"/>
              <a:gd name="connsiteX35" fmla="*/ 2564670 w 2581673"/>
              <a:gd name="connsiteY35" fmla="*/ 907912 h 3420248"/>
              <a:gd name="connsiteX36" fmla="*/ 2567405 w 2581673"/>
              <a:gd name="connsiteY36" fmla="*/ 3420248 h 3420248"/>
              <a:gd name="connsiteX37" fmla="*/ 49318 w 2581673"/>
              <a:gd name="connsiteY37" fmla="*/ 3420248 h 3420248"/>
              <a:gd name="connsiteX38" fmla="*/ 22172 w 2581673"/>
              <a:gd name="connsiteY38" fmla="*/ 3393100 h 3420248"/>
              <a:gd name="connsiteX39" fmla="*/ 22132 w 2581673"/>
              <a:gd name="connsiteY39" fmla="*/ 3385186 h 3420248"/>
              <a:gd name="connsiteX40" fmla="*/ 18545 w 2581673"/>
              <a:gd name="connsiteY40" fmla="*/ 3385176 h 3420248"/>
              <a:gd name="connsiteX41" fmla="*/ 18545 w 2581673"/>
              <a:gd name="connsiteY41" fmla="*/ 3073899 h 3420248"/>
              <a:gd name="connsiteX42" fmla="*/ 3471 w 2581673"/>
              <a:gd name="connsiteY42" fmla="*/ 3025648 h 3420248"/>
              <a:gd name="connsiteX43" fmla="*/ 0 w 2581673"/>
              <a:gd name="connsiteY43"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6465 w 2581673"/>
              <a:gd name="connsiteY7" fmla="*/ 2512336 h 3420248"/>
              <a:gd name="connsiteX8" fmla="*/ 13730 w 2581673"/>
              <a:gd name="connsiteY8" fmla="*/ 0 h 3420248"/>
              <a:gd name="connsiteX9" fmla="*/ 2531817 w 2581673"/>
              <a:gd name="connsiteY9" fmla="*/ 0 h 3420248"/>
              <a:gd name="connsiteX10" fmla="*/ 2558963 w 2581673"/>
              <a:gd name="connsiteY10" fmla="*/ 27148 h 3420248"/>
              <a:gd name="connsiteX11" fmla="*/ 2559004 w 2581673"/>
              <a:gd name="connsiteY11" fmla="*/ 35062 h 3420248"/>
              <a:gd name="connsiteX12" fmla="*/ 2562590 w 2581673"/>
              <a:gd name="connsiteY12" fmla="*/ 35072 h 3420248"/>
              <a:gd name="connsiteX13" fmla="*/ 2562590 w 2581673"/>
              <a:gd name="connsiteY13" fmla="*/ 303633 h 3420248"/>
              <a:gd name="connsiteX14" fmla="*/ 2562590 w 2581673"/>
              <a:gd name="connsiteY14" fmla="*/ 346349 h 3420248"/>
              <a:gd name="connsiteX15" fmla="*/ 2569615 w 2581673"/>
              <a:gd name="connsiteY15" fmla="*/ 370207 h 3420248"/>
              <a:gd name="connsiteX16" fmla="*/ 2577664 w 2581673"/>
              <a:gd name="connsiteY16" fmla="*/ 394600 h 3420248"/>
              <a:gd name="connsiteX17" fmla="*/ 2581135 w 2581673"/>
              <a:gd name="connsiteY17" fmla="*/ 418106 h 3420248"/>
              <a:gd name="connsiteX18" fmla="*/ 2581673 w 2581673"/>
              <a:gd name="connsiteY18" fmla="*/ 436202 h 3420248"/>
              <a:gd name="connsiteX19" fmla="*/ 2576921 w 2581673"/>
              <a:gd name="connsiteY19" fmla="*/ 455160 h 3420248"/>
              <a:gd name="connsiteX20" fmla="*/ 2578897 w 2581673"/>
              <a:gd name="connsiteY20" fmla="*/ 467958 h 3420248"/>
              <a:gd name="connsiteX21" fmla="*/ 2573807 w 2581673"/>
              <a:gd name="connsiteY21" fmla="*/ 491792 h 3420248"/>
              <a:gd name="connsiteX22" fmla="*/ 2569118 w 2581673"/>
              <a:gd name="connsiteY22" fmla="*/ 526659 h 3420248"/>
              <a:gd name="connsiteX23" fmla="*/ 2564119 w 2581673"/>
              <a:gd name="connsiteY23" fmla="*/ 550660 h 3420248"/>
              <a:gd name="connsiteX24" fmla="*/ 2562589 w 2581673"/>
              <a:gd name="connsiteY24" fmla="*/ 555288 h 3420248"/>
              <a:gd name="connsiteX25" fmla="*/ 2562589 w 2581673"/>
              <a:gd name="connsiteY25" fmla="*/ 712341 h 3420248"/>
              <a:gd name="connsiteX26" fmla="*/ 2564300 w 2581673"/>
              <a:gd name="connsiteY26" fmla="*/ 723926 h 3420248"/>
              <a:gd name="connsiteX27" fmla="*/ 2562589 w 2581673"/>
              <a:gd name="connsiteY27" fmla="*/ 763012 h 3420248"/>
              <a:gd name="connsiteX28" fmla="*/ 2564920 w 2581673"/>
              <a:gd name="connsiteY28" fmla="*/ 768689 h 3420248"/>
              <a:gd name="connsiteX29" fmla="*/ 2562589 w 2581673"/>
              <a:gd name="connsiteY29" fmla="*/ 806901 h 3420248"/>
              <a:gd name="connsiteX30" fmla="*/ 2564568 w 2581673"/>
              <a:gd name="connsiteY30" fmla="*/ 848769 h 3420248"/>
              <a:gd name="connsiteX31" fmla="*/ 2569887 w 2581673"/>
              <a:gd name="connsiteY31" fmla="*/ 851895 h 3420248"/>
              <a:gd name="connsiteX32" fmla="*/ 2570355 w 2581673"/>
              <a:gd name="connsiteY32" fmla="*/ 861077 h 3420248"/>
              <a:gd name="connsiteX33" fmla="*/ 2570253 w 2581673"/>
              <a:gd name="connsiteY33" fmla="*/ 875533 h 3420248"/>
              <a:gd name="connsiteX34" fmla="*/ 2564670 w 2581673"/>
              <a:gd name="connsiteY34" fmla="*/ 907912 h 3420248"/>
              <a:gd name="connsiteX35" fmla="*/ 2567405 w 2581673"/>
              <a:gd name="connsiteY35" fmla="*/ 3420248 h 3420248"/>
              <a:gd name="connsiteX36" fmla="*/ 49318 w 2581673"/>
              <a:gd name="connsiteY36" fmla="*/ 3420248 h 3420248"/>
              <a:gd name="connsiteX37" fmla="*/ 22172 w 2581673"/>
              <a:gd name="connsiteY37" fmla="*/ 3393100 h 3420248"/>
              <a:gd name="connsiteX38" fmla="*/ 22132 w 2581673"/>
              <a:gd name="connsiteY38" fmla="*/ 3385186 h 3420248"/>
              <a:gd name="connsiteX39" fmla="*/ 18545 w 2581673"/>
              <a:gd name="connsiteY39" fmla="*/ 3385176 h 3420248"/>
              <a:gd name="connsiteX40" fmla="*/ 18545 w 2581673"/>
              <a:gd name="connsiteY40" fmla="*/ 3073899 h 3420248"/>
              <a:gd name="connsiteX41" fmla="*/ 3471 w 2581673"/>
              <a:gd name="connsiteY41" fmla="*/ 3025648 h 3420248"/>
              <a:gd name="connsiteX42" fmla="*/ 0 w 2581673"/>
              <a:gd name="connsiteY42" fmla="*/ 3002142 h 3420248"/>
              <a:gd name="connsiteX0" fmla="*/ 1295 w 2579497"/>
              <a:gd name="connsiteY0" fmla="*/ 3025648 h 3420248"/>
              <a:gd name="connsiteX1" fmla="*/ 2038 w 2579497"/>
              <a:gd name="connsiteY1" fmla="*/ 2965088 h 3420248"/>
              <a:gd name="connsiteX2" fmla="*/ 62 w 2579497"/>
              <a:gd name="connsiteY2" fmla="*/ 2952290 h 3420248"/>
              <a:gd name="connsiteX3" fmla="*/ 9841 w 2579497"/>
              <a:gd name="connsiteY3" fmla="*/ 2893589 h 3420248"/>
              <a:gd name="connsiteX4" fmla="*/ 14840 w 2579497"/>
              <a:gd name="connsiteY4" fmla="*/ 2869588 h 3420248"/>
              <a:gd name="connsiteX5" fmla="*/ 16370 w 2579497"/>
              <a:gd name="connsiteY5" fmla="*/ 2864960 h 3420248"/>
              <a:gd name="connsiteX6" fmla="*/ 14391 w 2579497"/>
              <a:gd name="connsiteY6" fmla="*/ 2571479 h 3420248"/>
              <a:gd name="connsiteX7" fmla="*/ 14289 w 2579497"/>
              <a:gd name="connsiteY7" fmla="*/ 2512336 h 3420248"/>
              <a:gd name="connsiteX8" fmla="*/ 11554 w 2579497"/>
              <a:gd name="connsiteY8" fmla="*/ 0 h 3420248"/>
              <a:gd name="connsiteX9" fmla="*/ 2529641 w 2579497"/>
              <a:gd name="connsiteY9" fmla="*/ 0 h 3420248"/>
              <a:gd name="connsiteX10" fmla="*/ 2556787 w 2579497"/>
              <a:gd name="connsiteY10" fmla="*/ 27148 h 3420248"/>
              <a:gd name="connsiteX11" fmla="*/ 2556828 w 2579497"/>
              <a:gd name="connsiteY11" fmla="*/ 35062 h 3420248"/>
              <a:gd name="connsiteX12" fmla="*/ 2560414 w 2579497"/>
              <a:gd name="connsiteY12" fmla="*/ 35072 h 3420248"/>
              <a:gd name="connsiteX13" fmla="*/ 2560414 w 2579497"/>
              <a:gd name="connsiteY13" fmla="*/ 303633 h 3420248"/>
              <a:gd name="connsiteX14" fmla="*/ 2560414 w 2579497"/>
              <a:gd name="connsiteY14" fmla="*/ 346349 h 3420248"/>
              <a:gd name="connsiteX15" fmla="*/ 2567439 w 2579497"/>
              <a:gd name="connsiteY15" fmla="*/ 370207 h 3420248"/>
              <a:gd name="connsiteX16" fmla="*/ 2575488 w 2579497"/>
              <a:gd name="connsiteY16" fmla="*/ 394600 h 3420248"/>
              <a:gd name="connsiteX17" fmla="*/ 2578959 w 2579497"/>
              <a:gd name="connsiteY17" fmla="*/ 418106 h 3420248"/>
              <a:gd name="connsiteX18" fmla="*/ 2579497 w 2579497"/>
              <a:gd name="connsiteY18" fmla="*/ 436202 h 3420248"/>
              <a:gd name="connsiteX19" fmla="*/ 2574745 w 2579497"/>
              <a:gd name="connsiteY19" fmla="*/ 455160 h 3420248"/>
              <a:gd name="connsiteX20" fmla="*/ 2576721 w 2579497"/>
              <a:gd name="connsiteY20" fmla="*/ 467958 h 3420248"/>
              <a:gd name="connsiteX21" fmla="*/ 2571631 w 2579497"/>
              <a:gd name="connsiteY21" fmla="*/ 491792 h 3420248"/>
              <a:gd name="connsiteX22" fmla="*/ 2566942 w 2579497"/>
              <a:gd name="connsiteY22" fmla="*/ 526659 h 3420248"/>
              <a:gd name="connsiteX23" fmla="*/ 2561943 w 2579497"/>
              <a:gd name="connsiteY23" fmla="*/ 550660 h 3420248"/>
              <a:gd name="connsiteX24" fmla="*/ 2560413 w 2579497"/>
              <a:gd name="connsiteY24" fmla="*/ 555288 h 3420248"/>
              <a:gd name="connsiteX25" fmla="*/ 2560413 w 2579497"/>
              <a:gd name="connsiteY25" fmla="*/ 712341 h 3420248"/>
              <a:gd name="connsiteX26" fmla="*/ 2562124 w 2579497"/>
              <a:gd name="connsiteY26" fmla="*/ 723926 h 3420248"/>
              <a:gd name="connsiteX27" fmla="*/ 2560413 w 2579497"/>
              <a:gd name="connsiteY27" fmla="*/ 763012 h 3420248"/>
              <a:gd name="connsiteX28" fmla="*/ 2562744 w 2579497"/>
              <a:gd name="connsiteY28" fmla="*/ 768689 h 3420248"/>
              <a:gd name="connsiteX29" fmla="*/ 2560413 w 2579497"/>
              <a:gd name="connsiteY29" fmla="*/ 806901 h 3420248"/>
              <a:gd name="connsiteX30" fmla="*/ 2562392 w 2579497"/>
              <a:gd name="connsiteY30" fmla="*/ 848769 h 3420248"/>
              <a:gd name="connsiteX31" fmla="*/ 2567711 w 2579497"/>
              <a:gd name="connsiteY31" fmla="*/ 851895 h 3420248"/>
              <a:gd name="connsiteX32" fmla="*/ 2568179 w 2579497"/>
              <a:gd name="connsiteY32" fmla="*/ 861077 h 3420248"/>
              <a:gd name="connsiteX33" fmla="*/ 2568077 w 2579497"/>
              <a:gd name="connsiteY33" fmla="*/ 875533 h 3420248"/>
              <a:gd name="connsiteX34" fmla="*/ 2562494 w 2579497"/>
              <a:gd name="connsiteY34" fmla="*/ 907912 h 3420248"/>
              <a:gd name="connsiteX35" fmla="*/ 2565229 w 2579497"/>
              <a:gd name="connsiteY35" fmla="*/ 3420248 h 3420248"/>
              <a:gd name="connsiteX36" fmla="*/ 47142 w 2579497"/>
              <a:gd name="connsiteY36" fmla="*/ 3420248 h 3420248"/>
              <a:gd name="connsiteX37" fmla="*/ 19996 w 2579497"/>
              <a:gd name="connsiteY37" fmla="*/ 3393100 h 3420248"/>
              <a:gd name="connsiteX38" fmla="*/ 19956 w 2579497"/>
              <a:gd name="connsiteY38" fmla="*/ 3385186 h 3420248"/>
              <a:gd name="connsiteX39" fmla="*/ 16369 w 2579497"/>
              <a:gd name="connsiteY39" fmla="*/ 3385176 h 3420248"/>
              <a:gd name="connsiteX40" fmla="*/ 16369 w 2579497"/>
              <a:gd name="connsiteY40" fmla="*/ 3073899 h 3420248"/>
              <a:gd name="connsiteX41" fmla="*/ 1295 w 2579497"/>
              <a:gd name="connsiteY41" fmla="*/ 3025648 h 3420248"/>
              <a:gd name="connsiteX0" fmla="*/ 0 w 2578202"/>
              <a:gd name="connsiteY0" fmla="*/ 3025648 h 3420248"/>
              <a:gd name="connsiteX1" fmla="*/ 743 w 2578202"/>
              <a:gd name="connsiteY1" fmla="*/ 296508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0 w 2578202"/>
              <a:gd name="connsiteY0" fmla="*/ 3025648 h 3420248"/>
              <a:gd name="connsiteX1" fmla="*/ 16268 w 2578202"/>
              <a:gd name="connsiteY1" fmla="*/ 297129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2903 w 2569656"/>
              <a:gd name="connsiteY28" fmla="*/ 768689 h 3420248"/>
              <a:gd name="connsiteX29" fmla="*/ 2550572 w 2569656"/>
              <a:gd name="connsiteY29" fmla="*/ 806901 h 3420248"/>
              <a:gd name="connsiteX30" fmla="*/ 2552551 w 2569656"/>
              <a:gd name="connsiteY30" fmla="*/ 848769 h 3420248"/>
              <a:gd name="connsiteX31" fmla="*/ 2557870 w 2569656"/>
              <a:gd name="connsiteY31" fmla="*/ 851895 h 3420248"/>
              <a:gd name="connsiteX32" fmla="*/ 2558338 w 2569656"/>
              <a:gd name="connsiteY32" fmla="*/ 861077 h 3420248"/>
              <a:gd name="connsiteX33" fmla="*/ 2558236 w 2569656"/>
              <a:gd name="connsiteY33" fmla="*/ 875533 h 3420248"/>
              <a:gd name="connsiteX34" fmla="*/ 2552653 w 2569656"/>
              <a:gd name="connsiteY34" fmla="*/ 907912 h 3420248"/>
              <a:gd name="connsiteX35" fmla="*/ 2555388 w 2569656"/>
              <a:gd name="connsiteY35" fmla="*/ 3420248 h 3420248"/>
              <a:gd name="connsiteX36" fmla="*/ 37301 w 2569656"/>
              <a:gd name="connsiteY36" fmla="*/ 3420248 h 3420248"/>
              <a:gd name="connsiteX37" fmla="*/ 10155 w 2569656"/>
              <a:gd name="connsiteY37" fmla="*/ 3393100 h 3420248"/>
              <a:gd name="connsiteX38" fmla="*/ 10115 w 2569656"/>
              <a:gd name="connsiteY38" fmla="*/ 3385186 h 3420248"/>
              <a:gd name="connsiteX39" fmla="*/ 6528 w 2569656"/>
              <a:gd name="connsiteY39" fmla="*/ 3385176 h 3420248"/>
              <a:gd name="connsiteX40" fmla="*/ 6528 w 2569656"/>
              <a:gd name="connsiteY40" fmla="*/ 3073899 h 3420248"/>
              <a:gd name="connsiteX41" fmla="*/ 10083 w 2569656"/>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0572 w 2569656"/>
              <a:gd name="connsiteY28" fmla="*/ 806901 h 3420248"/>
              <a:gd name="connsiteX29" fmla="*/ 2552551 w 2569656"/>
              <a:gd name="connsiteY29" fmla="*/ 848769 h 3420248"/>
              <a:gd name="connsiteX30" fmla="*/ 2557870 w 2569656"/>
              <a:gd name="connsiteY30" fmla="*/ 851895 h 3420248"/>
              <a:gd name="connsiteX31" fmla="*/ 2558338 w 2569656"/>
              <a:gd name="connsiteY31" fmla="*/ 861077 h 3420248"/>
              <a:gd name="connsiteX32" fmla="*/ 2558236 w 2569656"/>
              <a:gd name="connsiteY32" fmla="*/ 875533 h 3420248"/>
              <a:gd name="connsiteX33" fmla="*/ 2552653 w 2569656"/>
              <a:gd name="connsiteY33" fmla="*/ 907912 h 3420248"/>
              <a:gd name="connsiteX34" fmla="*/ 2555388 w 2569656"/>
              <a:gd name="connsiteY34" fmla="*/ 3420248 h 3420248"/>
              <a:gd name="connsiteX35" fmla="*/ 37301 w 2569656"/>
              <a:gd name="connsiteY35" fmla="*/ 3420248 h 3420248"/>
              <a:gd name="connsiteX36" fmla="*/ 10155 w 2569656"/>
              <a:gd name="connsiteY36" fmla="*/ 3393100 h 3420248"/>
              <a:gd name="connsiteX37" fmla="*/ 10115 w 2569656"/>
              <a:gd name="connsiteY37" fmla="*/ 3385186 h 3420248"/>
              <a:gd name="connsiteX38" fmla="*/ 6528 w 2569656"/>
              <a:gd name="connsiteY38" fmla="*/ 3385176 h 3420248"/>
              <a:gd name="connsiteX39" fmla="*/ 6528 w 2569656"/>
              <a:gd name="connsiteY39" fmla="*/ 3073899 h 3420248"/>
              <a:gd name="connsiteX40" fmla="*/ 10083 w 2569656"/>
              <a:gd name="connsiteY4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8236 w 2569656"/>
              <a:gd name="connsiteY31" fmla="*/ 875533 h 3420248"/>
              <a:gd name="connsiteX32" fmla="*/ 2552653 w 2569656"/>
              <a:gd name="connsiteY32" fmla="*/ 907912 h 3420248"/>
              <a:gd name="connsiteX33" fmla="*/ 2555388 w 2569656"/>
              <a:gd name="connsiteY33" fmla="*/ 3420248 h 3420248"/>
              <a:gd name="connsiteX34" fmla="*/ 37301 w 2569656"/>
              <a:gd name="connsiteY34" fmla="*/ 3420248 h 3420248"/>
              <a:gd name="connsiteX35" fmla="*/ 10155 w 2569656"/>
              <a:gd name="connsiteY35" fmla="*/ 3393100 h 3420248"/>
              <a:gd name="connsiteX36" fmla="*/ 10115 w 2569656"/>
              <a:gd name="connsiteY36" fmla="*/ 3385186 h 3420248"/>
              <a:gd name="connsiteX37" fmla="*/ 6528 w 2569656"/>
              <a:gd name="connsiteY37" fmla="*/ 3385176 h 3420248"/>
              <a:gd name="connsiteX38" fmla="*/ 6528 w 2569656"/>
              <a:gd name="connsiteY38" fmla="*/ 3073899 h 3420248"/>
              <a:gd name="connsiteX39" fmla="*/ 10083 w 2569656"/>
              <a:gd name="connsiteY3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2653 w 2569656"/>
              <a:gd name="connsiteY31" fmla="*/ 907912 h 3420248"/>
              <a:gd name="connsiteX32" fmla="*/ 2555388 w 2569656"/>
              <a:gd name="connsiteY32" fmla="*/ 3420248 h 3420248"/>
              <a:gd name="connsiteX33" fmla="*/ 37301 w 2569656"/>
              <a:gd name="connsiteY33" fmla="*/ 3420248 h 3420248"/>
              <a:gd name="connsiteX34" fmla="*/ 10155 w 2569656"/>
              <a:gd name="connsiteY34" fmla="*/ 3393100 h 3420248"/>
              <a:gd name="connsiteX35" fmla="*/ 10115 w 2569656"/>
              <a:gd name="connsiteY35" fmla="*/ 3385186 h 3420248"/>
              <a:gd name="connsiteX36" fmla="*/ 6528 w 2569656"/>
              <a:gd name="connsiteY36" fmla="*/ 3385176 h 3420248"/>
              <a:gd name="connsiteX37" fmla="*/ 6528 w 2569656"/>
              <a:gd name="connsiteY37" fmla="*/ 3073899 h 3420248"/>
              <a:gd name="connsiteX38" fmla="*/ 10083 w 2569656"/>
              <a:gd name="connsiteY38"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806901 h 3420248"/>
              <a:gd name="connsiteX27" fmla="*/ 2552551 w 2569656"/>
              <a:gd name="connsiteY27" fmla="*/ 848769 h 3420248"/>
              <a:gd name="connsiteX28" fmla="*/ 2557870 w 2569656"/>
              <a:gd name="connsiteY28" fmla="*/ 851895 h 3420248"/>
              <a:gd name="connsiteX29" fmla="*/ 2558338 w 2569656"/>
              <a:gd name="connsiteY29" fmla="*/ 861077 h 3420248"/>
              <a:gd name="connsiteX30" fmla="*/ 2552653 w 2569656"/>
              <a:gd name="connsiteY30" fmla="*/ 907912 h 3420248"/>
              <a:gd name="connsiteX31" fmla="*/ 2555388 w 2569656"/>
              <a:gd name="connsiteY31" fmla="*/ 3420248 h 3420248"/>
              <a:gd name="connsiteX32" fmla="*/ 37301 w 2569656"/>
              <a:gd name="connsiteY32" fmla="*/ 3420248 h 3420248"/>
              <a:gd name="connsiteX33" fmla="*/ 10155 w 2569656"/>
              <a:gd name="connsiteY33" fmla="*/ 3393100 h 3420248"/>
              <a:gd name="connsiteX34" fmla="*/ 10115 w 2569656"/>
              <a:gd name="connsiteY34" fmla="*/ 3385186 h 3420248"/>
              <a:gd name="connsiteX35" fmla="*/ 6528 w 2569656"/>
              <a:gd name="connsiteY35" fmla="*/ 3385176 h 3420248"/>
              <a:gd name="connsiteX36" fmla="*/ 6528 w 2569656"/>
              <a:gd name="connsiteY36" fmla="*/ 3073899 h 3420248"/>
              <a:gd name="connsiteX37" fmla="*/ 10083 w 2569656"/>
              <a:gd name="connsiteY37"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551 w 2569656"/>
              <a:gd name="connsiteY26" fmla="*/ 848769 h 3420248"/>
              <a:gd name="connsiteX27" fmla="*/ 2557870 w 2569656"/>
              <a:gd name="connsiteY27" fmla="*/ 851895 h 3420248"/>
              <a:gd name="connsiteX28" fmla="*/ 2558338 w 2569656"/>
              <a:gd name="connsiteY28" fmla="*/ 861077 h 3420248"/>
              <a:gd name="connsiteX29" fmla="*/ 2552653 w 2569656"/>
              <a:gd name="connsiteY29" fmla="*/ 907912 h 3420248"/>
              <a:gd name="connsiteX30" fmla="*/ 2555388 w 2569656"/>
              <a:gd name="connsiteY30" fmla="*/ 3420248 h 3420248"/>
              <a:gd name="connsiteX31" fmla="*/ 37301 w 2569656"/>
              <a:gd name="connsiteY31" fmla="*/ 3420248 h 3420248"/>
              <a:gd name="connsiteX32" fmla="*/ 10155 w 2569656"/>
              <a:gd name="connsiteY32" fmla="*/ 3393100 h 3420248"/>
              <a:gd name="connsiteX33" fmla="*/ 10115 w 2569656"/>
              <a:gd name="connsiteY33" fmla="*/ 3385186 h 3420248"/>
              <a:gd name="connsiteX34" fmla="*/ 6528 w 2569656"/>
              <a:gd name="connsiteY34" fmla="*/ 3385176 h 3420248"/>
              <a:gd name="connsiteX35" fmla="*/ 6528 w 2569656"/>
              <a:gd name="connsiteY35" fmla="*/ 3073899 h 3420248"/>
              <a:gd name="connsiteX36" fmla="*/ 10083 w 2569656"/>
              <a:gd name="connsiteY36"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7870 w 2569656"/>
              <a:gd name="connsiteY26" fmla="*/ 851895 h 3420248"/>
              <a:gd name="connsiteX27" fmla="*/ 2558338 w 2569656"/>
              <a:gd name="connsiteY27" fmla="*/ 861077 h 3420248"/>
              <a:gd name="connsiteX28" fmla="*/ 2552653 w 2569656"/>
              <a:gd name="connsiteY28" fmla="*/ 907912 h 3420248"/>
              <a:gd name="connsiteX29" fmla="*/ 2555388 w 2569656"/>
              <a:gd name="connsiteY29" fmla="*/ 3420248 h 3420248"/>
              <a:gd name="connsiteX30" fmla="*/ 37301 w 2569656"/>
              <a:gd name="connsiteY30" fmla="*/ 3420248 h 3420248"/>
              <a:gd name="connsiteX31" fmla="*/ 10155 w 2569656"/>
              <a:gd name="connsiteY31" fmla="*/ 3393100 h 3420248"/>
              <a:gd name="connsiteX32" fmla="*/ 10115 w 2569656"/>
              <a:gd name="connsiteY32" fmla="*/ 3385186 h 3420248"/>
              <a:gd name="connsiteX33" fmla="*/ 6528 w 2569656"/>
              <a:gd name="connsiteY33" fmla="*/ 3385176 h 3420248"/>
              <a:gd name="connsiteX34" fmla="*/ 6528 w 2569656"/>
              <a:gd name="connsiteY34" fmla="*/ 3073899 h 3420248"/>
              <a:gd name="connsiteX35" fmla="*/ 10083 w 2569656"/>
              <a:gd name="connsiteY35"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8338 w 2569656"/>
              <a:gd name="connsiteY26" fmla="*/ 861077 h 3420248"/>
              <a:gd name="connsiteX27" fmla="*/ 2552653 w 2569656"/>
              <a:gd name="connsiteY27" fmla="*/ 907912 h 3420248"/>
              <a:gd name="connsiteX28" fmla="*/ 2555388 w 2569656"/>
              <a:gd name="connsiteY28" fmla="*/ 3420248 h 3420248"/>
              <a:gd name="connsiteX29" fmla="*/ 37301 w 2569656"/>
              <a:gd name="connsiteY29" fmla="*/ 3420248 h 3420248"/>
              <a:gd name="connsiteX30" fmla="*/ 10155 w 2569656"/>
              <a:gd name="connsiteY30" fmla="*/ 3393100 h 3420248"/>
              <a:gd name="connsiteX31" fmla="*/ 10115 w 2569656"/>
              <a:gd name="connsiteY31" fmla="*/ 3385186 h 3420248"/>
              <a:gd name="connsiteX32" fmla="*/ 6528 w 2569656"/>
              <a:gd name="connsiteY32" fmla="*/ 3385176 h 3420248"/>
              <a:gd name="connsiteX33" fmla="*/ 6528 w 2569656"/>
              <a:gd name="connsiteY33" fmla="*/ 3073899 h 3420248"/>
              <a:gd name="connsiteX34" fmla="*/ 10083 w 2569656"/>
              <a:gd name="connsiteY34"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8338 w 2569656"/>
              <a:gd name="connsiteY25" fmla="*/ 861077 h 3420248"/>
              <a:gd name="connsiteX26" fmla="*/ 2552653 w 2569656"/>
              <a:gd name="connsiteY26" fmla="*/ 907912 h 3420248"/>
              <a:gd name="connsiteX27" fmla="*/ 2555388 w 2569656"/>
              <a:gd name="connsiteY27" fmla="*/ 3420248 h 3420248"/>
              <a:gd name="connsiteX28" fmla="*/ 37301 w 2569656"/>
              <a:gd name="connsiteY28" fmla="*/ 3420248 h 3420248"/>
              <a:gd name="connsiteX29" fmla="*/ 10155 w 2569656"/>
              <a:gd name="connsiteY29" fmla="*/ 3393100 h 3420248"/>
              <a:gd name="connsiteX30" fmla="*/ 10115 w 2569656"/>
              <a:gd name="connsiteY30" fmla="*/ 3385186 h 3420248"/>
              <a:gd name="connsiteX31" fmla="*/ 6528 w 2569656"/>
              <a:gd name="connsiteY31" fmla="*/ 3385176 h 3420248"/>
              <a:gd name="connsiteX32" fmla="*/ 6528 w 2569656"/>
              <a:gd name="connsiteY32" fmla="*/ 3073899 h 3420248"/>
              <a:gd name="connsiteX33" fmla="*/ 10083 w 2569656"/>
              <a:gd name="connsiteY33"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653 w 2569656"/>
              <a:gd name="connsiteY25" fmla="*/ 907912 h 3420248"/>
              <a:gd name="connsiteX26" fmla="*/ 2555388 w 2569656"/>
              <a:gd name="connsiteY26" fmla="*/ 3420248 h 3420248"/>
              <a:gd name="connsiteX27" fmla="*/ 37301 w 2569656"/>
              <a:gd name="connsiteY27" fmla="*/ 3420248 h 3420248"/>
              <a:gd name="connsiteX28" fmla="*/ 10155 w 2569656"/>
              <a:gd name="connsiteY28" fmla="*/ 3393100 h 3420248"/>
              <a:gd name="connsiteX29" fmla="*/ 10115 w 2569656"/>
              <a:gd name="connsiteY29" fmla="*/ 3385186 h 3420248"/>
              <a:gd name="connsiteX30" fmla="*/ 6528 w 2569656"/>
              <a:gd name="connsiteY30" fmla="*/ 3385176 h 3420248"/>
              <a:gd name="connsiteX31" fmla="*/ 6528 w 2569656"/>
              <a:gd name="connsiteY31" fmla="*/ 3073899 h 3420248"/>
              <a:gd name="connsiteX32" fmla="*/ 10083 w 2569656"/>
              <a:gd name="connsiteY32"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57101 w 2569656"/>
              <a:gd name="connsiteY21" fmla="*/ 526659 h 3420248"/>
              <a:gd name="connsiteX22" fmla="*/ 2552102 w 2569656"/>
              <a:gd name="connsiteY22" fmla="*/ 550660 h 3420248"/>
              <a:gd name="connsiteX23" fmla="*/ 2550572 w 2569656"/>
              <a:gd name="connsiteY23" fmla="*/ 555288 h 3420248"/>
              <a:gd name="connsiteX24" fmla="*/ 2552653 w 2569656"/>
              <a:gd name="connsiteY24" fmla="*/ 907912 h 3420248"/>
              <a:gd name="connsiteX25" fmla="*/ 2555388 w 2569656"/>
              <a:gd name="connsiteY25" fmla="*/ 3420248 h 3420248"/>
              <a:gd name="connsiteX26" fmla="*/ 37301 w 2569656"/>
              <a:gd name="connsiteY26" fmla="*/ 3420248 h 3420248"/>
              <a:gd name="connsiteX27" fmla="*/ 10155 w 2569656"/>
              <a:gd name="connsiteY27" fmla="*/ 3393100 h 3420248"/>
              <a:gd name="connsiteX28" fmla="*/ 10115 w 2569656"/>
              <a:gd name="connsiteY28" fmla="*/ 3385186 h 3420248"/>
              <a:gd name="connsiteX29" fmla="*/ 6528 w 2569656"/>
              <a:gd name="connsiteY29" fmla="*/ 3385176 h 3420248"/>
              <a:gd name="connsiteX30" fmla="*/ 6528 w 2569656"/>
              <a:gd name="connsiteY30" fmla="*/ 3073899 h 3420248"/>
              <a:gd name="connsiteX31" fmla="*/ 10083 w 2569656"/>
              <a:gd name="connsiteY3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03633 h 3420248"/>
              <a:gd name="connsiteX13" fmla="*/ 2550573 w 2569656"/>
              <a:gd name="connsiteY13" fmla="*/ 346349 h 3420248"/>
              <a:gd name="connsiteX14" fmla="*/ 2557598 w 2569656"/>
              <a:gd name="connsiteY14" fmla="*/ 370207 h 3420248"/>
              <a:gd name="connsiteX15" fmla="*/ 2565647 w 2569656"/>
              <a:gd name="connsiteY15" fmla="*/ 394600 h 3420248"/>
              <a:gd name="connsiteX16" fmla="*/ 2569118 w 2569656"/>
              <a:gd name="connsiteY16" fmla="*/ 418106 h 3420248"/>
              <a:gd name="connsiteX17" fmla="*/ 2569656 w 2569656"/>
              <a:gd name="connsiteY17" fmla="*/ 436202 h 3420248"/>
              <a:gd name="connsiteX18" fmla="*/ 2564904 w 2569656"/>
              <a:gd name="connsiteY18" fmla="*/ 455160 h 3420248"/>
              <a:gd name="connsiteX19" fmla="*/ 2566880 w 2569656"/>
              <a:gd name="connsiteY19" fmla="*/ 467958 h 3420248"/>
              <a:gd name="connsiteX20" fmla="*/ 2557101 w 2569656"/>
              <a:gd name="connsiteY20" fmla="*/ 526659 h 3420248"/>
              <a:gd name="connsiteX21" fmla="*/ 2552102 w 2569656"/>
              <a:gd name="connsiteY21" fmla="*/ 550660 h 3420248"/>
              <a:gd name="connsiteX22" fmla="*/ 2550572 w 2569656"/>
              <a:gd name="connsiteY22" fmla="*/ 555288 h 3420248"/>
              <a:gd name="connsiteX23" fmla="*/ 2552653 w 2569656"/>
              <a:gd name="connsiteY23" fmla="*/ 907912 h 3420248"/>
              <a:gd name="connsiteX24" fmla="*/ 2555388 w 2569656"/>
              <a:gd name="connsiteY24" fmla="*/ 3420248 h 3420248"/>
              <a:gd name="connsiteX25" fmla="*/ 37301 w 2569656"/>
              <a:gd name="connsiteY25" fmla="*/ 3420248 h 3420248"/>
              <a:gd name="connsiteX26" fmla="*/ 10155 w 2569656"/>
              <a:gd name="connsiteY26" fmla="*/ 3393100 h 3420248"/>
              <a:gd name="connsiteX27" fmla="*/ 10115 w 2569656"/>
              <a:gd name="connsiteY27" fmla="*/ 3385186 h 3420248"/>
              <a:gd name="connsiteX28" fmla="*/ 6528 w 2569656"/>
              <a:gd name="connsiteY28" fmla="*/ 3385176 h 3420248"/>
              <a:gd name="connsiteX29" fmla="*/ 6528 w 2569656"/>
              <a:gd name="connsiteY29" fmla="*/ 3073899 h 3420248"/>
              <a:gd name="connsiteX30" fmla="*/ 10083 w 2569656"/>
              <a:gd name="connsiteY3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0572 w 2569656"/>
              <a:gd name="connsiteY20" fmla="*/ 555288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656 w 2569656"/>
              <a:gd name="connsiteY14" fmla="*/ 436202 h 3420248"/>
              <a:gd name="connsiteX15" fmla="*/ 2564904 w 2569656"/>
              <a:gd name="connsiteY15" fmla="*/ 455160 h 3420248"/>
              <a:gd name="connsiteX16" fmla="*/ 2566880 w 2569656"/>
              <a:gd name="connsiteY16" fmla="*/ 467958 h 3420248"/>
              <a:gd name="connsiteX17" fmla="*/ 2557101 w 2569656"/>
              <a:gd name="connsiteY17" fmla="*/ 526659 h 3420248"/>
              <a:gd name="connsiteX18" fmla="*/ 2552102 w 2569656"/>
              <a:gd name="connsiteY18" fmla="*/ 550660 h 3420248"/>
              <a:gd name="connsiteX19" fmla="*/ 2557345 w 2569656"/>
              <a:gd name="connsiteY19" fmla="*/ 630210 h 3420248"/>
              <a:gd name="connsiteX20" fmla="*/ 2552653 w 2569656"/>
              <a:gd name="connsiteY20" fmla="*/ 907912 h 3420248"/>
              <a:gd name="connsiteX21" fmla="*/ 2555388 w 2569656"/>
              <a:gd name="connsiteY21" fmla="*/ 3420248 h 3420248"/>
              <a:gd name="connsiteX22" fmla="*/ 37301 w 2569656"/>
              <a:gd name="connsiteY22" fmla="*/ 3420248 h 3420248"/>
              <a:gd name="connsiteX23" fmla="*/ 10155 w 2569656"/>
              <a:gd name="connsiteY23" fmla="*/ 3393100 h 3420248"/>
              <a:gd name="connsiteX24" fmla="*/ 10115 w 2569656"/>
              <a:gd name="connsiteY24" fmla="*/ 3385186 h 3420248"/>
              <a:gd name="connsiteX25" fmla="*/ 6528 w 2569656"/>
              <a:gd name="connsiteY25" fmla="*/ 3385176 h 3420248"/>
              <a:gd name="connsiteX26" fmla="*/ 6528 w 2569656"/>
              <a:gd name="connsiteY26" fmla="*/ 3073899 h 3420248"/>
              <a:gd name="connsiteX27" fmla="*/ 10083 w 2569656"/>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12739 w 2566941"/>
              <a:gd name="connsiteY5" fmla="*/ 28649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2102 w 2566941"/>
              <a:gd name="connsiteY18" fmla="*/ 550660 h 3420248"/>
              <a:gd name="connsiteX19" fmla="*/ 2557345 w 2566941"/>
              <a:gd name="connsiteY19" fmla="*/ 630210 h 3420248"/>
              <a:gd name="connsiteX20" fmla="*/ 2552653 w 2566941"/>
              <a:gd name="connsiteY20" fmla="*/ 907912 h 3420248"/>
              <a:gd name="connsiteX21" fmla="*/ 2555388 w 2566941"/>
              <a:gd name="connsiteY21" fmla="*/ 3420248 h 3420248"/>
              <a:gd name="connsiteX22" fmla="*/ 37301 w 2566941"/>
              <a:gd name="connsiteY22" fmla="*/ 3420248 h 3420248"/>
              <a:gd name="connsiteX23" fmla="*/ 10155 w 2566941"/>
              <a:gd name="connsiteY23" fmla="*/ 3393100 h 3420248"/>
              <a:gd name="connsiteX24" fmla="*/ 10115 w 2566941"/>
              <a:gd name="connsiteY24" fmla="*/ 3385186 h 3420248"/>
              <a:gd name="connsiteX25" fmla="*/ 6528 w 2566941"/>
              <a:gd name="connsiteY25" fmla="*/ 3385176 h 3420248"/>
              <a:gd name="connsiteX26" fmla="*/ 6528 w 2566941"/>
              <a:gd name="connsiteY26" fmla="*/ 3073899 h 3420248"/>
              <a:gd name="connsiteX27" fmla="*/ 10083 w 2566941"/>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2102 w 2566941"/>
              <a:gd name="connsiteY18" fmla="*/ 550660 h 3420248"/>
              <a:gd name="connsiteX19" fmla="*/ 2557345 w 2566941"/>
              <a:gd name="connsiteY19" fmla="*/ 630210 h 3420248"/>
              <a:gd name="connsiteX20" fmla="*/ 2552653 w 2566941"/>
              <a:gd name="connsiteY20" fmla="*/ 907912 h 3420248"/>
              <a:gd name="connsiteX21" fmla="*/ 2555388 w 2566941"/>
              <a:gd name="connsiteY21" fmla="*/ 3420248 h 3420248"/>
              <a:gd name="connsiteX22" fmla="*/ 37301 w 2566941"/>
              <a:gd name="connsiteY22" fmla="*/ 3420248 h 3420248"/>
              <a:gd name="connsiteX23" fmla="*/ 10155 w 2566941"/>
              <a:gd name="connsiteY23" fmla="*/ 3393100 h 3420248"/>
              <a:gd name="connsiteX24" fmla="*/ 10115 w 2566941"/>
              <a:gd name="connsiteY24" fmla="*/ 3385186 h 3420248"/>
              <a:gd name="connsiteX25" fmla="*/ 6528 w 2566941"/>
              <a:gd name="connsiteY25" fmla="*/ 3385176 h 3420248"/>
              <a:gd name="connsiteX26" fmla="*/ 6528 w 2566941"/>
              <a:gd name="connsiteY26" fmla="*/ 3073899 h 3420248"/>
              <a:gd name="connsiteX27" fmla="*/ 10083 w 2566941"/>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7345 w 2566941"/>
              <a:gd name="connsiteY18" fmla="*/ 630210 h 3420248"/>
              <a:gd name="connsiteX19" fmla="*/ 2552653 w 2566941"/>
              <a:gd name="connsiteY19" fmla="*/ 907912 h 3420248"/>
              <a:gd name="connsiteX20" fmla="*/ 2555388 w 2566941"/>
              <a:gd name="connsiteY20" fmla="*/ 3420248 h 3420248"/>
              <a:gd name="connsiteX21" fmla="*/ 37301 w 2566941"/>
              <a:gd name="connsiteY21" fmla="*/ 3420248 h 3420248"/>
              <a:gd name="connsiteX22" fmla="*/ 10155 w 2566941"/>
              <a:gd name="connsiteY22" fmla="*/ 3393100 h 3420248"/>
              <a:gd name="connsiteX23" fmla="*/ 10115 w 2566941"/>
              <a:gd name="connsiteY23" fmla="*/ 3385186 h 3420248"/>
              <a:gd name="connsiteX24" fmla="*/ 6528 w 2566941"/>
              <a:gd name="connsiteY24" fmla="*/ 3385176 h 3420248"/>
              <a:gd name="connsiteX25" fmla="*/ 6528 w 2566941"/>
              <a:gd name="connsiteY25" fmla="*/ 3073899 h 3420248"/>
              <a:gd name="connsiteX26" fmla="*/ 10083 w 2566941"/>
              <a:gd name="connsiteY26"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64258 w 2566941"/>
              <a:gd name="connsiteY17" fmla="*/ 559059 h 3420248"/>
              <a:gd name="connsiteX18" fmla="*/ 2557345 w 2566941"/>
              <a:gd name="connsiteY18" fmla="*/ 630210 h 3420248"/>
              <a:gd name="connsiteX19" fmla="*/ 2552653 w 2566941"/>
              <a:gd name="connsiteY19" fmla="*/ 907912 h 3420248"/>
              <a:gd name="connsiteX20" fmla="*/ 2555388 w 2566941"/>
              <a:gd name="connsiteY20" fmla="*/ 3420248 h 3420248"/>
              <a:gd name="connsiteX21" fmla="*/ 37301 w 2566941"/>
              <a:gd name="connsiteY21" fmla="*/ 3420248 h 3420248"/>
              <a:gd name="connsiteX22" fmla="*/ 10155 w 2566941"/>
              <a:gd name="connsiteY22" fmla="*/ 3393100 h 3420248"/>
              <a:gd name="connsiteX23" fmla="*/ 10115 w 2566941"/>
              <a:gd name="connsiteY23" fmla="*/ 3385186 h 3420248"/>
              <a:gd name="connsiteX24" fmla="*/ 6528 w 2566941"/>
              <a:gd name="connsiteY24" fmla="*/ 3385176 h 3420248"/>
              <a:gd name="connsiteX25" fmla="*/ 6528 w 2566941"/>
              <a:gd name="connsiteY25" fmla="*/ 3073899 h 3420248"/>
              <a:gd name="connsiteX26" fmla="*/ 10083 w 2566941"/>
              <a:gd name="connsiteY26"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4904 w 2566941"/>
              <a:gd name="connsiteY14" fmla="*/ 455160 h 3420248"/>
              <a:gd name="connsiteX15" fmla="*/ 2566880 w 2566941"/>
              <a:gd name="connsiteY15" fmla="*/ 467958 h 3420248"/>
              <a:gd name="connsiteX16" fmla="*/ 2564258 w 2566941"/>
              <a:gd name="connsiteY16" fmla="*/ 559059 h 3420248"/>
              <a:gd name="connsiteX17" fmla="*/ 2557345 w 2566941"/>
              <a:gd name="connsiteY17" fmla="*/ 630210 h 3420248"/>
              <a:gd name="connsiteX18" fmla="*/ 2552653 w 2566941"/>
              <a:gd name="connsiteY18" fmla="*/ 907912 h 3420248"/>
              <a:gd name="connsiteX19" fmla="*/ 2555388 w 2566941"/>
              <a:gd name="connsiteY19" fmla="*/ 3420248 h 3420248"/>
              <a:gd name="connsiteX20" fmla="*/ 37301 w 2566941"/>
              <a:gd name="connsiteY20" fmla="*/ 3420248 h 3420248"/>
              <a:gd name="connsiteX21" fmla="*/ 10155 w 2566941"/>
              <a:gd name="connsiteY21" fmla="*/ 3393100 h 3420248"/>
              <a:gd name="connsiteX22" fmla="*/ 10115 w 2566941"/>
              <a:gd name="connsiteY22" fmla="*/ 3385186 h 3420248"/>
              <a:gd name="connsiteX23" fmla="*/ 6528 w 2566941"/>
              <a:gd name="connsiteY23" fmla="*/ 3385176 h 3420248"/>
              <a:gd name="connsiteX24" fmla="*/ 6528 w 2566941"/>
              <a:gd name="connsiteY24" fmla="*/ 3073899 h 3420248"/>
              <a:gd name="connsiteX25" fmla="*/ 10083 w 2566941"/>
              <a:gd name="connsiteY25" fmla="*/ 3025648 h 3420248"/>
              <a:gd name="connsiteX0" fmla="*/ 10083 w 2565519"/>
              <a:gd name="connsiteY0" fmla="*/ 3025648 h 3420248"/>
              <a:gd name="connsiteX1" fmla="*/ 7722 w 2565519"/>
              <a:gd name="connsiteY1" fmla="*/ 2971298 h 3420248"/>
              <a:gd name="connsiteX2" fmla="*/ 15061 w 2565519"/>
              <a:gd name="connsiteY2" fmla="*/ 2952290 h 3420248"/>
              <a:gd name="connsiteX3" fmla="*/ 0 w 2565519"/>
              <a:gd name="connsiteY3" fmla="*/ 2893589 h 3420248"/>
              <a:gd name="connsiteX4" fmla="*/ 4999 w 2565519"/>
              <a:gd name="connsiteY4" fmla="*/ 2869588 h 3420248"/>
              <a:gd name="connsiteX5" fmla="*/ 5582 w 2565519"/>
              <a:gd name="connsiteY5" fmla="*/ 2767760 h 3420248"/>
              <a:gd name="connsiteX6" fmla="*/ 4550 w 2565519"/>
              <a:gd name="connsiteY6" fmla="*/ 2571479 h 3420248"/>
              <a:gd name="connsiteX7" fmla="*/ 4448 w 2565519"/>
              <a:gd name="connsiteY7" fmla="*/ 2512336 h 3420248"/>
              <a:gd name="connsiteX8" fmla="*/ 1713 w 2565519"/>
              <a:gd name="connsiteY8" fmla="*/ 0 h 3420248"/>
              <a:gd name="connsiteX9" fmla="*/ 2519800 w 2565519"/>
              <a:gd name="connsiteY9" fmla="*/ 0 h 3420248"/>
              <a:gd name="connsiteX10" fmla="*/ 2546946 w 2565519"/>
              <a:gd name="connsiteY10" fmla="*/ 27148 h 3420248"/>
              <a:gd name="connsiteX11" fmla="*/ 2550576 w 2565519"/>
              <a:gd name="connsiteY11" fmla="*/ 201466 h 3420248"/>
              <a:gd name="connsiteX12" fmla="*/ 2553965 w 2565519"/>
              <a:gd name="connsiteY12" fmla="*/ 281642 h 3420248"/>
              <a:gd name="connsiteX13" fmla="*/ 2557601 w 2565519"/>
              <a:gd name="connsiteY13" fmla="*/ 339557 h 3420248"/>
              <a:gd name="connsiteX14" fmla="*/ 2564904 w 2565519"/>
              <a:gd name="connsiteY14" fmla="*/ 455160 h 3420248"/>
              <a:gd name="connsiteX15" fmla="*/ 2564258 w 2565519"/>
              <a:gd name="connsiteY15" fmla="*/ 559059 h 3420248"/>
              <a:gd name="connsiteX16" fmla="*/ 2557345 w 2565519"/>
              <a:gd name="connsiteY16" fmla="*/ 630210 h 3420248"/>
              <a:gd name="connsiteX17" fmla="*/ 2552653 w 2565519"/>
              <a:gd name="connsiteY17" fmla="*/ 907912 h 3420248"/>
              <a:gd name="connsiteX18" fmla="*/ 2555388 w 2565519"/>
              <a:gd name="connsiteY18" fmla="*/ 3420248 h 3420248"/>
              <a:gd name="connsiteX19" fmla="*/ 37301 w 2565519"/>
              <a:gd name="connsiteY19" fmla="*/ 3420248 h 3420248"/>
              <a:gd name="connsiteX20" fmla="*/ 10155 w 2565519"/>
              <a:gd name="connsiteY20" fmla="*/ 3393100 h 3420248"/>
              <a:gd name="connsiteX21" fmla="*/ 10115 w 2565519"/>
              <a:gd name="connsiteY21" fmla="*/ 3385186 h 3420248"/>
              <a:gd name="connsiteX22" fmla="*/ 6528 w 2565519"/>
              <a:gd name="connsiteY22" fmla="*/ 3385176 h 3420248"/>
              <a:gd name="connsiteX23" fmla="*/ 6528 w 2565519"/>
              <a:gd name="connsiteY23" fmla="*/ 3073899 h 3420248"/>
              <a:gd name="connsiteX24" fmla="*/ 10083 w 2565519"/>
              <a:gd name="connsiteY24" fmla="*/ 3025648 h 3420248"/>
              <a:gd name="connsiteX0" fmla="*/ 10083 w 2572169"/>
              <a:gd name="connsiteY0" fmla="*/ 3025648 h 3420248"/>
              <a:gd name="connsiteX1" fmla="*/ 7722 w 2572169"/>
              <a:gd name="connsiteY1" fmla="*/ 2971298 h 3420248"/>
              <a:gd name="connsiteX2" fmla="*/ 15061 w 2572169"/>
              <a:gd name="connsiteY2" fmla="*/ 2952290 h 3420248"/>
              <a:gd name="connsiteX3" fmla="*/ 0 w 2572169"/>
              <a:gd name="connsiteY3" fmla="*/ 2893589 h 3420248"/>
              <a:gd name="connsiteX4" fmla="*/ 4999 w 2572169"/>
              <a:gd name="connsiteY4" fmla="*/ 2869588 h 3420248"/>
              <a:gd name="connsiteX5" fmla="*/ 5582 w 2572169"/>
              <a:gd name="connsiteY5" fmla="*/ 2767760 h 3420248"/>
              <a:gd name="connsiteX6" fmla="*/ 4550 w 2572169"/>
              <a:gd name="connsiteY6" fmla="*/ 2571479 h 3420248"/>
              <a:gd name="connsiteX7" fmla="*/ 4448 w 2572169"/>
              <a:gd name="connsiteY7" fmla="*/ 2512336 h 3420248"/>
              <a:gd name="connsiteX8" fmla="*/ 1713 w 2572169"/>
              <a:gd name="connsiteY8" fmla="*/ 0 h 3420248"/>
              <a:gd name="connsiteX9" fmla="*/ 2519800 w 2572169"/>
              <a:gd name="connsiteY9" fmla="*/ 0 h 3420248"/>
              <a:gd name="connsiteX10" fmla="*/ 2546946 w 2572169"/>
              <a:gd name="connsiteY10" fmla="*/ 27148 h 3420248"/>
              <a:gd name="connsiteX11" fmla="*/ 2550576 w 2572169"/>
              <a:gd name="connsiteY11" fmla="*/ 201466 h 3420248"/>
              <a:gd name="connsiteX12" fmla="*/ 2553965 w 2572169"/>
              <a:gd name="connsiteY12" fmla="*/ 281642 h 3420248"/>
              <a:gd name="connsiteX13" fmla="*/ 2557601 w 2572169"/>
              <a:gd name="connsiteY13" fmla="*/ 339557 h 3420248"/>
              <a:gd name="connsiteX14" fmla="*/ 2572060 w 2572169"/>
              <a:gd name="connsiteY14" fmla="*/ 415561 h 3420248"/>
              <a:gd name="connsiteX15" fmla="*/ 2564258 w 2572169"/>
              <a:gd name="connsiteY15" fmla="*/ 559059 h 3420248"/>
              <a:gd name="connsiteX16" fmla="*/ 2557345 w 2572169"/>
              <a:gd name="connsiteY16" fmla="*/ 630210 h 3420248"/>
              <a:gd name="connsiteX17" fmla="*/ 2552653 w 2572169"/>
              <a:gd name="connsiteY17" fmla="*/ 907912 h 3420248"/>
              <a:gd name="connsiteX18" fmla="*/ 2555388 w 2572169"/>
              <a:gd name="connsiteY18" fmla="*/ 3420248 h 3420248"/>
              <a:gd name="connsiteX19" fmla="*/ 37301 w 2572169"/>
              <a:gd name="connsiteY19" fmla="*/ 3420248 h 3420248"/>
              <a:gd name="connsiteX20" fmla="*/ 10155 w 2572169"/>
              <a:gd name="connsiteY20" fmla="*/ 3393100 h 3420248"/>
              <a:gd name="connsiteX21" fmla="*/ 10115 w 2572169"/>
              <a:gd name="connsiteY21" fmla="*/ 3385186 h 3420248"/>
              <a:gd name="connsiteX22" fmla="*/ 6528 w 2572169"/>
              <a:gd name="connsiteY22" fmla="*/ 3385176 h 3420248"/>
              <a:gd name="connsiteX23" fmla="*/ 6528 w 2572169"/>
              <a:gd name="connsiteY23" fmla="*/ 3073899 h 3420248"/>
              <a:gd name="connsiteX24" fmla="*/ 10083 w 2572169"/>
              <a:gd name="connsiteY24" fmla="*/ 3025648 h 3420248"/>
              <a:gd name="connsiteX0" fmla="*/ 10083 w 2572169"/>
              <a:gd name="connsiteY0" fmla="*/ 3025648 h 3420248"/>
              <a:gd name="connsiteX1" fmla="*/ 7722 w 2572169"/>
              <a:gd name="connsiteY1" fmla="*/ 2971298 h 3420248"/>
              <a:gd name="connsiteX2" fmla="*/ 0 w 2572169"/>
              <a:gd name="connsiteY2" fmla="*/ 2893589 h 3420248"/>
              <a:gd name="connsiteX3" fmla="*/ 4999 w 2572169"/>
              <a:gd name="connsiteY3" fmla="*/ 2869588 h 3420248"/>
              <a:gd name="connsiteX4" fmla="*/ 5582 w 2572169"/>
              <a:gd name="connsiteY4" fmla="*/ 2767760 h 3420248"/>
              <a:gd name="connsiteX5" fmla="*/ 4550 w 2572169"/>
              <a:gd name="connsiteY5" fmla="*/ 2571479 h 3420248"/>
              <a:gd name="connsiteX6" fmla="*/ 4448 w 2572169"/>
              <a:gd name="connsiteY6" fmla="*/ 2512336 h 3420248"/>
              <a:gd name="connsiteX7" fmla="*/ 1713 w 2572169"/>
              <a:gd name="connsiteY7" fmla="*/ 0 h 3420248"/>
              <a:gd name="connsiteX8" fmla="*/ 2519800 w 2572169"/>
              <a:gd name="connsiteY8" fmla="*/ 0 h 3420248"/>
              <a:gd name="connsiteX9" fmla="*/ 2546946 w 2572169"/>
              <a:gd name="connsiteY9" fmla="*/ 27148 h 3420248"/>
              <a:gd name="connsiteX10" fmla="*/ 2550576 w 2572169"/>
              <a:gd name="connsiteY10" fmla="*/ 201466 h 3420248"/>
              <a:gd name="connsiteX11" fmla="*/ 2553965 w 2572169"/>
              <a:gd name="connsiteY11" fmla="*/ 281642 h 3420248"/>
              <a:gd name="connsiteX12" fmla="*/ 2557601 w 2572169"/>
              <a:gd name="connsiteY12" fmla="*/ 339557 h 3420248"/>
              <a:gd name="connsiteX13" fmla="*/ 2572060 w 2572169"/>
              <a:gd name="connsiteY13" fmla="*/ 415561 h 3420248"/>
              <a:gd name="connsiteX14" fmla="*/ 2564258 w 2572169"/>
              <a:gd name="connsiteY14" fmla="*/ 559059 h 3420248"/>
              <a:gd name="connsiteX15" fmla="*/ 2557345 w 2572169"/>
              <a:gd name="connsiteY15" fmla="*/ 630210 h 3420248"/>
              <a:gd name="connsiteX16" fmla="*/ 2552653 w 2572169"/>
              <a:gd name="connsiteY16" fmla="*/ 907912 h 3420248"/>
              <a:gd name="connsiteX17" fmla="*/ 2555388 w 2572169"/>
              <a:gd name="connsiteY17" fmla="*/ 3420248 h 3420248"/>
              <a:gd name="connsiteX18" fmla="*/ 37301 w 2572169"/>
              <a:gd name="connsiteY18" fmla="*/ 3420248 h 3420248"/>
              <a:gd name="connsiteX19" fmla="*/ 10155 w 2572169"/>
              <a:gd name="connsiteY19" fmla="*/ 3393100 h 3420248"/>
              <a:gd name="connsiteX20" fmla="*/ 10115 w 2572169"/>
              <a:gd name="connsiteY20" fmla="*/ 3385186 h 3420248"/>
              <a:gd name="connsiteX21" fmla="*/ 6528 w 2572169"/>
              <a:gd name="connsiteY21" fmla="*/ 3385176 h 3420248"/>
              <a:gd name="connsiteX22" fmla="*/ 6528 w 2572169"/>
              <a:gd name="connsiteY22" fmla="*/ 3073899 h 3420248"/>
              <a:gd name="connsiteX23" fmla="*/ 10083 w 2572169"/>
              <a:gd name="connsiteY23" fmla="*/ 3025648 h 3420248"/>
              <a:gd name="connsiteX0" fmla="*/ 10083 w 2572169"/>
              <a:gd name="connsiteY0" fmla="*/ 3025648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3 w 2572169"/>
              <a:gd name="connsiteY22" fmla="*/ 3025648 h 3420248"/>
              <a:gd name="connsiteX0" fmla="*/ 10086 w 2572169"/>
              <a:gd name="connsiteY0" fmla="*/ 3025651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6 w 2572169"/>
              <a:gd name="connsiteY22" fmla="*/ 3025651 h 3420248"/>
              <a:gd name="connsiteX0" fmla="*/ 10086 w 2572169"/>
              <a:gd name="connsiteY0" fmla="*/ 3025651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6 w 2572169"/>
              <a:gd name="connsiteY22" fmla="*/ 3025651 h 3420248"/>
              <a:gd name="connsiteX0" fmla="*/ 10357 w 2572440"/>
              <a:gd name="connsiteY0" fmla="*/ 3025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6799 w 2572440"/>
              <a:gd name="connsiteY21" fmla="*/ 3073899 h 3420248"/>
              <a:gd name="connsiteX22" fmla="*/ 10357 w 2572440"/>
              <a:gd name="connsiteY22" fmla="*/ 3025651 h 3420248"/>
              <a:gd name="connsiteX0" fmla="*/ 10357 w 2572440"/>
              <a:gd name="connsiteY0" fmla="*/ 3025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25651 h 3420248"/>
              <a:gd name="connsiteX0" fmla="*/ 10357 w 2572440"/>
              <a:gd name="connsiteY0" fmla="*/ 3079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2070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45576 h 3420248"/>
              <a:gd name="connsiteX21" fmla="*/ 10378 w 2572440"/>
              <a:gd name="connsiteY21" fmla="*/ 3207099 h 3420248"/>
              <a:gd name="connsiteX22" fmla="*/ 10357 w 2572440"/>
              <a:gd name="connsiteY22" fmla="*/ 3079651 h 3420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72440" h="3420248">
                <a:moveTo>
                  <a:pt x="10357" y="3079651"/>
                </a:moveTo>
                <a:cubicBezTo>
                  <a:pt x="16429" y="3035202"/>
                  <a:pt x="-2458" y="2977202"/>
                  <a:pt x="271" y="2915189"/>
                </a:cubicBezTo>
                <a:lnTo>
                  <a:pt x="5270" y="2869588"/>
                </a:lnTo>
                <a:cubicBezTo>
                  <a:pt x="5464" y="2835645"/>
                  <a:pt x="5659" y="2801703"/>
                  <a:pt x="5853" y="2767760"/>
                </a:cubicBezTo>
                <a:cubicBezTo>
                  <a:pt x="5193" y="2669933"/>
                  <a:pt x="5481" y="2669306"/>
                  <a:pt x="4821" y="2571479"/>
                </a:cubicBezTo>
                <a:lnTo>
                  <a:pt x="4719" y="2512336"/>
                </a:lnTo>
                <a:cubicBezTo>
                  <a:pt x="3807" y="1674891"/>
                  <a:pt x="2896" y="837445"/>
                  <a:pt x="1984" y="0"/>
                </a:cubicBezTo>
                <a:lnTo>
                  <a:pt x="2520071" y="0"/>
                </a:lnTo>
                <a:cubicBezTo>
                  <a:pt x="2535047" y="43"/>
                  <a:pt x="2547179" y="12172"/>
                  <a:pt x="2547217" y="27148"/>
                </a:cubicBezTo>
                <a:cubicBezTo>
                  <a:pt x="2552346" y="77753"/>
                  <a:pt x="2550243" y="148266"/>
                  <a:pt x="2550847" y="201466"/>
                </a:cubicBezTo>
                <a:cubicBezTo>
                  <a:pt x="2550846" y="249760"/>
                  <a:pt x="2554237" y="233348"/>
                  <a:pt x="2554236" y="281642"/>
                </a:cubicBezTo>
                <a:lnTo>
                  <a:pt x="2557872" y="339557"/>
                </a:lnTo>
                <a:cubicBezTo>
                  <a:pt x="2559695" y="368477"/>
                  <a:pt x="2570785" y="394161"/>
                  <a:pt x="2572331" y="415561"/>
                </a:cubicBezTo>
                <a:cubicBezTo>
                  <a:pt x="2573440" y="452145"/>
                  <a:pt x="2565789" y="529884"/>
                  <a:pt x="2564529" y="559059"/>
                </a:cubicBezTo>
                <a:cubicBezTo>
                  <a:pt x="2564610" y="593576"/>
                  <a:pt x="2557535" y="595693"/>
                  <a:pt x="2557616" y="630210"/>
                </a:cubicBezTo>
                <a:cubicBezTo>
                  <a:pt x="2557708" y="689752"/>
                  <a:pt x="2552121" y="430419"/>
                  <a:pt x="2552924" y="907912"/>
                </a:cubicBezTo>
                <a:cubicBezTo>
                  <a:pt x="2553836" y="1745357"/>
                  <a:pt x="2554747" y="2582803"/>
                  <a:pt x="2555659" y="3420248"/>
                </a:cubicBezTo>
                <a:lnTo>
                  <a:pt x="37572" y="3420248"/>
                </a:lnTo>
                <a:cubicBezTo>
                  <a:pt x="22596" y="3420205"/>
                  <a:pt x="10464" y="3408076"/>
                  <a:pt x="10426" y="3393100"/>
                </a:cubicBezTo>
                <a:cubicBezTo>
                  <a:pt x="10413" y="3390462"/>
                  <a:pt x="10399" y="3387824"/>
                  <a:pt x="10386" y="3385186"/>
                </a:cubicBezTo>
                <a:lnTo>
                  <a:pt x="6799" y="3345576"/>
                </a:lnTo>
                <a:lnTo>
                  <a:pt x="10378" y="3207099"/>
                </a:lnTo>
                <a:cubicBezTo>
                  <a:pt x="10371" y="3163416"/>
                  <a:pt x="10364" y="3123334"/>
                  <a:pt x="10357" y="3079651"/>
                </a:cubicBezTo>
                <a:close/>
              </a:path>
            </a:pathLst>
          </a:custGeom>
          <a:blipFill>
            <a:blip r:embed="rId2"/>
            <a:tile tx="0" ty="0" sx="100000" sy="100000" flip="none" algn="tl"/>
          </a:blipFill>
          <a:ln w="9525" cap="flat">
            <a:noFill/>
            <a:prstDash val="solid"/>
            <a:miter/>
          </a:ln>
        </p:spPr>
        <p:txBody>
          <a:bodyPr wrap="square" rtlCol="0" anchor="ctr">
            <a:noAutofit/>
          </a:bodyPr>
          <a:lstStyle/>
          <a:p>
            <a:endParaRPr lang="en-US"/>
          </a:p>
        </p:txBody>
      </p:sp>
      <p:pic>
        <p:nvPicPr>
          <p:cNvPr id="9218" name="Picture 2" descr="InfoUkes: Ukrainian History">
            <a:extLst>
              <a:ext uri="{FF2B5EF4-FFF2-40B4-BE49-F238E27FC236}">
                <a16:creationId xmlns:a16="http://schemas.microsoft.com/office/drawing/2014/main" id="{E82CC777-984D-453D-B7C2-AFA028989A7A}"/>
              </a:ext>
            </a:extLst>
          </p:cNvPr>
          <p:cNvPicPr>
            <a:picLocks noChangeAspect="1" noChangeArrowheads="1"/>
          </p:cNvPicPr>
          <p:nvPr/>
        </p:nvPicPr>
        <p:blipFill rotWithShape="1">
          <a:blip r:embed="rId7">
            <a:alphaModFix amt="85000"/>
            <a:extLst>
              <a:ext uri="{28A0092B-C50C-407E-A947-70E740481C1C}">
                <a14:useLocalDpi xmlns:a14="http://schemas.microsoft.com/office/drawing/2010/main" val="0"/>
              </a:ext>
            </a:extLst>
          </a:blip>
          <a:srcRect l="23362" r="31435" b="-1"/>
          <a:stretch/>
        </p:blipFill>
        <p:spPr bwMode="auto">
          <a:xfrm>
            <a:off x="5138612" y="3369237"/>
            <a:ext cx="2218525" cy="3115360"/>
          </a:xfrm>
          <a:custGeom>
            <a:avLst/>
            <a:gdLst/>
            <a:ahLst/>
            <a:cxnLst/>
            <a:rect l="l" t="t" r="r" b="b"/>
            <a:pathLst>
              <a:path w="2218525" h="3115360">
                <a:moveTo>
                  <a:pt x="118935" y="0"/>
                </a:moveTo>
                <a:lnTo>
                  <a:pt x="2190791" y="85962"/>
                </a:lnTo>
                <a:cubicBezTo>
                  <a:pt x="2203112" y="86511"/>
                  <a:pt x="2212648" y="97664"/>
                  <a:pt x="2212129" y="110924"/>
                </a:cubicBezTo>
                <a:cubicBezTo>
                  <a:pt x="2214490" y="155904"/>
                  <a:pt x="2210170" y="218262"/>
                  <a:pt x="2208713" y="265384"/>
                </a:cubicBezTo>
                <a:cubicBezTo>
                  <a:pt x="2206938" y="308142"/>
                  <a:pt x="2210331" y="293727"/>
                  <a:pt x="2208556" y="336485"/>
                </a:cubicBezTo>
                <a:lnTo>
                  <a:pt x="2209420" y="387885"/>
                </a:lnTo>
                <a:cubicBezTo>
                  <a:pt x="2209858" y="413553"/>
                  <a:pt x="2218039" y="436671"/>
                  <a:pt x="2218525" y="455671"/>
                </a:cubicBezTo>
                <a:cubicBezTo>
                  <a:pt x="2218093" y="488099"/>
                  <a:pt x="2208943" y="556665"/>
                  <a:pt x="2206834" y="582453"/>
                </a:cubicBezTo>
                <a:cubicBezTo>
                  <a:pt x="2205633" y="613016"/>
                  <a:pt x="2199734" y="614649"/>
                  <a:pt x="2198532" y="645212"/>
                </a:cubicBezTo>
                <a:cubicBezTo>
                  <a:pt x="2196421" y="697932"/>
                  <a:pt x="2201350" y="468136"/>
                  <a:pt x="2184471" y="890921"/>
                </a:cubicBezTo>
                <a:cubicBezTo>
                  <a:pt x="2154458" y="1632401"/>
                  <a:pt x="2124445" y="2373881"/>
                  <a:pt x="2094433" y="3115360"/>
                </a:cubicBezTo>
                <a:lnTo>
                  <a:pt x="22577" y="3029399"/>
                </a:lnTo>
                <a:cubicBezTo>
                  <a:pt x="10256" y="3028849"/>
                  <a:pt x="720" y="3017697"/>
                  <a:pt x="1238" y="3004436"/>
                </a:cubicBezTo>
                <a:cubicBezTo>
                  <a:pt x="1325" y="3002100"/>
                  <a:pt x="1410" y="2999764"/>
                  <a:pt x="1496" y="2997428"/>
                </a:cubicBezTo>
                <a:lnTo>
                  <a:pt x="0" y="2962236"/>
                </a:lnTo>
                <a:lnTo>
                  <a:pt x="8032" y="2839755"/>
                </a:lnTo>
                <a:cubicBezTo>
                  <a:pt x="9630" y="2801079"/>
                  <a:pt x="11097" y="2765591"/>
                  <a:pt x="12696" y="2726915"/>
                </a:cubicBezTo>
                <a:cubicBezTo>
                  <a:pt x="19325" y="2687769"/>
                  <a:pt x="5915" y="2635773"/>
                  <a:pt x="10439" y="2580961"/>
                </a:cubicBezTo>
                <a:lnTo>
                  <a:pt x="16227" y="2540758"/>
                </a:lnTo>
                <a:cubicBezTo>
                  <a:pt x="17633" y="2510713"/>
                  <a:pt x="19041" y="2480668"/>
                  <a:pt x="20447" y="2450623"/>
                </a:cubicBezTo>
                <a:cubicBezTo>
                  <a:pt x="23498" y="2363987"/>
                  <a:pt x="23758" y="2363442"/>
                  <a:pt x="26808" y="2276806"/>
                </a:cubicBezTo>
                <a:lnTo>
                  <a:pt x="28897" y="2224439"/>
                </a:lnTo>
                <a:cubicBezTo>
                  <a:pt x="58909" y="1482960"/>
                  <a:pt x="88923" y="741479"/>
                  <a:pt x="118935" y="0"/>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A616D90-18CC-46C1-9963-172F125B6C33}"/>
              </a:ext>
            </a:extLst>
          </p:cNvPr>
          <p:cNvSpPr>
            <a:spLocks noGrp="1"/>
          </p:cNvSpPr>
          <p:nvPr>
            <p:ph idx="1"/>
          </p:nvPr>
        </p:nvSpPr>
        <p:spPr>
          <a:xfrm>
            <a:off x="7872318" y="3429000"/>
            <a:ext cx="3633882" cy="2743200"/>
          </a:xfrm>
        </p:spPr>
        <p:txBody>
          <a:bodyPr>
            <a:normAutofit/>
          </a:bodyPr>
          <a:lstStyle/>
          <a:p>
            <a:r>
              <a:rPr lang="en-US"/>
              <a:t>People , who don’t know anything about  Ukrainian history, can learn a lot of interesting information .</a:t>
            </a:r>
          </a:p>
          <a:p>
            <a:r>
              <a:rPr lang="en-US"/>
              <a:t>Ukrainian people , who already Know something , can discus about some historical moments.   </a:t>
            </a:r>
            <a:endParaRPr lang="en-US" dirty="0"/>
          </a:p>
        </p:txBody>
      </p:sp>
    </p:spTree>
    <p:extLst>
      <p:ext uri="{BB962C8B-B14F-4D97-AF65-F5344CB8AC3E}">
        <p14:creationId xmlns:p14="http://schemas.microsoft.com/office/powerpoint/2010/main" val="3797109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57" name="Rectangle 2056">
            <a:extLst>
              <a:ext uri="{FF2B5EF4-FFF2-40B4-BE49-F238E27FC236}">
                <a16:creationId xmlns:a16="http://schemas.microsoft.com/office/drawing/2014/main" id="{9F63AA5A-E6E1-46DA-AB40-C5823339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04BA3935-5258-425A-B52A-BBF28BCE0E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954543">
            <a:off x="5841135" y="2004561"/>
            <a:ext cx="5944186" cy="4144984"/>
          </a:xfrm>
          <a:prstGeom prst="rect">
            <a:avLst/>
          </a:pr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Freeform: Shape 2060">
            <a:extLst>
              <a:ext uri="{FF2B5EF4-FFF2-40B4-BE49-F238E27FC236}">
                <a16:creationId xmlns:a16="http://schemas.microsoft.com/office/drawing/2014/main" id="{29E1A098-7C97-4E3D-B817-1CEA96C1E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354543">
            <a:off x="6848623" y="1238882"/>
            <a:ext cx="3929209" cy="5694989"/>
          </a:xfrm>
          <a:custGeom>
            <a:avLst/>
            <a:gdLst>
              <a:gd name="connsiteX0" fmla="*/ 4130173 w 4133905"/>
              <a:gd name="connsiteY0" fmla="*/ 29860 h 6008991"/>
              <a:gd name="connsiteX1" fmla="*/ 4130172 w 4133905"/>
              <a:gd name="connsiteY1" fmla="*/ 5205802 h 6008991"/>
              <a:gd name="connsiteX2" fmla="*/ 4121373 w 4133905"/>
              <a:gd name="connsiteY2" fmla="*/ 5226838 h 6008991"/>
              <a:gd name="connsiteX3" fmla="*/ 4120758 w 4133905"/>
              <a:gd name="connsiteY3" fmla="*/ 5227094 h 6008991"/>
              <a:gd name="connsiteX4" fmla="*/ 4120715 w 4133905"/>
              <a:gd name="connsiteY4" fmla="*/ 5253724 h 6008991"/>
              <a:gd name="connsiteX5" fmla="*/ 4118441 w 4133905"/>
              <a:gd name="connsiteY5" fmla="*/ 5979216 h 6008991"/>
              <a:gd name="connsiteX6" fmla="*/ 4088583 w 4133905"/>
              <a:gd name="connsiteY6" fmla="*/ 6008990 h 6008991"/>
              <a:gd name="connsiteX7" fmla="*/ 4048036 w 4133905"/>
              <a:gd name="connsiteY7" fmla="*/ 6008990 h 6008991"/>
              <a:gd name="connsiteX8" fmla="*/ 4048034 w 4133905"/>
              <a:gd name="connsiteY8" fmla="*/ 6008991 h 6008991"/>
              <a:gd name="connsiteX9" fmla="*/ 46751 w 4133905"/>
              <a:gd name="connsiteY9" fmla="*/ 6008991 h 6008991"/>
              <a:gd name="connsiteX10" fmla="*/ 20989 w 4133905"/>
              <a:gd name="connsiteY10" fmla="*/ 5991582 h 6008991"/>
              <a:gd name="connsiteX11" fmla="*/ 20989 w 4133905"/>
              <a:gd name="connsiteY11" fmla="*/ 5200472 h 6008991"/>
              <a:gd name="connsiteX12" fmla="*/ 13740 w 4133905"/>
              <a:gd name="connsiteY12" fmla="*/ 5174650 h 6008991"/>
              <a:gd name="connsiteX13" fmla="*/ 20989 w 4133905"/>
              <a:gd name="connsiteY13" fmla="*/ 5148088 h 6008991"/>
              <a:gd name="connsiteX14" fmla="*/ 20989 w 4133905"/>
              <a:gd name="connsiteY14" fmla="*/ 4794139 h 6008991"/>
              <a:gd name="connsiteX15" fmla="*/ 20989 w 4133905"/>
              <a:gd name="connsiteY15" fmla="*/ 4747157 h 6008991"/>
              <a:gd name="connsiteX16" fmla="*/ 13263 w 4133905"/>
              <a:gd name="connsiteY16" fmla="*/ 4720915 h 6008991"/>
              <a:gd name="connsiteX17" fmla="*/ 4410 w 4133905"/>
              <a:gd name="connsiteY17" fmla="*/ 4694086 h 6008991"/>
              <a:gd name="connsiteX18" fmla="*/ 592 w 4133905"/>
              <a:gd name="connsiteY18" fmla="*/ 4668231 h 6008991"/>
              <a:gd name="connsiteX19" fmla="*/ 0 w 4133905"/>
              <a:gd name="connsiteY19" fmla="*/ 4648327 h 6008991"/>
              <a:gd name="connsiteX20" fmla="*/ 5225 w 4133905"/>
              <a:gd name="connsiteY20" fmla="*/ 4627475 h 6008991"/>
              <a:gd name="connsiteX21" fmla="*/ 3051 w 4133905"/>
              <a:gd name="connsiteY21" fmla="*/ 4613399 h 6008991"/>
              <a:gd name="connsiteX22" fmla="*/ 8650 w 4133905"/>
              <a:gd name="connsiteY22" fmla="*/ 4587183 h 6008991"/>
              <a:gd name="connsiteX23" fmla="*/ 13808 w 4133905"/>
              <a:gd name="connsiteY23" fmla="*/ 4548834 h 6008991"/>
              <a:gd name="connsiteX24" fmla="*/ 19306 w 4133905"/>
              <a:gd name="connsiteY24" fmla="*/ 4522434 h 6008991"/>
              <a:gd name="connsiteX25" fmla="*/ 20989 w 4133905"/>
              <a:gd name="connsiteY25" fmla="*/ 4517345 h 6008991"/>
              <a:gd name="connsiteX26" fmla="*/ 20989 w 4133905"/>
              <a:gd name="connsiteY26" fmla="*/ 4344603 h 6008991"/>
              <a:gd name="connsiteX27" fmla="*/ 19107 w 4133905"/>
              <a:gd name="connsiteY27" fmla="*/ 4331860 h 6008991"/>
              <a:gd name="connsiteX28" fmla="*/ 20989 w 4133905"/>
              <a:gd name="connsiteY28" fmla="*/ 4288870 h 6008991"/>
              <a:gd name="connsiteX29" fmla="*/ 18426 w 4133905"/>
              <a:gd name="connsiteY29" fmla="*/ 4282627 h 6008991"/>
              <a:gd name="connsiteX30" fmla="*/ 20989 w 4133905"/>
              <a:gd name="connsiteY30" fmla="*/ 4240597 h 6008991"/>
              <a:gd name="connsiteX31" fmla="*/ 18813 w 4133905"/>
              <a:gd name="connsiteY31" fmla="*/ 4194547 h 6008991"/>
              <a:gd name="connsiteX32" fmla="*/ 12962 w 4133905"/>
              <a:gd name="connsiteY32" fmla="*/ 4191108 h 6008991"/>
              <a:gd name="connsiteX33" fmla="*/ 12447 w 4133905"/>
              <a:gd name="connsiteY33" fmla="*/ 4181009 h 6008991"/>
              <a:gd name="connsiteX34" fmla="*/ 12560 w 4133905"/>
              <a:gd name="connsiteY34" fmla="*/ 4165109 h 6008991"/>
              <a:gd name="connsiteX35" fmla="*/ 18700 w 4133905"/>
              <a:gd name="connsiteY35" fmla="*/ 4129496 h 6008991"/>
              <a:gd name="connsiteX36" fmla="*/ 18477 w 4133905"/>
              <a:gd name="connsiteY36" fmla="*/ 3924440 h 6008991"/>
              <a:gd name="connsiteX37" fmla="*/ 16141 w 4133905"/>
              <a:gd name="connsiteY37" fmla="*/ 3920672 h 6008991"/>
              <a:gd name="connsiteX38" fmla="*/ 12323 w 4133905"/>
              <a:gd name="connsiteY38" fmla="*/ 3894817 h 6008991"/>
              <a:gd name="connsiteX39" fmla="*/ 11731 w 4133905"/>
              <a:gd name="connsiteY39" fmla="*/ 3874914 h 6008991"/>
              <a:gd name="connsiteX40" fmla="*/ 16957 w 4133905"/>
              <a:gd name="connsiteY40" fmla="*/ 3854061 h 6008991"/>
              <a:gd name="connsiteX41" fmla="*/ 14783 w 4133905"/>
              <a:gd name="connsiteY41" fmla="*/ 3839985 h 6008991"/>
              <a:gd name="connsiteX42" fmla="*/ 18367 w 4133905"/>
              <a:gd name="connsiteY42" fmla="*/ 3823206 h 6008991"/>
              <a:gd name="connsiteX43" fmla="*/ 15069 w 4133905"/>
              <a:gd name="connsiteY43" fmla="*/ 793415 h 6008991"/>
              <a:gd name="connsiteX44" fmla="*/ 22173 w 4133905"/>
              <a:gd name="connsiteY44" fmla="*/ 783048 h 6008991"/>
              <a:gd name="connsiteX45" fmla="*/ 27627 w 4133905"/>
              <a:gd name="connsiteY45" fmla="*/ 779222 h 6008991"/>
              <a:gd name="connsiteX46" fmla="*/ 26800 w 4133905"/>
              <a:gd name="connsiteY46" fmla="*/ 20002 h 6008991"/>
              <a:gd name="connsiteX47" fmla="*/ 44155 w 4133905"/>
              <a:gd name="connsiteY47" fmla="*/ 2441 h 6008991"/>
              <a:gd name="connsiteX48" fmla="*/ 58493 w 4133905"/>
              <a:gd name="connsiteY48" fmla="*/ 174 h 6008991"/>
              <a:gd name="connsiteX49" fmla="*/ 870768 w 4133905"/>
              <a:gd name="connsiteY49" fmla="*/ 11 h 6008991"/>
              <a:gd name="connsiteX50" fmla="*/ 890555 w 4133905"/>
              <a:gd name="connsiteY50" fmla="*/ 10 h 6008991"/>
              <a:gd name="connsiteX51" fmla="*/ 890573 w 4133905"/>
              <a:gd name="connsiteY51" fmla="*/ 1 h 6008991"/>
              <a:gd name="connsiteX52" fmla="*/ 4100315 w 4133905"/>
              <a:gd name="connsiteY52" fmla="*/ 0 h 6008991"/>
              <a:gd name="connsiteX53" fmla="*/ 4130173 w 4133905"/>
              <a:gd name="connsiteY53" fmla="*/ 29860 h 6008991"/>
              <a:gd name="connsiteX0" fmla="*/ 4130173 w 4133905"/>
              <a:gd name="connsiteY0" fmla="*/ 29860 h 6008991"/>
              <a:gd name="connsiteX1" fmla="*/ 4130172 w 4133905"/>
              <a:gd name="connsiteY1" fmla="*/ 5205802 h 6008991"/>
              <a:gd name="connsiteX2" fmla="*/ 4121373 w 4133905"/>
              <a:gd name="connsiteY2" fmla="*/ 5226838 h 6008991"/>
              <a:gd name="connsiteX3" fmla="*/ 4120758 w 4133905"/>
              <a:gd name="connsiteY3" fmla="*/ 5227094 h 6008991"/>
              <a:gd name="connsiteX4" fmla="*/ 4118441 w 4133905"/>
              <a:gd name="connsiteY4" fmla="*/ 5979216 h 6008991"/>
              <a:gd name="connsiteX5" fmla="*/ 4088583 w 4133905"/>
              <a:gd name="connsiteY5" fmla="*/ 6008990 h 6008991"/>
              <a:gd name="connsiteX6" fmla="*/ 4048036 w 4133905"/>
              <a:gd name="connsiteY6" fmla="*/ 6008990 h 6008991"/>
              <a:gd name="connsiteX7" fmla="*/ 4048034 w 4133905"/>
              <a:gd name="connsiteY7" fmla="*/ 6008991 h 6008991"/>
              <a:gd name="connsiteX8" fmla="*/ 46751 w 4133905"/>
              <a:gd name="connsiteY8" fmla="*/ 6008991 h 6008991"/>
              <a:gd name="connsiteX9" fmla="*/ 20989 w 4133905"/>
              <a:gd name="connsiteY9" fmla="*/ 5991582 h 6008991"/>
              <a:gd name="connsiteX10" fmla="*/ 20989 w 4133905"/>
              <a:gd name="connsiteY10" fmla="*/ 5200472 h 6008991"/>
              <a:gd name="connsiteX11" fmla="*/ 13740 w 4133905"/>
              <a:gd name="connsiteY11" fmla="*/ 5174650 h 6008991"/>
              <a:gd name="connsiteX12" fmla="*/ 20989 w 4133905"/>
              <a:gd name="connsiteY12" fmla="*/ 5148088 h 6008991"/>
              <a:gd name="connsiteX13" fmla="*/ 20989 w 4133905"/>
              <a:gd name="connsiteY13" fmla="*/ 4794139 h 6008991"/>
              <a:gd name="connsiteX14" fmla="*/ 20989 w 4133905"/>
              <a:gd name="connsiteY14" fmla="*/ 4747157 h 6008991"/>
              <a:gd name="connsiteX15" fmla="*/ 13263 w 4133905"/>
              <a:gd name="connsiteY15" fmla="*/ 4720915 h 6008991"/>
              <a:gd name="connsiteX16" fmla="*/ 4410 w 4133905"/>
              <a:gd name="connsiteY16" fmla="*/ 4694086 h 6008991"/>
              <a:gd name="connsiteX17" fmla="*/ 592 w 4133905"/>
              <a:gd name="connsiteY17" fmla="*/ 4668231 h 6008991"/>
              <a:gd name="connsiteX18" fmla="*/ 0 w 4133905"/>
              <a:gd name="connsiteY18" fmla="*/ 4648327 h 6008991"/>
              <a:gd name="connsiteX19" fmla="*/ 5225 w 4133905"/>
              <a:gd name="connsiteY19" fmla="*/ 4627475 h 6008991"/>
              <a:gd name="connsiteX20" fmla="*/ 3051 w 4133905"/>
              <a:gd name="connsiteY20" fmla="*/ 4613399 h 6008991"/>
              <a:gd name="connsiteX21" fmla="*/ 8650 w 4133905"/>
              <a:gd name="connsiteY21" fmla="*/ 4587183 h 6008991"/>
              <a:gd name="connsiteX22" fmla="*/ 13808 w 4133905"/>
              <a:gd name="connsiteY22" fmla="*/ 4548834 h 6008991"/>
              <a:gd name="connsiteX23" fmla="*/ 19306 w 4133905"/>
              <a:gd name="connsiteY23" fmla="*/ 4522434 h 6008991"/>
              <a:gd name="connsiteX24" fmla="*/ 20989 w 4133905"/>
              <a:gd name="connsiteY24" fmla="*/ 4517345 h 6008991"/>
              <a:gd name="connsiteX25" fmla="*/ 20989 w 4133905"/>
              <a:gd name="connsiteY25" fmla="*/ 4344603 h 6008991"/>
              <a:gd name="connsiteX26" fmla="*/ 19107 w 4133905"/>
              <a:gd name="connsiteY26" fmla="*/ 4331860 h 6008991"/>
              <a:gd name="connsiteX27" fmla="*/ 20989 w 4133905"/>
              <a:gd name="connsiteY27" fmla="*/ 4288870 h 6008991"/>
              <a:gd name="connsiteX28" fmla="*/ 18426 w 4133905"/>
              <a:gd name="connsiteY28" fmla="*/ 4282627 h 6008991"/>
              <a:gd name="connsiteX29" fmla="*/ 20989 w 4133905"/>
              <a:gd name="connsiteY29" fmla="*/ 4240597 h 6008991"/>
              <a:gd name="connsiteX30" fmla="*/ 18813 w 4133905"/>
              <a:gd name="connsiteY30" fmla="*/ 4194547 h 6008991"/>
              <a:gd name="connsiteX31" fmla="*/ 12962 w 4133905"/>
              <a:gd name="connsiteY31" fmla="*/ 4191108 h 6008991"/>
              <a:gd name="connsiteX32" fmla="*/ 12447 w 4133905"/>
              <a:gd name="connsiteY32" fmla="*/ 4181009 h 6008991"/>
              <a:gd name="connsiteX33" fmla="*/ 12560 w 4133905"/>
              <a:gd name="connsiteY33" fmla="*/ 4165109 h 6008991"/>
              <a:gd name="connsiteX34" fmla="*/ 18700 w 4133905"/>
              <a:gd name="connsiteY34" fmla="*/ 4129496 h 6008991"/>
              <a:gd name="connsiteX35" fmla="*/ 18477 w 4133905"/>
              <a:gd name="connsiteY35" fmla="*/ 3924440 h 6008991"/>
              <a:gd name="connsiteX36" fmla="*/ 16141 w 4133905"/>
              <a:gd name="connsiteY36" fmla="*/ 3920672 h 6008991"/>
              <a:gd name="connsiteX37" fmla="*/ 12323 w 4133905"/>
              <a:gd name="connsiteY37" fmla="*/ 3894817 h 6008991"/>
              <a:gd name="connsiteX38" fmla="*/ 11731 w 4133905"/>
              <a:gd name="connsiteY38" fmla="*/ 3874914 h 6008991"/>
              <a:gd name="connsiteX39" fmla="*/ 16957 w 4133905"/>
              <a:gd name="connsiteY39" fmla="*/ 3854061 h 6008991"/>
              <a:gd name="connsiteX40" fmla="*/ 14783 w 4133905"/>
              <a:gd name="connsiteY40" fmla="*/ 3839985 h 6008991"/>
              <a:gd name="connsiteX41" fmla="*/ 18367 w 4133905"/>
              <a:gd name="connsiteY41" fmla="*/ 3823206 h 6008991"/>
              <a:gd name="connsiteX42" fmla="*/ 15069 w 4133905"/>
              <a:gd name="connsiteY42" fmla="*/ 793415 h 6008991"/>
              <a:gd name="connsiteX43" fmla="*/ 22173 w 4133905"/>
              <a:gd name="connsiteY43" fmla="*/ 783048 h 6008991"/>
              <a:gd name="connsiteX44" fmla="*/ 27627 w 4133905"/>
              <a:gd name="connsiteY44" fmla="*/ 779222 h 6008991"/>
              <a:gd name="connsiteX45" fmla="*/ 26800 w 4133905"/>
              <a:gd name="connsiteY45" fmla="*/ 20002 h 6008991"/>
              <a:gd name="connsiteX46" fmla="*/ 44155 w 4133905"/>
              <a:gd name="connsiteY46" fmla="*/ 2441 h 6008991"/>
              <a:gd name="connsiteX47" fmla="*/ 58493 w 4133905"/>
              <a:gd name="connsiteY47" fmla="*/ 174 h 6008991"/>
              <a:gd name="connsiteX48" fmla="*/ 870768 w 4133905"/>
              <a:gd name="connsiteY48" fmla="*/ 11 h 6008991"/>
              <a:gd name="connsiteX49" fmla="*/ 890555 w 4133905"/>
              <a:gd name="connsiteY49" fmla="*/ 10 h 6008991"/>
              <a:gd name="connsiteX50" fmla="*/ 890573 w 4133905"/>
              <a:gd name="connsiteY50" fmla="*/ 1 h 6008991"/>
              <a:gd name="connsiteX51" fmla="*/ 4100315 w 4133905"/>
              <a:gd name="connsiteY51" fmla="*/ 0 h 6008991"/>
              <a:gd name="connsiteX52" fmla="*/ 4130173 w 4133905"/>
              <a:gd name="connsiteY52" fmla="*/ 29860 h 6008991"/>
              <a:gd name="connsiteX0" fmla="*/ 4130173 w 4133905"/>
              <a:gd name="connsiteY0" fmla="*/ 29860 h 6008991"/>
              <a:gd name="connsiteX1" fmla="*/ 4130172 w 4133905"/>
              <a:gd name="connsiteY1" fmla="*/ 5205802 h 6008991"/>
              <a:gd name="connsiteX2" fmla="*/ 4121373 w 4133905"/>
              <a:gd name="connsiteY2" fmla="*/ 5226838 h 6008991"/>
              <a:gd name="connsiteX3" fmla="*/ 4118441 w 4133905"/>
              <a:gd name="connsiteY3" fmla="*/ 5979216 h 6008991"/>
              <a:gd name="connsiteX4" fmla="*/ 4088583 w 4133905"/>
              <a:gd name="connsiteY4" fmla="*/ 6008990 h 6008991"/>
              <a:gd name="connsiteX5" fmla="*/ 4048036 w 4133905"/>
              <a:gd name="connsiteY5" fmla="*/ 6008990 h 6008991"/>
              <a:gd name="connsiteX6" fmla="*/ 4048034 w 4133905"/>
              <a:gd name="connsiteY6" fmla="*/ 6008991 h 6008991"/>
              <a:gd name="connsiteX7" fmla="*/ 46751 w 4133905"/>
              <a:gd name="connsiteY7" fmla="*/ 6008991 h 6008991"/>
              <a:gd name="connsiteX8" fmla="*/ 20989 w 4133905"/>
              <a:gd name="connsiteY8" fmla="*/ 5991582 h 6008991"/>
              <a:gd name="connsiteX9" fmla="*/ 20989 w 4133905"/>
              <a:gd name="connsiteY9" fmla="*/ 5200472 h 6008991"/>
              <a:gd name="connsiteX10" fmla="*/ 13740 w 4133905"/>
              <a:gd name="connsiteY10" fmla="*/ 5174650 h 6008991"/>
              <a:gd name="connsiteX11" fmla="*/ 20989 w 4133905"/>
              <a:gd name="connsiteY11" fmla="*/ 5148088 h 6008991"/>
              <a:gd name="connsiteX12" fmla="*/ 20989 w 4133905"/>
              <a:gd name="connsiteY12" fmla="*/ 4794139 h 6008991"/>
              <a:gd name="connsiteX13" fmla="*/ 20989 w 4133905"/>
              <a:gd name="connsiteY13" fmla="*/ 4747157 h 6008991"/>
              <a:gd name="connsiteX14" fmla="*/ 13263 w 4133905"/>
              <a:gd name="connsiteY14" fmla="*/ 4720915 h 6008991"/>
              <a:gd name="connsiteX15" fmla="*/ 4410 w 4133905"/>
              <a:gd name="connsiteY15" fmla="*/ 4694086 h 6008991"/>
              <a:gd name="connsiteX16" fmla="*/ 592 w 4133905"/>
              <a:gd name="connsiteY16" fmla="*/ 4668231 h 6008991"/>
              <a:gd name="connsiteX17" fmla="*/ 0 w 4133905"/>
              <a:gd name="connsiteY17" fmla="*/ 4648327 h 6008991"/>
              <a:gd name="connsiteX18" fmla="*/ 5225 w 4133905"/>
              <a:gd name="connsiteY18" fmla="*/ 4627475 h 6008991"/>
              <a:gd name="connsiteX19" fmla="*/ 3051 w 4133905"/>
              <a:gd name="connsiteY19" fmla="*/ 4613399 h 6008991"/>
              <a:gd name="connsiteX20" fmla="*/ 8650 w 4133905"/>
              <a:gd name="connsiteY20" fmla="*/ 4587183 h 6008991"/>
              <a:gd name="connsiteX21" fmla="*/ 13808 w 4133905"/>
              <a:gd name="connsiteY21" fmla="*/ 4548834 h 6008991"/>
              <a:gd name="connsiteX22" fmla="*/ 19306 w 4133905"/>
              <a:gd name="connsiteY22" fmla="*/ 4522434 h 6008991"/>
              <a:gd name="connsiteX23" fmla="*/ 20989 w 4133905"/>
              <a:gd name="connsiteY23" fmla="*/ 4517345 h 6008991"/>
              <a:gd name="connsiteX24" fmla="*/ 20989 w 4133905"/>
              <a:gd name="connsiteY24" fmla="*/ 4344603 h 6008991"/>
              <a:gd name="connsiteX25" fmla="*/ 19107 w 4133905"/>
              <a:gd name="connsiteY25" fmla="*/ 4331860 h 6008991"/>
              <a:gd name="connsiteX26" fmla="*/ 20989 w 4133905"/>
              <a:gd name="connsiteY26" fmla="*/ 4288870 h 6008991"/>
              <a:gd name="connsiteX27" fmla="*/ 18426 w 4133905"/>
              <a:gd name="connsiteY27" fmla="*/ 4282627 h 6008991"/>
              <a:gd name="connsiteX28" fmla="*/ 20989 w 4133905"/>
              <a:gd name="connsiteY28" fmla="*/ 4240597 h 6008991"/>
              <a:gd name="connsiteX29" fmla="*/ 18813 w 4133905"/>
              <a:gd name="connsiteY29" fmla="*/ 4194547 h 6008991"/>
              <a:gd name="connsiteX30" fmla="*/ 12962 w 4133905"/>
              <a:gd name="connsiteY30" fmla="*/ 4191108 h 6008991"/>
              <a:gd name="connsiteX31" fmla="*/ 12447 w 4133905"/>
              <a:gd name="connsiteY31" fmla="*/ 4181009 h 6008991"/>
              <a:gd name="connsiteX32" fmla="*/ 12560 w 4133905"/>
              <a:gd name="connsiteY32" fmla="*/ 4165109 h 6008991"/>
              <a:gd name="connsiteX33" fmla="*/ 18700 w 4133905"/>
              <a:gd name="connsiteY33" fmla="*/ 4129496 h 6008991"/>
              <a:gd name="connsiteX34" fmla="*/ 18477 w 4133905"/>
              <a:gd name="connsiteY34" fmla="*/ 3924440 h 6008991"/>
              <a:gd name="connsiteX35" fmla="*/ 16141 w 4133905"/>
              <a:gd name="connsiteY35" fmla="*/ 3920672 h 6008991"/>
              <a:gd name="connsiteX36" fmla="*/ 12323 w 4133905"/>
              <a:gd name="connsiteY36" fmla="*/ 3894817 h 6008991"/>
              <a:gd name="connsiteX37" fmla="*/ 11731 w 4133905"/>
              <a:gd name="connsiteY37" fmla="*/ 3874914 h 6008991"/>
              <a:gd name="connsiteX38" fmla="*/ 16957 w 4133905"/>
              <a:gd name="connsiteY38" fmla="*/ 3854061 h 6008991"/>
              <a:gd name="connsiteX39" fmla="*/ 14783 w 4133905"/>
              <a:gd name="connsiteY39" fmla="*/ 3839985 h 6008991"/>
              <a:gd name="connsiteX40" fmla="*/ 18367 w 4133905"/>
              <a:gd name="connsiteY40" fmla="*/ 3823206 h 6008991"/>
              <a:gd name="connsiteX41" fmla="*/ 15069 w 4133905"/>
              <a:gd name="connsiteY41" fmla="*/ 793415 h 6008991"/>
              <a:gd name="connsiteX42" fmla="*/ 22173 w 4133905"/>
              <a:gd name="connsiteY42" fmla="*/ 783048 h 6008991"/>
              <a:gd name="connsiteX43" fmla="*/ 27627 w 4133905"/>
              <a:gd name="connsiteY43" fmla="*/ 779222 h 6008991"/>
              <a:gd name="connsiteX44" fmla="*/ 26800 w 4133905"/>
              <a:gd name="connsiteY44" fmla="*/ 20002 h 6008991"/>
              <a:gd name="connsiteX45" fmla="*/ 44155 w 4133905"/>
              <a:gd name="connsiteY45" fmla="*/ 2441 h 6008991"/>
              <a:gd name="connsiteX46" fmla="*/ 58493 w 4133905"/>
              <a:gd name="connsiteY46" fmla="*/ 174 h 6008991"/>
              <a:gd name="connsiteX47" fmla="*/ 870768 w 4133905"/>
              <a:gd name="connsiteY47" fmla="*/ 11 h 6008991"/>
              <a:gd name="connsiteX48" fmla="*/ 890555 w 4133905"/>
              <a:gd name="connsiteY48" fmla="*/ 10 h 6008991"/>
              <a:gd name="connsiteX49" fmla="*/ 890573 w 4133905"/>
              <a:gd name="connsiteY49" fmla="*/ 1 h 6008991"/>
              <a:gd name="connsiteX50" fmla="*/ 4100315 w 4133905"/>
              <a:gd name="connsiteY50" fmla="*/ 0 h 6008991"/>
              <a:gd name="connsiteX51" fmla="*/ 4130173 w 4133905"/>
              <a:gd name="connsiteY51" fmla="*/ 29860 h 6008991"/>
              <a:gd name="connsiteX0" fmla="*/ 4130173 w 4133905"/>
              <a:gd name="connsiteY0" fmla="*/ 29860 h 6008991"/>
              <a:gd name="connsiteX1" fmla="*/ 4130172 w 4133905"/>
              <a:gd name="connsiteY1" fmla="*/ 5205802 h 6008991"/>
              <a:gd name="connsiteX2" fmla="*/ 4118441 w 4133905"/>
              <a:gd name="connsiteY2" fmla="*/ 5979216 h 6008991"/>
              <a:gd name="connsiteX3" fmla="*/ 4088583 w 4133905"/>
              <a:gd name="connsiteY3" fmla="*/ 6008990 h 6008991"/>
              <a:gd name="connsiteX4" fmla="*/ 4048036 w 4133905"/>
              <a:gd name="connsiteY4" fmla="*/ 6008990 h 6008991"/>
              <a:gd name="connsiteX5" fmla="*/ 4048034 w 4133905"/>
              <a:gd name="connsiteY5" fmla="*/ 6008991 h 6008991"/>
              <a:gd name="connsiteX6" fmla="*/ 46751 w 4133905"/>
              <a:gd name="connsiteY6" fmla="*/ 6008991 h 6008991"/>
              <a:gd name="connsiteX7" fmla="*/ 20989 w 4133905"/>
              <a:gd name="connsiteY7" fmla="*/ 5991582 h 6008991"/>
              <a:gd name="connsiteX8" fmla="*/ 20989 w 4133905"/>
              <a:gd name="connsiteY8" fmla="*/ 5200472 h 6008991"/>
              <a:gd name="connsiteX9" fmla="*/ 13740 w 4133905"/>
              <a:gd name="connsiteY9" fmla="*/ 5174650 h 6008991"/>
              <a:gd name="connsiteX10" fmla="*/ 20989 w 4133905"/>
              <a:gd name="connsiteY10" fmla="*/ 5148088 h 6008991"/>
              <a:gd name="connsiteX11" fmla="*/ 20989 w 4133905"/>
              <a:gd name="connsiteY11" fmla="*/ 4794139 h 6008991"/>
              <a:gd name="connsiteX12" fmla="*/ 20989 w 4133905"/>
              <a:gd name="connsiteY12" fmla="*/ 4747157 h 6008991"/>
              <a:gd name="connsiteX13" fmla="*/ 13263 w 4133905"/>
              <a:gd name="connsiteY13" fmla="*/ 4720915 h 6008991"/>
              <a:gd name="connsiteX14" fmla="*/ 4410 w 4133905"/>
              <a:gd name="connsiteY14" fmla="*/ 4694086 h 6008991"/>
              <a:gd name="connsiteX15" fmla="*/ 592 w 4133905"/>
              <a:gd name="connsiteY15" fmla="*/ 4668231 h 6008991"/>
              <a:gd name="connsiteX16" fmla="*/ 0 w 4133905"/>
              <a:gd name="connsiteY16" fmla="*/ 4648327 h 6008991"/>
              <a:gd name="connsiteX17" fmla="*/ 5225 w 4133905"/>
              <a:gd name="connsiteY17" fmla="*/ 4627475 h 6008991"/>
              <a:gd name="connsiteX18" fmla="*/ 3051 w 4133905"/>
              <a:gd name="connsiteY18" fmla="*/ 4613399 h 6008991"/>
              <a:gd name="connsiteX19" fmla="*/ 8650 w 4133905"/>
              <a:gd name="connsiteY19" fmla="*/ 4587183 h 6008991"/>
              <a:gd name="connsiteX20" fmla="*/ 13808 w 4133905"/>
              <a:gd name="connsiteY20" fmla="*/ 4548834 h 6008991"/>
              <a:gd name="connsiteX21" fmla="*/ 19306 w 4133905"/>
              <a:gd name="connsiteY21" fmla="*/ 4522434 h 6008991"/>
              <a:gd name="connsiteX22" fmla="*/ 20989 w 4133905"/>
              <a:gd name="connsiteY22" fmla="*/ 4517345 h 6008991"/>
              <a:gd name="connsiteX23" fmla="*/ 20989 w 4133905"/>
              <a:gd name="connsiteY23" fmla="*/ 4344603 h 6008991"/>
              <a:gd name="connsiteX24" fmla="*/ 19107 w 4133905"/>
              <a:gd name="connsiteY24" fmla="*/ 4331860 h 6008991"/>
              <a:gd name="connsiteX25" fmla="*/ 20989 w 4133905"/>
              <a:gd name="connsiteY25" fmla="*/ 4288870 h 6008991"/>
              <a:gd name="connsiteX26" fmla="*/ 18426 w 4133905"/>
              <a:gd name="connsiteY26" fmla="*/ 4282627 h 6008991"/>
              <a:gd name="connsiteX27" fmla="*/ 20989 w 4133905"/>
              <a:gd name="connsiteY27" fmla="*/ 4240597 h 6008991"/>
              <a:gd name="connsiteX28" fmla="*/ 18813 w 4133905"/>
              <a:gd name="connsiteY28" fmla="*/ 4194547 h 6008991"/>
              <a:gd name="connsiteX29" fmla="*/ 12962 w 4133905"/>
              <a:gd name="connsiteY29" fmla="*/ 4191108 h 6008991"/>
              <a:gd name="connsiteX30" fmla="*/ 12447 w 4133905"/>
              <a:gd name="connsiteY30" fmla="*/ 4181009 h 6008991"/>
              <a:gd name="connsiteX31" fmla="*/ 12560 w 4133905"/>
              <a:gd name="connsiteY31" fmla="*/ 4165109 h 6008991"/>
              <a:gd name="connsiteX32" fmla="*/ 18700 w 4133905"/>
              <a:gd name="connsiteY32" fmla="*/ 4129496 h 6008991"/>
              <a:gd name="connsiteX33" fmla="*/ 18477 w 4133905"/>
              <a:gd name="connsiteY33" fmla="*/ 3924440 h 6008991"/>
              <a:gd name="connsiteX34" fmla="*/ 16141 w 4133905"/>
              <a:gd name="connsiteY34" fmla="*/ 3920672 h 6008991"/>
              <a:gd name="connsiteX35" fmla="*/ 12323 w 4133905"/>
              <a:gd name="connsiteY35" fmla="*/ 3894817 h 6008991"/>
              <a:gd name="connsiteX36" fmla="*/ 11731 w 4133905"/>
              <a:gd name="connsiteY36" fmla="*/ 3874914 h 6008991"/>
              <a:gd name="connsiteX37" fmla="*/ 16957 w 4133905"/>
              <a:gd name="connsiteY37" fmla="*/ 3854061 h 6008991"/>
              <a:gd name="connsiteX38" fmla="*/ 14783 w 4133905"/>
              <a:gd name="connsiteY38" fmla="*/ 3839985 h 6008991"/>
              <a:gd name="connsiteX39" fmla="*/ 18367 w 4133905"/>
              <a:gd name="connsiteY39" fmla="*/ 3823206 h 6008991"/>
              <a:gd name="connsiteX40" fmla="*/ 15069 w 4133905"/>
              <a:gd name="connsiteY40" fmla="*/ 793415 h 6008991"/>
              <a:gd name="connsiteX41" fmla="*/ 22173 w 4133905"/>
              <a:gd name="connsiteY41" fmla="*/ 783048 h 6008991"/>
              <a:gd name="connsiteX42" fmla="*/ 27627 w 4133905"/>
              <a:gd name="connsiteY42" fmla="*/ 779222 h 6008991"/>
              <a:gd name="connsiteX43" fmla="*/ 26800 w 4133905"/>
              <a:gd name="connsiteY43" fmla="*/ 20002 h 6008991"/>
              <a:gd name="connsiteX44" fmla="*/ 44155 w 4133905"/>
              <a:gd name="connsiteY44" fmla="*/ 2441 h 6008991"/>
              <a:gd name="connsiteX45" fmla="*/ 58493 w 4133905"/>
              <a:gd name="connsiteY45" fmla="*/ 174 h 6008991"/>
              <a:gd name="connsiteX46" fmla="*/ 870768 w 4133905"/>
              <a:gd name="connsiteY46" fmla="*/ 11 h 6008991"/>
              <a:gd name="connsiteX47" fmla="*/ 890555 w 4133905"/>
              <a:gd name="connsiteY47" fmla="*/ 10 h 6008991"/>
              <a:gd name="connsiteX48" fmla="*/ 890573 w 4133905"/>
              <a:gd name="connsiteY48" fmla="*/ 1 h 6008991"/>
              <a:gd name="connsiteX49" fmla="*/ 4100315 w 4133905"/>
              <a:gd name="connsiteY49" fmla="*/ 0 h 6008991"/>
              <a:gd name="connsiteX50" fmla="*/ 4130173 w 4133905"/>
              <a:gd name="connsiteY50" fmla="*/ 29860 h 6008991"/>
              <a:gd name="connsiteX0" fmla="*/ 4130173 w 4130840"/>
              <a:gd name="connsiteY0" fmla="*/ 29860 h 6008991"/>
              <a:gd name="connsiteX1" fmla="*/ 4118441 w 4130840"/>
              <a:gd name="connsiteY1" fmla="*/ 5979216 h 6008991"/>
              <a:gd name="connsiteX2" fmla="*/ 4088583 w 4130840"/>
              <a:gd name="connsiteY2" fmla="*/ 6008990 h 6008991"/>
              <a:gd name="connsiteX3" fmla="*/ 4048036 w 4130840"/>
              <a:gd name="connsiteY3" fmla="*/ 6008990 h 6008991"/>
              <a:gd name="connsiteX4" fmla="*/ 4048034 w 4130840"/>
              <a:gd name="connsiteY4" fmla="*/ 6008991 h 6008991"/>
              <a:gd name="connsiteX5" fmla="*/ 46751 w 4130840"/>
              <a:gd name="connsiteY5" fmla="*/ 6008991 h 6008991"/>
              <a:gd name="connsiteX6" fmla="*/ 20989 w 4130840"/>
              <a:gd name="connsiteY6" fmla="*/ 5991582 h 6008991"/>
              <a:gd name="connsiteX7" fmla="*/ 20989 w 4130840"/>
              <a:gd name="connsiteY7" fmla="*/ 5200472 h 6008991"/>
              <a:gd name="connsiteX8" fmla="*/ 13740 w 4130840"/>
              <a:gd name="connsiteY8" fmla="*/ 5174650 h 6008991"/>
              <a:gd name="connsiteX9" fmla="*/ 20989 w 4130840"/>
              <a:gd name="connsiteY9" fmla="*/ 5148088 h 6008991"/>
              <a:gd name="connsiteX10" fmla="*/ 20989 w 4130840"/>
              <a:gd name="connsiteY10" fmla="*/ 4794139 h 6008991"/>
              <a:gd name="connsiteX11" fmla="*/ 20989 w 4130840"/>
              <a:gd name="connsiteY11" fmla="*/ 4747157 h 6008991"/>
              <a:gd name="connsiteX12" fmla="*/ 13263 w 4130840"/>
              <a:gd name="connsiteY12" fmla="*/ 4720915 h 6008991"/>
              <a:gd name="connsiteX13" fmla="*/ 4410 w 4130840"/>
              <a:gd name="connsiteY13" fmla="*/ 4694086 h 6008991"/>
              <a:gd name="connsiteX14" fmla="*/ 592 w 4130840"/>
              <a:gd name="connsiteY14" fmla="*/ 4668231 h 6008991"/>
              <a:gd name="connsiteX15" fmla="*/ 0 w 4130840"/>
              <a:gd name="connsiteY15" fmla="*/ 4648327 h 6008991"/>
              <a:gd name="connsiteX16" fmla="*/ 5225 w 4130840"/>
              <a:gd name="connsiteY16" fmla="*/ 4627475 h 6008991"/>
              <a:gd name="connsiteX17" fmla="*/ 3051 w 4130840"/>
              <a:gd name="connsiteY17" fmla="*/ 4613399 h 6008991"/>
              <a:gd name="connsiteX18" fmla="*/ 8650 w 4130840"/>
              <a:gd name="connsiteY18" fmla="*/ 4587183 h 6008991"/>
              <a:gd name="connsiteX19" fmla="*/ 13808 w 4130840"/>
              <a:gd name="connsiteY19" fmla="*/ 4548834 h 6008991"/>
              <a:gd name="connsiteX20" fmla="*/ 19306 w 4130840"/>
              <a:gd name="connsiteY20" fmla="*/ 4522434 h 6008991"/>
              <a:gd name="connsiteX21" fmla="*/ 20989 w 4130840"/>
              <a:gd name="connsiteY21" fmla="*/ 4517345 h 6008991"/>
              <a:gd name="connsiteX22" fmla="*/ 20989 w 4130840"/>
              <a:gd name="connsiteY22" fmla="*/ 4344603 h 6008991"/>
              <a:gd name="connsiteX23" fmla="*/ 19107 w 4130840"/>
              <a:gd name="connsiteY23" fmla="*/ 4331860 h 6008991"/>
              <a:gd name="connsiteX24" fmla="*/ 20989 w 4130840"/>
              <a:gd name="connsiteY24" fmla="*/ 4288870 h 6008991"/>
              <a:gd name="connsiteX25" fmla="*/ 18426 w 4130840"/>
              <a:gd name="connsiteY25" fmla="*/ 4282627 h 6008991"/>
              <a:gd name="connsiteX26" fmla="*/ 20989 w 4130840"/>
              <a:gd name="connsiteY26" fmla="*/ 4240597 h 6008991"/>
              <a:gd name="connsiteX27" fmla="*/ 18813 w 4130840"/>
              <a:gd name="connsiteY27" fmla="*/ 4194547 h 6008991"/>
              <a:gd name="connsiteX28" fmla="*/ 12962 w 4130840"/>
              <a:gd name="connsiteY28" fmla="*/ 4191108 h 6008991"/>
              <a:gd name="connsiteX29" fmla="*/ 12447 w 4130840"/>
              <a:gd name="connsiteY29" fmla="*/ 4181009 h 6008991"/>
              <a:gd name="connsiteX30" fmla="*/ 12560 w 4130840"/>
              <a:gd name="connsiteY30" fmla="*/ 4165109 h 6008991"/>
              <a:gd name="connsiteX31" fmla="*/ 18700 w 4130840"/>
              <a:gd name="connsiteY31" fmla="*/ 4129496 h 6008991"/>
              <a:gd name="connsiteX32" fmla="*/ 18477 w 4130840"/>
              <a:gd name="connsiteY32" fmla="*/ 3924440 h 6008991"/>
              <a:gd name="connsiteX33" fmla="*/ 16141 w 4130840"/>
              <a:gd name="connsiteY33" fmla="*/ 3920672 h 6008991"/>
              <a:gd name="connsiteX34" fmla="*/ 12323 w 4130840"/>
              <a:gd name="connsiteY34" fmla="*/ 3894817 h 6008991"/>
              <a:gd name="connsiteX35" fmla="*/ 11731 w 4130840"/>
              <a:gd name="connsiteY35" fmla="*/ 3874914 h 6008991"/>
              <a:gd name="connsiteX36" fmla="*/ 16957 w 4130840"/>
              <a:gd name="connsiteY36" fmla="*/ 3854061 h 6008991"/>
              <a:gd name="connsiteX37" fmla="*/ 14783 w 4130840"/>
              <a:gd name="connsiteY37" fmla="*/ 3839985 h 6008991"/>
              <a:gd name="connsiteX38" fmla="*/ 18367 w 4130840"/>
              <a:gd name="connsiteY38" fmla="*/ 3823206 h 6008991"/>
              <a:gd name="connsiteX39" fmla="*/ 15069 w 4130840"/>
              <a:gd name="connsiteY39" fmla="*/ 793415 h 6008991"/>
              <a:gd name="connsiteX40" fmla="*/ 22173 w 4130840"/>
              <a:gd name="connsiteY40" fmla="*/ 783048 h 6008991"/>
              <a:gd name="connsiteX41" fmla="*/ 27627 w 4130840"/>
              <a:gd name="connsiteY41" fmla="*/ 779222 h 6008991"/>
              <a:gd name="connsiteX42" fmla="*/ 26800 w 4130840"/>
              <a:gd name="connsiteY42" fmla="*/ 20002 h 6008991"/>
              <a:gd name="connsiteX43" fmla="*/ 44155 w 4130840"/>
              <a:gd name="connsiteY43" fmla="*/ 2441 h 6008991"/>
              <a:gd name="connsiteX44" fmla="*/ 58493 w 4130840"/>
              <a:gd name="connsiteY44" fmla="*/ 174 h 6008991"/>
              <a:gd name="connsiteX45" fmla="*/ 870768 w 4130840"/>
              <a:gd name="connsiteY45" fmla="*/ 11 h 6008991"/>
              <a:gd name="connsiteX46" fmla="*/ 890555 w 4130840"/>
              <a:gd name="connsiteY46" fmla="*/ 10 h 6008991"/>
              <a:gd name="connsiteX47" fmla="*/ 890573 w 4130840"/>
              <a:gd name="connsiteY47" fmla="*/ 1 h 6008991"/>
              <a:gd name="connsiteX48" fmla="*/ 4100315 w 4130840"/>
              <a:gd name="connsiteY48" fmla="*/ 0 h 6008991"/>
              <a:gd name="connsiteX49" fmla="*/ 4130173 w 4130840"/>
              <a:gd name="connsiteY49" fmla="*/ 29860 h 6008991"/>
              <a:gd name="connsiteX0" fmla="*/ 4130173 w 4130840"/>
              <a:gd name="connsiteY0" fmla="*/ 29860 h 6008991"/>
              <a:gd name="connsiteX1" fmla="*/ 4118441 w 4130840"/>
              <a:gd name="connsiteY1" fmla="*/ 5979216 h 6008991"/>
              <a:gd name="connsiteX2" fmla="*/ 4088583 w 4130840"/>
              <a:gd name="connsiteY2" fmla="*/ 6008990 h 6008991"/>
              <a:gd name="connsiteX3" fmla="*/ 4048036 w 4130840"/>
              <a:gd name="connsiteY3" fmla="*/ 6008990 h 6008991"/>
              <a:gd name="connsiteX4" fmla="*/ 4048034 w 4130840"/>
              <a:gd name="connsiteY4" fmla="*/ 6008991 h 6008991"/>
              <a:gd name="connsiteX5" fmla="*/ 46751 w 4130840"/>
              <a:gd name="connsiteY5" fmla="*/ 6008991 h 6008991"/>
              <a:gd name="connsiteX6" fmla="*/ 20989 w 4130840"/>
              <a:gd name="connsiteY6" fmla="*/ 5991582 h 6008991"/>
              <a:gd name="connsiteX7" fmla="*/ 20989 w 4130840"/>
              <a:gd name="connsiteY7" fmla="*/ 5200472 h 6008991"/>
              <a:gd name="connsiteX8" fmla="*/ 13740 w 4130840"/>
              <a:gd name="connsiteY8" fmla="*/ 5174650 h 6008991"/>
              <a:gd name="connsiteX9" fmla="*/ 20989 w 4130840"/>
              <a:gd name="connsiteY9" fmla="*/ 5148088 h 6008991"/>
              <a:gd name="connsiteX10" fmla="*/ 20989 w 4130840"/>
              <a:gd name="connsiteY10" fmla="*/ 4794139 h 6008991"/>
              <a:gd name="connsiteX11" fmla="*/ 20989 w 4130840"/>
              <a:gd name="connsiteY11" fmla="*/ 4747157 h 6008991"/>
              <a:gd name="connsiteX12" fmla="*/ 13263 w 4130840"/>
              <a:gd name="connsiteY12" fmla="*/ 4720915 h 6008991"/>
              <a:gd name="connsiteX13" fmla="*/ 4410 w 4130840"/>
              <a:gd name="connsiteY13" fmla="*/ 4694086 h 6008991"/>
              <a:gd name="connsiteX14" fmla="*/ 592 w 4130840"/>
              <a:gd name="connsiteY14" fmla="*/ 4668231 h 6008991"/>
              <a:gd name="connsiteX15" fmla="*/ 0 w 4130840"/>
              <a:gd name="connsiteY15" fmla="*/ 4648327 h 6008991"/>
              <a:gd name="connsiteX16" fmla="*/ 5225 w 4130840"/>
              <a:gd name="connsiteY16" fmla="*/ 4627475 h 6008991"/>
              <a:gd name="connsiteX17" fmla="*/ 3051 w 4130840"/>
              <a:gd name="connsiteY17" fmla="*/ 4613399 h 6008991"/>
              <a:gd name="connsiteX18" fmla="*/ 8650 w 4130840"/>
              <a:gd name="connsiteY18" fmla="*/ 4587183 h 6008991"/>
              <a:gd name="connsiteX19" fmla="*/ 13808 w 4130840"/>
              <a:gd name="connsiteY19" fmla="*/ 4548834 h 6008991"/>
              <a:gd name="connsiteX20" fmla="*/ 19306 w 4130840"/>
              <a:gd name="connsiteY20" fmla="*/ 4522434 h 6008991"/>
              <a:gd name="connsiteX21" fmla="*/ 20989 w 4130840"/>
              <a:gd name="connsiteY21" fmla="*/ 4517345 h 6008991"/>
              <a:gd name="connsiteX22" fmla="*/ 20989 w 4130840"/>
              <a:gd name="connsiteY22" fmla="*/ 4344603 h 6008991"/>
              <a:gd name="connsiteX23" fmla="*/ 19107 w 4130840"/>
              <a:gd name="connsiteY23" fmla="*/ 4331860 h 6008991"/>
              <a:gd name="connsiteX24" fmla="*/ 20989 w 4130840"/>
              <a:gd name="connsiteY24" fmla="*/ 4288870 h 6008991"/>
              <a:gd name="connsiteX25" fmla="*/ 18426 w 4130840"/>
              <a:gd name="connsiteY25" fmla="*/ 4282627 h 6008991"/>
              <a:gd name="connsiteX26" fmla="*/ 20989 w 4130840"/>
              <a:gd name="connsiteY26" fmla="*/ 4240597 h 6008991"/>
              <a:gd name="connsiteX27" fmla="*/ 18813 w 4130840"/>
              <a:gd name="connsiteY27" fmla="*/ 4194547 h 6008991"/>
              <a:gd name="connsiteX28" fmla="*/ 12962 w 4130840"/>
              <a:gd name="connsiteY28" fmla="*/ 4191108 h 6008991"/>
              <a:gd name="connsiteX29" fmla="*/ 12447 w 4130840"/>
              <a:gd name="connsiteY29" fmla="*/ 4181009 h 6008991"/>
              <a:gd name="connsiteX30" fmla="*/ 12560 w 4130840"/>
              <a:gd name="connsiteY30" fmla="*/ 4165109 h 6008991"/>
              <a:gd name="connsiteX31" fmla="*/ 18700 w 4130840"/>
              <a:gd name="connsiteY31" fmla="*/ 4129496 h 6008991"/>
              <a:gd name="connsiteX32" fmla="*/ 18477 w 4130840"/>
              <a:gd name="connsiteY32" fmla="*/ 3924440 h 6008991"/>
              <a:gd name="connsiteX33" fmla="*/ 16141 w 4130840"/>
              <a:gd name="connsiteY33" fmla="*/ 3920672 h 6008991"/>
              <a:gd name="connsiteX34" fmla="*/ 12323 w 4130840"/>
              <a:gd name="connsiteY34" fmla="*/ 3894817 h 6008991"/>
              <a:gd name="connsiteX35" fmla="*/ 11731 w 4130840"/>
              <a:gd name="connsiteY35" fmla="*/ 3874914 h 6008991"/>
              <a:gd name="connsiteX36" fmla="*/ 16957 w 4130840"/>
              <a:gd name="connsiteY36" fmla="*/ 3854061 h 6008991"/>
              <a:gd name="connsiteX37" fmla="*/ 14783 w 4130840"/>
              <a:gd name="connsiteY37" fmla="*/ 3839985 h 6008991"/>
              <a:gd name="connsiteX38" fmla="*/ 18367 w 4130840"/>
              <a:gd name="connsiteY38" fmla="*/ 3823206 h 6008991"/>
              <a:gd name="connsiteX39" fmla="*/ 15069 w 4130840"/>
              <a:gd name="connsiteY39" fmla="*/ 793415 h 6008991"/>
              <a:gd name="connsiteX40" fmla="*/ 22173 w 4130840"/>
              <a:gd name="connsiteY40" fmla="*/ 783048 h 6008991"/>
              <a:gd name="connsiteX41" fmla="*/ 26800 w 4130840"/>
              <a:gd name="connsiteY41" fmla="*/ 20002 h 6008991"/>
              <a:gd name="connsiteX42" fmla="*/ 44155 w 4130840"/>
              <a:gd name="connsiteY42" fmla="*/ 2441 h 6008991"/>
              <a:gd name="connsiteX43" fmla="*/ 58493 w 4130840"/>
              <a:gd name="connsiteY43" fmla="*/ 174 h 6008991"/>
              <a:gd name="connsiteX44" fmla="*/ 870768 w 4130840"/>
              <a:gd name="connsiteY44" fmla="*/ 11 h 6008991"/>
              <a:gd name="connsiteX45" fmla="*/ 890555 w 4130840"/>
              <a:gd name="connsiteY45" fmla="*/ 10 h 6008991"/>
              <a:gd name="connsiteX46" fmla="*/ 890573 w 4130840"/>
              <a:gd name="connsiteY46" fmla="*/ 1 h 6008991"/>
              <a:gd name="connsiteX47" fmla="*/ 4100315 w 4130840"/>
              <a:gd name="connsiteY47" fmla="*/ 0 h 6008991"/>
              <a:gd name="connsiteX48" fmla="*/ 4130173 w 4130840"/>
              <a:gd name="connsiteY48" fmla="*/ 29860 h 6008991"/>
              <a:gd name="connsiteX0" fmla="*/ 4130173 w 4130840"/>
              <a:gd name="connsiteY0" fmla="*/ 29860 h 6008991"/>
              <a:gd name="connsiteX1" fmla="*/ 4118441 w 4130840"/>
              <a:gd name="connsiteY1" fmla="*/ 5979216 h 6008991"/>
              <a:gd name="connsiteX2" fmla="*/ 4088583 w 4130840"/>
              <a:gd name="connsiteY2" fmla="*/ 6008990 h 6008991"/>
              <a:gd name="connsiteX3" fmla="*/ 4048036 w 4130840"/>
              <a:gd name="connsiteY3" fmla="*/ 6008990 h 6008991"/>
              <a:gd name="connsiteX4" fmla="*/ 4048034 w 4130840"/>
              <a:gd name="connsiteY4" fmla="*/ 6008991 h 6008991"/>
              <a:gd name="connsiteX5" fmla="*/ 46751 w 4130840"/>
              <a:gd name="connsiteY5" fmla="*/ 6008991 h 6008991"/>
              <a:gd name="connsiteX6" fmla="*/ 20989 w 4130840"/>
              <a:gd name="connsiteY6" fmla="*/ 5991582 h 6008991"/>
              <a:gd name="connsiteX7" fmla="*/ 20989 w 4130840"/>
              <a:gd name="connsiteY7" fmla="*/ 5200472 h 6008991"/>
              <a:gd name="connsiteX8" fmla="*/ 13740 w 4130840"/>
              <a:gd name="connsiteY8" fmla="*/ 5174650 h 6008991"/>
              <a:gd name="connsiteX9" fmla="*/ 20989 w 4130840"/>
              <a:gd name="connsiteY9" fmla="*/ 5148088 h 6008991"/>
              <a:gd name="connsiteX10" fmla="*/ 20989 w 4130840"/>
              <a:gd name="connsiteY10" fmla="*/ 4794139 h 6008991"/>
              <a:gd name="connsiteX11" fmla="*/ 20989 w 4130840"/>
              <a:gd name="connsiteY11" fmla="*/ 4747157 h 6008991"/>
              <a:gd name="connsiteX12" fmla="*/ 13263 w 4130840"/>
              <a:gd name="connsiteY12" fmla="*/ 4720915 h 6008991"/>
              <a:gd name="connsiteX13" fmla="*/ 4410 w 4130840"/>
              <a:gd name="connsiteY13" fmla="*/ 4694086 h 6008991"/>
              <a:gd name="connsiteX14" fmla="*/ 592 w 4130840"/>
              <a:gd name="connsiteY14" fmla="*/ 4668231 h 6008991"/>
              <a:gd name="connsiteX15" fmla="*/ 0 w 4130840"/>
              <a:gd name="connsiteY15" fmla="*/ 4648327 h 6008991"/>
              <a:gd name="connsiteX16" fmla="*/ 5225 w 4130840"/>
              <a:gd name="connsiteY16" fmla="*/ 4627475 h 6008991"/>
              <a:gd name="connsiteX17" fmla="*/ 3051 w 4130840"/>
              <a:gd name="connsiteY17" fmla="*/ 4613399 h 6008991"/>
              <a:gd name="connsiteX18" fmla="*/ 8650 w 4130840"/>
              <a:gd name="connsiteY18" fmla="*/ 4587183 h 6008991"/>
              <a:gd name="connsiteX19" fmla="*/ 13808 w 4130840"/>
              <a:gd name="connsiteY19" fmla="*/ 4548834 h 6008991"/>
              <a:gd name="connsiteX20" fmla="*/ 19306 w 4130840"/>
              <a:gd name="connsiteY20" fmla="*/ 4522434 h 6008991"/>
              <a:gd name="connsiteX21" fmla="*/ 20989 w 4130840"/>
              <a:gd name="connsiteY21" fmla="*/ 4517345 h 6008991"/>
              <a:gd name="connsiteX22" fmla="*/ 20989 w 4130840"/>
              <a:gd name="connsiteY22" fmla="*/ 4344603 h 6008991"/>
              <a:gd name="connsiteX23" fmla="*/ 19107 w 4130840"/>
              <a:gd name="connsiteY23" fmla="*/ 4331860 h 6008991"/>
              <a:gd name="connsiteX24" fmla="*/ 20989 w 4130840"/>
              <a:gd name="connsiteY24" fmla="*/ 4288870 h 6008991"/>
              <a:gd name="connsiteX25" fmla="*/ 18426 w 4130840"/>
              <a:gd name="connsiteY25" fmla="*/ 4282627 h 6008991"/>
              <a:gd name="connsiteX26" fmla="*/ 20989 w 4130840"/>
              <a:gd name="connsiteY26" fmla="*/ 4240597 h 6008991"/>
              <a:gd name="connsiteX27" fmla="*/ 18813 w 4130840"/>
              <a:gd name="connsiteY27" fmla="*/ 4194547 h 6008991"/>
              <a:gd name="connsiteX28" fmla="*/ 12962 w 4130840"/>
              <a:gd name="connsiteY28" fmla="*/ 4191108 h 6008991"/>
              <a:gd name="connsiteX29" fmla="*/ 12447 w 4130840"/>
              <a:gd name="connsiteY29" fmla="*/ 4181009 h 6008991"/>
              <a:gd name="connsiteX30" fmla="*/ 12560 w 4130840"/>
              <a:gd name="connsiteY30" fmla="*/ 4165109 h 6008991"/>
              <a:gd name="connsiteX31" fmla="*/ 18700 w 4130840"/>
              <a:gd name="connsiteY31" fmla="*/ 4129496 h 6008991"/>
              <a:gd name="connsiteX32" fmla="*/ 18477 w 4130840"/>
              <a:gd name="connsiteY32" fmla="*/ 3924440 h 6008991"/>
              <a:gd name="connsiteX33" fmla="*/ 16141 w 4130840"/>
              <a:gd name="connsiteY33" fmla="*/ 3920672 h 6008991"/>
              <a:gd name="connsiteX34" fmla="*/ 12323 w 4130840"/>
              <a:gd name="connsiteY34" fmla="*/ 3894817 h 6008991"/>
              <a:gd name="connsiteX35" fmla="*/ 11731 w 4130840"/>
              <a:gd name="connsiteY35" fmla="*/ 3874914 h 6008991"/>
              <a:gd name="connsiteX36" fmla="*/ 16957 w 4130840"/>
              <a:gd name="connsiteY36" fmla="*/ 3854061 h 6008991"/>
              <a:gd name="connsiteX37" fmla="*/ 14783 w 4130840"/>
              <a:gd name="connsiteY37" fmla="*/ 3839985 h 6008991"/>
              <a:gd name="connsiteX38" fmla="*/ 18367 w 4130840"/>
              <a:gd name="connsiteY38" fmla="*/ 3823206 h 6008991"/>
              <a:gd name="connsiteX39" fmla="*/ 15069 w 4130840"/>
              <a:gd name="connsiteY39" fmla="*/ 793415 h 6008991"/>
              <a:gd name="connsiteX40" fmla="*/ 22173 w 4130840"/>
              <a:gd name="connsiteY40" fmla="*/ 783048 h 6008991"/>
              <a:gd name="connsiteX41" fmla="*/ 26800 w 4130840"/>
              <a:gd name="connsiteY41" fmla="*/ 20002 h 6008991"/>
              <a:gd name="connsiteX42" fmla="*/ 44155 w 4130840"/>
              <a:gd name="connsiteY42" fmla="*/ 2441 h 6008991"/>
              <a:gd name="connsiteX43" fmla="*/ 58493 w 4130840"/>
              <a:gd name="connsiteY43" fmla="*/ 174 h 6008991"/>
              <a:gd name="connsiteX44" fmla="*/ 870768 w 4130840"/>
              <a:gd name="connsiteY44" fmla="*/ 11 h 6008991"/>
              <a:gd name="connsiteX45" fmla="*/ 890555 w 4130840"/>
              <a:gd name="connsiteY45" fmla="*/ 10 h 6008991"/>
              <a:gd name="connsiteX46" fmla="*/ 4100315 w 4130840"/>
              <a:gd name="connsiteY46" fmla="*/ 0 h 6008991"/>
              <a:gd name="connsiteX47" fmla="*/ 4130173 w 4130840"/>
              <a:gd name="connsiteY47" fmla="*/ 29860 h 6008991"/>
              <a:gd name="connsiteX0" fmla="*/ 4130173 w 4130840"/>
              <a:gd name="connsiteY0" fmla="*/ 29860 h 6008991"/>
              <a:gd name="connsiteX1" fmla="*/ 4118441 w 4130840"/>
              <a:gd name="connsiteY1" fmla="*/ 5979216 h 6008991"/>
              <a:gd name="connsiteX2" fmla="*/ 4088583 w 4130840"/>
              <a:gd name="connsiteY2" fmla="*/ 6008990 h 6008991"/>
              <a:gd name="connsiteX3" fmla="*/ 4048036 w 4130840"/>
              <a:gd name="connsiteY3" fmla="*/ 6008990 h 6008991"/>
              <a:gd name="connsiteX4" fmla="*/ 4048034 w 4130840"/>
              <a:gd name="connsiteY4" fmla="*/ 6008991 h 6008991"/>
              <a:gd name="connsiteX5" fmla="*/ 46751 w 4130840"/>
              <a:gd name="connsiteY5" fmla="*/ 6008991 h 6008991"/>
              <a:gd name="connsiteX6" fmla="*/ 20989 w 4130840"/>
              <a:gd name="connsiteY6" fmla="*/ 5991582 h 6008991"/>
              <a:gd name="connsiteX7" fmla="*/ 20989 w 4130840"/>
              <a:gd name="connsiteY7" fmla="*/ 5200472 h 6008991"/>
              <a:gd name="connsiteX8" fmla="*/ 13740 w 4130840"/>
              <a:gd name="connsiteY8" fmla="*/ 5174650 h 6008991"/>
              <a:gd name="connsiteX9" fmla="*/ 20989 w 4130840"/>
              <a:gd name="connsiteY9" fmla="*/ 5148088 h 6008991"/>
              <a:gd name="connsiteX10" fmla="*/ 20989 w 4130840"/>
              <a:gd name="connsiteY10" fmla="*/ 4794139 h 6008991"/>
              <a:gd name="connsiteX11" fmla="*/ 20989 w 4130840"/>
              <a:gd name="connsiteY11" fmla="*/ 4747157 h 6008991"/>
              <a:gd name="connsiteX12" fmla="*/ 13263 w 4130840"/>
              <a:gd name="connsiteY12" fmla="*/ 4720915 h 6008991"/>
              <a:gd name="connsiteX13" fmla="*/ 4410 w 4130840"/>
              <a:gd name="connsiteY13" fmla="*/ 4694086 h 6008991"/>
              <a:gd name="connsiteX14" fmla="*/ 592 w 4130840"/>
              <a:gd name="connsiteY14" fmla="*/ 4668231 h 6008991"/>
              <a:gd name="connsiteX15" fmla="*/ 0 w 4130840"/>
              <a:gd name="connsiteY15" fmla="*/ 4648327 h 6008991"/>
              <a:gd name="connsiteX16" fmla="*/ 5225 w 4130840"/>
              <a:gd name="connsiteY16" fmla="*/ 4627475 h 6008991"/>
              <a:gd name="connsiteX17" fmla="*/ 3051 w 4130840"/>
              <a:gd name="connsiteY17" fmla="*/ 4613399 h 6008991"/>
              <a:gd name="connsiteX18" fmla="*/ 8650 w 4130840"/>
              <a:gd name="connsiteY18" fmla="*/ 4587183 h 6008991"/>
              <a:gd name="connsiteX19" fmla="*/ 13808 w 4130840"/>
              <a:gd name="connsiteY19" fmla="*/ 4548834 h 6008991"/>
              <a:gd name="connsiteX20" fmla="*/ 19306 w 4130840"/>
              <a:gd name="connsiteY20" fmla="*/ 4522434 h 6008991"/>
              <a:gd name="connsiteX21" fmla="*/ 20989 w 4130840"/>
              <a:gd name="connsiteY21" fmla="*/ 4517345 h 6008991"/>
              <a:gd name="connsiteX22" fmla="*/ 20989 w 4130840"/>
              <a:gd name="connsiteY22" fmla="*/ 4344603 h 6008991"/>
              <a:gd name="connsiteX23" fmla="*/ 19107 w 4130840"/>
              <a:gd name="connsiteY23" fmla="*/ 4331860 h 6008991"/>
              <a:gd name="connsiteX24" fmla="*/ 20989 w 4130840"/>
              <a:gd name="connsiteY24" fmla="*/ 4288870 h 6008991"/>
              <a:gd name="connsiteX25" fmla="*/ 18426 w 4130840"/>
              <a:gd name="connsiteY25" fmla="*/ 4282627 h 6008991"/>
              <a:gd name="connsiteX26" fmla="*/ 20989 w 4130840"/>
              <a:gd name="connsiteY26" fmla="*/ 4240597 h 6008991"/>
              <a:gd name="connsiteX27" fmla="*/ 18813 w 4130840"/>
              <a:gd name="connsiteY27" fmla="*/ 4194547 h 6008991"/>
              <a:gd name="connsiteX28" fmla="*/ 12962 w 4130840"/>
              <a:gd name="connsiteY28" fmla="*/ 4191108 h 6008991"/>
              <a:gd name="connsiteX29" fmla="*/ 12447 w 4130840"/>
              <a:gd name="connsiteY29" fmla="*/ 4181009 h 6008991"/>
              <a:gd name="connsiteX30" fmla="*/ 12560 w 4130840"/>
              <a:gd name="connsiteY30" fmla="*/ 4165109 h 6008991"/>
              <a:gd name="connsiteX31" fmla="*/ 18700 w 4130840"/>
              <a:gd name="connsiteY31" fmla="*/ 4129496 h 6008991"/>
              <a:gd name="connsiteX32" fmla="*/ 18477 w 4130840"/>
              <a:gd name="connsiteY32" fmla="*/ 3924440 h 6008991"/>
              <a:gd name="connsiteX33" fmla="*/ 16141 w 4130840"/>
              <a:gd name="connsiteY33" fmla="*/ 3920672 h 6008991"/>
              <a:gd name="connsiteX34" fmla="*/ 12323 w 4130840"/>
              <a:gd name="connsiteY34" fmla="*/ 3894817 h 6008991"/>
              <a:gd name="connsiteX35" fmla="*/ 11731 w 4130840"/>
              <a:gd name="connsiteY35" fmla="*/ 3874914 h 6008991"/>
              <a:gd name="connsiteX36" fmla="*/ 16957 w 4130840"/>
              <a:gd name="connsiteY36" fmla="*/ 3854061 h 6008991"/>
              <a:gd name="connsiteX37" fmla="*/ 14783 w 4130840"/>
              <a:gd name="connsiteY37" fmla="*/ 3839985 h 6008991"/>
              <a:gd name="connsiteX38" fmla="*/ 18367 w 4130840"/>
              <a:gd name="connsiteY38" fmla="*/ 3823206 h 6008991"/>
              <a:gd name="connsiteX39" fmla="*/ 15069 w 4130840"/>
              <a:gd name="connsiteY39" fmla="*/ 793415 h 6008991"/>
              <a:gd name="connsiteX40" fmla="*/ 22173 w 4130840"/>
              <a:gd name="connsiteY40" fmla="*/ 783048 h 6008991"/>
              <a:gd name="connsiteX41" fmla="*/ 26800 w 4130840"/>
              <a:gd name="connsiteY41" fmla="*/ 20002 h 6008991"/>
              <a:gd name="connsiteX42" fmla="*/ 44155 w 4130840"/>
              <a:gd name="connsiteY42" fmla="*/ 2441 h 6008991"/>
              <a:gd name="connsiteX43" fmla="*/ 58493 w 4130840"/>
              <a:gd name="connsiteY43" fmla="*/ 174 h 6008991"/>
              <a:gd name="connsiteX44" fmla="*/ 870768 w 4130840"/>
              <a:gd name="connsiteY44" fmla="*/ 11 h 6008991"/>
              <a:gd name="connsiteX45" fmla="*/ 4100315 w 4130840"/>
              <a:gd name="connsiteY45" fmla="*/ 0 h 6008991"/>
              <a:gd name="connsiteX46" fmla="*/ 4130173 w 4130840"/>
              <a:gd name="connsiteY46" fmla="*/ 29860 h 6008991"/>
              <a:gd name="connsiteX0" fmla="*/ 4130173 w 4130840"/>
              <a:gd name="connsiteY0" fmla="*/ 29860 h 6008991"/>
              <a:gd name="connsiteX1" fmla="*/ 4118441 w 4130840"/>
              <a:gd name="connsiteY1" fmla="*/ 5979216 h 6008991"/>
              <a:gd name="connsiteX2" fmla="*/ 4088583 w 4130840"/>
              <a:gd name="connsiteY2" fmla="*/ 6008990 h 6008991"/>
              <a:gd name="connsiteX3" fmla="*/ 4048036 w 4130840"/>
              <a:gd name="connsiteY3" fmla="*/ 6008990 h 6008991"/>
              <a:gd name="connsiteX4" fmla="*/ 4048034 w 4130840"/>
              <a:gd name="connsiteY4" fmla="*/ 6008991 h 6008991"/>
              <a:gd name="connsiteX5" fmla="*/ 46751 w 4130840"/>
              <a:gd name="connsiteY5" fmla="*/ 6008991 h 6008991"/>
              <a:gd name="connsiteX6" fmla="*/ 20989 w 4130840"/>
              <a:gd name="connsiteY6" fmla="*/ 5991582 h 6008991"/>
              <a:gd name="connsiteX7" fmla="*/ 20989 w 4130840"/>
              <a:gd name="connsiteY7" fmla="*/ 5200472 h 6008991"/>
              <a:gd name="connsiteX8" fmla="*/ 13740 w 4130840"/>
              <a:gd name="connsiteY8" fmla="*/ 5174650 h 6008991"/>
              <a:gd name="connsiteX9" fmla="*/ 20989 w 4130840"/>
              <a:gd name="connsiteY9" fmla="*/ 5148088 h 6008991"/>
              <a:gd name="connsiteX10" fmla="*/ 20989 w 4130840"/>
              <a:gd name="connsiteY10" fmla="*/ 4794139 h 6008991"/>
              <a:gd name="connsiteX11" fmla="*/ 20989 w 4130840"/>
              <a:gd name="connsiteY11" fmla="*/ 4747157 h 6008991"/>
              <a:gd name="connsiteX12" fmla="*/ 13263 w 4130840"/>
              <a:gd name="connsiteY12" fmla="*/ 4720915 h 6008991"/>
              <a:gd name="connsiteX13" fmla="*/ 4410 w 4130840"/>
              <a:gd name="connsiteY13" fmla="*/ 4694086 h 6008991"/>
              <a:gd name="connsiteX14" fmla="*/ 592 w 4130840"/>
              <a:gd name="connsiteY14" fmla="*/ 4668231 h 6008991"/>
              <a:gd name="connsiteX15" fmla="*/ 0 w 4130840"/>
              <a:gd name="connsiteY15" fmla="*/ 4648327 h 6008991"/>
              <a:gd name="connsiteX16" fmla="*/ 5225 w 4130840"/>
              <a:gd name="connsiteY16" fmla="*/ 4627475 h 6008991"/>
              <a:gd name="connsiteX17" fmla="*/ 3051 w 4130840"/>
              <a:gd name="connsiteY17" fmla="*/ 4613399 h 6008991"/>
              <a:gd name="connsiteX18" fmla="*/ 8650 w 4130840"/>
              <a:gd name="connsiteY18" fmla="*/ 4587183 h 6008991"/>
              <a:gd name="connsiteX19" fmla="*/ 13808 w 4130840"/>
              <a:gd name="connsiteY19" fmla="*/ 4548834 h 6008991"/>
              <a:gd name="connsiteX20" fmla="*/ 19306 w 4130840"/>
              <a:gd name="connsiteY20" fmla="*/ 4522434 h 6008991"/>
              <a:gd name="connsiteX21" fmla="*/ 20989 w 4130840"/>
              <a:gd name="connsiteY21" fmla="*/ 4517345 h 6008991"/>
              <a:gd name="connsiteX22" fmla="*/ 20989 w 4130840"/>
              <a:gd name="connsiteY22" fmla="*/ 4344603 h 6008991"/>
              <a:gd name="connsiteX23" fmla="*/ 19107 w 4130840"/>
              <a:gd name="connsiteY23" fmla="*/ 4331860 h 6008991"/>
              <a:gd name="connsiteX24" fmla="*/ 20989 w 4130840"/>
              <a:gd name="connsiteY24" fmla="*/ 4288870 h 6008991"/>
              <a:gd name="connsiteX25" fmla="*/ 18426 w 4130840"/>
              <a:gd name="connsiteY25" fmla="*/ 4282627 h 6008991"/>
              <a:gd name="connsiteX26" fmla="*/ 20989 w 4130840"/>
              <a:gd name="connsiteY26" fmla="*/ 4240597 h 6008991"/>
              <a:gd name="connsiteX27" fmla="*/ 18813 w 4130840"/>
              <a:gd name="connsiteY27" fmla="*/ 4194547 h 6008991"/>
              <a:gd name="connsiteX28" fmla="*/ 12962 w 4130840"/>
              <a:gd name="connsiteY28" fmla="*/ 4191108 h 6008991"/>
              <a:gd name="connsiteX29" fmla="*/ 12447 w 4130840"/>
              <a:gd name="connsiteY29" fmla="*/ 4181009 h 6008991"/>
              <a:gd name="connsiteX30" fmla="*/ 12560 w 4130840"/>
              <a:gd name="connsiteY30" fmla="*/ 4165109 h 6008991"/>
              <a:gd name="connsiteX31" fmla="*/ 18700 w 4130840"/>
              <a:gd name="connsiteY31" fmla="*/ 4129496 h 6008991"/>
              <a:gd name="connsiteX32" fmla="*/ 18477 w 4130840"/>
              <a:gd name="connsiteY32" fmla="*/ 3924440 h 6008991"/>
              <a:gd name="connsiteX33" fmla="*/ 16141 w 4130840"/>
              <a:gd name="connsiteY33" fmla="*/ 3920672 h 6008991"/>
              <a:gd name="connsiteX34" fmla="*/ 12323 w 4130840"/>
              <a:gd name="connsiteY34" fmla="*/ 3894817 h 6008991"/>
              <a:gd name="connsiteX35" fmla="*/ 11731 w 4130840"/>
              <a:gd name="connsiteY35" fmla="*/ 3874914 h 6008991"/>
              <a:gd name="connsiteX36" fmla="*/ 16957 w 4130840"/>
              <a:gd name="connsiteY36" fmla="*/ 3854061 h 6008991"/>
              <a:gd name="connsiteX37" fmla="*/ 14783 w 4130840"/>
              <a:gd name="connsiteY37" fmla="*/ 3839985 h 6008991"/>
              <a:gd name="connsiteX38" fmla="*/ 18367 w 4130840"/>
              <a:gd name="connsiteY38" fmla="*/ 3823206 h 6008991"/>
              <a:gd name="connsiteX39" fmla="*/ 15069 w 4130840"/>
              <a:gd name="connsiteY39" fmla="*/ 793415 h 6008991"/>
              <a:gd name="connsiteX40" fmla="*/ 22173 w 4130840"/>
              <a:gd name="connsiteY40" fmla="*/ 783048 h 6008991"/>
              <a:gd name="connsiteX41" fmla="*/ 26800 w 4130840"/>
              <a:gd name="connsiteY41" fmla="*/ 20002 h 6008991"/>
              <a:gd name="connsiteX42" fmla="*/ 44155 w 4130840"/>
              <a:gd name="connsiteY42" fmla="*/ 2441 h 6008991"/>
              <a:gd name="connsiteX43" fmla="*/ 58493 w 4130840"/>
              <a:gd name="connsiteY43" fmla="*/ 174 h 6008991"/>
              <a:gd name="connsiteX44" fmla="*/ 4100315 w 4130840"/>
              <a:gd name="connsiteY44" fmla="*/ 0 h 6008991"/>
              <a:gd name="connsiteX45" fmla="*/ 4130173 w 4130840"/>
              <a:gd name="connsiteY45" fmla="*/ 29860 h 6008991"/>
              <a:gd name="connsiteX0" fmla="*/ 4130173 w 4130840"/>
              <a:gd name="connsiteY0" fmla="*/ 29860 h 6008991"/>
              <a:gd name="connsiteX1" fmla="*/ 4118441 w 4130840"/>
              <a:gd name="connsiteY1" fmla="*/ 5979216 h 6008991"/>
              <a:gd name="connsiteX2" fmla="*/ 4088583 w 4130840"/>
              <a:gd name="connsiteY2" fmla="*/ 6008990 h 6008991"/>
              <a:gd name="connsiteX3" fmla="*/ 4048036 w 4130840"/>
              <a:gd name="connsiteY3" fmla="*/ 6008990 h 6008991"/>
              <a:gd name="connsiteX4" fmla="*/ 4048034 w 4130840"/>
              <a:gd name="connsiteY4" fmla="*/ 6008991 h 6008991"/>
              <a:gd name="connsiteX5" fmla="*/ 46751 w 4130840"/>
              <a:gd name="connsiteY5" fmla="*/ 6008991 h 6008991"/>
              <a:gd name="connsiteX6" fmla="*/ 20989 w 4130840"/>
              <a:gd name="connsiteY6" fmla="*/ 5991582 h 6008991"/>
              <a:gd name="connsiteX7" fmla="*/ 20989 w 4130840"/>
              <a:gd name="connsiteY7" fmla="*/ 5200472 h 6008991"/>
              <a:gd name="connsiteX8" fmla="*/ 13740 w 4130840"/>
              <a:gd name="connsiteY8" fmla="*/ 5174650 h 6008991"/>
              <a:gd name="connsiteX9" fmla="*/ 20989 w 4130840"/>
              <a:gd name="connsiteY9" fmla="*/ 5148088 h 6008991"/>
              <a:gd name="connsiteX10" fmla="*/ 20989 w 4130840"/>
              <a:gd name="connsiteY10" fmla="*/ 4794139 h 6008991"/>
              <a:gd name="connsiteX11" fmla="*/ 20989 w 4130840"/>
              <a:gd name="connsiteY11" fmla="*/ 4747157 h 6008991"/>
              <a:gd name="connsiteX12" fmla="*/ 13263 w 4130840"/>
              <a:gd name="connsiteY12" fmla="*/ 4720915 h 6008991"/>
              <a:gd name="connsiteX13" fmla="*/ 4410 w 4130840"/>
              <a:gd name="connsiteY13" fmla="*/ 4694086 h 6008991"/>
              <a:gd name="connsiteX14" fmla="*/ 592 w 4130840"/>
              <a:gd name="connsiteY14" fmla="*/ 4668231 h 6008991"/>
              <a:gd name="connsiteX15" fmla="*/ 0 w 4130840"/>
              <a:gd name="connsiteY15" fmla="*/ 4648327 h 6008991"/>
              <a:gd name="connsiteX16" fmla="*/ 5225 w 4130840"/>
              <a:gd name="connsiteY16" fmla="*/ 4627475 h 6008991"/>
              <a:gd name="connsiteX17" fmla="*/ 3051 w 4130840"/>
              <a:gd name="connsiteY17" fmla="*/ 4613399 h 6008991"/>
              <a:gd name="connsiteX18" fmla="*/ 8650 w 4130840"/>
              <a:gd name="connsiteY18" fmla="*/ 4587183 h 6008991"/>
              <a:gd name="connsiteX19" fmla="*/ 13808 w 4130840"/>
              <a:gd name="connsiteY19" fmla="*/ 4548834 h 6008991"/>
              <a:gd name="connsiteX20" fmla="*/ 19306 w 4130840"/>
              <a:gd name="connsiteY20" fmla="*/ 4522434 h 6008991"/>
              <a:gd name="connsiteX21" fmla="*/ 20989 w 4130840"/>
              <a:gd name="connsiteY21" fmla="*/ 4517345 h 6008991"/>
              <a:gd name="connsiteX22" fmla="*/ 20989 w 4130840"/>
              <a:gd name="connsiteY22" fmla="*/ 4344603 h 6008991"/>
              <a:gd name="connsiteX23" fmla="*/ 19107 w 4130840"/>
              <a:gd name="connsiteY23" fmla="*/ 4331860 h 6008991"/>
              <a:gd name="connsiteX24" fmla="*/ 20989 w 4130840"/>
              <a:gd name="connsiteY24" fmla="*/ 4288870 h 6008991"/>
              <a:gd name="connsiteX25" fmla="*/ 18426 w 4130840"/>
              <a:gd name="connsiteY25" fmla="*/ 4282627 h 6008991"/>
              <a:gd name="connsiteX26" fmla="*/ 20989 w 4130840"/>
              <a:gd name="connsiteY26" fmla="*/ 4240597 h 6008991"/>
              <a:gd name="connsiteX27" fmla="*/ 18813 w 4130840"/>
              <a:gd name="connsiteY27" fmla="*/ 4194547 h 6008991"/>
              <a:gd name="connsiteX28" fmla="*/ 12962 w 4130840"/>
              <a:gd name="connsiteY28" fmla="*/ 4191108 h 6008991"/>
              <a:gd name="connsiteX29" fmla="*/ 12447 w 4130840"/>
              <a:gd name="connsiteY29" fmla="*/ 4181009 h 6008991"/>
              <a:gd name="connsiteX30" fmla="*/ 12560 w 4130840"/>
              <a:gd name="connsiteY30" fmla="*/ 4165109 h 6008991"/>
              <a:gd name="connsiteX31" fmla="*/ 18700 w 4130840"/>
              <a:gd name="connsiteY31" fmla="*/ 4129496 h 6008991"/>
              <a:gd name="connsiteX32" fmla="*/ 18477 w 4130840"/>
              <a:gd name="connsiteY32" fmla="*/ 3924440 h 6008991"/>
              <a:gd name="connsiteX33" fmla="*/ 16141 w 4130840"/>
              <a:gd name="connsiteY33" fmla="*/ 3920672 h 6008991"/>
              <a:gd name="connsiteX34" fmla="*/ 12323 w 4130840"/>
              <a:gd name="connsiteY34" fmla="*/ 3894817 h 6008991"/>
              <a:gd name="connsiteX35" fmla="*/ 11731 w 4130840"/>
              <a:gd name="connsiteY35" fmla="*/ 3874914 h 6008991"/>
              <a:gd name="connsiteX36" fmla="*/ 16957 w 4130840"/>
              <a:gd name="connsiteY36" fmla="*/ 3854061 h 6008991"/>
              <a:gd name="connsiteX37" fmla="*/ 14783 w 4130840"/>
              <a:gd name="connsiteY37" fmla="*/ 3839985 h 6008991"/>
              <a:gd name="connsiteX38" fmla="*/ 18367 w 4130840"/>
              <a:gd name="connsiteY38" fmla="*/ 3823206 h 6008991"/>
              <a:gd name="connsiteX39" fmla="*/ 15069 w 4130840"/>
              <a:gd name="connsiteY39" fmla="*/ 793415 h 6008991"/>
              <a:gd name="connsiteX40" fmla="*/ 26800 w 4130840"/>
              <a:gd name="connsiteY40" fmla="*/ 20002 h 6008991"/>
              <a:gd name="connsiteX41" fmla="*/ 44155 w 4130840"/>
              <a:gd name="connsiteY41" fmla="*/ 2441 h 6008991"/>
              <a:gd name="connsiteX42" fmla="*/ 58493 w 4130840"/>
              <a:gd name="connsiteY42" fmla="*/ 174 h 6008991"/>
              <a:gd name="connsiteX43" fmla="*/ 4100315 w 4130840"/>
              <a:gd name="connsiteY43" fmla="*/ 0 h 6008991"/>
              <a:gd name="connsiteX44" fmla="*/ 4130173 w 4130840"/>
              <a:gd name="connsiteY44" fmla="*/ 29860 h 6008991"/>
              <a:gd name="connsiteX0" fmla="*/ 4130173 w 4130840"/>
              <a:gd name="connsiteY0" fmla="*/ 29860 h 6008991"/>
              <a:gd name="connsiteX1" fmla="*/ 4118441 w 4130840"/>
              <a:gd name="connsiteY1" fmla="*/ 5979216 h 6008991"/>
              <a:gd name="connsiteX2" fmla="*/ 4088583 w 4130840"/>
              <a:gd name="connsiteY2" fmla="*/ 6008990 h 6008991"/>
              <a:gd name="connsiteX3" fmla="*/ 4048036 w 4130840"/>
              <a:gd name="connsiteY3" fmla="*/ 6008990 h 6008991"/>
              <a:gd name="connsiteX4" fmla="*/ 4048034 w 4130840"/>
              <a:gd name="connsiteY4" fmla="*/ 6008991 h 6008991"/>
              <a:gd name="connsiteX5" fmla="*/ 46751 w 4130840"/>
              <a:gd name="connsiteY5" fmla="*/ 6008991 h 6008991"/>
              <a:gd name="connsiteX6" fmla="*/ 20989 w 4130840"/>
              <a:gd name="connsiteY6" fmla="*/ 5991582 h 6008991"/>
              <a:gd name="connsiteX7" fmla="*/ 20989 w 4130840"/>
              <a:gd name="connsiteY7" fmla="*/ 5200472 h 6008991"/>
              <a:gd name="connsiteX8" fmla="*/ 13740 w 4130840"/>
              <a:gd name="connsiteY8" fmla="*/ 5174650 h 6008991"/>
              <a:gd name="connsiteX9" fmla="*/ 20989 w 4130840"/>
              <a:gd name="connsiteY9" fmla="*/ 5148088 h 6008991"/>
              <a:gd name="connsiteX10" fmla="*/ 20989 w 4130840"/>
              <a:gd name="connsiteY10" fmla="*/ 4794139 h 6008991"/>
              <a:gd name="connsiteX11" fmla="*/ 20989 w 4130840"/>
              <a:gd name="connsiteY11" fmla="*/ 4747157 h 6008991"/>
              <a:gd name="connsiteX12" fmla="*/ 13263 w 4130840"/>
              <a:gd name="connsiteY12" fmla="*/ 4720915 h 6008991"/>
              <a:gd name="connsiteX13" fmla="*/ 4410 w 4130840"/>
              <a:gd name="connsiteY13" fmla="*/ 4694086 h 6008991"/>
              <a:gd name="connsiteX14" fmla="*/ 592 w 4130840"/>
              <a:gd name="connsiteY14" fmla="*/ 4668231 h 6008991"/>
              <a:gd name="connsiteX15" fmla="*/ 0 w 4130840"/>
              <a:gd name="connsiteY15" fmla="*/ 4648327 h 6008991"/>
              <a:gd name="connsiteX16" fmla="*/ 5225 w 4130840"/>
              <a:gd name="connsiteY16" fmla="*/ 4627475 h 6008991"/>
              <a:gd name="connsiteX17" fmla="*/ 3051 w 4130840"/>
              <a:gd name="connsiteY17" fmla="*/ 4613399 h 6008991"/>
              <a:gd name="connsiteX18" fmla="*/ 8650 w 4130840"/>
              <a:gd name="connsiteY18" fmla="*/ 4587183 h 6008991"/>
              <a:gd name="connsiteX19" fmla="*/ 13808 w 4130840"/>
              <a:gd name="connsiteY19" fmla="*/ 4548834 h 6008991"/>
              <a:gd name="connsiteX20" fmla="*/ 19306 w 4130840"/>
              <a:gd name="connsiteY20" fmla="*/ 4522434 h 6008991"/>
              <a:gd name="connsiteX21" fmla="*/ 20989 w 4130840"/>
              <a:gd name="connsiteY21" fmla="*/ 4517345 h 6008991"/>
              <a:gd name="connsiteX22" fmla="*/ 20989 w 4130840"/>
              <a:gd name="connsiteY22" fmla="*/ 4344603 h 6008991"/>
              <a:gd name="connsiteX23" fmla="*/ 19107 w 4130840"/>
              <a:gd name="connsiteY23" fmla="*/ 4331860 h 6008991"/>
              <a:gd name="connsiteX24" fmla="*/ 20989 w 4130840"/>
              <a:gd name="connsiteY24" fmla="*/ 4288870 h 6008991"/>
              <a:gd name="connsiteX25" fmla="*/ 18426 w 4130840"/>
              <a:gd name="connsiteY25" fmla="*/ 4282627 h 6008991"/>
              <a:gd name="connsiteX26" fmla="*/ 20989 w 4130840"/>
              <a:gd name="connsiteY26" fmla="*/ 4240597 h 6008991"/>
              <a:gd name="connsiteX27" fmla="*/ 18813 w 4130840"/>
              <a:gd name="connsiteY27" fmla="*/ 4194547 h 6008991"/>
              <a:gd name="connsiteX28" fmla="*/ 12962 w 4130840"/>
              <a:gd name="connsiteY28" fmla="*/ 4191108 h 6008991"/>
              <a:gd name="connsiteX29" fmla="*/ 12447 w 4130840"/>
              <a:gd name="connsiteY29" fmla="*/ 4181009 h 6008991"/>
              <a:gd name="connsiteX30" fmla="*/ 12560 w 4130840"/>
              <a:gd name="connsiteY30" fmla="*/ 4165109 h 6008991"/>
              <a:gd name="connsiteX31" fmla="*/ 18700 w 4130840"/>
              <a:gd name="connsiteY31" fmla="*/ 4129496 h 6008991"/>
              <a:gd name="connsiteX32" fmla="*/ 18477 w 4130840"/>
              <a:gd name="connsiteY32" fmla="*/ 3924440 h 6008991"/>
              <a:gd name="connsiteX33" fmla="*/ 16141 w 4130840"/>
              <a:gd name="connsiteY33" fmla="*/ 3920672 h 6008991"/>
              <a:gd name="connsiteX34" fmla="*/ 12323 w 4130840"/>
              <a:gd name="connsiteY34" fmla="*/ 3894817 h 6008991"/>
              <a:gd name="connsiteX35" fmla="*/ 11731 w 4130840"/>
              <a:gd name="connsiteY35" fmla="*/ 3874914 h 6008991"/>
              <a:gd name="connsiteX36" fmla="*/ 16957 w 4130840"/>
              <a:gd name="connsiteY36" fmla="*/ 3854061 h 6008991"/>
              <a:gd name="connsiteX37" fmla="*/ 14783 w 4130840"/>
              <a:gd name="connsiteY37" fmla="*/ 3839985 h 6008991"/>
              <a:gd name="connsiteX38" fmla="*/ 18367 w 4130840"/>
              <a:gd name="connsiteY38" fmla="*/ 3823206 h 6008991"/>
              <a:gd name="connsiteX39" fmla="*/ 26800 w 4130840"/>
              <a:gd name="connsiteY39" fmla="*/ 20002 h 6008991"/>
              <a:gd name="connsiteX40" fmla="*/ 44155 w 4130840"/>
              <a:gd name="connsiteY40" fmla="*/ 2441 h 6008991"/>
              <a:gd name="connsiteX41" fmla="*/ 58493 w 4130840"/>
              <a:gd name="connsiteY41" fmla="*/ 174 h 6008991"/>
              <a:gd name="connsiteX42" fmla="*/ 4100315 w 4130840"/>
              <a:gd name="connsiteY42" fmla="*/ 0 h 6008991"/>
              <a:gd name="connsiteX43" fmla="*/ 4130173 w 4130840"/>
              <a:gd name="connsiteY43" fmla="*/ 29860 h 6008991"/>
              <a:gd name="connsiteX0" fmla="*/ 4130173 w 4130840"/>
              <a:gd name="connsiteY0" fmla="*/ 29860 h 6008991"/>
              <a:gd name="connsiteX1" fmla="*/ 4118441 w 4130840"/>
              <a:gd name="connsiteY1" fmla="*/ 5979216 h 6008991"/>
              <a:gd name="connsiteX2" fmla="*/ 4088583 w 4130840"/>
              <a:gd name="connsiteY2" fmla="*/ 6008990 h 6008991"/>
              <a:gd name="connsiteX3" fmla="*/ 4048036 w 4130840"/>
              <a:gd name="connsiteY3" fmla="*/ 6008990 h 6008991"/>
              <a:gd name="connsiteX4" fmla="*/ 4048034 w 4130840"/>
              <a:gd name="connsiteY4" fmla="*/ 6008991 h 6008991"/>
              <a:gd name="connsiteX5" fmla="*/ 46751 w 4130840"/>
              <a:gd name="connsiteY5" fmla="*/ 6008991 h 6008991"/>
              <a:gd name="connsiteX6" fmla="*/ 20989 w 4130840"/>
              <a:gd name="connsiteY6" fmla="*/ 5991582 h 6008991"/>
              <a:gd name="connsiteX7" fmla="*/ 20989 w 4130840"/>
              <a:gd name="connsiteY7" fmla="*/ 5200472 h 6008991"/>
              <a:gd name="connsiteX8" fmla="*/ 20989 w 4130840"/>
              <a:gd name="connsiteY8" fmla="*/ 5148088 h 6008991"/>
              <a:gd name="connsiteX9" fmla="*/ 20989 w 4130840"/>
              <a:gd name="connsiteY9" fmla="*/ 4794139 h 6008991"/>
              <a:gd name="connsiteX10" fmla="*/ 20989 w 4130840"/>
              <a:gd name="connsiteY10" fmla="*/ 4747157 h 6008991"/>
              <a:gd name="connsiteX11" fmla="*/ 13263 w 4130840"/>
              <a:gd name="connsiteY11" fmla="*/ 4720915 h 6008991"/>
              <a:gd name="connsiteX12" fmla="*/ 4410 w 4130840"/>
              <a:gd name="connsiteY12" fmla="*/ 4694086 h 6008991"/>
              <a:gd name="connsiteX13" fmla="*/ 592 w 4130840"/>
              <a:gd name="connsiteY13" fmla="*/ 4668231 h 6008991"/>
              <a:gd name="connsiteX14" fmla="*/ 0 w 4130840"/>
              <a:gd name="connsiteY14" fmla="*/ 4648327 h 6008991"/>
              <a:gd name="connsiteX15" fmla="*/ 5225 w 4130840"/>
              <a:gd name="connsiteY15" fmla="*/ 4627475 h 6008991"/>
              <a:gd name="connsiteX16" fmla="*/ 3051 w 4130840"/>
              <a:gd name="connsiteY16" fmla="*/ 4613399 h 6008991"/>
              <a:gd name="connsiteX17" fmla="*/ 8650 w 4130840"/>
              <a:gd name="connsiteY17" fmla="*/ 4587183 h 6008991"/>
              <a:gd name="connsiteX18" fmla="*/ 13808 w 4130840"/>
              <a:gd name="connsiteY18" fmla="*/ 4548834 h 6008991"/>
              <a:gd name="connsiteX19" fmla="*/ 19306 w 4130840"/>
              <a:gd name="connsiteY19" fmla="*/ 4522434 h 6008991"/>
              <a:gd name="connsiteX20" fmla="*/ 20989 w 4130840"/>
              <a:gd name="connsiteY20" fmla="*/ 4517345 h 6008991"/>
              <a:gd name="connsiteX21" fmla="*/ 20989 w 4130840"/>
              <a:gd name="connsiteY21" fmla="*/ 4344603 h 6008991"/>
              <a:gd name="connsiteX22" fmla="*/ 19107 w 4130840"/>
              <a:gd name="connsiteY22" fmla="*/ 4331860 h 6008991"/>
              <a:gd name="connsiteX23" fmla="*/ 20989 w 4130840"/>
              <a:gd name="connsiteY23" fmla="*/ 4288870 h 6008991"/>
              <a:gd name="connsiteX24" fmla="*/ 18426 w 4130840"/>
              <a:gd name="connsiteY24" fmla="*/ 4282627 h 6008991"/>
              <a:gd name="connsiteX25" fmla="*/ 20989 w 4130840"/>
              <a:gd name="connsiteY25" fmla="*/ 4240597 h 6008991"/>
              <a:gd name="connsiteX26" fmla="*/ 18813 w 4130840"/>
              <a:gd name="connsiteY26" fmla="*/ 4194547 h 6008991"/>
              <a:gd name="connsiteX27" fmla="*/ 12962 w 4130840"/>
              <a:gd name="connsiteY27" fmla="*/ 4191108 h 6008991"/>
              <a:gd name="connsiteX28" fmla="*/ 12447 w 4130840"/>
              <a:gd name="connsiteY28" fmla="*/ 4181009 h 6008991"/>
              <a:gd name="connsiteX29" fmla="*/ 12560 w 4130840"/>
              <a:gd name="connsiteY29" fmla="*/ 4165109 h 6008991"/>
              <a:gd name="connsiteX30" fmla="*/ 18700 w 4130840"/>
              <a:gd name="connsiteY30" fmla="*/ 4129496 h 6008991"/>
              <a:gd name="connsiteX31" fmla="*/ 18477 w 4130840"/>
              <a:gd name="connsiteY31" fmla="*/ 3924440 h 6008991"/>
              <a:gd name="connsiteX32" fmla="*/ 16141 w 4130840"/>
              <a:gd name="connsiteY32" fmla="*/ 3920672 h 6008991"/>
              <a:gd name="connsiteX33" fmla="*/ 12323 w 4130840"/>
              <a:gd name="connsiteY33" fmla="*/ 3894817 h 6008991"/>
              <a:gd name="connsiteX34" fmla="*/ 11731 w 4130840"/>
              <a:gd name="connsiteY34" fmla="*/ 3874914 h 6008991"/>
              <a:gd name="connsiteX35" fmla="*/ 16957 w 4130840"/>
              <a:gd name="connsiteY35" fmla="*/ 3854061 h 6008991"/>
              <a:gd name="connsiteX36" fmla="*/ 14783 w 4130840"/>
              <a:gd name="connsiteY36" fmla="*/ 3839985 h 6008991"/>
              <a:gd name="connsiteX37" fmla="*/ 18367 w 4130840"/>
              <a:gd name="connsiteY37" fmla="*/ 3823206 h 6008991"/>
              <a:gd name="connsiteX38" fmla="*/ 26800 w 4130840"/>
              <a:gd name="connsiteY38" fmla="*/ 20002 h 6008991"/>
              <a:gd name="connsiteX39" fmla="*/ 44155 w 4130840"/>
              <a:gd name="connsiteY39" fmla="*/ 2441 h 6008991"/>
              <a:gd name="connsiteX40" fmla="*/ 58493 w 4130840"/>
              <a:gd name="connsiteY40" fmla="*/ 174 h 6008991"/>
              <a:gd name="connsiteX41" fmla="*/ 4100315 w 4130840"/>
              <a:gd name="connsiteY41" fmla="*/ 0 h 6008991"/>
              <a:gd name="connsiteX42" fmla="*/ 4130173 w 4130840"/>
              <a:gd name="connsiteY42" fmla="*/ 29860 h 600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4130840" h="6008991">
                <a:moveTo>
                  <a:pt x="4130173" y="29860"/>
                </a:moveTo>
                <a:cubicBezTo>
                  <a:pt x="4133194" y="1026396"/>
                  <a:pt x="4125373" y="4982694"/>
                  <a:pt x="4118441" y="5979216"/>
                </a:cubicBezTo>
                <a:cubicBezTo>
                  <a:pt x="4118348" y="5995656"/>
                  <a:pt x="4105022" y="6008947"/>
                  <a:pt x="4088583" y="6008990"/>
                </a:cubicBezTo>
                <a:lnTo>
                  <a:pt x="4048036" y="6008990"/>
                </a:lnTo>
                <a:cubicBezTo>
                  <a:pt x="4048035" y="6008990"/>
                  <a:pt x="4048035" y="6008991"/>
                  <a:pt x="4048034" y="6008991"/>
                </a:cubicBezTo>
                <a:lnTo>
                  <a:pt x="46751" y="6008991"/>
                </a:lnTo>
                <a:cubicBezTo>
                  <a:pt x="32527" y="6008935"/>
                  <a:pt x="21027" y="6001166"/>
                  <a:pt x="20989" y="5991582"/>
                </a:cubicBezTo>
                <a:lnTo>
                  <a:pt x="20989" y="5200472"/>
                </a:lnTo>
                <a:lnTo>
                  <a:pt x="20989" y="5148088"/>
                </a:lnTo>
                <a:lnTo>
                  <a:pt x="20989" y="4794139"/>
                </a:lnTo>
                <a:lnTo>
                  <a:pt x="20989" y="4747157"/>
                </a:lnTo>
                <a:lnTo>
                  <a:pt x="13263" y="4720915"/>
                </a:lnTo>
                <a:cubicBezTo>
                  <a:pt x="19441" y="4710358"/>
                  <a:pt x="7362" y="4702637"/>
                  <a:pt x="4410" y="4694086"/>
                </a:cubicBezTo>
                <a:lnTo>
                  <a:pt x="592" y="4668231"/>
                </a:lnTo>
                <a:cubicBezTo>
                  <a:pt x="395" y="4661596"/>
                  <a:pt x="197" y="4654962"/>
                  <a:pt x="0" y="4648327"/>
                </a:cubicBezTo>
                <a:lnTo>
                  <a:pt x="5225" y="4627475"/>
                </a:lnTo>
                <a:cubicBezTo>
                  <a:pt x="5733" y="4621653"/>
                  <a:pt x="2480" y="4620114"/>
                  <a:pt x="3051" y="4613399"/>
                </a:cubicBezTo>
                <a:lnTo>
                  <a:pt x="8650" y="4587183"/>
                </a:lnTo>
                <a:lnTo>
                  <a:pt x="13808" y="4548834"/>
                </a:lnTo>
                <a:lnTo>
                  <a:pt x="19306" y="4522434"/>
                </a:lnTo>
                <a:lnTo>
                  <a:pt x="20989" y="4517345"/>
                </a:lnTo>
                <a:lnTo>
                  <a:pt x="20989" y="4344603"/>
                </a:lnTo>
                <a:lnTo>
                  <a:pt x="19107" y="4331860"/>
                </a:lnTo>
                <a:cubicBezTo>
                  <a:pt x="19734" y="4317530"/>
                  <a:pt x="20362" y="4303200"/>
                  <a:pt x="20989" y="4288870"/>
                </a:cubicBezTo>
                <a:lnTo>
                  <a:pt x="18426" y="4282627"/>
                </a:lnTo>
                <a:lnTo>
                  <a:pt x="20989" y="4240597"/>
                </a:lnTo>
                <a:cubicBezTo>
                  <a:pt x="20627" y="4226678"/>
                  <a:pt x="21199" y="4202560"/>
                  <a:pt x="18813" y="4194547"/>
                </a:cubicBezTo>
                <a:lnTo>
                  <a:pt x="12962" y="4191108"/>
                </a:lnTo>
                <a:cubicBezTo>
                  <a:pt x="12790" y="4187742"/>
                  <a:pt x="12619" y="4184375"/>
                  <a:pt x="12447" y="4181009"/>
                </a:cubicBezTo>
                <a:cubicBezTo>
                  <a:pt x="12896" y="4180270"/>
                  <a:pt x="12522" y="4165710"/>
                  <a:pt x="12560" y="4165109"/>
                </a:cubicBezTo>
                <a:lnTo>
                  <a:pt x="18700" y="4129496"/>
                </a:lnTo>
                <a:cubicBezTo>
                  <a:pt x="18626" y="4061144"/>
                  <a:pt x="18551" y="3992792"/>
                  <a:pt x="18477" y="3924440"/>
                </a:cubicBezTo>
                <a:lnTo>
                  <a:pt x="16141" y="3920672"/>
                </a:lnTo>
                <a:lnTo>
                  <a:pt x="12323" y="3894817"/>
                </a:lnTo>
                <a:cubicBezTo>
                  <a:pt x="12126" y="3888183"/>
                  <a:pt x="11928" y="3881548"/>
                  <a:pt x="11731" y="3874914"/>
                </a:cubicBezTo>
                <a:lnTo>
                  <a:pt x="16957" y="3854061"/>
                </a:lnTo>
                <a:cubicBezTo>
                  <a:pt x="17464" y="3848239"/>
                  <a:pt x="14211" y="3846700"/>
                  <a:pt x="14783" y="3839985"/>
                </a:cubicBezTo>
                <a:lnTo>
                  <a:pt x="18367" y="3823206"/>
                </a:lnTo>
                <a:cubicBezTo>
                  <a:pt x="20370" y="3186542"/>
                  <a:pt x="22502" y="656796"/>
                  <a:pt x="26800" y="20002"/>
                </a:cubicBezTo>
                <a:cubicBezTo>
                  <a:pt x="32586" y="9918"/>
                  <a:pt x="34176" y="8295"/>
                  <a:pt x="44155" y="2441"/>
                </a:cubicBezTo>
                <a:lnTo>
                  <a:pt x="58493" y="174"/>
                </a:lnTo>
                <a:lnTo>
                  <a:pt x="4100315" y="0"/>
                </a:lnTo>
                <a:cubicBezTo>
                  <a:pt x="4116788" y="48"/>
                  <a:pt x="4130132" y="13388"/>
                  <a:pt x="4130173" y="29860"/>
                </a:cubicBezTo>
                <a:close/>
              </a:path>
            </a:pathLst>
          </a:custGeom>
          <a:blipFill dpi="0" rotWithShape="1">
            <a:blip r:embed="rId2">
              <a:alphaModFix amt="84000"/>
            </a:blip>
            <a:srcRect/>
            <a:tile tx="0" ty="0" sx="100000" sy="100000" flip="none" algn="tl"/>
          </a:blipFill>
          <a:ln w="9525" cap="flat">
            <a:noFill/>
            <a:prstDash val="solid"/>
            <a:miter/>
          </a:ln>
        </p:spPr>
        <p:txBody>
          <a:bodyPr wrap="square" rtlCol="0" anchor="ctr">
            <a:noAutofit/>
          </a:bodyPr>
          <a:lstStyle/>
          <a:p>
            <a:endParaRPr lang="en-US"/>
          </a:p>
        </p:txBody>
      </p:sp>
      <p:pic>
        <p:nvPicPr>
          <p:cNvPr id="2050" name="Picture 2" descr="Five People You'll Meet in Group Assignments (And How to Deal With Them) |  Top Universities">
            <a:extLst>
              <a:ext uri="{FF2B5EF4-FFF2-40B4-BE49-F238E27FC236}">
                <a16:creationId xmlns:a16="http://schemas.microsoft.com/office/drawing/2014/main" id="{D2861B86-D723-4E86-AF18-A23E7E72C05C}"/>
              </a:ext>
            </a:extLst>
          </p:cNvPr>
          <p:cNvPicPr>
            <a:picLocks noChangeAspect="1" noChangeArrowheads="1"/>
          </p:cNvPicPr>
          <p:nvPr/>
        </p:nvPicPr>
        <p:blipFill rotWithShape="1">
          <a:blip r:embed="rId3">
            <a:alphaModFix amt="84000"/>
            <a:extLst>
              <a:ext uri="{28A0092B-C50C-407E-A947-70E740481C1C}">
                <a14:useLocalDpi xmlns:a14="http://schemas.microsoft.com/office/drawing/2010/main" val="0"/>
              </a:ext>
            </a:extLst>
          </a:blip>
          <a:srcRect l="8076" r="26576" b="-2"/>
          <a:stretch/>
        </p:blipFill>
        <p:spPr bwMode="auto">
          <a:xfrm>
            <a:off x="5884768" y="1998562"/>
            <a:ext cx="5861366" cy="4158614"/>
          </a:xfrm>
          <a:custGeom>
            <a:avLst/>
            <a:gdLst/>
            <a:ahLst/>
            <a:cxnLst/>
            <a:rect l="l" t="t" r="r" b="b"/>
            <a:pathLst>
              <a:path w="5861366" h="4158614">
                <a:moveTo>
                  <a:pt x="202154" y="26"/>
                </a:moveTo>
                <a:cubicBezTo>
                  <a:pt x="1145791" y="39599"/>
                  <a:pt x="4891228" y="215535"/>
                  <a:pt x="5834426" y="264565"/>
                </a:cubicBezTo>
                <a:cubicBezTo>
                  <a:pt x="5849988" y="265354"/>
                  <a:pt x="5862002" y="278582"/>
                  <a:pt x="5861340" y="294205"/>
                </a:cubicBezTo>
                <a:lnTo>
                  <a:pt x="5859606" y="332734"/>
                </a:lnTo>
                <a:cubicBezTo>
                  <a:pt x="5859606" y="332735"/>
                  <a:pt x="5859607" y="332735"/>
                  <a:pt x="5859607" y="332736"/>
                </a:cubicBezTo>
                <a:lnTo>
                  <a:pt x="5688568" y="4134867"/>
                </a:lnTo>
                <a:cubicBezTo>
                  <a:pt x="5687907" y="4148380"/>
                  <a:pt x="5680060" y="4158977"/>
                  <a:pt x="5670984" y="4158605"/>
                </a:cubicBezTo>
                <a:lnTo>
                  <a:pt x="4921972" y="4124910"/>
                </a:lnTo>
                <a:lnTo>
                  <a:pt x="4872375" y="4122679"/>
                </a:lnTo>
                <a:lnTo>
                  <a:pt x="4537261" y="4107604"/>
                </a:lnTo>
                <a:lnTo>
                  <a:pt x="4492779" y="4105603"/>
                </a:lnTo>
                <a:lnTo>
                  <a:pt x="4467603" y="4111827"/>
                </a:lnTo>
                <a:cubicBezTo>
                  <a:pt x="4457872" y="4105507"/>
                  <a:pt x="4450045" y="4116656"/>
                  <a:pt x="4441823" y="4119097"/>
                </a:cubicBezTo>
                <a:lnTo>
                  <a:pt x="4417181" y="4121623"/>
                </a:lnTo>
                <a:cubicBezTo>
                  <a:pt x="4410890" y="4121528"/>
                  <a:pt x="4404601" y="4121434"/>
                  <a:pt x="4398311" y="4121338"/>
                </a:cubicBezTo>
                <a:lnTo>
                  <a:pt x="4378792" y="4115485"/>
                </a:lnTo>
                <a:cubicBezTo>
                  <a:pt x="4373301" y="4114755"/>
                  <a:pt x="4371705" y="4117780"/>
                  <a:pt x="4365372" y="4116951"/>
                </a:cubicBezTo>
                <a:lnTo>
                  <a:pt x="4340790" y="4110515"/>
                </a:lnTo>
                <a:lnTo>
                  <a:pt x="4304702" y="4103980"/>
                </a:lnTo>
                <a:lnTo>
                  <a:pt x="4279942" y="4097631"/>
                </a:lnTo>
                <a:lnTo>
                  <a:pt x="4275196" y="4095815"/>
                </a:lnTo>
                <a:lnTo>
                  <a:pt x="4111646" y="4088458"/>
                </a:lnTo>
                <a:lnTo>
                  <a:pt x="4099501" y="4089704"/>
                </a:lnTo>
                <a:cubicBezTo>
                  <a:pt x="4085960" y="4088497"/>
                  <a:pt x="4072419" y="4087290"/>
                  <a:pt x="4058879" y="4086084"/>
                </a:cubicBezTo>
                <a:lnTo>
                  <a:pt x="4052858" y="4088254"/>
                </a:lnTo>
                <a:lnTo>
                  <a:pt x="4013174" y="4084028"/>
                </a:lnTo>
                <a:cubicBezTo>
                  <a:pt x="3999981" y="4083779"/>
                  <a:pt x="3977170" y="4082209"/>
                  <a:pt x="3969482" y="4084135"/>
                </a:cubicBezTo>
                <a:lnTo>
                  <a:pt x="3965976" y="4089548"/>
                </a:lnTo>
                <a:cubicBezTo>
                  <a:pt x="3962781" y="4089568"/>
                  <a:pt x="3959586" y="4089587"/>
                  <a:pt x="3956392" y="4089607"/>
                </a:cubicBezTo>
                <a:cubicBezTo>
                  <a:pt x="3955712" y="4089149"/>
                  <a:pt x="3941910" y="4088884"/>
                  <a:pt x="3941343" y="4088823"/>
                </a:cubicBezTo>
                <a:lnTo>
                  <a:pt x="3907888" y="4081471"/>
                </a:lnTo>
                <a:cubicBezTo>
                  <a:pt x="3843170" y="4078630"/>
                  <a:pt x="3778452" y="4075791"/>
                  <a:pt x="3713734" y="4072950"/>
                </a:cubicBezTo>
                <a:lnTo>
                  <a:pt x="3710066" y="4075009"/>
                </a:lnTo>
                <a:lnTo>
                  <a:pt x="3685424" y="4077536"/>
                </a:lnTo>
                <a:cubicBezTo>
                  <a:pt x="3679134" y="4077440"/>
                  <a:pt x="3672844" y="4077346"/>
                  <a:pt x="3666555" y="4077251"/>
                </a:cubicBezTo>
                <a:lnTo>
                  <a:pt x="3647035" y="4071396"/>
                </a:lnTo>
                <a:cubicBezTo>
                  <a:pt x="3641544" y="4070667"/>
                  <a:pt x="3639948" y="4073692"/>
                  <a:pt x="3633615" y="4072863"/>
                </a:cubicBezTo>
                <a:lnTo>
                  <a:pt x="3617882" y="4068742"/>
                </a:lnTo>
                <a:cubicBezTo>
                  <a:pt x="3015182" y="4039723"/>
                  <a:pt x="620142" y="3929952"/>
                  <a:pt x="17418" y="3898746"/>
                </a:cubicBezTo>
                <a:cubicBezTo>
                  <a:pt x="8118" y="3892818"/>
                  <a:pt x="6649" y="3891238"/>
                  <a:pt x="1533" y="3881507"/>
                </a:cubicBezTo>
                <a:lnTo>
                  <a:pt x="0" y="3867786"/>
                </a:lnTo>
                <a:lnTo>
                  <a:pt x="172607" y="27126"/>
                </a:lnTo>
                <a:cubicBezTo>
                  <a:pt x="173356" y="11475"/>
                  <a:pt x="186557" y="-636"/>
                  <a:pt x="202154" y="26"/>
                </a:cubicBezTo>
                <a:close/>
              </a:path>
            </a:pathLst>
          </a:cu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5A1502E8-59E5-4F49-B0C7-4045119E518B}"/>
              </a:ext>
            </a:extLst>
          </p:cNvPr>
          <p:cNvSpPr>
            <a:spLocks noGrp="1"/>
          </p:cNvSpPr>
          <p:nvPr>
            <p:ph type="title"/>
          </p:nvPr>
        </p:nvSpPr>
        <p:spPr>
          <a:xfrm>
            <a:off x="5232457" y="681038"/>
            <a:ext cx="5923223" cy="1599707"/>
          </a:xfrm>
        </p:spPr>
        <p:txBody>
          <a:bodyPr anchor="b">
            <a:normAutofit/>
          </a:bodyPr>
          <a:lstStyle/>
          <a:p>
            <a:r>
              <a:rPr lang="en-US" dirty="0"/>
              <a:t>Help with homework to each other.</a:t>
            </a:r>
          </a:p>
        </p:txBody>
      </p:sp>
      <p:sp>
        <p:nvSpPr>
          <p:cNvPr id="2054" name="Content Placeholder 2053">
            <a:extLst>
              <a:ext uri="{FF2B5EF4-FFF2-40B4-BE49-F238E27FC236}">
                <a16:creationId xmlns:a16="http://schemas.microsoft.com/office/drawing/2014/main" id="{506B604E-AAA2-E2B6-1EE8-E04E018BFE4F}"/>
              </a:ext>
            </a:extLst>
          </p:cNvPr>
          <p:cNvSpPr>
            <a:spLocks noGrp="1"/>
          </p:cNvSpPr>
          <p:nvPr>
            <p:ph idx="1"/>
          </p:nvPr>
        </p:nvSpPr>
        <p:spPr>
          <a:xfrm>
            <a:off x="1221477" y="685800"/>
            <a:ext cx="3499814" cy="5468605"/>
          </a:xfrm>
        </p:spPr>
        <p:txBody>
          <a:bodyPr>
            <a:normAutofit fontScale="92500"/>
          </a:bodyPr>
          <a:lstStyle/>
          <a:p>
            <a:r>
              <a:rPr lang="en-US" dirty="0"/>
              <a:t>A lot of kids , who immigrate from other county, can have problem with understanding school material .Our club can help you .Club members can help you understand your homework because most of them already had this lesson or have this now. If you join our club , You will have less questions like:</a:t>
            </a:r>
          </a:p>
          <a:p>
            <a:r>
              <a:rPr lang="en-US" dirty="0">
                <a:solidFill>
                  <a:srgbClr val="FF0000"/>
                </a:solidFill>
              </a:rPr>
              <a:t>What is mean?</a:t>
            </a:r>
          </a:p>
          <a:p>
            <a:r>
              <a:rPr lang="en-US" dirty="0">
                <a:solidFill>
                  <a:srgbClr val="FF0000"/>
                </a:solidFill>
              </a:rPr>
              <a:t>How correct spelled this worlds?   </a:t>
            </a:r>
          </a:p>
          <a:p>
            <a:r>
              <a:rPr lang="en-US" dirty="0">
                <a:solidFill>
                  <a:srgbClr val="FF0000"/>
                </a:solidFill>
              </a:rPr>
              <a:t>How connect with people in lesson , where you don’t have people who speak the seme language?</a:t>
            </a:r>
          </a:p>
        </p:txBody>
      </p:sp>
      <p:grpSp>
        <p:nvGrpSpPr>
          <p:cNvPr id="2063" name="Group 2062">
            <a:extLst>
              <a:ext uri="{FF2B5EF4-FFF2-40B4-BE49-F238E27FC236}">
                <a16:creationId xmlns:a16="http://schemas.microsoft.com/office/drawing/2014/main" id="{966C1F39-46DD-4934-823B-EAFC7FA71E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2064" name="Group 2063">
              <a:extLst>
                <a:ext uri="{FF2B5EF4-FFF2-40B4-BE49-F238E27FC236}">
                  <a16:creationId xmlns:a16="http://schemas.microsoft.com/office/drawing/2014/main" id="{B1B05F6A-AEC8-4BB4-BB7F-A448EB80972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2066" name="Straight Connector 2065">
                <a:extLst>
                  <a:ext uri="{FF2B5EF4-FFF2-40B4-BE49-F238E27FC236}">
                    <a16:creationId xmlns:a16="http://schemas.microsoft.com/office/drawing/2014/main" id="{685289C4-B61F-4CB6-9181-793119205E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7" name="Straight Connector 2066">
                <a:extLst>
                  <a:ext uri="{FF2B5EF4-FFF2-40B4-BE49-F238E27FC236}">
                    <a16:creationId xmlns:a16="http://schemas.microsoft.com/office/drawing/2014/main" id="{9144D242-C3C2-4849-8D7D-DD6E56161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65" name="Oval 2064">
              <a:extLst>
                <a:ext uri="{FF2B5EF4-FFF2-40B4-BE49-F238E27FC236}">
                  <a16:creationId xmlns:a16="http://schemas.microsoft.com/office/drawing/2014/main" id="{9BEE5F93-F5BB-4BC8-B191-1FAFF8E770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69" name="Freeform: Shape 2068">
            <a:extLst>
              <a:ext uri="{FF2B5EF4-FFF2-40B4-BE49-F238E27FC236}">
                <a16:creationId xmlns:a16="http://schemas.microsoft.com/office/drawing/2014/main" id="{E487D834-670E-48F3-8345-296EA83579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590829" y="5405463"/>
            <a:ext cx="444795" cy="1497883"/>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4">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62316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280" name="Group 10279">
            <a:extLst>
              <a:ext uri="{FF2B5EF4-FFF2-40B4-BE49-F238E27FC236}">
                <a16:creationId xmlns:a16="http://schemas.microsoft.com/office/drawing/2014/main" id="{23F5135F-115E-423C-BE4A-B56C35DC9F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0281" name="Group 10280">
              <a:extLst>
                <a:ext uri="{FF2B5EF4-FFF2-40B4-BE49-F238E27FC236}">
                  <a16:creationId xmlns:a16="http://schemas.microsoft.com/office/drawing/2014/main" id="{82C1E318-0F1F-4920-8C7D-FBAC66631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0283" name="Straight Connector 10282">
                <a:extLst>
                  <a:ext uri="{FF2B5EF4-FFF2-40B4-BE49-F238E27FC236}">
                    <a16:creationId xmlns:a16="http://schemas.microsoft.com/office/drawing/2014/main" id="{DE4A7237-B6EB-4FB7-8B68-7C27438D47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84" name="Straight Connector 10283">
                <a:extLst>
                  <a:ext uri="{FF2B5EF4-FFF2-40B4-BE49-F238E27FC236}">
                    <a16:creationId xmlns:a16="http://schemas.microsoft.com/office/drawing/2014/main" id="{84E00FDE-0838-4B5B-A782-6B6C92DB0A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282" name="Oval 10281">
              <a:extLst>
                <a:ext uri="{FF2B5EF4-FFF2-40B4-BE49-F238E27FC236}">
                  <a16:creationId xmlns:a16="http://schemas.microsoft.com/office/drawing/2014/main" id="{2BC1B2F3-8E83-4A70-B103-979C67EECE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86" name="Rectangle 10285">
            <a:extLst>
              <a:ext uri="{FF2B5EF4-FFF2-40B4-BE49-F238E27FC236}">
                <a16:creationId xmlns:a16="http://schemas.microsoft.com/office/drawing/2014/main" id="{4A58DF64-8845-4757-BE33-6BDC619DB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288" name="Rectangle 10287">
            <a:extLst>
              <a:ext uri="{FF2B5EF4-FFF2-40B4-BE49-F238E27FC236}">
                <a16:creationId xmlns:a16="http://schemas.microsoft.com/office/drawing/2014/main" id="{E13D892A-1681-4822-B1E7-A7C2A27159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2D7E9C-5C68-416B-AD8D-537015651C93}"/>
              </a:ext>
            </a:extLst>
          </p:cNvPr>
          <p:cNvSpPr>
            <a:spLocks noGrp="1"/>
          </p:cNvSpPr>
          <p:nvPr>
            <p:ph type="title"/>
          </p:nvPr>
        </p:nvSpPr>
        <p:spPr>
          <a:xfrm>
            <a:off x="685800" y="696404"/>
            <a:ext cx="10020300" cy="887347"/>
          </a:xfrm>
        </p:spPr>
        <p:txBody>
          <a:bodyPr vert="horz" lIns="91440" tIns="45720" rIns="91440" bIns="45720" rtlCol="0" anchor="t">
            <a:normAutofit/>
          </a:bodyPr>
          <a:lstStyle/>
          <a:p>
            <a:pPr>
              <a:lnSpc>
                <a:spcPct val="110000"/>
              </a:lnSpc>
            </a:pPr>
            <a:r>
              <a:rPr lang="en-US" sz="2200"/>
              <a:t>Ukrainian song</a:t>
            </a:r>
            <a:br>
              <a:rPr lang="en-US" sz="2200"/>
            </a:br>
            <a:endParaRPr lang="en-US" sz="2200"/>
          </a:p>
        </p:txBody>
      </p:sp>
      <p:sp>
        <p:nvSpPr>
          <p:cNvPr id="10250" name="Content Placeholder 10249">
            <a:extLst>
              <a:ext uri="{FF2B5EF4-FFF2-40B4-BE49-F238E27FC236}">
                <a16:creationId xmlns:a16="http://schemas.microsoft.com/office/drawing/2014/main" id="{30CA0BBC-8017-1211-F975-223720948429}"/>
              </a:ext>
            </a:extLst>
          </p:cNvPr>
          <p:cNvSpPr>
            <a:spLocks noGrp="1"/>
          </p:cNvSpPr>
          <p:nvPr>
            <p:ph idx="1"/>
          </p:nvPr>
        </p:nvSpPr>
        <p:spPr>
          <a:xfrm>
            <a:off x="685800" y="1618839"/>
            <a:ext cx="6061450" cy="403033"/>
          </a:xfrm>
        </p:spPr>
        <p:txBody>
          <a:bodyPr vert="horz" lIns="91440" tIns="45720" rIns="91440" bIns="45720" rtlCol="0">
            <a:normAutofit fontScale="70000" lnSpcReduction="20000"/>
          </a:bodyPr>
          <a:lstStyle/>
          <a:p>
            <a:pPr marL="0" indent="0">
              <a:buNone/>
            </a:pPr>
            <a:r>
              <a:rPr lang="en-US" dirty="0"/>
              <a:t>Song is important part of country because it is this county people voice .</a:t>
            </a:r>
          </a:p>
        </p:txBody>
      </p:sp>
      <p:sp>
        <p:nvSpPr>
          <p:cNvPr id="10290" name="Rectangle 10289">
            <a:extLst>
              <a:ext uri="{FF2B5EF4-FFF2-40B4-BE49-F238E27FC236}">
                <a16:creationId xmlns:a16="http://schemas.microsoft.com/office/drawing/2014/main" id="{A3EC7FC0-006F-42BF-AB9C-6D817F1FC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007666">
            <a:off x="1248078" y="2819916"/>
            <a:ext cx="3818720" cy="2914082"/>
          </a:xfrm>
          <a:prstGeom prst="rect">
            <a:avLst/>
          </a:pr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92" name="Freeform: Shape 10291">
            <a:extLst>
              <a:ext uri="{FF2B5EF4-FFF2-40B4-BE49-F238E27FC236}">
                <a16:creationId xmlns:a16="http://schemas.microsoft.com/office/drawing/2014/main" id="{01889FAD-1F5C-4FEE-9C12-A02276181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07666">
            <a:off x="1812523" y="2470315"/>
            <a:ext cx="2699860" cy="3604151"/>
          </a:xfrm>
          <a:custGeom>
            <a:avLst/>
            <a:gdLst>
              <a:gd name="connsiteX0" fmla="*/ 0 w 2582211"/>
              <a:gd name="connsiteY0" fmla="*/ 2984046 h 3420248"/>
              <a:gd name="connsiteX1" fmla="*/ 4752 w 2582211"/>
              <a:gd name="connsiteY1" fmla="*/ 2965088 h 3420248"/>
              <a:gd name="connsiteX2" fmla="*/ 2776 w 2582211"/>
              <a:gd name="connsiteY2" fmla="*/ 2952290 h 3420248"/>
              <a:gd name="connsiteX3" fmla="*/ 7866 w 2582211"/>
              <a:gd name="connsiteY3" fmla="*/ 2928456 h 3420248"/>
              <a:gd name="connsiteX4" fmla="*/ 12555 w 2582211"/>
              <a:gd name="connsiteY4" fmla="*/ 2893589 h 3420248"/>
              <a:gd name="connsiteX5" fmla="*/ 17554 w 2582211"/>
              <a:gd name="connsiteY5" fmla="*/ 2869588 h 3420248"/>
              <a:gd name="connsiteX6" fmla="*/ 19084 w 2582211"/>
              <a:gd name="connsiteY6" fmla="*/ 2864960 h 3420248"/>
              <a:gd name="connsiteX7" fmla="*/ 19084 w 2582211"/>
              <a:gd name="connsiteY7" fmla="*/ 2707907 h 3420248"/>
              <a:gd name="connsiteX8" fmla="*/ 17373 w 2582211"/>
              <a:gd name="connsiteY8" fmla="*/ 2696322 h 3420248"/>
              <a:gd name="connsiteX9" fmla="*/ 19084 w 2582211"/>
              <a:gd name="connsiteY9" fmla="*/ 2657236 h 3420248"/>
              <a:gd name="connsiteX10" fmla="*/ 16753 w 2582211"/>
              <a:gd name="connsiteY10" fmla="*/ 2651559 h 3420248"/>
              <a:gd name="connsiteX11" fmla="*/ 19084 w 2582211"/>
              <a:gd name="connsiteY11" fmla="*/ 2613347 h 3420248"/>
              <a:gd name="connsiteX12" fmla="*/ 17105 w 2582211"/>
              <a:gd name="connsiteY12" fmla="*/ 2571479 h 3420248"/>
              <a:gd name="connsiteX13" fmla="*/ 11786 w 2582211"/>
              <a:gd name="connsiteY13" fmla="*/ 2568353 h 3420248"/>
              <a:gd name="connsiteX14" fmla="*/ 11318 w 2582211"/>
              <a:gd name="connsiteY14" fmla="*/ 2559171 h 3420248"/>
              <a:gd name="connsiteX15" fmla="*/ 11420 w 2582211"/>
              <a:gd name="connsiteY15" fmla="*/ 2544715 h 3420248"/>
              <a:gd name="connsiteX16" fmla="*/ 17003 w 2582211"/>
              <a:gd name="connsiteY16" fmla="*/ 2512336 h 3420248"/>
              <a:gd name="connsiteX17" fmla="*/ 14268 w 2582211"/>
              <a:gd name="connsiteY17" fmla="*/ 0 h 3420248"/>
              <a:gd name="connsiteX18" fmla="*/ 2532355 w 2582211"/>
              <a:gd name="connsiteY18" fmla="*/ 0 h 3420248"/>
              <a:gd name="connsiteX19" fmla="*/ 2559501 w 2582211"/>
              <a:gd name="connsiteY19" fmla="*/ 27148 h 3420248"/>
              <a:gd name="connsiteX20" fmla="*/ 2559542 w 2582211"/>
              <a:gd name="connsiteY20" fmla="*/ 35062 h 3420248"/>
              <a:gd name="connsiteX21" fmla="*/ 2563128 w 2582211"/>
              <a:gd name="connsiteY21" fmla="*/ 35072 h 3420248"/>
              <a:gd name="connsiteX22" fmla="*/ 2563128 w 2582211"/>
              <a:gd name="connsiteY22" fmla="*/ 303633 h 3420248"/>
              <a:gd name="connsiteX23" fmla="*/ 2563128 w 2582211"/>
              <a:gd name="connsiteY23" fmla="*/ 346349 h 3420248"/>
              <a:gd name="connsiteX24" fmla="*/ 2570153 w 2582211"/>
              <a:gd name="connsiteY24" fmla="*/ 370207 h 3420248"/>
              <a:gd name="connsiteX25" fmla="*/ 2578202 w 2582211"/>
              <a:gd name="connsiteY25" fmla="*/ 394600 h 3420248"/>
              <a:gd name="connsiteX26" fmla="*/ 2581673 w 2582211"/>
              <a:gd name="connsiteY26" fmla="*/ 418106 h 3420248"/>
              <a:gd name="connsiteX27" fmla="*/ 2582211 w 2582211"/>
              <a:gd name="connsiteY27" fmla="*/ 436202 h 3420248"/>
              <a:gd name="connsiteX28" fmla="*/ 2577459 w 2582211"/>
              <a:gd name="connsiteY28" fmla="*/ 455160 h 3420248"/>
              <a:gd name="connsiteX29" fmla="*/ 2579435 w 2582211"/>
              <a:gd name="connsiteY29" fmla="*/ 467958 h 3420248"/>
              <a:gd name="connsiteX30" fmla="*/ 2574345 w 2582211"/>
              <a:gd name="connsiteY30" fmla="*/ 491792 h 3420248"/>
              <a:gd name="connsiteX31" fmla="*/ 2569656 w 2582211"/>
              <a:gd name="connsiteY31" fmla="*/ 526659 h 3420248"/>
              <a:gd name="connsiteX32" fmla="*/ 2564657 w 2582211"/>
              <a:gd name="connsiteY32" fmla="*/ 550660 h 3420248"/>
              <a:gd name="connsiteX33" fmla="*/ 2563127 w 2582211"/>
              <a:gd name="connsiteY33" fmla="*/ 555288 h 3420248"/>
              <a:gd name="connsiteX34" fmla="*/ 2563127 w 2582211"/>
              <a:gd name="connsiteY34" fmla="*/ 712341 h 3420248"/>
              <a:gd name="connsiteX35" fmla="*/ 2564838 w 2582211"/>
              <a:gd name="connsiteY35" fmla="*/ 723926 h 3420248"/>
              <a:gd name="connsiteX36" fmla="*/ 2563127 w 2582211"/>
              <a:gd name="connsiteY36" fmla="*/ 763012 h 3420248"/>
              <a:gd name="connsiteX37" fmla="*/ 2565458 w 2582211"/>
              <a:gd name="connsiteY37" fmla="*/ 768689 h 3420248"/>
              <a:gd name="connsiteX38" fmla="*/ 2563127 w 2582211"/>
              <a:gd name="connsiteY38" fmla="*/ 806901 h 3420248"/>
              <a:gd name="connsiteX39" fmla="*/ 2565106 w 2582211"/>
              <a:gd name="connsiteY39" fmla="*/ 848769 h 3420248"/>
              <a:gd name="connsiteX40" fmla="*/ 2570425 w 2582211"/>
              <a:gd name="connsiteY40" fmla="*/ 851895 h 3420248"/>
              <a:gd name="connsiteX41" fmla="*/ 2570893 w 2582211"/>
              <a:gd name="connsiteY41" fmla="*/ 861077 h 3420248"/>
              <a:gd name="connsiteX42" fmla="*/ 2570791 w 2582211"/>
              <a:gd name="connsiteY42" fmla="*/ 875533 h 3420248"/>
              <a:gd name="connsiteX43" fmla="*/ 2565208 w 2582211"/>
              <a:gd name="connsiteY43" fmla="*/ 907912 h 3420248"/>
              <a:gd name="connsiteX44" fmla="*/ 2567943 w 2582211"/>
              <a:gd name="connsiteY44" fmla="*/ 3420248 h 3420248"/>
              <a:gd name="connsiteX45" fmla="*/ 49856 w 2582211"/>
              <a:gd name="connsiteY45" fmla="*/ 3420248 h 3420248"/>
              <a:gd name="connsiteX46" fmla="*/ 22710 w 2582211"/>
              <a:gd name="connsiteY46" fmla="*/ 3393100 h 3420248"/>
              <a:gd name="connsiteX47" fmla="*/ 22670 w 2582211"/>
              <a:gd name="connsiteY47" fmla="*/ 3385186 h 3420248"/>
              <a:gd name="connsiteX48" fmla="*/ 19083 w 2582211"/>
              <a:gd name="connsiteY48" fmla="*/ 3385176 h 3420248"/>
              <a:gd name="connsiteX49" fmla="*/ 19083 w 2582211"/>
              <a:gd name="connsiteY49" fmla="*/ 3116615 h 3420248"/>
              <a:gd name="connsiteX50" fmla="*/ 19083 w 2582211"/>
              <a:gd name="connsiteY50" fmla="*/ 3073899 h 3420248"/>
              <a:gd name="connsiteX51" fmla="*/ 12058 w 2582211"/>
              <a:gd name="connsiteY51" fmla="*/ 3050041 h 3420248"/>
              <a:gd name="connsiteX52" fmla="*/ 4009 w 2582211"/>
              <a:gd name="connsiteY52" fmla="*/ 3025648 h 3420248"/>
              <a:gd name="connsiteX53" fmla="*/ 538 w 2582211"/>
              <a:gd name="connsiteY53" fmla="*/ 3002142 h 3420248"/>
              <a:gd name="connsiteX0" fmla="*/ 0 w 2582211"/>
              <a:gd name="connsiteY0" fmla="*/ 2984046 h 3420248"/>
              <a:gd name="connsiteX1" fmla="*/ 4752 w 2582211"/>
              <a:gd name="connsiteY1" fmla="*/ 2965088 h 3420248"/>
              <a:gd name="connsiteX2" fmla="*/ 2776 w 2582211"/>
              <a:gd name="connsiteY2" fmla="*/ 2952290 h 3420248"/>
              <a:gd name="connsiteX3" fmla="*/ 12555 w 2582211"/>
              <a:gd name="connsiteY3" fmla="*/ 2893589 h 3420248"/>
              <a:gd name="connsiteX4" fmla="*/ 17554 w 2582211"/>
              <a:gd name="connsiteY4" fmla="*/ 2869588 h 3420248"/>
              <a:gd name="connsiteX5" fmla="*/ 19084 w 2582211"/>
              <a:gd name="connsiteY5" fmla="*/ 2864960 h 3420248"/>
              <a:gd name="connsiteX6" fmla="*/ 19084 w 2582211"/>
              <a:gd name="connsiteY6" fmla="*/ 2707907 h 3420248"/>
              <a:gd name="connsiteX7" fmla="*/ 17373 w 2582211"/>
              <a:gd name="connsiteY7" fmla="*/ 2696322 h 3420248"/>
              <a:gd name="connsiteX8" fmla="*/ 19084 w 2582211"/>
              <a:gd name="connsiteY8" fmla="*/ 2657236 h 3420248"/>
              <a:gd name="connsiteX9" fmla="*/ 16753 w 2582211"/>
              <a:gd name="connsiteY9" fmla="*/ 2651559 h 3420248"/>
              <a:gd name="connsiteX10" fmla="*/ 19084 w 2582211"/>
              <a:gd name="connsiteY10" fmla="*/ 2613347 h 3420248"/>
              <a:gd name="connsiteX11" fmla="*/ 17105 w 2582211"/>
              <a:gd name="connsiteY11" fmla="*/ 2571479 h 3420248"/>
              <a:gd name="connsiteX12" fmla="*/ 11786 w 2582211"/>
              <a:gd name="connsiteY12" fmla="*/ 2568353 h 3420248"/>
              <a:gd name="connsiteX13" fmla="*/ 11318 w 2582211"/>
              <a:gd name="connsiteY13" fmla="*/ 2559171 h 3420248"/>
              <a:gd name="connsiteX14" fmla="*/ 11420 w 2582211"/>
              <a:gd name="connsiteY14" fmla="*/ 2544715 h 3420248"/>
              <a:gd name="connsiteX15" fmla="*/ 17003 w 2582211"/>
              <a:gd name="connsiteY15" fmla="*/ 2512336 h 3420248"/>
              <a:gd name="connsiteX16" fmla="*/ 14268 w 2582211"/>
              <a:gd name="connsiteY16" fmla="*/ 0 h 3420248"/>
              <a:gd name="connsiteX17" fmla="*/ 2532355 w 2582211"/>
              <a:gd name="connsiteY17" fmla="*/ 0 h 3420248"/>
              <a:gd name="connsiteX18" fmla="*/ 2559501 w 2582211"/>
              <a:gd name="connsiteY18" fmla="*/ 27148 h 3420248"/>
              <a:gd name="connsiteX19" fmla="*/ 2559542 w 2582211"/>
              <a:gd name="connsiteY19" fmla="*/ 35062 h 3420248"/>
              <a:gd name="connsiteX20" fmla="*/ 2563128 w 2582211"/>
              <a:gd name="connsiteY20" fmla="*/ 35072 h 3420248"/>
              <a:gd name="connsiteX21" fmla="*/ 2563128 w 2582211"/>
              <a:gd name="connsiteY21" fmla="*/ 303633 h 3420248"/>
              <a:gd name="connsiteX22" fmla="*/ 2563128 w 2582211"/>
              <a:gd name="connsiteY22" fmla="*/ 346349 h 3420248"/>
              <a:gd name="connsiteX23" fmla="*/ 2570153 w 2582211"/>
              <a:gd name="connsiteY23" fmla="*/ 370207 h 3420248"/>
              <a:gd name="connsiteX24" fmla="*/ 2578202 w 2582211"/>
              <a:gd name="connsiteY24" fmla="*/ 394600 h 3420248"/>
              <a:gd name="connsiteX25" fmla="*/ 2581673 w 2582211"/>
              <a:gd name="connsiteY25" fmla="*/ 418106 h 3420248"/>
              <a:gd name="connsiteX26" fmla="*/ 2582211 w 2582211"/>
              <a:gd name="connsiteY26" fmla="*/ 436202 h 3420248"/>
              <a:gd name="connsiteX27" fmla="*/ 2577459 w 2582211"/>
              <a:gd name="connsiteY27" fmla="*/ 455160 h 3420248"/>
              <a:gd name="connsiteX28" fmla="*/ 2579435 w 2582211"/>
              <a:gd name="connsiteY28" fmla="*/ 467958 h 3420248"/>
              <a:gd name="connsiteX29" fmla="*/ 2574345 w 2582211"/>
              <a:gd name="connsiteY29" fmla="*/ 491792 h 3420248"/>
              <a:gd name="connsiteX30" fmla="*/ 2569656 w 2582211"/>
              <a:gd name="connsiteY30" fmla="*/ 526659 h 3420248"/>
              <a:gd name="connsiteX31" fmla="*/ 2564657 w 2582211"/>
              <a:gd name="connsiteY31" fmla="*/ 550660 h 3420248"/>
              <a:gd name="connsiteX32" fmla="*/ 2563127 w 2582211"/>
              <a:gd name="connsiteY32" fmla="*/ 555288 h 3420248"/>
              <a:gd name="connsiteX33" fmla="*/ 2563127 w 2582211"/>
              <a:gd name="connsiteY33" fmla="*/ 712341 h 3420248"/>
              <a:gd name="connsiteX34" fmla="*/ 2564838 w 2582211"/>
              <a:gd name="connsiteY34" fmla="*/ 723926 h 3420248"/>
              <a:gd name="connsiteX35" fmla="*/ 2563127 w 2582211"/>
              <a:gd name="connsiteY35" fmla="*/ 763012 h 3420248"/>
              <a:gd name="connsiteX36" fmla="*/ 2565458 w 2582211"/>
              <a:gd name="connsiteY36" fmla="*/ 768689 h 3420248"/>
              <a:gd name="connsiteX37" fmla="*/ 2563127 w 2582211"/>
              <a:gd name="connsiteY37" fmla="*/ 806901 h 3420248"/>
              <a:gd name="connsiteX38" fmla="*/ 2565106 w 2582211"/>
              <a:gd name="connsiteY38" fmla="*/ 848769 h 3420248"/>
              <a:gd name="connsiteX39" fmla="*/ 2570425 w 2582211"/>
              <a:gd name="connsiteY39" fmla="*/ 851895 h 3420248"/>
              <a:gd name="connsiteX40" fmla="*/ 2570893 w 2582211"/>
              <a:gd name="connsiteY40" fmla="*/ 861077 h 3420248"/>
              <a:gd name="connsiteX41" fmla="*/ 2570791 w 2582211"/>
              <a:gd name="connsiteY41" fmla="*/ 875533 h 3420248"/>
              <a:gd name="connsiteX42" fmla="*/ 2565208 w 2582211"/>
              <a:gd name="connsiteY42" fmla="*/ 907912 h 3420248"/>
              <a:gd name="connsiteX43" fmla="*/ 2567943 w 2582211"/>
              <a:gd name="connsiteY43" fmla="*/ 3420248 h 3420248"/>
              <a:gd name="connsiteX44" fmla="*/ 49856 w 2582211"/>
              <a:gd name="connsiteY44" fmla="*/ 3420248 h 3420248"/>
              <a:gd name="connsiteX45" fmla="*/ 22710 w 2582211"/>
              <a:gd name="connsiteY45" fmla="*/ 3393100 h 3420248"/>
              <a:gd name="connsiteX46" fmla="*/ 22670 w 2582211"/>
              <a:gd name="connsiteY46" fmla="*/ 3385186 h 3420248"/>
              <a:gd name="connsiteX47" fmla="*/ 19083 w 2582211"/>
              <a:gd name="connsiteY47" fmla="*/ 3385176 h 3420248"/>
              <a:gd name="connsiteX48" fmla="*/ 19083 w 2582211"/>
              <a:gd name="connsiteY48" fmla="*/ 3116615 h 3420248"/>
              <a:gd name="connsiteX49" fmla="*/ 19083 w 2582211"/>
              <a:gd name="connsiteY49" fmla="*/ 3073899 h 3420248"/>
              <a:gd name="connsiteX50" fmla="*/ 12058 w 2582211"/>
              <a:gd name="connsiteY50" fmla="*/ 3050041 h 3420248"/>
              <a:gd name="connsiteX51" fmla="*/ 4009 w 2582211"/>
              <a:gd name="connsiteY51" fmla="*/ 3025648 h 3420248"/>
              <a:gd name="connsiteX52" fmla="*/ 538 w 2582211"/>
              <a:gd name="connsiteY52" fmla="*/ 3002142 h 3420248"/>
              <a:gd name="connsiteX53" fmla="*/ 0 w 2582211"/>
              <a:gd name="connsiteY53" fmla="*/ 2984046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6215 w 2581673"/>
              <a:gd name="connsiteY9" fmla="*/ 2651559 h 3420248"/>
              <a:gd name="connsiteX10" fmla="*/ 18546 w 2581673"/>
              <a:gd name="connsiteY10" fmla="*/ 2613347 h 3420248"/>
              <a:gd name="connsiteX11" fmla="*/ 16567 w 2581673"/>
              <a:gd name="connsiteY11" fmla="*/ 2571479 h 3420248"/>
              <a:gd name="connsiteX12" fmla="*/ 11248 w 2581673"/>
              <a:gd name="connsiteY12" fmla="*/ 2568353 h 3420248"/>
              <a:gd name="connsiteX13" fmla="*/ 10780 w 2581673"/>
              <a:gd name="connsiteY13" fmla="*/ 2559171 h 3420248"/>
              <a:gd name="connsiteX14" fmla="*/ 10882 w 2581673"/>
              <a:gd name="connsiteY14" fmla="*/ 2544715 h 3420248"/>
              <a:gd name="connsiteX15" fmla="*/ 16465 w 2581673"/>
              <a:gd name="connsiteY15" fmla="*/ 2512336 h 3420248"/>
              <a:gd name="connsiteX16" fmla="*/ 13730 w 2581673"/>
              <a:gd name="connsiteY16" fmla="*/ 0 h 3420248"/>
              <a:gd name="connsiteX17" fmla="*/ 2531817 w 2581673"/>
              <a:gd name="connsiteY17" fmla="*/ 0 h 3420248"/>
              <a:gd name="connsiteX18" fmla="*/ 2558963 w 2581673"/>
              <a:gd name="connsiteY18" fmla="*/ 27148 h 3420248"/>
              <a:gd name="connsiteX19" fmla="*/ 2559004 w 2581673"/>
              <a:gd name="connsiteY19" fmla="*/ 35062 h 3420248"/>
              <a:gd name="connsiteX20" fmla="*/ 2562590 w 2581673"/>
              <a:gd name="connsiteY20" fmla="*/ 35072 h 3420248"/>
              <a:gd name="connsiteX21" fmla="*/ 2562590 w 2581673"/>
              <a:gd name="connsiteY21" fmla="*/ 303633 h 3420248"/>
              <a:gd name="connsiteX22" fmla="*/ 2562590 w 2581673"/>
              <a:gd name="connsiteY22" fmla="*/ 346349 h 3420248"/>
              <a:gd name="connsiteX23" fmla="*/ 2569615 w 2581673"/>
              <a:gd name="connsiteY23" fmla="*/ 370207 h 3420248"/>
              <a:gd name="connsiteX24" fmla="*/ 2577664 w 2581673"/>
              <a:gd name="connsiteY24" fmla="*/ 394600 h 3420248"/>
              <a:gd name="connsiteX25" fmla="*/ 2581135 w 2581673"/>
              <a:gd name="connsiteY25" fmla="*/ 418106 h 3420248"/>
              <a:gd name="connsiteX26" fmla="*/ 2581673 w 2581673"/>
              <a:gd name="connsiteY26" fmla="*/ 436202 h 3420248"/>
              <a:gd name="connsiteX27" fmla="*/ 2576921 w 2581673"/>
              <a:gd name="connsiteY27" fmla="*/ 455160 h 3420248"/>
              <a:gd name="connsiteX28" fmla="*/ 2578897 w 2581673"/>
              <a:gd name="connsiteY28" fmla="*/ 467958 h 3420248"/>
              <a:gd name="connsiteX29" fmla="*/ 2573807 w 2581673"/>
              <a:gd name="connsiteY29" fmla="*/ 491792 h 3420248"/>
              <a:gd name="connsiteX30" fmla="*/ 2569118 w 2581673"/>
              <a:gd name="connsiteY30" fmla="*/ 526659 h 3420248"/>
              <a:gd name="connsiteX31" fmla="*/ 2564119 w 2581673"/>
              <a:gd name="connsiteY31" fmla="*/ 550660 h 3420248"/>
              <a:gd name="connsiteX32" fmla="*/ 2562589 w 2581673"/>
              <a:gd name="connsiteY32" fmla="*/ 555288 h 3420248"/>
              <a:gd name="connsiteX33" fmla="*/ 2562589 w 2581673"/>
              <a:gd name="connsiteY33" fmla="*/ 712341 h 3420248"/>
              <a:gd name="connsiteX34" fmla="*/ 2564300 w 2581673"/>
              <a:gd name="connsiteY34" fmla="*/ 723926 h 3420248"/>
              <a:gd name="connsiteX35" fmla="*/ 2562589 w 2581673"/>
              <a:gd name="connsiteY35" fmla="*/ 763012 h 3420248"/>
              <a:gd name="connsiteX36" fmla="*/ 2564920 w 2581673"/>
              <a:gd name="connsiteY36" fmla="*/ 768689 h 3420248"/>
              <a:gd name="connsiteX37" fmla="*/ 2562589 w 2581673"/>
              <a:gd name="connsiteY37" fmla="*/ 806901 h 3420248"/>
              <a:gd name="connsiteX38" fmla="*/ 2564568 w 2581673"/>
              <a:gd name="connsiteY38" fmla="*/ 848769 h 3420248"/>
              <a:gd name="connsiteX39" fmla="*/ 2569887 w 2581673"/>
              <a:gd name="connsiteY39" fmla="*/ 851895 h 3420248"/>
              <a:gd name="connsiteX40" fmla="*/ 2570355 w 2581673"/>
              <a:gd name="connsiteY40" fmla="*/ 861077 h 3420248"/>
              <a:gd name="connsiteX41" fmla="*/ 2570253 w 2581673"/>
              <a:gd name="connsiteY41" fmla="*/ 875533 h 3420248"/>
              <a:gd name="connsiteX42" fmla="*/ 2564670 w 2581673"/>
              <a:gd name="connsiteY42" fmla="*/ 907912 h 3420248"/>
              <a:gd name="connsiteX43" fmla="*/ 2567405 w 2581673"/>
              <a:gd name="connsiteY43" fmla="*/ 3420248 h 3420248"/>
              <a:gd name="connsiteX44" fmla="*/ 49318 w 2581673"/>
              <a:gd name="connsiteY44" fmla="*/ 3420248 h 3420248"/>
              <a:gd name="connsiteX45" fmla="*/ 22172 w 2581673"/>
              <a:gd name="connsiteY45" fmla="*/ 3393100 h 3420248"/>
              <a:gd name="connsiteX46" fmla="*/ 22132 w 2581673"/>
              <a:gd name="connsiteY46" fmla="*/ 3385186 h 3420248"/>
              <a:gd name="connsiteX47" fmla="*/ 18545 w 2581673"/>
              <a:gd name="connsiteY47" fmla="*/ 3385176 h 3420248"/>
              <a:gd name="connsiteX48" fmla="*/ 18545 w 2581673"/>
              <a:gd name="connsiteY48" fmla="*/ 3116615 h 3420248"/>
              <a:gd name="connsiteX49" fmla="*/ 18545 w 2581673"/>
              <a:gd name="connsiteY49" fmla="*/ 3073899 h 3420248"/>
              <a:gd name="connsiteX50" fmla="*/ 11520 w 2581673"/>
              <a:gd name="connsiteY50" fmla="*/ 3050041 h 3420248"/>
              <a:gd name="connsiteX51" fmla="*/ 3471 w 2581673"/>
              <a:gd name="connsiteY51" fmla="*/ 3025648 h 3420248"/>
              <a:gd name="connsiteX52" fmla="*/ 0 w 2581673"/>
              <a:gd name="connsiteY52"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8546 w 2581673"/>
              <a:gd name="connsiteY9" fmla="*/ 2613347 h 3420248"/>
              <a:gd name="connsiteX10" fmla="*/ 16567 w 2581673"/>
              <a:gd name="connsiteY10" fmla="*/ 2571479 h 3420248"/>
              <a:gd name="connsiteX11" fmla="*/ 11248 w 2581673"/>
              <a:gd name="connsiteY11" fmla="*/ 2568353 h 3420248"/>
              <a:gd name="connsiteX12" fmla="*/ 10780 w 2581673"/>
              <a:gd name="connsiteY12" fmla="*/ 2559171 h 3420248"/>
              <a:gd name="connsiteX13" fmla="*/ 10882 w 2581673"/>
              <a:gd name="connsiteY13" fmla="*/ 2544715 h 3420248"/>
              <a:gd name="connsiteX14" fmla="*/ 16465 w 2581673"/>
              <a:gd name="connsiteY14" fmla="*/ 2512336 h 3420248"/>
              <a:gd name="connsiteX15" fmla="*/ 13730 w 2581673"/>
              <a:gd name="connsiteY15" fmla="*/ 0 h 3420248"/>
              <a:gd name="connsiteX16" fmla="*/ 2531817 w 2581673"/>
              <a:gd name="connsiteY16" fmla="*/ 0 h 3420248"/>
              <a:gd name="connsiteX17" fmla="*/ 2558963 w 2581673"/>
              <a:gd name="connsiteY17" fmla="*/ 27148 h 3420248"/>
              <a:gd name="connsiteX18" fmla="*/ 2559004 w 2581673"/>
              <a:gd name="connsiteY18" fmla="*/ 35062 h 3420248"/>
              <a:gd name="connsiteX19" fmla="*/ 2562590 w 2581673"/>
              <a:gd name="connsiteY19" fmla="*/ 35072 h 3420248"/>
              <a:gd name="connsiteX20" fmla="*/ 2562590 w 2581673"/>
              <a:gd name="connsiteY20" fmla="*/ 303633 h 3420248"/>
              <a:gd name="connsiteX21" fmla="*/ 2562590 w 2581673"/>
              <a:gd name="connsiteY21" fmla="*/ 346349 h 3420248"/>
              <a:gd name="connsiteX22" fmla="*/ 2569615 w 2581673"/>
              <a:gd name="connsiteY22" fmla="*/ 370207 h 3420248"/>
              <a:gd name="connsiteX23" fmla="*/ 2577664 w 2581673"/>
              <a:gd name="connsiteY23" fmla="*/ 394600 h 3420248"/>
              <a:gd name="connsiteX24" fmla="*/ 2581135 w 2581673"/>
              <a:gd name="connsiteY24" fmla="*/ 418106 h 3420248"/>
              <a:gd name="connsiteX25" fmla="*/ 2581673 w 2581673"/>
              <a:gd name="connsiteY25" fmla="*/ 436202 h 3420248"/>
              <a:gd name="connsiteX26" fmla="*/ 2576921 w 2581673"/>
              <a:gd name="connsiteY26" fmla="*/ 455160 h 3420248"/>
              <a:gd name="connsiteX27" fmla="*/ 2578897 w 2581673"/>
              <a:gd name="connsiteY27" fmla="*/ 467958 h 3420248"/>
              <a:gd name="connsiteX28" fmla="*/ 2573807 w 2581673"/>
              <a:gd name="connsiteY28" fmla="*/ 491792 h 3420248"/>
              <a:gd name="connsiteX29" fmla="*/ 2569118 w 2581673"/>
              <a:gd name="connsiteY29" fmla="*/ 526659 h 3420248"/>
              <a:gd name="connsiteX30" fmla="*/ 2564119 w 2581673"/>
              <a:gd name="connsiteY30" fmla="*/ 550660 h 3420248"/>
              <a:gd name="connsiteX31" fmla="*/ 2562589 w 2581673"/>
              <a:gd name="connsiteY31" fmla="*/ 555288 h 3420248"/>
              <a:gd name="connsiteX32" fmla="*/ 2562589 w 2581673"/>
              <a:gd name="connsiteY32" fmla="*/ 712341 h 3420248"/>
              <a:gd name="connsiteX33" fmla="*/ 2564300 w 2581673"/>
              <a:gd name="connsiteY33" fmla="*/ 723926 h 3420248"/>
              <a:gd name="connsiteX34" fmla="*/ 2562589 w 2581673"/>
              <a:gd name="connsiteY34" fmla="*/ 763012 h 3420248"/>
              <a:gd name="connsiteX35" fmla="*/ 2564920 w 2581673"/>
              <a:gd name="connsiteY35" fmla="*/ 768689 h 3420248"/>
              <a:gd name="connsiteX36" fmla="*/ 2562589 w 2581673"/>
              <a:gd name="connsiteY36" fmla="*/ 806901 h 3420248"/>
              <a:gd name="connsiteX37" fmla="*/ 2564568 w 2581673"/>
              <a:gd name="connsiteY37" fmla="*/ 848769 h 3420248"/>
              <a:gd name="connsiteX38" fmla="*/ 2569887 w 2581673"/>
              <a:gd name="connsiteY38" fmla="*/ 851895 h 3420248"/>
              <a:gd name="connsiteX39" fmla="*/ 2570355 w 2581673"/>
              <a:gd name="connsiteY39" fmla="*/ 861077 h 3420248"/>
              <a:gd name="connsiteX40" fmla="*/ 2570253 w 2581673"/>
              <a:gd name="connsiteY40" fmla="*/ 875533 h 3420248"/>
              <a:gd name="connsiteX41" fmla="*/ 2564670 w 2581673"/>
              <a:gd name="connsiteY41" fmla="*/ 907912 h 3420248"/>
              <a:gd name="connsiteX42" fmla="*/ 2567405 w 2581673"/>
              <a:gd name="connsiteY42" fmla="*/ 3420248 h 3420248"/>
              <a:gd name="connsiteX43" fmla="*/ 49318 w 2581673"/>
              <a:gd name="connsiteY43" fmla="*/ 3420248 h 3420248"/>
              <a:gd name="connsiteX44" fmla="*/ 22172 w 2581673"/>
              <a:gd name="connsiteY44" fmla="*/ 3393100 h 3420248"/>
              <a:gd name="connsiteX45" fmla="*/ 22132 w 2581673"/>
              <a:gd name="connsiteY45" fmla="*/ 3385186 h 3420248"/>
              <a:gd name="connsiteX46" fmla="*/ 18545 w 2581673"/>
              <a:gd name="connsiteY46" fmla="*/ 3385176 h 3420248"/>
              <a:gd name="connsiteX47" fmla="*/ 18545 w 2581673"/>
              <a:gd name="connsiteY47" fmla="*/ 3116615 h 3420248"/>
              <a:gd name="connsiteX48" fmla="*/ 18545 w 2581673"/>
              <a:gd name="connsiteY48" fmla="*/ 3073899 h 3420248"/>
              <a:gd name="connsiteX49" fmla="*/ 11520 w 2581673"/>
              <a:gd name="connsiteY49" fmla="*/ 3050041 h 3420248"/>
              <a:gd name="connsiteX50" fmla="*/ 3471 w 2581673"/>
              <a:gd name="connsiteY50" fmla="*/ 3025648 h 3420248"/>
              <a:gd name="connsiteX51" fmla="*/ 0 w 2581673"/>
              <a:gd name="connsiteY51"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13347 h 3420248"/>
              <a:gd name="connsiteX9" fmla="*/ 16567 w 2581673"/>
              <a:gd name="connsiteY9" fmla="*/ 2571479 h 3420248"/>
              <a:gd name="connsiteX10" fmla="*/ 11248 w 2581673"/>
              <a:gd name="connsiteY10" fmla="*/ 2568353 h 3420248"/>
              <a:gd name="connsiteX11" fmla="*/ 10780 w 2581673"/>
              <a:gd name="connsiteY11" fmla="*/ 2559171 h 3420248"/>
              <a:gd name="connsiteX12" fmla="*/ 10882 w 2581673"/>
              <a:gd name="connsiteY12" fmla="*/ 2544715 h 3420248"/>
              <a:gd name="connsiteX13" fmla="*/ 16465 w 2581673"/>
              <a:gd name="connsiteY13" fmla="*/ 2512336 h 3420248"/>
              <a:gd name="connsiteX14" fmla="*/ 13730 w 2581673"/>
              <a:gd name="connsiteY14" fmla="*/ 0 h 3420248"/>
              <a:gd name="connsiteX15" fmla="*/ 2531817 w 2581673"/>
              <a:gd name="connsiteY15" fmla="*/ 0 h 3420248"/>
              <a:gd name="connsiteX16" fmla="*/ 2558963 w 2581673"/>
              <a:gd name="connsiteY16" fmla="*/ 27148 h 3420248"/>
              <a:gd name="connsiteX17" fmla="*/ 2559004 w 2581673"/>
              <a:gd name="connsiteY17" fmla="*/ 35062 h 3420248"/>
              <a:gd name="connsiteX18" fmla="*/ 2562590 w 2581673"/>
              <a:gd name="connsiteY18" fmla="*/ 35072 h 3420248"/>
              <a:gd name="connsiteX19" fmla="*/ 2562590 w 2581673"/>
              <a:gd name="connsiteY19" fmla="*/ 303633 h 3420248"/>
              <a:gd name="connsiteX20" fmla="*/ 2562590 w 2581673"/>
              <a:gd name="connsiteY20" fmla="*/ 346349 h 3420248"/>
              <a:gd name="connsiteX21" fmla="*/ 2569615 w 2581673"/>
              <a:gd name="connsiteY21" fmla="*/ 370207 h 3420248"/>
              <a:gd name="connsiteX22" fmla="*/ 2577664 w 2581673"/>
              <a:gd name="connsiteY22" fmla="*/ 394600 h 3420248"/>
              <a:gd name="connsiteX23" fmla="*/ 2581135 w 2581673"/>
              <a:gd name="connsiteY23" fmla="*/ 418106 h 3420248"/>
              <a:gd name="connsiteX24" fmla="*/ 2581673 w 2581673"/>
              <a:gd name="connsiteY24" fmla="*/ 436202 h 3420248"/>
              <a:gd name="connsiteX25" fmla="*/ 2576921 w 2581673"/>
              <a:gd name="connsiteY25" fmla="*/ 455160 h 3420248"/>
              <a:gd name="connsiteX26" fmla="*/ 2578897 w 2581673"/>
              <a:gd name="connsiteY26" fmla="*/ 467958 h 3420248"/>
              <a:gd name="connsiteX27" fmla="*/ 2573807 w 2581673"/>
              <a:gd name="connsiteY27" fmla="*/ 491792 h 3420248"/>
              <a:gd name="connsiteX28" fmla="*/ 2569118 w 2581673"/>
              <a:gd name="connsiteY28" fmla="*/ 526659 h 3420248"/>
              <a:gd name="connsiteX29" fmla="*/ 2564119 w 2581673"/>
              <a:gd name="connsiteY29" fmla="*/ 550660 h 3420248"/>
              <a:gd name="connsiteX30" fmla="*/ 2562589 w 2581673"/>
              <a:gd name="connsiteY30" fmla="*/ 555288 h 3420248"/>
              <a:gd name="connsiteX31" fmla="*/ 2562589 w 2581673"/>
              <a:gd name="connsiteY31" fmla="*/ 712341 h 3420248"/>
              <a:gd name="connsiteX32" fmla="*/ 2564300 w 2581673"/>
              <a:gd name="connsiteY32" fmla="*/ 723926 h 3420248"/>
              <a:gd name="connsiteX33" fmla="*/ 2562589 w 2581673"/>
              <a:gd name="connsiteY33" fmla="*/ 763012 h 3420248"/>
              <a:gd name="connsiteX34" fmla="*/ 2564920 w 2581673"/>
              <a:gd name="connsiteY34" fmla="*/ 768689 h 3420248"/>
              <a:gd name="connsiteX35" fmla="*/ 2562589 w 2581673"/>
              <a:gd name="connsiteY35" fmla="*/ 806901 h 3420248"/>
              <a:gd name="connsiteX36" fmla="*/ 2564568 w 2581673"/>
              <a:gd name="connsiteY36" fmla="*/ 848769 h 3420248"/>
              <a:gd name="connsiteX37" fmla="*/ 2569887 w 2581673"/>
              <a:gd name="connsiteY37" fmla="*/ 851895 h 3420248"/>
              <a:gd name="connsiteX38" fmla="*/ 2570355 w 2581673"/>
              <a:gd name="connsiteY38" fmla="*/ 861077 h 3420248"/>
              <a:gd name="connsiteX39" fmla="*/ 2570253 w 2581673"/>
              <a:gd name="connsiteY39" fmla="*/ 875533 h 3420248"/>
              <a:gd name="connsiteX40" fmla="*/ 2564670 w 2581673"/>
              <a:gd name="connsiteY40" fmla="*/ 907912 h 3420248"/>
              <a:gd name="connsiteX41" fmla="*/ 2567405 w 2581673"/>
              <a:gd name="connsiteY41" fmla="*/ 3420248 h 3420248"/>
              <a:gd name="connsiteX42" fmla="*/ 49318 w 2581673"/>
              <a:gd name="connsiteY42" fmla="*/ 3420248 h 3420248"/>
              <a:gd name="connsiteX43" fmla="*/ 22172 w 2581673"/>
              <a:gd name="connsiteY43" fmla="*/ 3393100 h 3420248"/>
              <a:gd name="connsiteX44" fmla="*/ 22132 w 2581673"/>
              <a:gd name="connsiteY44" fmla="*/ 3385186 h 3420248"/>
              <a:gd name="connsiteX45" fmla="*/ 18545 w 2581673"/>
              <a:gd name="connsiteY45" fmla="*/ 3385176 h 3420248"/>
              <a:gd name="connsiteX46" fmla="*/ 18545 w 2581673"/>
              <a:gd name="connsiteY46" fmla="*/ 3116615 h 3420248"/>
              <a:gd name="connsiteX47" fmla="*/ 18545 w 2581673"/>
              <a:gd name="connsiteY47" fmla="*/ 3073899 h 3420248"/>
              <a:gd name="connsiteX48" fmla="*/ 11520 w 2581673"/>
              <a:gd name="connsiteY48" fmla="*/ 3050041 h 3420248"/>
              <a:gd name="connsiteX49" fmla="*/ 3471 w 2581673"/>
              <a:gd name="connsiteY49" fmla="*/ 3025648 h 3420248"/>
              <a:gd name="connsiteX50" fmla="*/ 0 w 2581673"/>
              <a:gd name="connsiteY50"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11520 w 2581673"/>
              <a:gd name="connsiteY47" fmla="*/ 3050041 h 3420248"/>
              <a:gd name="connsiteX48" fmla="*/ 3471 w 2581673"/>
              <a:gd name="connsiteY48" fmla="*/ 3025648 h 3420248"/>
              <a:gd name="connsiteX49" fmla="*/ 0 w 2581673"/>
              <a:gd name="connsiteY49"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3471 w 2581673"/>
              <a:gd name="connsiteY47" fmla="*/ 3025648 h 3420248"/>
              <a:gd name="connsiteX48" fmla="*/ 0 w 2581673"/>
              <a:gd name="connsiteY48"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073899 h 3420248"/>
              <a:gd name="connsiteX46" fmla="*/ 3471 w 2581673"/>
              <a:gd name="connsiteY46" fmla="*/ 3025648 h 3420248"/>
              <a:gd name="connsiteX47" fmla="*/ 0 w 2581673"/>
              <a:gd name="connsiteY47"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567 w 2581673"/>
              <a:gd name="connsiteY7" fmla="*/ 2571479 h 3420248"/>
              <a:gd name="connsiteX8" fmla="*/ 11248 w 2581673"/>
              <a:gd name="connsiteY8" fmla="*/ 2568353 h 3420248"/>
              <a:gd name="connsiteX9" fmla="*/ 10780 w 2581673"/>
              <a:gd name="connsiteY9" fmla="*/ 2559171 h 3420248"/>
              <a:gd name="connsiteX10" fmla="*/ 10882 w 2581673"/>
              <a:gd name="connsiteY10" fmla="*/ 2544715 h 3420248"/>
              <a:gd name="connsiteX11" fmla="*/ 16465 w 2581673"/>
              <a:gd name="connsiteY11" fmla="*/ 2512336 h 3420248"/>
              <a:gd name="connsiteX12" fmla="*/ 13730 w 2581673"/>
              <a:gd name="connsiteY12" fmla="*/ 0 h 3420248"/>
              <a:gd name="connsiteX13" fmla="*/ 2531817 w 2581673"/>
              <a:gd name="connsiteY13" fmla="*/ 0 h 3420248"/>
              <a:gd name="connsiteX14" fmla="*/ 2558963 w 2581673"/>
              <a:gd name="connsiteY14" fmla="*/ 27148 h 3420248"/>
              <a:gd name="connsiteX15" fmla="*/ 2559004 w 2581673"/>
              <a:gd name="connsiteY15" fmla="*/ 35062 h 3420248"/>
              <a:gd name="connsiteX16" fmla="*/ 2562590 w 2581673"/>
              <a:gd name="connsiteY16" fmla="*/ 35072 h 3420248"/>
              <a:gd name="connsiteX17" fmla="*/ 2562590 w 2581673"/>
              <a:gd name="connsiteY17" fmla="*/ 303633 h 3420248"/>
              <a:gd name="connsiteX18" fmla="*/ 2562590 w 2581673"/>
              <a:gd name="connsiteY18" fmla="*/ 346349 h 3420248"/>
              <a:gd name="connsiteX19" fmla="*/ 2569615 w 2581673"/>
              <a:gd name="connsiteY19" fmla="*/ 370207 h 3420248"/>
              <a:gd name="connsiteX20" fmla="*/ 2577664 w 2581673"/>
              <a:gd name="connsiteY20" fmla="*/ 394600 h 3420248"/>
              <a:gd name="connsiteX21" fmla="*/ 2581135 w 2581673"/>
              <a:gd name="connsiteY21" fmla="*/ 418106 h 3420248"/>
              <a:gd name="connsiteX22" fmla="*/ 2581673 w 2581673"/>
              <a:gd name="connsiteY22" fmla="*/ 436202 h 3420248"/>
              <a:gd name="connsiteX23" fmla="*/ 2576921 w 2581673"/>
              <a:gd name="connsiteY23" fmla="*/ 455160 h 3420248"/>
              <a:gd name="connsiteX24" fmla="*/ 2578897 w 2581673"/>
              <a:gd name="connsiteY24" fmla="*/ 467958 h 3420248"/>
              <a:gd name="connsiteX25" fmla="*/ 2573807 w 2581673"/>
              <a:gd name="connsiteY25" fmla="*/ 491792 h 3420248"/>
              <a:gd name="connsiteX26" fmla="*/ 2569118 w 2581673"/>
              <a:gd name="connsiteY26" fmla="*/ 526659 h 3420248"/>
              <a:gd name="connsiteX27" fmla="*/ 2564119 w 2581673"/>
              <a:gd name="connsiteY27" fmla="*/ 550660 h 3420248"/>
              <a:gd name="connsiteX28" fmla="*/ 2562589 w 2581673"/>
              <a:gd name="connsiteY28" fmla="*/ 555288 h 3420248"/>
              <a:gd name="connsiteX29" fmla="*/ 2562589 w 2581673"/>
              <a:gd name="connsiteY29" fmla="*/ 712341 h 3420248"/>
              <a:gd name="connsiteX30" fmla="*/ 2564300 w 2581673"/>
              <a:gd name="connsiteY30" fmla="*/ 723926 h 3420248"/>
              <a:gd name="connsiteX31" fmla="*/ 2562589 w 2581673"/>
              <a:gd name="connsiteY31" fmla="*/ 763012 h 3420248"/>
              <a:gd name="connsiteX32" fmla="*/ 2564920 w 2581673"/>
              <a:gd name="connsiteY32" fmla="*/ 768689 h 3420248"/>
              <a:gd name="connsiteX33" fmla="*/ 2562589 w 2581673"/>
              <a:gd name="connsiteY33" fmla="*/ 806901 h 3420248"/>
              <a:gd name="connsiteX34" fmla="*/ 2564568 w 2581673"/>
              <a:gd name="connsiteY34" fmla="*/ 848769 h 3420248"/>
              <a:gd name="connsiteX35" fmla="*/ 2569887 w 2581673"/>
              <a:gd name="connsiteY35" fmla="*/ 851895 h 3420248"/>
              <a:gd name="connsiteX36" fmla="*/ 2570355 w 2581673"/>
              <a:gd name="connsiteY36" fmla="*/ 861077 h 3420248"/>
              <a:gd name="connsiteX37" fmla="*/ 2570253 w 2581673"/>
              <a:gd name="connsiteY37" fmla="*/ 875533 h 3420248"/>
              <a:gd name="connsiteX38" fmla="*/ 2564670 w 2581673"/>
              <a:gd name="connsiteY38" fmla="*/ 907912 h 3420248"/>
              <a:gd name="connsiteX39" fmla="*/ 2567405 w 2581673"/>
              <a:gd name="connsiteY39" fmla="*/ 3420248 h 3420248"/>
              <a:gd name="connsiteX40" fmla="*/ 49318 w 2581673"/>
              <a:gd name="connsiteY40" fmla="*/ 3420248 h 3420248"/>
              <a:gd name="connsiteX41" fmla="*/ 22172 w 2581673"/>
              <a:gd name="connsiteY41" fmla="*/ 3393100 h 3420248"/>
              <a:gd name="connsiteX42" fmla="*/ 22132 w 2581673"/>
              <a:gd name="connsiteY42" fmla="*/ 3385186 h 3420248"/>
              <a:gd name="connsiteX43" fmla="*/ 18545 w 2581673"/>
              <a:gd name="connsiteY43" fmla="*/ 3385176 h 3420248"/>
              <a:gd name="connsiteX44" fmla="*/ 18545 w 2581673"/>
              <a:gd name="connsiteY44" fmla="*/ 3073899 h 3420248"/>
              <a:gd name="connsiteX45" fmla="*/ 3471 w 2581673"/>
              <a:gd name="connsiteY45" fmla="*/ 3025648 h 3420248"/>
              <a:gd name="connsiteX46" fmla="*/ 0 w 2581673"/>
              <a:gd name="connsiteY46"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0882 w 2581673"/>
              <a:gd name="connsiteY9" fmla="*/ 2544715 h 3420248"/>
              <a:gd name="connsiteX10" fmla="*/ 16465 w 2581673"/>
              <a:gd name="connsiteY10" fmla="*/ 2512336 h 3420248"/>
              <a:gd name="connsiteX11" fmla="*/ 13730 w 2581673"/>
              <a:gd name="connsiteY11" fmla="*/ 0 h 3420248"/>
              <a:gd name="connsiteX12" fmla="*/ 2531817 w 2581673"/>
              <a:gd name="connsiteY12" fmla="*/ 0 h 3420248"/>
              <a:gd name="connsiteX13" fmla="*/ 2558963 w 2581673"/>
              <a:gd name="connsiteY13" fmla="*/ 27148 h 3420248"/>
              <a:gd name="connsiteX14" fmla="*/ 2559004 w 2581673"/>
              <a:gd name="connsiteY14" fmla="*/ 35062 h 3420248"/>
              <a:gd name="connsiteX15" fmla="*/ 2562590 w 2581673"/>
              <a:gd name="connsiteY15" fmla="*/ 35072 h 3420248"/>
              <a:gd name="connsiteX16" fmla="*/ 2562590 w 2581673"/>
              <a:gd name="connsiteY16" fmla="*/ 303633 h 3420248"/>
              <a:gd name="connsiteX17" fmla="*/ 2562590 w 2581673"/>
              <a:gd name="connsiteY17" fmla="*/ 346349 h 3420248"/>
              <a:gd name="connsiteX18" fmla="*/ 2569615 w 2581673"/>
              <a:gd name="connsiteY18" fmla="*/ 370207 h 3420248"/>
              <a:gd name="connsiteX19" fmla="*/ 2577664 w 2581673"/>
              <a:gd name="connsiteY19" fmla="*/ 394600 h 3420248"/>
              <a:gd name="connsiteX20" fmla="*/ 2581135 w 2581673"/>
              <a:gd name="connsiteY20" fmla="*/ 418106 h 3420248"/>
              <a:gd name="connsiteX21" fmla="*/ 2581673 w 2581673"/>
              <a:gd name="connsiteY21" fmla="*/ 436202 h 3420248"/>
              <a:gd name="connsiteX22" fmla="*/ 2576921 w 2581673"/>
              <a:gd name="connsiteY22" fmla="*/ 455160 h 3420248"/>
              <a:gd name="connsiteX23" fmla="*/ 2578897 w 2581673"/>
              <a:gd name="connsiteY23" fmla="*/ 467958 h 3420248"/>
              <a:gd name="connsiteX24" fmla="*/ 2573807 w 2581673"/>
              <a:gd name="connsiteY24" fmla="*/ 491792 h 3420248"/>
              <a:gd name="connsiteX25" fmla="*/ 2569118 w 2581673"/>
              <a:gd name="connsiteY25" fmla="*/ 526659 h 3420248"/>
              <a:gd name="connsiteX26" fmla="*/ 2564119 w 2581673"/>
              <a:gd name="connsiteY26" fmla="*/ 550660 h 3420248"/>
              <a:gd name="connsiteX27" fmla="*/ 2562589 w 2581673"/>
              <a:gd name="connsiteY27" fmla="*/ 555288 h 3420248"/>
              <a:gd name="connsiteX28" fmla="*/ 2562589 w 2581673"/>
              <a:gd name="connsiteY28" fmla="*/ 712341 h 3420248"/>
              <a:gd name="connsiteX29" fmla="*/ 2564300 w 2581673"/>
              <a:gd name="connsiteY29" fmla="*/ 723926 h 3420248"/>
              <a:gd name="connsiteX30" fmla="*/ 2562589 w 2581673"/>
              <a:gd name="connsiteY30" fmla="*/ 763012 h 3420248"/>
              <a:gd name="connsiteX31" fmla="*/ 2564920 w 2581673"/>
              <a:gd name="connsiteY31" fmla="*/ 768689 h 3420248"/>
              <a:gd name="connsiteX32" fmla="*/ 2562589 w 2581673"/>
              <a:gd name="connsiteY32" fmla="*/ 806901 h 3420248"/>
              <a:gd name="connsiteX33" fmla="*/ 2564568 w 2581673"/>
              <a:gd name="connsiteY33" fmla="*/ 848769 h 3420248"/>
              <a:gd name="connsiteX34" fmla="*/ 2569887 w 2581673"/>
              <a:gd name="connsiteY34" fmla="*/ 851895 h 3420248"/>
              <a:gd name="connsiteX35" fmla="*/ 2570355 w 2581673"/>
              <a:gd name="connsiteY35" fmla="*/ 861077 h 3420248"/>
              <a:gd name="connsiteX36" fmla="*/ 2570253 w 2581673"/>
              <a:gd name="connsiteY36" fmla="*/ 875533 h 3420248"/>
              <a:gd name="connsiteX37" fmla="*/ 2564670 w 2581673"/>
              <a:gd name="connsiteY37" fmla="*/ 907912 h 3420248"/>
              <a:gd name="connsiteX38" fmla="*/ 2567405 w 2581673"/>
              <a:gd name="connsiteY38" fmla="*/ 3420248 h 3420248"/>
              <a:gd name="connsiteX39" fmla="*/ 49318 w 2581673"/>
              <a:gd name="connsiteY39" fmla="*/ 3420248 h 3420248"/>
              <a:gd name="connsiteX40" fmla="*/ 22172 w 2581673"/>
              <a:gd name="connsiteY40" fmla="*/ 3393100 h 3420248"/>
              <a:gd name="connsiteX41" fmla="*/ 22132 w 2581673"/>
              <a:gd name="connsiteY41" fmla="*/ 3385186 h 3420248"/>
              <a:gd name="connsiteX42" fmla="*/ 18545 w 2581673"/>
              <a:gd name="connsiteY42" fmla="*/ 3385176 h 3420248"/>
              <a:gd name="connsiteX43" fmla="*/ 18545 w 2581673"/>
              <a:gd name="connsiteY43" fmla="*/ 3073899 h 3420248"/>
              <a:gd name="connsiteX44" fmla="*/ 3471 w 2581673"/>
              <a:gd name="connsiteY44" fmla="*/ 3025648 h 3420248"/>
              <a:gd name="connsiteX45" fmla="*/ 0 w 2581673"/>
              <a:gd name="connsiteY45"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6465 w 2581673"/>
              <a:gd name="connsiteY9" fmla="*/ 2512336 h 3420248"/>
              <a:gd name="connsiteX10" fmla="*/ 13730 w 2581673"/>
              <a:gd name="connsiteY10" fmla="*/ 0 h 3420248"/>
              <a:gd name="connsiteX11" fmla="*/ 2531817 w 2581673"/>
              <a:gd name="connsiteY11" fmla="*/ 0 h 3420248"/>
              <a:gd name="connsiteX12" fmla="*/ 2558963 w 2581673"/>
              <a:gd name="connsiteY12" fmla="*/ 27148 h 3420248"/>
              <a:gd name="connsiteX13" fmla="*/ 2559004 w 2581673"/>
              <a:gd name="connsiteY13" fmla="*/ 35062 h 3420248"/>
              <a:gd name="connsiteX14" fmla="*/ 2562590 w 2581673"/>
              <a:gd name="connsiteY14" fmla="*/ 35072 h 3420248"/>
              <a:gd name="connsiteX15" fmla="*/ 2562590 w 2581673"/>
              <a:gd name="connsiteY15" fmla="*/ 303633 h 3420248"/>
              <a:gd name="connsiteX16" fmla="*/ 2562590 w 2581673"/>
              <a:gd name="connsiteY16" fmla="*/ 346349 h 3420248"/>
              <a:gd name="connsiteX17" fmla="*/ 2569615 w 2581673"/>
              <a:gd name="connsiteY17" fmla="*/ 370207 h 3420248"/>
              <a:gd name="connsiteX18" fmla="*/ 2577664 w 2581673"/>
              <a:gd name="connsiteY18" fmla="*/ 394600 h 3420248"/>
              <a:gd name="connsiteX19" fmla="*/ 2581135 w 2581673"/>
              <a:gd name="connsiteY19" fmla="*/ 418106 h 3420248"/>
              <a:gd name="connsiteX20" fmla="*/ 2581673 w 2581673"/>
              <a:gd name="connsiteY20" fmla="*/ 436202 h 3420248"/>
              <a:gd name="connsiteX21" fmla="*/ 2576921 w 2581673"/>
              <a:gd name="connsiteY21" fmla="*/ 455160 h 3420248"/>
              <a:gd name="connsiteX22" fmla="*/ 2578897 w 2581673"/>
              <a:gd name="connsiteY22" fmla="*/ 467958 h 3420248"/>
              <a:gd name="connsiteX23" fmla="*/ 2573807 w 2581673"/>
              <a:gd name="connsiteY23" fmla="*/ 491792 h 3420248"/>
              <a:gd name="connsiteX24" fmla="*/ 2569118 w 2581673"/>
              <a:gd name="connsiteY24" fmla="*/ 526659 h 3420248"/>
              <a:gd name="connsiteX25" fmla="*/ 2564119 w 2581673"/>
              <a:gd name="connsiteY25" fmla="*/ 550660 h 3420248"/>
              <a:gd name="connsiteX26" fmla="*/ 2562589 w 2581673"/>
              <a:gd name="connsiteY26" fmla="*/ 555288 h 3420248"/>
              <a:gd name="connsiteX27" fmla="*/ 2562589 w 2581673"/>
              <a:gd name="connsiteY27" fmla="*/ 712341 h 3420248"/>
              <a:gd name="connsiteX28" fmla="*/ 2564300 w 2581673"/>
              <a:gd name="connsiteY28" fmla="*/ 723926 h 3420248"/>
              <a:gd name="connsiteX29" fmla="*/ 2562589 w 2581673"/>
              <a:gd name="connsiteY29" fmla="*/ 763012 h 3420248"/>
              <a:gd name="connsiteX30" fmla="*/ 2564920 w 2581673"/>
              <a:gd name="connsiteY30" fmla="*/ 768689 h 3420248"/>
              <a:gd name="connsiteX31" fmla="*/ 2562589 w 2581673"/>
              <a:gd name="connsiteY31" fmla="*/ 806901 h 3420248"/>
              <a:gd name="connsiteX32" fmla="*/ 2564568 w 2581673"/>
              <a:gd name="connsiteY32" fmla="*/ 848769 h 3420248"/>
              <a:gd name="connsiteX33" fmla="*/ 2569887 w 2581673"/>
              <a:gd name="connsiteY33" fmla="*/ 851895 h 3420248"/>
              <a:gd name="connsiteX34" fmla="*/ 2570355 w 2581673"/>
              <a:gd name="connsiteY34" fmla="*/ 861077 h 3420248"/>
              <a:gd name="connsiteX35" fmla="*/ 2570253 w 2581673"/>
              <a:gd name="connsiteY35" fmla="*/ 875533 h 3420248"/>
              <a:gd name="connsiteX36" fmla="*/ 2564670 w 2581673"/>
              <a:gd name="connsiteY36" fmla="*/ 907912 h 3420248"/>
              <a:gd name="connsiteX37" fmla="*/ 2567405 w 2581673"/>
              <a:gd name="connsiteY37" fmla="*/ 3420248 h 3420248"/>
              <a:gd name="connsiteX38" fmla="*/ 49318 w 2581673"/>
              <a:gd name="connsiteY38" fmla="*/ 3420248 h 3420248"/>
              <a:gd name="connsiteX39" fmla="*/ 22172 w 2581673"/>
              <a:gd name="connsiteY39" fmla="*/ 3393100 h 3420248"/>
              <a:gd name="connsiteX40" fmla="*/ 22132 w 2581673"/>
              <a:gd name="connsiteY40" fmla="*/ 3385186 h 3420248"/>
              <a:gd name="connsiteX41" fmla="*/ 18545 w 2581673"/>
              <a:gd name="connsiteY41" fmla="*/ 3385176 h 3420248"/>
              <a:gd name="connsiteX42" fmla="*/ 18545 w 2581673"/>
              <a:gd name="connsiteY42" fmla="*/ 3073899 h 3420248"/>
              <a:gd name="connsiteX43" fmla="*/ 3471 w 2581673"/>
              <a:gd name="connsiteY43" fmla="*/ 3025648 h 3420248"/>
              <a:gd name="connsiteX44" fmla="*/ 0 w 2581673"/>
              <a:gd name="connsiteY44"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6465 w 2581673"/>
              <a:gd name="connsiteY8" fmla="*/ 2512336 h 3420248"/>
              <a:gd name="connsiteX9" fmla="*/ 13730 w 2581673"/>
              <a:gd name="connsiteY9" fmla="*/ 0 h 3420248"/>
              <a:gd name="connsiteX10" fmla="*/ 2531817 w 2581673"/>
              <a:gd name="connsiteY10" fmla="*/ 0 h 3420248"/>
              <a:gd name="connsiteX11" fmla="*/ 2558963 w 2581673"/>
              <a:gd name="connsiteY11" fmla="*/ 27148 h 3420248"/>
              <a:gd name="connsiteX12" fmla="*/ 2559004 w 2581673"/>
              <a:gd name="connsiteY12" fmla="*/ 35062 h 3420248"/>
              <a:gd name="connsiteX13" fmla="*/ 2562590 w 2581673"/>
              <a:gd name="connsiteY13" fmla="*/ 35072 h 3420248"/>
              <a:gd name="connsiteX14" fmla="*/ 2562590 w 2581673"/>
              <a:gd name="connsiteY14" fmla="*/ 303633 h 3420248"/>
              <a:gd name="connsiteX15" fmla="*/ 2562590 w 2581673"/>
              <a:gd name="connsiteY15" fmla="*/ 346349 h 3420248"/>
              <a:gd name="connsiteX16" fmla="*/ 2569615 w 2581673"/>
              <a:gd name="connsiteY16" fmla="*/ 370207 h 3420248"/>
              <a:gd name="connsiteX17" fmla="*/ 2577664 w 2581673"/>
              <a:gd name="connsiteY17" fmla="*/ 394600 h 3420248"/>
              <a:gd name="connsiteX18" fmla="*/ 2581135 w 2581673"/>
              <a:gd name="connsiteY18" fmla="*/ 418106 h 3420248"/>
              <a:gd name="connsiteX19" fmla="*/ 2581673 w 2581673"/>
              <a:gd name="connsiteY19" fmla="*/ 436202 h 3420248"/>
              <a:gd name="connsiteX20" fmla="*/ 2576921 w 2581673"/>
              <a:gd name="connsiteY20" fmla="*/ 455160 h 3420248"/>
              <a:gd name="connsiteX21" fmla="*/ 2578897 w 2581673"/>
              <a:gd name="connsiteY21" fmla="*/ 467958 h 3420248"/>
              <a:gd name="connsiteX22" fmla="*/ 2573807 w 2581673"/>
              <a:gd name="connsiteY22" fmla="*/ 491792 h 3420248"/>
              <a:gd name="connsiteX23" fmla="*/ 2569118 w 2581673"/>
              <a:gd name="connsiteY23" fmla="*/ 526659 h 3420248"/>
              <a:gd name="connsiteX24" fmla="*/ 2564119 w 2581673"/>
              <a:gd name="connsiteY24" fmla="*/ 550660 h 3420248"/>
              <a:gd name="connsiteX25" fmla="*/ 2562589 w 2581673"/>
              <a:gd name="connsiteY25" fmla="*/ 555288 h 3420248"/>
              <a:gd name="connsiteX26" fmla="*/ 2562589 w 2581673"/>
              <a:gd name="connsiteY26" fmla="*/ 712341 h 3420248"/>
              <a:gd name="connsiteX27" fmla="*/ 2564300 w 2581673"/>
              <a:gd name="connsiteY27" fmla="*/ 723926 h 3420248"/>
              <a:gd name="connsiteX28" fmla="*/ 2562589 w 2581673"/>
              <a:gd name="connsiteY28" fmla="*/ 763012 h 3420248"/>
              <a:gd name="connsiteX29" fmla="*/ 2564920 w 2581673"/>
              <a:gd name="connsiteY29" fmla="*/ 768689 h 3420248"/>
              <a:gd name="connsiteX30" fmla="*/ 2562589 w 2581673"/>
              <a:gd name="connsiteY30" fmla="*/ 806901 h 3420248"/>
              <a:gd name="connsiteX31" fmla="*/ 2564568 w 2581673"/>
              <a:gd name="connsiteY31" fmla="*/ 848769 h 3420248"/>
              <a:gd name="connsiteX32" fmla="*/ 2569887 w 2581673"/>
              <a:gd name="connsiteY32" fmla="*/ 851895 h 3420248"/>
              <a:gd name="connsiteX33" fmla="*/ 2570355 w 2581673"/>
              <a:gd name="connsiteY33" fmla="*/ 861077 h 3420248"/>
              <a:gd name="connsiteX34" fmla="*/ 2570253 w 2581673"/>
              <a:gd name="connsiteY34" fmla="*/ 875533 h 3420248"/>
              <a:gd name="connsiteX35" fmla="*/ 2564670 w 2581673"/>
              <a:gd name="connsiteY35" fmla="*/ 907912 h 3420248"/>
              <a:gd name="connsiteX36" fmla="*/ 2567405 w 2581673"/>
              <a:gd name="connsiteY36" fmla="*/ 3420248 h 3420248"/>
              <a:gd name="connsiteX37" fmla="*/ 49318 w 2581673"/>
              <a:gd name="connsiteY37" fmla="*/ 3420248 h 3420248"/>
              <a:gd name="connsiteX38" fmla="*/ 22172 w 2581673"/>
              <a:gd name="connsiteY38" fmla="*/ 3393100 h 3420248"/>
              <a:gd name="connsiteX39" fmla="*/ 22132 w 2581673"/>
              <a:gd name="connsiteY39" fmla="*/ 3385186 h 3420248"/>
              <a:gd name="connsiteX40" fmla="*/ 18545 w 2581673"/>
              <a:gd name="connsiteY40" fmla="*/ 3385176 h 3420248"/>
              <a:gd name="connsiteX41" fmla="*/ 18545 w 2581673"/>
              <a:gd name="connsiteY41" fmla="*/ 3073899 h 3420248"/>
              <a:gd name="connsiteX42" fmla="*/ 3471 w 2581673"/>
              <a:gd name="connsiteY42" fmla="*/ 3025648 h 3420248"/>
              <a:gd name="connsiteX43" fmla="*/ 0 w 2581673"/>
              <a:gd name="connsiteY43"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6465 w 2581673"/>
              <a:gd name="connsiteY7" fmla="*/ 2512336 h 3420248"/>
              <a:gd name="connsiteX8" fmla="*/ 13730 w 2581673"/>
              <a:gd name="connsiteY8" fmla="*/ 0 h 3420248"/>
              <a:gd name="connsiteX9" fmla="*/ 2531817 w 2581673"/>
              <a:gd name="connsiteY9" fmla="*/ 0 h 3420248"/>
              <a:gd name="connsiteX10" fmla="*/ 2558963 w 2581673"/>
              <a:gd name="connsiteY10" fmla="*/ 27148 h 3420248"/>
              <a:gd name="connsiteX11" fmla="*/ 2559004 w 2581673"/>
              <a:gd name="connsiteY11" fmla="*/ 35062 h 3420248"/>
              <a:gd name="connsiteX12" fmla="*/ 2562590 w 2581673"/>
              <a:gd name="connsiteY12" fmla="*/ 35072 h 3420248"/>
              <a:gd name="connsiteX13" fmla="*/ 2562590 w 2581673"/>
              <a:gd name="connsiteY13" fmla="*/ 303633 h 3420248"/>
              <a:gd name="connsiteX14" fmla="*/ 2562590 w 2581673"/>
              <a:gd name="connsiteY14" fmla="*/ 346349 h 3420248"/>
              <a:gd name="connsiteX15" fmla="*/ 2569615 w 2581673"/>
              <a:gd name="connsiteY15" fmla="*/ 370207 h 3420248"/>
              <a:gd name="connsiteX16" fmla="*/ 2577664 w 2581673"/>
              <a:gd name="connsiteY16" fmla="*/ 394600 h 3420248"/>
              <a:gd name="connsiteX17" fmla="*/ 2581135 w 2581673"/>
              <a:gd name="connsiteY17" fmla="*/ 418106 h 3420248"/>
              <a:gd name="connsiteX18" fmla="*/ 2581673 w 2581673"/>
              <a:gd name="connsiteY18" fmla="*/ 436202 h 3420248"/>
              <a:gd name="connsiteX19" fmla="*/ 2576921 w 2581673"/>
              <a:gd name="connsiteY19" fmla="*/ 455160 h 3420248"/>
              <a:gd name="connsiteX20" fmla="*/ 2578897 w 2581673"/>
              <a:gd name="connsiteY20" fmla="*/ 467958 h 3420248"/>
              <a:gd name="connsiteX21" fmla="*/ 2573807 w 2581673"/>
              <a:gd name="connsiteY21" fmla="*/ 491792 h 3420248"/>
              <a:gd name="connsiteX22" fmla="*/ 2569118 w 2581673"/>
              <a:gd name="connsiteY22" fmla="*/ 526659 h 3420248"/>
              <a:gd name="connsiteX23" fmla="*/ 2564119 w 2581673"/>
              <a:gd name="connsiteY23" fmla="*/ 550660 h 3420248"/>
              <a:gd name="connsiteX24" fmla="*/ 2562589 w 2581673"/>
              <a:gd name="connsiteY24" fmla="*/ 555288 h 3420248"/>
              <a:gd name="connsiteX25" fmla="*/ 2562589 w 2581673"/>
              <a:gd name="connsiteY25" fmla="*/ 712341 h 3420248"/>
              <a:gd name="connsiteX26" fmla="*/ 2564300 w 2581673"/>
              <a:gd name="connsiteY26" fmla="*/ 723926 h 3420248"/>
              <a:gd name="connsiteX27" fmla="*/ 2562589 w 2581673"/>
              <a:gd name="connsiteY27" fmla="*/ 763012 h 3420248"/>
              <a:gd name="connsiteX28" fmla="*/ 2564920 w 2581673"/>
              <a:gd name="connsiteY28" fmla="*/ 768689 h 3420248"/>
              <a:gd name="connsiteX29" fmla="*/ 2562589 w 2581673"/>
              <a:gd name="connsiteY29" fmla="*/ 806901 h 3420248"/>
              <a:gd name="connsiteX30" fmla="*/ 2564568 w 2581673"/>
              <a:gd name="connsiteY30" fmla="*/ 848769 h 3420248"/>
              <a:gd name="connsiteX31" fmla="*/ 2569887 w 2581673"/>
              <a:gd name="connsiteY31" fmla="*/ 851895 h 3420248"/>
              <a:gd name="connsiteX32" fmla="*/ 2570355 w 2581673"/>
              <a:gd name="connsiteY32" fmla="*/ 861077 h 3420248"/>
              <a:gd name="connsiteX33" fmla="*/ 2570253 w 2581673"/>
              <a:gd name="connsiteY33" fmla="*/ 875533 h 3420248"/>
              <a:gd name="connsiteX34" fmla="*/ 2564670 w 2581673"/>
              <a:gd name="connsiteY34" fmla="*/ 907912 h 3420248"/>
              <a:gd name="connsiteX35" fmla="*/ 2567405 w 2581673"/>
              <a:gd name="connsiteY35" fmla="*/ 3420248 h 3420248"/>
              <a:gd name="connsiteX36" fmla="*/ 49318 w 2581673"/>
              <a:gd name="connsiteY36" fmla="*/ 3420248 h 3420248"/>
              <a:gd name="connsiteX37" fmla="*/ 22172 w 2581673"/>
              <a:gd name="connsiteY37" fmla="*/ 3393100 h 3420248"/>
              <a:gd name="connsiteX38" fmla="*/ 22132 w 2581673"/>
              <a:gd name="connsiteY38" fmla="*/ 3385186 h 3420248"/>
              <a:gd name="connsiteX39" fmla="*/ 18545 w 2581673"/>
              <a:gd name="connsiteY39" fmla="*/ 3385176 h 3420248"/>
              <a:gd name="connsiteX40" fmla="*/ 18545 w 2581673"/>
              <a:gd name="connsiteY40" fmla="*/ 3073899 h 3420248"/>
              <a:gd name="connsiteX41" fmla="*/ 3471 w 2581673"/>
              <a:gd name="connsiteY41" fmla="*/ 3025648 h 3420248"/>
              <a:gd name="connsiteX42" fmla="*/ 0 w 2581673"/>
              <a:gd name="connsiteY42" fmla="*/ 3002142 h 3420248"/>
              <a:gd name="connsiteX0" fmla="*/ 1295 w 2579497"/>
              <a:gd name="connsiteY0" fmla="*/ 3025648 h 3420248"/>
              <a:gd name="connsiteX1" fmla="*/ 2038 w 2579497"/>
              <a:gd name="connsiteY1" fmla="*/ 2965088 h 3420248"/>
              <a:gd name="connsiteX2" fmla="*/ 62 w 2579497"/>
              <a:gd name="connsiteY2" fmla="*/ 2952290 h 3420248"/>
              <a:gd name="connsiteX3" fmla="*/ 9841 w 2579497"/>
              <a:gd name="connsiteY3" fmla="*/ 2893589 h 3420248"/>
              <a:gd name="connsiteX4" fmla="*/ 14840 w 2579497"/>
              <a:gd name="connsiteY4" fmla="*/ 2869588 h 3420248"/>
              <a:gd name="connsiteX5" fmla="*/ 16370 w 2579497"/>
              <a:gd name="connsiteY5" fmla="*/ 2864960 h 3420248"/>
              <a:gd name="connsiteX6" fmla="*/ 14391 w 2579497"/>
              <a:gd name="connsiteY6" fmla="*/ 2571479 h 3420248"/>
              <a:gd name="connsiteX7" fmla="*/ 14289 w 2579497"/>
              <a:gd name="connsiteY7" fmla="*/ 2512336 h 3420248"/>
              <a:gd name="connsiteX8" fmla="*/ 11554 w 2579497"/>
              <a:gd name="connsiteY8" fmla="*/ 0 h 3420248"/>
              <a:gd name="connsiteX9" fmla="*/ 2529641 w 2579497"/>
              <a:gd name="connsiteY9" fmla="*/ 0 h 3420248"/>
              <a:gd name="connsiteX10" fmla="*/ 2556787 w 2579497"/>
              <a:gd name="connsiteY10" fmla="*/ 27148 h 3420248"/>
              <a:gd name="connsiteX11" fmla="*/ 2556828 w 2579497"/>
              <a:gd name="connsiteY11" fmla="*/ 35062 h 3420248"/>
              <a:gd name="connsiteX12" fmla="*/ 2560414 w 2579497"/>
              <a:gd name="connsiteY12" fmla="*/ 35072 h 3420248"/>
              <a:gd name="connsiteX13" fmla="*/ 2560414 w 2579497"/>
              <a:gd name="connsiteY13" fmla="*/ 303633 h 3420248"/>
              <a:gd name="connsiteX14" fmla="*/ 2560414 w 2579497"/>
              <a:gd name="connsiteY14" fmla="*/ 346349 h 3420248"/>
              <a:gd name="connsiteX15" fmla="*/ 2567439 w 2579497"/>
              <a:gd name="connsiteY15" fmla="*/ 370207 h 3420248"/>
              <a:gd name="connsiteX16" fmla="*/ 2575488 w 2579497"/>
              <a:gd name="connsiteY16" fmla="*/ 394600 h 3420248"/>
              <a:gd name="connsiteX17" fmla="*/ 2578959 w 2579497"/>
              <a:gd name="connsiteY17" fmla="*/ 418106 h 3420248"/>
              <a:gd name="connsiteX18" fmla="*/ 2579497 w 2579497"/>
              <a:gd name="connsiteY18" fmla="*/ 436202 h 3420248"/>
              <a:gd name="connsiteX19" fmla="*/ 2574745 w 2579497"/>
              <a:gd name="connsiteY19" fmla="*/ 455160 h 3420248"/>
              <a:gd name="connsiteX20" fmla="*/ 2576721 w 2579497"/>
              <a:gd name="connsiteY20" fmla="*/ 467958 h 3420248"/>
              <a:gd name="connsiteX21" fmla="*/ 2571631 w 2579497"/>
              <a:gd name="connsiteY21" fmla="*/ 491792 h 3420248"/>
              <a:gd name="connsiteX22" fmla="*/ 2566942 w 2579497"/>
              <a:gd name="connsiteY22" fmla="*/ 526659 h 3420248"/>
              <a:gd name="connsiteX23" fmla="*/ 2561943 w 2579497"/>
              <a:gd name="connsiteY23" fmla="*/ 550660 h 3420248"/>
              <a:gd name="connsiteX24" fmla="*/ 2560413 w 2579497"/>
              <a:gd name="connsiteY24" fmla="*/ 555288 h 3420248"/>
              <a:gd name="connsiteX25" fmla="*/ 2560413 w 2579497"/>
              <a:gd name="connsiteY25" fmla="*/ 712341 h 3420248"/>
              <a:gd name="connsiteX26" fmla="*/ 2562124 w 2579497"/>
              <a:gd name="connsiteY26" fmla="*/ 723926 h 3420248"/>
              <a:gd name="connsiteX27" fmla="*/ 2560413 w 2579497"/>
              <a:gd name="connsiteY27" fmla="*/ 763012 h 3420248"/>
              <a:gd name="connsiteX28" fmla="*/ 2562744 w 2579497"/>
              <a:gd name="connsiteY28" fmla="*/ 768689 h 3420248"/>
              <a:gd name="connsiteX29" fmla="*/ 2560413 w 2579497"/>
              <a:gd name="connsiteY29" fmla="*/ 806901 h 3420248"/>
              <a:gd name="connsiteX30" fmla="*/ 2562392 w 2579497"/>
              <a:gd name="connsiteY30" fmla="*/ 848769 h 3420248"/>
              <a:gd name="connsiteX31" fmla="*/ 2567711 w 2579497"/>
              <a:gd name="connsiteY31" fmla="*/ 851895 h 3420248"/>
              <a:gd name="connsiteX32" fmla="*/ 2568179 w 2579497"/>
              <a:gd name="connsiteY32" fmla="*/ 861077 h 3420248"/>
              <a:gd name="connsiteX33" fmla="*/ 2568077 w 2579497"/>
              <a:gd name="connsiteY33" fmla="*/ 875533 h 3420248"/>
              <a:gd name="connsiteX34" fmla="*/ 2562494 w 2579497"/>
              <a:gd name="connsiteY34" fmla="*/ 907912 h 3420248"/>
              <a:gd name="connsiteX35" fmla="*/ 2565229 w 2579497"/>
              <a:gd name="connsiteY35" fmla="*/ 3420248 h 3420248"/>
              <a:gd name="connsiteX36" fmla="*/ 47142 w 2579497"/>
              <a:gd name="connsiteY36" fmla="*/ 3420248 h 3420248"/>
              <a:gd name="connsiteX37" fmla="*/ 19996 w 2579497"/>
              <a:gd name="connsiteY37" fmla="*/ 3393100 h 3420248"/>
              <a:gd name="connsiteX38" fmla="*/ 19956 w 2579497"/>
              <a:gd name="connsiteY38" fmla="*/ 3385186 h 3420248"/>
              <a:gd name="connsiteX39" fmla="*/ 16369 w 2579497"/>
              <a:gd name="connsiteY39" fmla="*/ 3385176 h 3420248"/>
              <a:gd name="connsiteX40" fmla="*/ 16369 w 2579497"/>
              <a:gd name="connsiteY40" fmla="*/ 3073899 h 3420248"/>
              <a:gd name="connsiteX41" fmla="*/ 1295 w 2579497"/>
              <a:gd name="connsiteY41" fmla="*/ 3025648 h 3420248"/>
              <a:gd name="connsiteX0" fmla="*/ 0 w 2578202"/>
              <a:gd name="connsiteY0" fmla="*/ 3025648 h 3420248"/>
              <a:gd name="connsiteX1" fmla="*/ 743 w 2578202"/>
              <a:gd name="connsiteY1" fmla="*/ 296508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0 w 2578202"/>
              <a:gd name="connsiteY0" fmla="*/ 3025648 h 3420248"/>
              <a:gd name="connsiteX1" fmla="*/ 16268 w 2578202"/>
              <a:gd name="connsiteY1" fmla="*/ 297129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2903 w 2569656"/>
              <a:gd name="connsiteY28" fmla="*/ 768689 h 3420248"/>
              <a:gd name="connsiteX29" fmla="*/ 2550572 w 2569656"/>
              <a:gd name="connsiteY29" fmla="*/ 806901 h 3420248"/>
              <a:gd name="connsiteX30" fmla="*/ 2552551 w 2569656"/>
              <a:gd name="connsiteY30" fmla="*/ 848769 h 3420248"/>
              <a:gd name="connsiteX31" fmla="*/ 2557870 w 2569656"/>
              <a:gd name="connsiteY31" fmla="*/ 851895 h 3420248"/>
              <a:gd name="connsiteX32" fmla="*/ 2558338 w 2569656"/>
              <a:gd name="connsiteY32" fmla="*/ 861077 h 3420248"/>
              <a:gd name="connsiteX33" fmla="*/ 2558236 w 2569656"/>
              <a:gd name="connsiteY33" fmla="*/ 875533 h 3420248"/>
              <a:gd name="connsiteX34" fmla="*/ 2552653 w 2569656"/>
              <a:gd name="connsiteY34" fmla="*/ 907912 h 3420248"/>
              <a:gd name="connsiteX35" fmla="*/ 2555388 w 2569656"/>
              <a:gd name="connsiteY35" fmla="*/ 3420248 h 3420248"/>
              <a:gd name="connsiteX36" fmla="*/ 37301 w 2569656"/>
              <a:gd name="connsiteY36" fmla="*/ 3420248 h 3420248"/>
              <a:gd name="connsiteX37" fmla="*/ 10155 w 2569656"/>
              <a:gd name="connsiteY37" fmla="*/ 3393100 h 3420248"/>
              <a:gd name="connsiteX38" fmla="*/ 10115 w 2569656"/>
              <a:gd name="connsiteY38" fmla="*/ 3385186 h 3420248"/>
              <a:gd name="connsiteX39" fmla="*/ 6528 w 2569656"/>
              <a:gd name="connsiteY39" fmla="*/ 3385176 h 3420248"/>
              <a:gd name="connsiteX40" fmla="*/ 6528 w 2569656"/>
              <a:gd name="connsiteY40" fmla="*/ 3073899 h 3420248"/>
              <a:gd name="connsiteX41" fmla="*/ 10083 w 2569656"/>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0572 w 2569656"/>
              <a:gd name="connsiteY28" fmla="*/ 806901 h 3420248"/>
              <a:gd name="connsiteX29" fmla="*/ 2552551 w 2569656"/>
              <a:gd name="connsiteY29" fmla="*/ 848769 h 3420248"/>
              <a:gd name="connsiteX30" fmla="*/ 2557870 w 2569656"/>
              <a:gd name="connsiteY30" fmla="*/ 851895 h 3420248"/>
              <a:gd name="connsiteX31" fmla="*/ 2558338 w 2569656"/>
              <a:gd name="connsiteY31" fmla="*/ 861077 h 3420248"/>
              <a:gd name="connsiteX32" fmla="*/ 2558236 w 2569656"/>
              <a:gd name="connsiteY32" fmla="*/ 875533 h 3420248"/>
              <a:gd name="connsiteX33" fmla="*/ 2552653 w 2569656"/>
              <a:gd name="connsiteY33" fmla="*/ 907912 h 3420248"/>
              <a:gd name="connsiteX34" fmla="*/ 2555388 w 2569656"/>
              <a:gd name="connsiteY34" fmla="*/ 3420248 h 3420248"/>
              <a:gd name="connsiteX35" fmla="*/ 37301 w 2569656"/>
              <a:gd name="connsiteY35" fmla="*/ 3420248 h 3420248"/>
              <a:gd name="connsiteX36" fmla="*/ 10155 w 2569656"/>
              <a:gd name="connsiteY36" fmla="*/ 3393100 h 3420248"/>
              <a:gd name="connsiteX37" fmla="*/ 10115 w 2569656"/>
              <a:gd name="connsiteY37" fmla="*/ 3385186 h 3420248"/>
              <a:gd name="connsiteX38" fmla="*/ 6528 w 2569656"/>
              <a:gd name="connsiteY38" fmla="*/ 3385176 h 3420248"/>
              <a:gd name="connsiteX39" fmla="*/ 6528 w 2569656"/>
              <a:gd name="connsiteY39" fmla="*/ 3073899 h 3420248"/>
              <a:gd name="connsiteX40" fmla="*/ 10083 w 2569656"/>
              <a:gd name="connsiteY4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8236 w 2569656"/>
              <a:gd name="connsiteY31" fmla="*/ 875533 h 3420248"/>
              <a:gd name="connsiteX32" fmla="*/ 2552653 w 2569656"/>
              <a:gd name="connsiteY32" fmla="*/ 907912 h 3420248"/>
              <a:gd name="connsiteX33" fmla="*/ 2555388 w 2569656"/>
              <a:gd name="connsiteY33" fmla="*/ 3420248 h 3420248"/>
              <a:gd name="connsiteX34" fmla="*/ 37301 w 2569656"/>
              <a:gd name="connsiteY34" fmla="*/ 3420248 h 3420248"/>
              <a:gd name="connsiteX35" fmla="*/ 10155 w 2569656"/>
              <a:gd name="connsiteY35" fmla="*/ 3393100 h 3420248"/>
              <a:gd name="connsiteX36" fmla="*/ 10115 w 2569656"/>
              <a:gd name="connsiteY36" fmla="*/ 3385186 h 3420248"/>
              <a:gd name="connsiteX37" fmla="*/ 6528 w 2569656"/>
              <a:gd name="connsiteY37" fmla="*/ 3385176 h 3420248"/>
              <a:gd name="connsiteX38" fmla="*/ 6528 w 2569656"/>
              <a:gd name="connsiteY38" fmla="*/ 3073899 h 3420248"/>
              <a:gd name="connsiteX39" fmla="*/ 10083 w 2569656"/>
              <a:gd name="connsiteY3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2653 w 2569656"/>
              <a:gd name="connsiteY31" fmla="*/ 907912 h 3420248"/>
              <a:gd name="connsiteX32" fmla="*/ 2555388 w 2569656"/>
              <a:gd name="connsiteY32" fmla="*/ 3420248 h 3420248"/>
              <a:gd name="connsiteX33" fmla="*/ 37301 w 2569656"/>
              <a:gd name="connsiteY33" fmla="*/ 3420248 h 3420248"/>
              <a:gd name="connsiteX34" fmla="*/ 10155 w 2569656"/>
              <a:gd name="connsiteY34" fmla="*/ 3393100 h 3420248"/>
              <a:gd name="connsiteX35" fmla="*/ 10115 w 2569656"/>
              <a:gd name="connsiteY35" fmla="*/ 3385186 h 3420248"/>
              <a:gd name="connsiteX36" fmla="*/ 6528 w 2569656"/>
              <a:gd name="connsiteY36" fmla="*/ 3385176 h 3420248"/>
              <a:gd name="connsiteX37" fmla="*/ 6528 w 2569656"/>
              <a:gd name="connsiteY37" fmla="*/ 3073899 h 3420248"/>
              <a:gd name="connsiteX38" fmla="*/ 10083 w 2569656"/>
              <a:gd name="connsiteY38"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806901 h 3420248"/>
              <a:gd name="connsiteX27" fmla="*/ 2552551 w 2569656"/>
              <a:gd name="connsiteY27" fmla="*/ 848769 h 3420248"/>
              <a:gd name="connsiteX28" fmla="*/ 2557870 w 2569656"/>
              <a:gd name="connsiteY28" fmla="*/ 851895 h 3420248"/>
              <a:gd name="connsiteX29" fmla="*/ 2558338 w 2569656"/>
              <a:gd name="connsiteY29" fmla="*/ 861077 h 3420248"/>
              <a:gd name="connsiteX30" fmla="*/ 2552653 w 2569656"/>
              <a:gd name="connsiteY30" fmla="*/ 907912 h 3420248"/>
              <a:gd name="connsiteX31" fmla="*/ 2555388 w 2569656"/>
              <a:gd name="connsiteY31" fmla="*/ 3420248 h 3420248"/>
              <a:gd name="connsiteX32" fmla="*/ 37301 w 2569656"/>
              <a:gd name="connsiteY32" fmla="*/ 3420248 h 3420248"/>
              <a:gd name="connsiteX33" fmla="*/ 10155 w 2569656"/>
              <a:gd name="connsiteY33" fmla="*/ 3393100 h 3420248"/>
              <a:gd name="connsiteX34" fmla="*/ 10115 w 2569656"/>
              <a:gd name="connsiteY34" fmla="*/ 3385186 h 3420248"/>
              <a:gd name="connsiteX35" fmla="*/ 6528 w 2569656"/>
              <a:gd name="connsiteY35" fmla="*/ 3385176 h 3420248"/>
              <a:gd name="connsiteX36" fmla="*/ 6528 w 2569656"/>
              <a:gd name="connsiteY36" fmla="*/ 3073899 h 3420248"/>
              <a:gd name="connsiteX37" fmla="*/ 10083 w 2569656"/>
              <a:gd name="connsiteY37"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551 w 2569656"/>
              <a:gd name="connsiteY26" fmla="*/ 848769 h 3420248"/>
              <a:gd name="connsiteX27" fmla="*/ 2557870 w 2569656"/>
              <a:gd name="connsiteY27" fmla="*/ 851895 h 3420248"/>
              <a:gd name="connsiteX28" fmla="*/ 2558338 w 2569656"/>
              <a:gd name="connsiteY28" fmla="*/ 861077 h 3420248"/>
              <a:gd name="connsiteX29" fmla="*/ 2552653 w 2569656"/>
              <a:gd name="connsiteY29" fmla="*/ 907912 h 3420248"/>
              <a:gd name="connsiteX30" fmla="*/ 2555388 w 2569656"/>
              <a:gd name="connsiteY30" fmla="*/ 3420248 h 3420248"/>
              <a:gd name="connsiteX31" fmla="*/ 37301 w 2569656"/>
              <a:gd name="connsiteY31" fmla="*/ 3420248 h 3420248"/>
              <a:gd name="connsiteX32" fmla="*/ 10155 w 2569656"/>
              <a:gd name="connsiteY32" fmla="*/ 3393100 h 3420248"/>
              <a:gd name="connsiteX33" fmla="*/ 10115 w 2569656"/>
              <a:gd name="connsiteY33" fmla="*/ 3385186 h 3420248"/>
              <a:gd name="connsiteX34" fmla="*/ 6528 w 2569656"/>
              <a:gd name="connsiteY34" fmla="*/ 3385176 h 3420248"/>
              <a:gd name="connsiteX35" fmla="*/ 6528 w 2569656"/>
              <a:gd name="connsiteY35" fmla="*/ 3073899 h 3420248"/>
              <a:gd name="connsiteX36" fmla="*/ 10083 w 2569656"/>
              <a:gd name="connsiteY36"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7870 w 2569656"/>
              <a:gd name="connsiteY26" fmla="*/ 851895 h 3420248"/>
              <a:gd name="connsiteX27" fmla="*/ 2558338 w 2569656"/>
              <a:gd name="connsiteY27" fmla="*/ 861077 h 3420248"/>
              <a:gd name="connsiteX28" fmla="*/ 2552653 w 2569656"/>
              <a:gd name="connsiteY28" fmla="*/ 907912 h 3420248"/>
              <a:gd name="connsiteX29" fmla="*/ 2555388 w 2569656"/>
              <a:gd name="connsiteY29" fmla="*/ 3420248 h 3420248"/>
              <a:gd name="connsiteX30" fmla="*/ 37301 w 2569656"/>
              <a:gd name="connsiteY30" fmla="*/ 3420248 h 3420248"/>
              <a:gd name="connsiteX31" fmla="*/ 10155 w 2569656"/>
              <a:gd name="connsiteY31" fmla="*/ 3393100 h 3420248"/>
              <a:gd name="connsiteX32" fmla="*/ 10115 w 2569656"/>
              <a:gd name="connsiteY32" fmla="*/ 3385186 h 3420248"/>
              <a:gd name="connsiteX33" fmla="*/ 6528 w 2569656"/>
              <a:gd name="connsiteY33" fmla="*/ 3385176 h 3420248"/>
              <a:gd name="connsiteX34" fmla="*/ 6528 w 2569656"/>
              <a:gd name="connsiteY34" fmla="*/ 3073899 h 3420248"/>
              <a:gd name="connsiteX35" fmla="*/ 10083 w 2569656"/>
              <a:gd name="connsiteY35"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8338 w 2569656"/>
              <a:gd name="connsiteY26" fmla="*/ 861077 h 3420248"/>
              <a:gd name="connsiteX27" fmla="*/ 2552653 w 2569656"/>
              <a:gd name="connsiteY27" fmla="*/ 907912 h 3420248"/>
              <a:gd name="connsiteX28" fmla="*/ 2555388 w 2569656"/>
              <a:gd name="connsiteY28" fmla="*/ 3420248 h 3420248"/>
              <a:gd name="connsiteX29" fmla="*/ 37301 w 2569656"/>
              <a:gd name="connsiteY29" fmla="*/ 3420248 h 3420248"/>
              <a:gd name="connsiteX30" fmla="*/ 10155 w 2569656"/>
              <a:gd name="connsiteY30" fmla="*/ 3393100 h 3420248"/>
              <a:gd name="connsiteX31" fmla="*/ 10115 w 2569656"/>
              <a:gd name="connsiteY31" fmla="*/ 3385186 h 3420248"/>
              <a:gd name="connsiteX32" fmla="*/ 6528 w 2569656"/>
              <a:gd name="connsiteY32" fmla="*/ 3385176 h 3420248"/>
              <a:gd name="connsiteX33" fmla="*/ 6528 w 2569656"/>
              <a:gd name="connsiteY33" fmla="*/ 3073899 h 3420248"/>
              <a:gd name="connsiteX34" fmla="*/ 10083 w 2569656"/>
              <a:gd name="connsiteY34"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8338 w 2569656"/>
              <a:gd name="connsiteY25" fmla="*/ 861077 h 3420248"/>
              <a:gd name="connsiteX26" fmla="*/ 2552653 w 2569656"/>
              <a:gd name="connsiteY26" fmla="*/ 907912 h 3420248"/>
              <a:gd name="connsiteX27" fmla="*/ 2555388 w 2569656"/>
              <a:gd name="connsiteY27" fmla="*/ 3420248 h 3420248"/>
              <a:gd name="connsiteX28" fmla="*/ 37301 w 2569656"/>
              <a:gd name="connsiteY28" fmla="*/ 3420248 h 3420248"/>
              <a:gd name="connsiteX29" fmla="*/ 10155 w 2569656"/>
              <a:gd name="connsiteY29" fmla="*/ 3393100 h 3420248"/>
              <a:gd name="connsiteX30" fmla="*/ 10115 w 2569656"/>
              <a:gd name="connsiteY30" fmla="*/ 3385186 h 3420248"/>
              <a:gd name="connsiteX31" fmla="*/ 6528 w 2569656"/>
              <a:gd name="connsiteY31" fmla="*/ 3385176 h 3420248"/>
              <a:gd name="connsiteX32" fmla="*/ 6528 w 2569656"/>
              <a:gd name="connsiteY32" fmla="*/ 3073899 h 3420248"/>
              <a:gd name="connsiteX33" fmla="*/ 10083 w 2569656"/>
              <a:gd name="connsiteY33"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653 w 2569656"/>
              <a:gd name="connsiteY25" fmla="*/ 907912 h 3420248"/>
              <a:gd name="connsiteX26" fmla="*/ 2555388 w 2569656"/>
              <a:gd name="connsiteY26" fmla="*/ 3420248 h 3420248"/>
              <a:gd name="connsiteX27" fmla="*/ 37301 w 2569656"/>
              <a:gd name="connsiteY27" fmla="*/ 3420248 h 3420248"/>
              <a:gd name="connsiteX28" fmla="*/ 10155 w 2569656"/>
              <a:gd name="connsiteY28" fmla="*/ 3393100 h 3420248"/>
              <a:gd name="connsiteX29" fmla="*/ 10115 w 2569656"/>
              <a:gd name="connsiteY29" fmla="*/ 3385186 h 3420248"/>
              <a:gd name="connsiteX30" fmla="*/ 6528 w 2569656"/>
              <a:gd name="connsiteY30" fmla="*/ 3385176 h 3420248"/>
              <a:gd name="connsiteX31" fmla="*/ 6528 w 2569656"/>
              <a:gd name="connsiteY31" fmla="*/ 3073899 h 3420248"/>
              <a:gd name="connsiteX32" fmla="*/ 10083 w 2569656"/>
              <a:gd name="connsiteY32"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57101 w 2569656"/>
              <a:gd name="connsiteY21" fmla="*/ 526659 h 3420248"/>
              <a:gd name="connsiteX22" fmla="*/ 2552102 w 2569656"/>
              <a:gd name="connsiteY22" fmla="*/ 550660 h 3420248"/>
              <a:gd name="connsiteX23" fmla="*/ 2550572 w 2569656"/>
              <a:gd name="connsiteY23" fmla="*/ 555288 h 3420248"/>
              <a:gd name="connsiteX24" fmla="*/ 2552653 w 2569656"/>
              <a:gd name="connsiteY24" fmla="*/ 907912 h 3420248"/>
              <a:gd name="connsiteX25" fmla="*/ 2555388 w 2569656"/>
              <a:gd name="connsiteY25" fmla="*/ 3420248 h 3420248"/>
              <a:gd name="connsiteX26" fmla="*/ 37301 w 2569656"/>
              <a:gd name="connsiteY26" fmla="*/ 3420248 h 3420248"/>
              <a:gd name="connsiteX27" fmla="*/ 10155 w 2569656"/>
              <a:gd name="connsiteY27" fmla="*/ 3393100 h 3420248"/>
              <a:gd name="connsiteX28" fmla="*/ 10115 w 2569656"/>
              <a:gd name="connsiteY28" fmla="*/ 3385186 h 3420248"/>
              <a:gd name="connsiteX29" fmla="*/ 6528 w 2569656"/>
              <a:gd name="connsiteY29" fmla="*/ 3385176 h 3420248"/>
              <a:gd name="connsiteX30" fmla="*/ 6528 w 2569656"/>
              <a:gd name="connsiteY30" fmla="*/ 3073899 h 3420248"/>
              <a:gd name="connsiteX31" fmla="*/ 10083 w 2569656"/>
              <a:gd name="connsiteY3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03633 h 3420248"/>
              <a:gd name="connsiteX13" fmla="*/ 2550573 w 2569656"/>
              <a:gd name="connsiteY13" fmla="*/ 346349 h 3420248"/>
              <a:gd name="connsiteX14" fmla="*/ 2557598 w 2569656"/>
              <a:gd name="connsiteY14" fmla="*/ 370207 h 3420248"/>
              <a:gd name="connsiteX15" fmla="*/ 2565647 w 2569656"/>
              <a:gd name="connsiteY15" fmla="*/ 394600 h 3420248"/>
              <a:gd name="connsiteX16" fmla="*/ 2569118 w 2569656"/>
              <a:gd name="connsiteY16" fmla="*/ 418106 h 3420248"/>
              <a:gd name="connsiteX17" fmla="*/ 2569656 w 2569656"/>
              <a:gd name="connsiteY17" fmla="*/ 436202 h 3420248"/>
              <a:gd name="connsiteX18" fmla="*/ 2564904 w 2569656"/>
              <a:gd name="connsiteY18" fmla="*/ 455160 h 3420248"/>
              <a:gd name="connsiteX19" fmla="*/ 2566880 w 2569656"/>
              <a:gd name="connsiteY19" fmla="*/ 467958 h 3420248"/>
              <a:gd name="connsiteX20" fmla="*/ 2557101 w 2569656"/>
              <a:gd name="connsiteY20" fmla="*/ 526659 h 3420248"/>
              <a:gd name="connsiteX21" fmla="*/ 2552102 w 2569656"/>
              <a:gd name="connsiteY21" fmla="*/ 550660 h 3420248"/>
              <a:gd name="connsiteX22" fmla="*/ 2550572 w 2569656"/>
              <a:gd name="connsiteY22" fmla="*/ 555288 h 3420248"/>
              <a:gd name="connsiteX23" fmla="*/ 2552653 w 2569656"/>
              <a:gd name="connsiteY23" fmla="*/ 907912 h 3420248"/>
              <a:gd name="connsiteX24" fmla="*/ 2555388 w 2569656"/>
              <a:gd name="connsiteY24" fmla="*/ 3420248 h 3420248"/>
              <a:gd name="connsiteX25" fmla="*/ 37301 w 2569656"/>
              <a:gd name="connsiteY25" fmla="*/ 3420248 h 3420248"/>
              <a:gd name="connsiteX26" fmla="*/ 10155 w 2569656"/>
              <a:gd name="connsiteY26" fmla="*/ 3393100 h 3420248"/>
              <a:gd name="connsiteX27" fmla="*/ 10115 w 2569656"/>
              <a:gd name="connsiteY27" fmla="*/ 3385186 h 3420248"/>
              <a:gd name="connsiteX28" fmla="*/ 6528 w 2569656"/>
              <a:gd name="connsiteY28" fmla="*/ 3385176 h 3420248"/>
              <a:gd name="connsiteX29" fmla="*/ 6528 w 2569656"/>
              <a:gd name="connsiteY29" fmla="*/ 3073899 h 3420248"/>
              <a:gd name="connsiteX30" fmla="*/ 10083 w 2569656"/>
              <a:gd name="connsiteY3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0572 w 2569656"/>
              <a:gd name="connsiteY20" fmla="*/ 555288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656 w 2569656"/>
              <a:gd name="connsiteY14" fmla="*/ 436202 h 3420248"/>
              <a:gd name="connsiteX15" fmla="*/ 2564904 w 2569656"/>
              <a:gd name="connsiteY15" fmla="*/ 455160 h 3420248"/>
              <a:gd name="connsiteX16" fmla="*/ 2566880 w 2569656"/>
              <a:gd name="connsiteY16" fmla="*/ 467958 h 3420248"/>
              <a:gd name="connsiteX17" fmla="*/ 2557101 w 2569656"/>
              <a:gd name="connsiteY17" fmla="*/ 526659 h 3420248"/>
              <a:gd name="connsiteX18" fmla="*/ 2552102 w 2569656"/>
              <a:gd name="connsiteY18" fmla="*/ 550660 h 3420248"/>
              <a:gd name="connsiteX19" fmla="*/ 2557345 w 2569656"/>
              <a:gd name="connsiteY19" fmla="*/ 630210 h 3420248"/>
              <a:gd name="connsiteX20" fmla="*/ 2552653 w 2569656"/>
              <a:gd name="connsiteY20" fmla="*/ 907912 h 3420248"/>
              <a:gd name="connsiteX21" fmla="*/ 2555388 w 2569656"/>
              <a:gd name="connsiteY21" fmla="*/ 3420248 h 3420248"/>
              <a:gd name="connsiteX22" fmla="*/ 37301 w 2569656"/>
              <a:gd name="connsiteY22" fmla="*/ 3420248 h 3420248"/>
              <a:gd name="connsiteX23" fmla="*/ 10155 w 2569656"/>
              <a:gd name="connsiteY23" fmla="*/ 3393100 h 3420248"/>
              <a:gd name="connsiteX24" fmla="*/ 10115 w 2569656"/>
              <a:gd name="connsiteY24" fmla="*/ 3385186 h 3420248"/>
              <a:gd name="connsiteX25" fmla="*/ 6528 w 2569656"/>
              <a:gd name="connsiteY25" fmla="*/ 3385176 h 3420248"/>
              <a:gd name="connsiteX26" fmla="*/ 6528 w 2569656"/>
              <a:gd name="connsiteY26" fmla="*/ 3073899 h 3420248"/>
              <a:gd name="connsiteX27" fmla="*/ 10083 w 2569656"/>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12739 w 2566941"/>
              <a:gd name="connsiteY5" fmla="*/ 28649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2102 w 2566941"/>
              <a:gd name="connsiteY18" fmla="*/ 550660 h 3420248"/>
              <a:gd name="connsiteX19" fmla="*/ 2557345 w 2566941"/>
              <a:gd name="connsiteY19" fmla="*/ 630210 h 3420248"/>
              <a:gd name="connsiteX20" fmla="*/ 2552653 w 2566941"/>
              <a:gd name="connsiteY20" fmla="*/ 907912 h 3420248"/>
              <a:gd name="connsiteX21" fmla="*/ 2555388 w 2566941"/>
              <a:gd name="connsiteY21" fmla="*/ 3420248 h 3420248"/>
              <a:gd name="connsiteX22" fmla="*/ 37301 w 2566941"/>
              <a:gd name="connsiteY22" fmla="*/ 3420248 h 3420248"/>
              <a:gd name="connsiteX23" fmla="*/ 10155 w 2566941"/>
              <a:gd name="connsiteY23" fmla="*/ 3393100 h 3420248"/>
              <a:gd name="connsiteX24" fmla="*/ 10115 w 2566941"/>
              <a:gd name="connsiteY24" fmla="*/ 3385186 h 3420248"/>
              <a:gd name="connsiteX25" fmla="*/ 6528 w 2566941"/>
              <a:gd name="connsiteY25" fmla="*/ 3385176 h 3420248"/>
              <a:gd name="connsiteX26" fmla="*/ 6528 w 2566941"/>
              <a:gd name="connsiteY26" fmla="*/ 3073899 h 3420248"/>
              <a:gd name="connsiteX27" fmla="*/ 10083 w 2566941"/>
              <a:gd name="connsiteY27" fmla="*/ 3025648 h 3420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566941" h="3420248">
                <a:moveTo>
                  <a:pt x="10083" y="3025648"/>
                </a:moveTo>
                <a:cubicBezTo>
                  <a:pt x="10331" y="3005461"/>
                  <a:pt x="7474" y="2991485"/>
                  <a:pt x="7722" y="2971298"/>
                </a:cubicBezTo>
                <a:cubicBezTo>
                  <a:pt x="8183" y="2966004"/>
                  <a:pt x="14541" y="2958395"/>
                  <a:pt x="15061" y="2952290"/>
                </a:cubicBezTo>
                <a:lnTo>
                  <a:pt x="0" y="2893589"/>
                </a:lnTo>
                <a:lnTo>
                  <a:pt x="4999" y="2869588"/>
                </a:lnTo>
                <a:lnTo>
                  <a:pt x="12739" y="2864960"/>
                </a:lnTo>
                <a:cubicBezTo>
                  <a:pt x="12079" y="2767133"/>
                  <a:pt x="5210" y="2669306"/>
                  <a:pt x="4550" y="2571479"/>
                </a:cubicBezTo>
                <a:lnTo>
                  <a:pt x="4448" y="2512336"/>
                </a:lnTo>
                <a:cubicBezTo>
                  <a:pt x="3536" y="1674891"/>
                  <a:pt x="2625" y="837445"/>
                  <a:pt x="1713" y="0"/>
                </a:cubicBezTo>
                <a:lnTo>
                  <a:pt x="2519800" y="0"/>
                </a:lnTo>
                <a:cubicBezTo>
                  <a:pt x="2534776" y="43"/>
                  <a:pt x="2546908" y="12172"/>
                  <a:pt x="2546946" y="27148"/>
                </a:cubicBezTo>
                <a:cubicBezTo>
                  <a:pt x="2552075" y="77753"/>
                  <a:pt x="2549972" y="148266"/>
                  <a:pt x="2550576" y="201466"/>
                </a:cubicBezTo>
                <a:cubicBezTo>
                  <a:pt x="2550575" y="249760"/>
                  <a:pt x="2553966" y="233348"/>
                  <a:pt x="2553965" y="281642"/>
                </a:cubicBezTo>
                <a:lnTo>
                  <a:pt x="2557601" y="339557"/>
                </a:lnTo>
                <a:cubicBezTo>
                  <a:pt x="2560216" y="365317"/>
                  <a:pt x="2561671" y="379473"/>
                  <a:pt x="2562888" y="398740"/>
                </a:cubicBezTo>
                <a:lnTo>
                  <a:pt x="2564904" y="455160"/>
                </a:lnTo>
                <a:cubicBezTo>
                  <a:pt x="2564443" y="460454"/>
                  <a:pt x="2567400" y="461853"/>
                  <a:pt x="2566880" y="467958"/>
                </a:cubicBezTo>
                <a:lnTo>
                  <a:pt x="2557101" y="526659"/>
                </a:lnTo>
                <a:lnTo>
                  <a:pt x="2552102" y="550660"/>
                </a:lnTo>
                <a:lnTo>
                  <a:pt x="2557345" y="630210"/>
                </a:lnTo>
                <a:cubicBezTo>
                  <a:pt x="2557437" y="689752"/>
                  <a:pt x="2551850" y="430419"/>
                  <a:pt x="2552653" y="907912"/>
                </a:cubicBezTo>
                <a:cubicBezTo>
                  <a:pt x="2553565" y="1745357"/>
                  <a:pt x="2554476" y="2582803"/>
                  <a:pt x="2555388" y="3420248"/>
                </a:cubicBezTo>
                <a:lnTo>
                  <a:pt x="37301" y="3420248"/>
                </a:lnTo>
                <a:cubicBezTo>
                  <a:pt x="22325" y="3420205"/>
                  <a:pt x="10193" y="3408076"/>
                  <a:pt x="10155" y="3393100"/>
                </a:cubicBezTo>
                <a:cubicBezTo>
                  <a:pt x="10142" y="3390462"/>
                  <a:pt x="10128" y="3387824"/>
                  <a:pt x="10115" y="3385186"/>
                </a:cubicBezTo>
                <a:lnTo>
                  <a:pt x="6528" y="3385176"/>
                </a:lnTo>
                <a:lnTo>
                  <a:pt x="6528" y="3073899"/>
                </a:lnTo>
                <a:lnTo>
                  <a:pt x="10083" y="3025648"/>
                </a:lnTo>
                <a:close/>
              </a:path>
            </a:pathLst>
          </a:custGeom>
          <a:blipFill>
            <a:blip r:embed="rId2"/>
            <a:tile tx="0" ty="0" sx="100000" sy="100000" flip="none" algn="tl"/>
          </a:blipFill>
          <a:ln w="9525" cap="flat">
            <a:noFill/>
            <a:prstDash val="solid"/>
            <a:miter/>
          </a:ln>
        </p:spPr>
        <p:txBody>
          <a:bodyPr wrap="square" rtlCol="0" anchor="ctr">
            <a:noAutofit/>
          </a:bodyPr>
          <a:lstStyle/>
          <a:p>
            <a:endParaRPr lang="en-US"/>
          </a:p>
        </p:txBody>
      </p:sp>
      <p:pic>
        <p:nvPicPr>
          <p:cNvPr id="10244" name="Picture 4" descr="Learn about Ukraine's resilience and its history with Russia through these  4 songs | University of Pittsburgh">
            <a:extLst>
              <a:ext uri="{FF2B5EF4-FFF2-40B4-BE49-F238E27FC236}">
                <a16:creationId xmlns:a16="http://schemas.microsoft.com/office/drawing/2014/main" id="{C73A1314-58F8-4804-B4D4-02C4FEE3F316}"/>
              </a:ext>
            </a:extLst>
          </p:cNvPr>
          <p:cNvPicPr>
            <a:picLocks noChangeAspect="1" noChangeArrowheads="1"/>
          </p:cNvPicPr>
          <p:nvPr/>
        </p:nvPicPr>
        <p:blipFill rotWithShape="1">
          <a:blip r:embed="rId3">
            <a:alphaModFix amt="84000"/>
            <a:extLst>
              <a:ext uri="{28A0092B-C50C-407E-A947-70E740481C1C}">
                <a14:useLocalDpi xmlns:a14="http://schemas.microsoft.com/office/drawing/2010/main" val="0"/>
              </a:ext>
            </a:extLst>
          </a:blip>
          <a:srcRect l="35721" r="27988" b="2"/>
          <a:stretch/>
        </p:blipFill>
        <p:spPr bwMode="auto">
          <a:xfrm rot="21407666">
            <a:off x="1811945" y="2474079"/>
            <a:ext cx="2699860" cy="3604151"/>
          </a:xfrm>
          <a:custGeom>
            <a:avLst/>
            <a:gdLst/>
            <a:ahLst/>
            <a:cxnLst/>
            <a:rect l="l" t="t" r="r" b="b"/>
            <a:pathLst>
              <a:path w="2968026" h="3962138">
                <a:moveTo>
                  <a:pt x="1981" y="0"/>
                </a:moveTo>
                <a:lnTo>
                  <a:pt x="2913519" y="0"/>
                </a:lnTo>
                <a:cubicBezTo>
                  <a:pt x="2930835" y="50"/>
                  <a:pt x="2944863" y="14101"/>
                  <a:pt x="2944907" y="31449"/>
                </a:cubicBezTo>
                <a:cubicBezTo>
                  <a:pt x="2950837" y="90072"/>
                  <a:pt x="2948405" y="171757"/>
                  <a:pt x="2949104" y="233386"/>
                </a:cubicBezTo>
                <a:cubicBezTo>
                  <a:pt x="2949103" y="289331"/>
                  <a:pt x="2953024" y="270319"/>
                  <a:pt x="2953023" y="326264"/>
                </a:cubicBezTo>
                <a:lnTo>
                  <a:pt x="2957227" y="393355"/>
                </a:lnTo>
                <a:cubicBezTo>
                  <a:pt x="2960250" y="423196"/>
                  <a:pt x="2961933" y="439595"/>
                  <a:pt x="2963340" y="461915"/>
                </a:cubicBezTo>
                <a:lnTo>
                  <a:pt x="2965671" y="527274"/>
                </a:lnTo>
                <a:cubicBezTo>
                  <a:pt x="2965138" y="533407"/>
                  <a:pt x="2968557" y="535027"/>
                  <a:pt x="2967955" y="542099"/>
                </a:cubicBezTo>
                <a:lnTo>
                  <a:pt x="2956649" y="610101"/>
                </a:lnTo>
                <a:lnTo>
                  <a:pt x="2950869" y="637904"/>
                </a:lnTo>
                <a:lnTo>
                  <a:pt x="2956931" y="730058"/>
                </a:lnTo>
                <a:cubicBezTo>
                  <a:pt x="2957037" y="799034"/>
                  <a:pt x="2950577" y="498613"/>
                  <a:pt x="2951505" y="1051758"/>
                </a:cubicBezTo>
                <a:cubicBezTo>
                  <a:pt x="2952560" y="2021884"/>
                  <a:pt x="2953613" y="2992012"/>
                  <a:pt x="2954668" y="3962138"/>
                </a:cubicBezTo>
                <a:lnTo>
                  <a:pt x="43129" y="3962138"/>
                </a:lnTo>
                <a:cubicBezTo>
                  <a:pt x="25813" y="3962088"/>
                  <a:pt x="11786" y="3948038"/>
                  <a:pt x="11742" y="3930689"/>
                </a:cubicBezTo>
                <a:cubicBezTo>
                  <a:pt x="11727" y="3927633"/>
                  <a:pt x="11711" y="3924577"/>
                  <a:pt x="11695" y="3921521"/>
                </a:cubicBezTo>
                <a:lnTo>
                  <a:pt x="7548" y="3921509"/>
                </a:lnTo>
                <a:lnTo>
                  <a:pt x="7548" y="3560915"/>
                </a:lnTo>
                <a:lnTo>
                  <a:pt x="11658" y="3505019"/>
                </a:lnTo>
                <a:cubicBezTo>
                  <a:pt x="11945" y="3481634"/>
                  <a:pt x="8642" y="3465444"/>
                  <a:pt x="8929" y="3442058"/>
                </a:cubicBezTo>
                <a:cubicBezTo>
                  <a:pt x="9462" y="3435926"/>
                  <a:pt x="16813" y="3427111"/>
                  <a:pt x="17414" y="3420039"/>
                </a:cubicBezTo>
                <a:lnTo>
                  <a:pt x="0" y="3352037"/>
                </a:lnTo>
                <a:lnTo>
                  <a:pt x="5780" y="3324234"/>
                </a:lnTo>
                <a:lnTo>
                  <a:pt x="14729" y="3318873"/>
                </a:lnTo>
                <a:cubicBezTo>
                  <a:pt x="13966" y="3205546"/>
                  <a:pt x="6024" y="3092220"/>
                  <a:pt x="5261" y="2978894"/>
                </a:cubicBezTo>
                <a:lnTo>
                  <a:pt x="5143" y="2910380"/>
                </a:lnTo>
                <a:cubicBezTo>
                  <a:pt x="4089" y="1940254"/>
                  <a:pt x="3035" y="970126"/>
                  <a:pt x="1981" y="0"/>
                </a:cubicBezTo>
                <a:close/>
              </a:path>
            </a:pathLst>
          </a:custGeom>
          <a:noFill/>
          <a:extLst>
            <a:ext uri="{909E8E84-426E-40DD-AFC4-6F175D3DCCD1}">
              <a14:hiddenFill xmlns:a14="http://schemas.microsoft.com/office/drawing/2010/main">
                <a:solidFill>
                  <a:srgbClr val="FFFFFF"/>
                </a:solidFill>
              </a14:hiddenFill>
            </a:ext>
          </a:extLst>
        </p:spPr>
      </p:pic>
      <p:sp>
        <p:nvSpPr>
          <p:cNvPr id="10294" name="Rectangle 10293">
            <a:extLst>
              <a:ext uri="{FF2B5EF4-FFF2-40B4-BE49-F238E27FC236}">
                <a16:creationId xmlns:a16="http://schemas.microsoft.com/office/drawing/2014/main" id="{A52C8290-902D-42B9-B4B4-6717341A31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380343">
            <a:off x="7511950" y="2471635"/>
            <a:ext cx="3850955" cy="2951430"/>
          </a:xfrm>
          <a:prstGeom prst="rect">
            <a:avLst/>
          </a:pr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96" name="Rectangle 10295">
            <a:extLst>
              <a:ext uri="{FF2B5EF4-FFF2-40B4-BE49-F238E27FC236}">
                <a16:creationId xmlns:a16="http://schemas.microsoft.com/office/drawing/2014/main" id="{707CFB6E-5028-4671-81DF-72715A7C67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536434" y="3005574"/>
            <a:ext cx="3850955" cy="2965702"/>
          </a:xfrm>
          <a:prstGeom prst="rect">
            <a:avLst/>
          </a:pr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98" name="Freeform: Shape 10297">
            <a:extLst>
              <a:ext uri="{FF2B5EF4-FFF2-40B4-BE49-F238E27FC236}">
                <a16:creationId xmlns:a16="http://schemas.microsoft.com/office/drawing/2014/main" id="{B1BF8637-CAA9-4C0E-B455-7CB179CCD3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0943" y="2683539"/>
            <a:ext cx="2745777" cy="3609773"/>
          </a:xfrm>
          <a:custGeom>
            <a:avLst/>
            <a:gdLst>
              <a:gd name="connsiteX0" fmla="*/ 0 w 2593269"/>
              <a:gd name="connsiteY0" fmla="*/ 2215569 h 3452654"/>
              <a:gd name="connsiteX1" fmla="*/ 4751 w 2593269"/>
              <a:gd name="connsiteY1" fmla="*/ 2196610 h 3452654"/>
              <a:gd name="connsiteX2" fmla="*/ 2774 w 2593269"/>
              <a:gd name="connsiteY2" fmla="*/ 2183813 h 3452654"/>
              <a:gd name="connsiteX3" fmla="*/ 7865 w 2593269"/>
              <a:gd name="connsiteY3" fmla="*/ 2159978 h 3452654"/>
              <a:gd name="connsiteX4" fmla="*/ 12554 w 2593269"/>
              <a:gd name="connsiteY4" fmla="*/ 2125112 h 3452654"/>
              <a:gd name="connsiteX5" fmla="*/ 17553 w 2593269"/>
              <a:gd name="connsiteY5" fmla="*/ 2101110 h 3452654"/>
              <a:gd name="connsiteX6" fmla="*/ 19083 w 2593269"/>
              <a:gd name="connsiteY6" fmla="*/ 2096482 h 3452654"/>
              <a:gd name="connsiteX7" fmla="*/ 19083 w 2593269"/>
              <a:gd name="connsiteY7" fmla="*/ 1939430 h 3452654"/>
              <a:gd name="connsiteX8" fmla="*/ 17372 w 2593269"/>
              <a:gd name="connsiteY8" fmla="*/ 1927844 h 3452654"/>
              <a:gd name="connsiteX9" fmla="*/ 19083 w 2593269"/>
              <a:gd name="connsiteY9" fmla="*/ 1888758 h 3452654"/>
              <a:gd name="connsiteX10" fmla="*/ 16752 w 2593269"/>
              <a:gd name="connsiteY10" fmla="*/ 1883082 h 3452654"/>
              <a:gd name="connsiteX11" fmla="*/ 19083 w 2593269"/>
              <a:gd name="connsiteY11" fmla="*/ 1844870 h 3452654"/>
              <a:gd name="connsiteX12" fmla="*/ 17104 w 2593269"/>
              <a:gd name="connsiteY12" fmla="*/ 1803002 h 3452654"/>
              <a:gd name="connsiteX13" fmla="*/ 11785 w 2593269"/>
              <a:gd name="connsiteY13" fmla="*/ 1799876 h 3452654"/>
              <a:gd name="connsiteX14" fmla="*/ 11317 w 2593269"/>
              <a:gd name="connsiteY14" fmla="*/ 1790694 h 3452654"/>
              <a:gd name="connsiteX15" fmla="*/ 11419 w 2593269"/>
              <a:gd name="connsiteY15" fmla="*/ 1776238 h 3452654"/>
              <a:gd name="connsiteX16" fmla="*/ 17002 w 2593269"/>
              <a:gd name="connsiteY16" fmla="*/ 1743859 h 3452654"/>
              <a:gd name="connsiteX17" fmla="*/ 15104 w 2593269"/>
              <a:gd name="connsiteY17" fmla="*/ 0 h 3452654"/>
              <a:gd name="connsiteX18" fmla="*/ 2562730 w 2593269"/>
              <a:gd name="connsiteY18" fmla="*/ 0 h 3452654"/>
              <a:gd name="connsiteX19" fmla="*/ 2589876 w 2593269"/>
              <a:gd name="connsiteY19" fmla="*/ 27148 h 3452654"/>
              <a:gd name="connsiteX20" fmla="*/ 2592792 w 2593269"/>
              <a:gd name="connsiteY20" fmla="*/ 3450901 h 3452654"/>
              <a:gd name="connsiteX21" fmla="*/ 2592790 w 2593269"/>
              <a:gd name="connsiteY21" fmla="*/ 3452654 h 3452654"/>
              <a:gd name="connsiteX22" fmla="*/ 42505 w 2593269"/>
              <a:gd name="connsiteY22" fmla="*/ 3452654 h 3452654"/>
              <a:gd name="connsiteX23" fmla="*/ 19083 w 2593269"/>
              <a:gd name="connsiteY23" fmla="*/ 3436827 h 3452654"/>
              <a:gd name="connsiteX24" fmla="*/ 19083 w 2593269"/>
              <a:gd name="connsiteY24" fmla="*/ 2717567 h 3452654"/>
              <a:gd name="connsiteX25" fmla="*/ 12492 w 2593269"/>
              <a:gd name="connsiteY25" fmla="*/ 2694089 h 3452654"/>
              <a:gd name="connsiteX26" fmla="*/ 19083 w 2593269"/>
              <a:gd name="connsiteY26" fmla="*/ 2669941 h 3452654"/>
              <a:gd name="connsiteX27" fmla="*/ 19083 w 2593269"/>
              <a:gd name="connsiteY27" fmla="*/ 2348137 h 3452654"/>
              <a:gd name="connsiteX28" fmla="*/ 19083 w 2593269"/>
              <a:gd name="connsiteY28" fmla="*/ 2305422 h 3452654"/>
              <a:gd name="connsiteX29" fmla="*/ 12059 w 2593269"/>
              <a:gd name="connsiteY29" fmla="*/ 2281564 h 3452654"/>
              <a:gd name="connsiteX30" fmla="*/ 4009 w 2593269"/>
              <a:gd name="connsiteY30" fmla="*/ 2257171 h 3452654"/>
              <a:gd name="connsiteX31" fmla="*/ 538 w 2593269"/>
              <a:gd name="connsiteY31" fmla="*/ 2233665 h 3452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93269" h="3452654">
                <a:moveTo>
                  <a:pt x="0" y="2215569"/>
                </a:moveTo>
                <a:lnTo>
                  <a:pt x="4751" y="2196610"/>
                </a:lnTo>
                <a:cubicBezTo>
                  <a:pt x="5212" y="2191317"/>
                  <a:pt x="2255" y="2189918"/>
                  <a:pt x="2774" y="2183813"/>
                </a:cubicBezTo>
                <a:lnTo>
                  <a:pt x="7865" y="2159978"/>
                </a:lnTo>
                <a:lnTo>
                  <a:pt x="12554" y="2125112"/>
                </a:lnTo>
                <a:lnTo>
                  <a:pt x="17553" y="2101110"/>
                </a:lnTo>
                <a:lnTo>
                  <a:pt x="19083" y="2096482"/>
                </a:lnTo>
                <a:lnTo>
                  <a:pt x="19083" y="1939430"/>
                </a:lnTo>
                <a:lnTo>
                  <a:pt x="17372" y="1927844"/>
                </a:lnTo>
                <a:lnTo>
                  <a:pt x="19083" y="1888758"/>
                </a:lnTo>
                <a:lnTo>
                  <a:pt x="16752" y="1883082"/>
                </a:lnTo>
                <a:lnTo>
                  <a:pt x="19083" y="1844870"/>
                </a:lnTo>
                <a:cubicBezTo>
                  <a:pt x="18753" y="1832215"/>
                  <a:pt x="19274" y="1810287"/>
                  <a:pt x="17104" y="1803002"/>
                </a:cubicBezTo>
                <a:lnTo>
                  <a:pt x="11785" y="1799876"/>
                </a:lnTo>
                <a:lnTo>
                  <a:pt x="11317" y="1790694"/>
                </a:lnTo>
                <a:cubicBezTo>
                  <a:pt x="11725" y="1790022"/>
                  <a:pt x="11385" y="1776784"/>
                  <a:pt x="11419" y="1776238"/>
                </a:cubicBezTo>
                <a:lnTo>
                  <a:pt x="17002" y="1743859"/>
                </a:lnTo>
                <a:lnTo>
                  <a:pt x="15104" y="0"/>
                </a:lnTo>
                <a:lnTo>
                  <a:pt x="2562730" y="0"/>
                </a:lnTo>
                <a:cubicBezTo>
                  <a:pt x="2577707" y="43"/>
                  <a:pt x="2589838" y="12172"/>
                  <a:pt x="2589876" y="27148"/>
                </a:cubicBezTo>
                <a:cubicBezTo>
                  <a:pt x="2592987" y="569471"/>
                  <a:pt x="2593958" y="2217510"/>
                  <a:pt x="2592792" y="3450901"/>
                </a:cubicBezTo>
                <a:lnTo>
                  <a:pt x="2592790" y="3452654"/>
                </a:lnTo>
                <a:lnTo>
                  <a:pt x="42505" y="3452654"/>
                </a:lnTo>
                <a:cubicBezTo>
                  <a:pt x="29573" y="3452604"/>
                  <a:pt x="19117" y="3445541"/>
                  <a:pt x="19083" y="3436827"/>
                </a:cubicBezTo>
                <a:lnTo>
                  <a:pt x="19083" y="2717567"/>
                </a:lnTo>
                <a:lnTo>
                  <a:pt x="12492" y="2694089"/>
                </a:lnTo>
                <a:cubicBezTo>
                  <a:pt x="12783" y="2680913"/>
                  <a:pt x="16887" y="2677990"/>
                  <a:pt x="19083" y="2669941"/>
                </a:cubicBezTo>
                <a:lnTo>
                  <a:pt x="19083" y="2348137"/>
                </a:lnTo>
                <a:lnTo>
                  <a:pt x="19083" y="2305422"/>
                </a:lnTo>
                <a:lnTo>
                  <a:pt x="12059" y="2281564"/>
                </a:lnTo>
                <a:cubicBezTo>
                  <a:pt x="17675" y="2271966"/>
                  <a:pt x="6693" y="2264946"/>
                  <a:pt x="4009" y="2257171"/>
                </a:cubicBezTo>
                <a:lnTo>
                  <a:pt x="538" y="2233665"/>
                </a:lnTo>
                <a:close/>
              </a:path>
            </a:pathLst>
          </a:custGeom>
          <a:blipFill>
            <a:blip r:embed="rId2"/>
            <a:tile tx="0" ty="0" sx="100000" sy="100000" flip="none" algn="tl"/>
          </a:blipFill>
          <a:ln w="9525" cap="flat">
            <a:noFill/>
            <a:prstDash val="solid"/>
            <a:miter/>
          </a:ln>
        </p:spPr>
        <p:txBody>
          <a:bodyPr wrap="square" rtlCol="0" anchor="ctr">
            <a:noAutofit/>
          </a:bodyPr>
          <a:lstStyle/>
          <a:p>
            <a:endParaRPr lang="en-US"/>
          </a:p>
        </p:txBody>
      </p:sp>
      <p:pic>
        <p:nvPicPr>
          <p:cNvPr id="10242" name="Picture 2" descr="How pop stars react when war breaks out - BBC Culture">
            <a:extLst>
              <a:ext uri="{FF2B5EF4-FFF2-40B4-BE49-F238E27FC236}">
                <a16:creationId xmlns:a16="http://schemas.microsoft.com/office/drawing/2014/main" id="{7C024167-7DA5-4C9A-B983-43F91313C5D2}"/>
              </a:ext>
            </a:extLst>
          </p:cNvPr>
          <p:cNvPicPr>
            <a:picLocks noChangeAspect="1" noChangeArrowheads="1"/>
          </p:cNvPicPr>
          <p:nvPr/>
        </p:nvPicPr>
        <p:blipFill rotWithShape="1">
          <a:blip r:embed="rId4">
            <a:alphaModFix amt="84000"/>
            <a:extLst>
              <a:ext uri="{28A0092B-C50C-407E-A947-70E740481C1C}">
                <a14:useLocalDpi xmlns:a14="http://schemas.microsoft.com/office/drawing/2010/main" val="0"/>
              </a:ext>
            </a:extLst>
          </a:blip>
          <a:srcRect l="26757" r="30647" b="1"/>
          <a:stretch/>
        </p:blipFill>
        <p:spPr bwMode="auto">
          <a:xfrm>
            <a:off x="5080943" y="2683539"/>
            <a:ext cx="2745777" cy="3609773"/>
          </a:xfrm>
          <a:custGeom>
            <a:avLst/>
            <a:gdLst/>
            <a:ahLst/>
            <a:cxnLst/>
            <a:rect l="l" t="t" r="r" b="b"/>
            <a:pathLst>
              <a:path w="3018504" h="3968317">
                <a:moveTo>
                  <a:pt x="17581" y="0"/>
                </a:moveTo>
                <a:lnTo>
                  <a:pt x="2982957" y="0"/>
                </a:lnTo>
                <a:cubicBezTo>
                  <a:pt x="3000390" y="49"/>
                  <a:pt x="3014511" y="13990"/>
                  <a:pt x="3014555" y="31203"/>
                </a:cubicBezTo>
                <a:cubicBezTo>
                  <a:pt x="3018176" y="654523"/>
                  <a:pt x="3019306" y="2548701"/>
                  <a:pt x="3017949" y="3966302"/>
                </a:cubicBezTo>
                <a:lnTo>
                  <a:pt x="3017947" y="3968317"/>
                </a:lnTo>
                <a:lnTo>
                  <a:pt x="49475" y="3968317"/>
                </a:lnTo>
                <a:cubicBezTo>
                  <a:pt x="34423" y="3968260"/>
                  <a:pt x="22252" y="3960142"/>
                  <a:pt x="22212" y="3950126"/>
                </a:cubicBezTo>
                <a:lnTo>
                  <a:pt x="22212" y="3123443"/>
                </a:lnTo>
                <a:lnTo>
                  <a:pt x="14541" y="3096458"/>
                </a:lnTo>
                <a:cubicBezTo>
                  <a:pt x="14879" y="3081315"/>
                  <a:pt x="19656" y="3077955"/>
                  <a:pt x="22212" y="3068704"/>
                </a:cubicBezTo>
                <a:lnTo>
                  <a:pt x="22212" y="2698838"/>
                </a:lnTo>
                <a:lnTo>
                  <a:pt x="22212" y="2649743"/>
                </a:lnTo>
                <a:lnTo>
                  <a:pt x="14037" y="2622322"/>
                </a:lnTo>
                <a:cubicBezTo>
                  <a:pt x="20574" y="2611290"/>
                  <a:pt x="7791" y="2603222"/>
                  <a:pt x="4667" y="2594286"/>
                </a:cubicBezTo>
                <a:lnTo>
                  <a:pt x="626" y="2567269"/>
                </a:lnTo>
                <a:lnTo>
                  <a:pt x="0" y="2546470"/>
                </a:lnTo>
                <a:lnTo>
                  <a:pt x="5530" y="2524680"/>
                </a:lnTo>
                <a:cubicBezTo>
                  <a:pt x="6067" y="2518596"/>
                  <a:pt x="2625" y="2516988"/>
                  <a:pt x="3229" y="2509971"/>
                </a:cubicBezTo>
                <a:lnTo>
                  <a:pt x="9155" y="2482577"/>
                </a:lnTo>
                <a:lnTo>
                  <a:pt x="14613" y="2442503"/>
                </a:lnTo>
                <a:lnTo>
                  <a:pt x="20432" y="2414916"/>
                </a:lnTo>
                <a:lnTo>
                  <a:pt x="22212" y="2409597"/>
                </a:lnTo>
                <a:lnTo>
                  <a:pt x="22212" y="2229089"/>
                </a:lnTo>
                <a:lnTo>
                  <a:pt x="20221" y="2215773"/>
                </a:lnTo>
                <a:lnTo>
                  <a:pt x="22212" y="2170849"/>
                </a:lnTo>
                <a:lnTo>
                  <a:pt x="19499" y="2164325"/>
                </a:lnTo>
                <a:lnTo>
                  <a:pt x="22212" y="2120406"/>
                </a:lnTo>
                <a:cubicBezTo>
                  <a:pt x="21828" y="2105861"/>
                  <a:pt x="22435" y="2080658"/>
                  <a:pt x="19909" y="2072285"/>
                </a:cubicBezTo>
                <a:lnTo>
                  <a:pt x="13718" y="2068692"/>
                </a:lnTo>
                <a:lnTo>
                  <a:pt x="13173" y="2058139"/>
                </a:lnTo>
                <a:cubicBezTo>
                  <a:pt x="13648" y="2057367"/>
                  <a:pt x="13252" y="2042152"/>
                  <a:pt x="13292" y="2041524"/>
                </a:cubicBezTo>
                <a:lnTo>
                  <a:pt x="19790" y="2004309"/>
                </a:lnTo>
                <a:close/>
              </a:path>
            </a:pathLst>
          </a:custGeom>
          <a:noFill/>
          <a:extLst>
            <a:ext uri="{909E8E84-426E-40DD-AFC4-6F175D3DCCD1}">
              <a14:hiddenFill xmlns:a14="http://schemas.microsoft.com/office/drawing/2010/main">
                <a:solidFill>
                  <a:srgbClr val="FFFFFF"/>
                </a:solidFill>
              </a14:hiddenFill>
            </a:ext>
          </a:extLst>
        </p:spPr>
      </p:pic>
      <p:sp>
        <p:nvSpPr>
          <p:cNvPr id="10300" name="Freeform: Shape 10299">
            <a:extLst>
              <a:ext uri="{FF2B5EF4-FFF2-40B4-BE49-F238E27FC236}">
                <a16:creationId xmlns:a16="http://schemas.microsoft.com/office/drawing/2014/main" id="{9ADBC310-716E-40BC-A044-EE2B3F776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980343">
            <a:off x="8067819" y="2148587"/>
            <a:ext cx="2739217" cy="3597526"/>
          </a:xfrm>
          <a:custGeom>
            <a:avLst/>
            <a:gdLst>
              <a:gd name="connsiteX0" fmla="*/ 0 w 2582211"/>
              <a:gd name="connsiteY0" fmla="*/ 2984046 h 3420248"/>
              <a:gd name="connsiteX1" fmla="*/ 4752 w 2582211"/>
              <a:gd name="connsiteY1" fmla="*/ 2965088 h 3420248"/>
              <a:gd name="connsiteX2" fmla="*/ 2776 w 2582211"/>
              <a:gd name="connsiteY2" fmla="*/ 2952290 h 3420248"/>
              <a:gd name="connsiteX3" fmla="*/ 7866 w 2582211"/>
              <a:gd name="connsiteY3" fmla="*/ 2928456 h 3420248"/>
              <a:gd name="connsiteX4" fmla="*/ 12555 w 2582211"/>
              <a:gd name="connsiteY4" fmla="*/ 2893589 h 3420248"/>
              <a:gd name="connsiteX5" fmla="*/ 17554 w 2582211"/>
              <a:gd name="connsiteY5" fmla="*/ 2869588 h 3420248"/>
              <a:gd name="connsiteX6" fmla="*/ 19084 w 2582211"/>
              <a:gd name="connsiteY6" fmla="*/ 2864960 h 3420248"/>
              <a:gd name="connsiteX7" fmla="*/ 19084 w 2582211"/>
              <a:gd name="connsiteY7" fmla="*/ 2707907 h 3420248"/>
              <a:gd name="connsiteX8" fmla="*/ 17373 w 2582211"/>
              <a:gd name="connsiteY8" fmla="*/ 2696322 h 3420248"/>
              <a:gd name="connsiteX9" fmla="*/ 19084 w 2582211"/>
              <a:gd name="connsiteY9" fmla="*/ 2657236 h 3420248"/>
              <a:gd name="connsiteX10" fmla="*/ 16753 w 2582211"/>
              <a:gd name="connsiteY10" fmla="*/ 2651559 h 3420248"/>
              <a:gd name="connsiteX11" fmla="*/ 19084 w 2582211"/>
              <a:gd name="connsiteY11" fmla="*/ 2613347 h 3420248"/>
              <a:gd name="connsiteX12" fmla="*/ 17105 w 2582211"/>
              <a:gd name="connsiteY12" fmla="*/ 2571479 h 3420248"/>
              <a:gd name="connsiteX13" fmla="*/ 11786 w 2582211"/>
              <a:gd name="connsiteY13" fmla="*/ 2568353 h 3420248"/>
              <a:gd name="connsiteX14" fmla="*/ 11318 w 2582211"/>
              <a:gd name="connsiteY14" fmla="*/ 2559171 h 3420248"/>
              <a:gd name="connsiteX15" fmla="*/ 11420 w 2582211"/>
              <a:gd name="connsiteY15" fmla="*/ 2544715 h 3420248"/>
              <a:gd name="connsiteX16" fmla="*/ 17003 w 2582211"/>
              <a:gd name="connsiteY16" fmla="*/ 2512336 h 3420248"/>
              <a:gd name="connsiteX17" fmla="*/ 14268 w 2582211"/>
              <a:gd name="connsiteY17" fmla="*/ 0 h 3420248"/>
              <a:gd name="connsiteX18" fmla="*/ 2532355 w 2582211"/>
              <a:gd name="connsiteY18" fmla="*/ 0 h 3420248"/>
              <a:gd name="connsiteX19" fmla="*/ 2559501 w 2582211"/>
              <a:gd name="connsiteY19" fmla="*/ 27148 h 3420248"/>
              <a:gd name="connsiteX20" fmla="*/ 2559542 w 2582211"/>
              <a:gd name="connsiteY20" fmla="*/ 35062 h 3420248"/>
              <a:gd name="connsiteX21" fmla="*/ 2563128 w 2582211"/>
              <a:gd name="connsiteY21" fmla="*/ 35072 h 3420248"/>
              <a:gd name="connsiteX22" fmla="*/ 2563128 w 2582211"/>
              <a:gd name="connsiteY22" fmla="*/ 303633 h 3420248"/>
              <a:gd name="connsiteX23" fmla="*/ 2563128 w 2582211"/>
              <a:gd name="connsiteY23" fmla="*/ 346349 h 3420248"/>
              <a:gd name="connsiteX24" fmla="*/ 2570153 w 2582211"/>
              <a:gd name="connsiteY24" fmla="*/ 370207 h 3420248"/>
              <a:gd name="connsiteX25" fmla="*/ 2578202 w 2582211"/>
              <a:gd name="connsiteY25" fmla="*/ 394600 h 3420248"/>
              <a:gd name="connsiteX26" fmla="*/ 2581673 w 2582211"/>
              <a:gd name="connsiteY26" fmla="*/ 418106 h 3420248"/>
              <a:gd name="connsiteX27" fmla="*/ 2582211 w 2582211"/>
              <a:gd name="connsiteY27" fmla="*/ 436202 h 3420248"/>
              <a:gd name="connsiteX28" fmla="*/ 2577459 w 2582211"/>
              <a:gd name="connsiteY28" fmla="*/ 455160 h 3420248"/>
              <a:gd name="connsiteX29" fmla="*/ 2579435 w 2582211"/>
              <a:gd name="connsiteY29" fmla="*/ 467958 h 3420248"/>
              <a:gd name="connsiteX30" fmla="*/ 2574345 w 2582211"/>
              <a:gd name="connsiteY30" fmla="*/ 491792 h 3420248"/>
              <a:gd name="connsiteX31" fmla="*/ 2569656 w 2582211"/>
              <a:gd name="connsiteY31" fmla="*/ 526659 h 3420248"/>
              <a:gd name="connsiteX32" fmla="*/ 2564657 w 2582211"/>
              <a:gd name="connsiteY32" fmla="*/ 550660 h 3420248"/>
              <a:gd name="connsiteX33" fmla="*/ 2563127 w 2582211"/>
              <a:gd name="connsiteY33" fmla="*/ 555288 h 3420248"/>
              <a:gd name="connsiteX34" fmla="*/ 2563127 w 2582211"/>
              <a:gd name="connsiteY34" fmla="*/ 712341 h 3420248"/>
              <a:gd name="connsiteX35" fmla="*/ 2564838 w 2582211"/>
              <a:gd name="connsiteY35" fmla="*/ 723926 h 3420248"/>
              <a:gd name="connsiteX36" fmla="*/ 2563127 w 2582211"/>
              <a:gd name="connsiteY36" fmla="*/ 763012 h 3420248"/>
              <a:gd name="connsiteX37" fmla="*/ 2565458 w 2582211"/>
              <a:gd name="connsiteY37" fmla="*/ 768689 h 3420248"/>
              <a:gd name="connsiteX38" fmla="*/ 2563127 w 2582211"/>
              <a:gd name="connsiteY38" fmla="*/ 806901 h 3420248"/>
              <a:gd name="connsiteX39" fmla="*/ 2565106 w 2582211"/>
              <a:gd name="connsiteY39" fmla="*/ 848769 h 3420248"/>
              <a:gd name="connsiteX40" fmla="*/ 2570425 w 2582211"/>
              <a:gd name="connsiteY40" fmla="*/ 851895 h 3420248"/>
              <a:gd name="connsiteX41" fmla="*/ 2570893 w 2582211"/>
              <a:gd name="connsiteY41" fmla="*/ 861077 h 3420248"/>
              <a:gd name="connsiteX42" fmla="*/ 2570791 w 2582211"/>
              <a:gd name="connsiteY42" fmla="*/ 875533 h 3420248"/>
              <a:gd name="connsiteX43" fmla="*/ 2565208 w 2582211"/>
              <a:gd name="connsiteY43" fmla="*/ 907912 h 3420248"/>
              <a:gd name="connsiteX44" fmla="*/ 2567943 w 2582211"/>
              <a:gd name="connsiteY44" fmla="*/ 3420248 h 3420248"/>
              <a:gd name="connsiteX45" fmla="*/ 49856 w 2582211"/>
              <a:gd name="connsiteY45" fmla="*/ 3420248 h 3420248"/>
              <a:gd name="connsiteX46" fmla="*/ 22710 w 2582211"/>
              <a:gd name="connsiteY46" fmla="*/ 3393100 h 3420248"/>
              <a:gd name="connsiteX47" fmla="*/ 22670 w 2582211"/>
              <a:gd name="connsiteY47" fmla="*/ 3385186 h 3420248"/>
              <a:gd name="connsiteX48" fmla="*/ 19083 w 2582211"/>
              <a:gd name="connsiteY48" fmla="*/ 3385176 h 3420248"/>
              <a:gd name="connsiteX49" fmla="*/ 19083 w 2582211"/>
              <a:gd name="connsiteY49" fmla="*/ 3116615 h 3420248"/>
              <a:gd name="connsiteX50" fmla="*/ 19083 w 2582211"/>
              <a:gd name="connsiteY50" fmla="*/ 3073899 h 3420248"/>
              <a:gd name="connsiteX51" fmla="*/ 12058 w 2582211"/>
              <a:gd name="connsiteY51" fmla="*/ 3050041 h 3420248"/>
              <a:gd name="connsiteX52" fmla="*/ 4009 w 2582211"/>
              <a:gd name="connsiteY52" fmla="*/ 3025648 h 3420248"/>
              <a:gd name="connsiteX53" fmla="*/ 538 w 2582211"/>
              <a:gd name="connsiteY53" fmla="*/ 3002142 h 3420248"/>
              <a:gd name="connsiteX0" fmla="*/ 0 w 2582211"/>
              <a:gd name="connsiteY0" fmla="*/ 2984046 h 3420248"/>
              <a:gd name="connsiteX1" fmla="*/ 4752 w 2582211"/>
              <a:gd name="connsiteY1" fmla="*/ 2965088 h 3420248"/>
              <a:gd name="connsiteX2" fmla="*/ 2776 w 2582211"/>
              <a:gd name="connsiteY2" fmla="*/ 2952290 h 3420248"/>
              <a:gd name="connsiteX3" fmla="*/ 12555 w 2582211"/>
              <a:gd name="connsiteY3" fmla="*/ 2893589 h 3420248"/>
              <a:gd name="connsiteX4" fmla="*/ 17554 w 2582211"/>
              <a:gd name="connsiteY4" fmla="*/ 2869588 h 3420248"/>
              <a:gd name="connsiteX5" fmla="*/ 19084 w 2582211"/>
              <a:gd name="connsiteY5" fmla="*/ 2864960 h 3420248"/>
              <a:gd name="connsiteX6" fmla="*/ 19084 w 2582211"/>
              <a:gd name="connsiteY6" fmla="*/ 2707907 h 3420248"/>
              <a:gd name="connsiteX7" fmla="*/ 17373 w 2582211"/>
              <a:gd name="connsiteY7" fmla="*/ 2696322 h 3420248"/>
              <a:gd name="connsiteX8" fmla="*/ 19084 w 2582211"/>
              <a:gd name="connsiteY8" fmla="*/ 2657236 h 3420248"/>
              <a:gd name="connsiteX9" fmla="*/ 16753 w 2582211"/>
              <a:gd name="connsiteY9" fmla="*/ 2651559 h 3420248"/>
              <a:gd name="connsiteX10" fmla="*/ 19084 w 2582211"/>
              <a:gd name="connsiteY10" fmla="*/ 2613347 h 3420248"/>
              <a:gd name="connsiteX11" fmla="*/ 17105 w 2582211"/>
              <a:gd name="connsiteY11" fmla="*/ 2571479 h 3420248"/>
              <a:gd name="connsiteX12" fmla="*/ 11786 w 2582211"/>
              <a:gd name="connsiteY12" fmla="*/ 2568353 h 3420248"/>
              <a:gd name="connsiteX13" fmla="*/ 11318 w 2582211"/>
              <a:gd name="connsiteY13" fmla="*/ 2559171 h 3420248"/>
              <a:gd name="connsiteX14" fmla="*/ 11420 w 2582211"/>
              <a:gd name="connsiteY14" fmla="*/ 2544715 h 3420248"/>
              <a:gd name="connsiteX15" fmla="*/ 17003 w 2582211"/>
              <a:gd name="connsiteY15" fmla="*/ 2512336 h 3420248"/>
              <a:gd name="connsiteX16" fmla="*/ 14268 w 2582211"/>
              <a:gd name="connsiteY16" fmla="*/ 0 h 3420248"/>
              <a:gd name="connsiteX17" fmla="*/ 2532355 w 2582211"/>
              <a:gd name="connsiteY17" fmla="*/ 0 h 3420248"/>
              <a:gd name="connsiteX18" fmla="*/ 2559501 w 2582211"/>
              <a:gd name="connsiteY18" fmla="*/ 27148 h 3420248"/>
              <a:gd name="connsiteX19" fmla="*/ 2559542 w 2582211"/>
              <a:gd name="connsiteY19" fmla="*/ 35062 h 3420248"/>
              <a:gd name="connsiteX20" fmla="*/ 2563128 w 2582211"/>
              <a:gd name="connsiteY20" fmla="*/ 35072 h 3420248"/>
              <a:gd name="connsiteX21" fmla="*/ 2563128 w 2582211"/>
              <a:gd name="connsiteY21" fmla="*/ 303633 h 3420248"/>
              <a:gd name="connsiteX22" fmla="*/ 2563128 w 2582211"/>
              <a:gd name="connsiteY22" fmla="*/ 346349 h 3420248"/>
              <a:gd name="connsiteX23" fmla="*/ 2570153 w 2582211"/>
              <a:gd name="connsiteY23" fmla="*/ 370207 h 3420248"/>
              <a:gd name="connsiteX24" fmla="*/ 2578202 w 2582211"/>
              <a:gd name="connsiteY24" fmla="*/ 394600 h 3420248"/>
              <a:gd name="connsiteX25" fmla="*/ 2581673 w 2582211"/>
              <a:gd name="connsiteY25" fmla="*/ 418106 h 3420248"/>
              <a:gd name="connsiteX26" fmla="*/ 2582211 w 2582211"/>
              <a:gd name="connsiteY26" fmla="*/ 436202 h 3420248"/>
              <a:gd name="connsiteX27" fmla="*/ 2577459 w 2582211"/>
              <a:gd name="connsiteY27" fmla="*/ 455160 h 3420248"/>
              <a:gd name="connsiteX28" fmla="*/ 2579435 w 2582211"/>
              <a:gd name="connsiteY28" fmla="*/ 467958 h 3420248"/>
              <a:gd name="connsiteX29" fmla="*/ 2574345 w 2582211"/>
              <a:gd name="connsiteY29" fmla="*/ 491792 h 3420248"/>
              <a:gd name="connsiteX30" fmla="*/ 2569656 w 2582211"/>
              <a:gd name="connsiteY30" fmla="*/ 526659 h 3420248"/>
              <a:gd name="connsiteX31" fmla="*/ 2564657 w 2582211"/>
              <a:gd name="connsiteY31" fmla="*/ 550660 h 3420248"/>
              <a:gd name="connsiteX32" fmla="*/ 2563127 w 2582211"/>
              <a:gd name="connsiteY32" fmla="*/ 555288 h 3420248"/>
              <a:gd name="connsiteX33" fmla="*/ 2563127 w 2582211"/>
              <a:gd name="connsiteY33" fmla="*/ 712341 h 3420248"/>
              <a:gd name="connsiteX34" fmla="*/ 2564838 w 2582211"/>
              <a:gd name="connsiteY34" fmla="*/ 723926 h 3420248"/>
              <a:gd name="connsiteX35" fmla="*/ 2563127 w 2582211"/>
              <a:gd name="connsiteY35" fmla="*/ 763012 h 3420248"/>
              <a:gd name="connsiteX36" fmla="*/ 2565458 w 2582211"/>
              <a:gd name="connsiteY36" fmla="*/ 768689 h 3420248"/>
              <a:gd name="connsiteX37" fmla="*/ 2563127 w 2582211"/>
              <a:gd name="connsiteY37" fmla="*/ 806901 h 3420248"/>
              <a:gd name="connsiteX38" fmla="*/ 2565106 w 2582211"/>
              <a:gd name="connsiteY38" fmla="*/ 848769 h 3420248"/>
              <a:gd name="connsiteX39" fmla="*/ 2570425 w 2582211"/>
              <a:gd name="connsiteY39" fmla="*/ 851895 h 3420248"/>
              <a:gd name="connsiteX40" fmla="*/ 2570893 w 2582211"/>
              <a:gd name="connsiteY40" fmla="*/ 861077 h 3420248"/>
              <a:gd name="connsiteX41" fmla="*/ 2570791 w 2582211"/>
              <a:gd name="connsiteY41" fmla="*/ 875533 h 3420248"/>
              <a:gd name="connsiteX42" fmla="*/ 2565208 w 2582211"/>
              <a:gd name="connsiteY42" fmla="*/ 907912 h 3420248"/>
              <a:gd name="connsiteX43" fmla="*/ 2567943 w 2582211"/>
              <a:gd name="connsiteY43" fmla="*/ 3420248 h 3420248"/>
              <a:gd name="connsiteX44" fmla="*/ 49856 w 2582211"/>
              <a:gd name="connsiteY44" fmla="*/ 3420248 h 3420248"/>
              <a:gd name="connsiteX45" fmla="*/ 22710 w 2582211"/>
              <a:gd name="connsiteY45" fmla="*/ 3393100 h 3420248"/>
              <a:gd name="connsiteX46" fmla="*/ 22670 w 2582211"/>
              <a:gd name="connsiteY46" fmla="*/ 3385186 h 3420248"/>
              <a:gd name="connsiteX47" fmla="*/ 19083 w 2582211"/>
              <a:gd name="connsiteY47" fmla="*/ 3385176 h 3420248"/>
              <a:gd name="connsiteX48" fmla="*/ 19083 w 2582211"/>
              <a:gd name="connsiteY48" fmla="*/ 3116615 h 3420248"/>
              <a:gd name="connsiteX49" fmla="*/ 19083 w 2582211"/>
              <a:gd name="connsiteY49" fmla="*/ 3073899 h 3420248"/>
              <a:gd name="connsiteX50" fmla="*/ 12058 w 2582211"/>
              <a:gd name="connsiteY50" fmla="*/ 3050041 h 3420248"/>
              <a:gd name="connsiteX51" fmla="*/ 4009 w 2582211"/>
              <a:gd name="connsiteY51" fmla="*/ 3025648 h 3420248"/>
              <a:gd name="connsiteX52" fmla="*/ 538 w 2582211"/>
              <a:gd name="connsiteY52" fmla="*/ 3002142 h 3420248"/>
              <a:gd name="connsiteX53" fmla="*/ 0 w 2582211"/>
              <a:gd name="connsiteY53" fmla="*/ 2984046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6215 w 2581673"/>
              <a:gd name="connsiteY9" fmla="*/ 2651559 h 3420248"/>
              <a:gd name="connsiteX10" fmla="*/ 18546 w 2581673"/>
              <a:gd name="connsiteY10" fmla="*/ 2613347 h 3420248"/>
              <a:gd name="connsiteX11" fmla="*/ 16567 w 2581673"/>
              <a:gd name="connsiteY11" fmla="*/ 2571479 h 3420248"/>
              <a:gd name="connsiteX12" fmla="*/ 11248 w 2581673"/>
              <a:gd name="connsiteY12" fmla="*/ 2568353 h 3420248"/>
              <a:gd name="connsiteX13" fmla="*/ 10780 w 2581673"/>
              <a:gd name="connsiteY13" fmla="*/ 2559171 h 3420248"/>
              <a:gd name="connsiteX14" fmla="*/ 10882 w 2581673"/>
              <a:gd name="connsiteY14" fmla="*/ 2544715 h 3420248"/>
              <a:gd name="connsiteX15" fmla="*/ 16465 w 2581673"/>
              <a:gd name="connsiteY15" fmla="*/ 2512336 h 3420248"/>
              <a:gd name="connsiteX16" fmla="*/ 13730 w 2581673"/>
              <a:gd name="connsiteY16" fmla="*/ 0 h 3420248"/>
              <a:gd name="connsiteX17" fmla="*/ 2531817 w 2581673"/>
              <a:gd name="connsiteY17" fmla="*/ 0 h 3420248"/>
              <a:gd name="connsiteX18" fmla="*/ 2558963 w 2581673"/>
              <a:gd name="connsiteY18" fmla="*/ 27148 h 3420248"/>
              <a:gd name="connsiteX19" fmla="*/ 2559004 w 2581673"/>
              <a:gd name="connsiteY19" fmla="*/ 35062 h 3420248"/>
              <a:gd name="connsiteX20" fmla="*/ 2562590 w 2581673"/>
              <a:gd name="connsiteY20" fmla="*/ 35072 h 3420248"/>
              <a:gd name="connsiteX21" fmla="*/ 2562590 w 2581673"/>
              <a:gd name="connsiteY21" fmla="*/ 303633 h 3420248"/>
              <a:gd name="connsiteX22" fmla="*/ 2562590 w 2581673"/>
              <a:gd name="connsiteY22" fmla="*/ 346349 h 3420248"/>
              <a:gd name="connsiteX23" fmla="*/ 2569615 w 2581673"/>
              <a:gd name="connsiteY23" fmla="*/ 370207 h 3420248"/>
              <a:gd name="connsiteX24" fmla="*/ 2577664 w 2581673"/>
              <a:gd name="connsiteY24" fmla="*/ 394600 h 3420248"/>
              <a:gd name="connsiteX25" fmla="*/ 2581135 w 2581673"/>
              <a:gd name="connsiteY25" fmla="*/ 418106 h 3420248"/>
              <a:gd name="connsiteX26" fmla="*/ 2581673 w 2581673"/>
              <a:gd name="connsiteY26" fmla="*/ 436202 h 3420248"/>
              <a:gd name="connsiteX27" fmla="*/ 2576921 w 2581673"/>
              <a:gd name="connsiteY27" fmla="*/ 455160 h 3420248"/>
              <a:gd name="connsiteX28" fmla="*/ 2578897 w 2581673"/>
              <a:gd name="connsiteY28" fmla="*/ 467958 h 3420248"/>
              <a:gd name="connsiteX29" fmla="*/ 2573807 w 2581673"/>
              <a:gd name="connsiteY29" fmla="*/ 491792 h 3420248"/>
              <a:gd name="connsiteX30" fmla="*/ 2569118 w 2581673"/>
              <a:gd name="connsiteY30" fmla="*/ 526659 h 3420248"/>
              <a:gd name="connsiteX31" fmla="*/ 2564119 w 2581673"/>
              <a:gd name="connsiteY31" fmla="*/ 550660 h 3420248"/>
              <a:gd name="connsiteX32" fmla="*/ 2562589 w 2581673"/>
              <a:gd name="connsiteY32" fmla="*/ 555288 h 3420248"/>
              <a:gd name="connsiteX33" fmla="*/ 2562589 w 2581673"/>
              <a:gd name="connsiteY33" fmla="*/ 712341 h 3420248"/>
              <a:gd name="connsiteX34" fmla="*/ 2564300 w 2581673"/>
              <a:gd name="connsiteY34" fmla="*/ 723926 h 3420248"/>
              <a:gd name="connsiteX35" fmla="*/ 2562589 w 2581673"/>
              <a:gd name="connsiteY35" fmla="*/ 763012 h 3420248"/>
              <a:gd name="connsiteX36" fmla="*/ 2564920 w 2581673"/>
              <a:gd name="connsiteY36" fmla="*/ 768689 h 3420248"/>
              <a:gd name="connsiteX37" fmla="*/ 2562589 w 2581673"/>
              <a:gd name="connsiteY37" fmla="*/ 806901 h 3420248"/>
              <a:gd name="connsiteX38" fmla="*/ 2564568 w 2581673"/>
              <a:gd name="connsiteY38" fmla="*/ 848769 h 3420248"/>
              <a:gd name="connsiteX39" fmla="*/ 2569887 w 2581673"/>
              <a:gd name="connsiteY39" fmla="*/ 851895 h 3420248"/>
              <a:gd name="connsiteX40" fmla="*/ 2570355 w 2581673"/>
              <a:gd name="connsiteY40" fmla="*/ 861077 h 3420248"/>
              <a:gd name="connsiteX41" fmla="*/ 2570253 w 2581673"/>
              <a:gd name="connsiteY41" fmla="*/ 875533 h 3420248"/>
              <a:gd name="connsiteX42" fmla="*/ 2564670 w 2581673"/>
              <a:gd name="connsiteY42" fmla="*/ 907912 h 3420248"/>
              <a:gd name="connsiteX43" fmla="*/ 2567405 w 2581673"/>
              <a:gd name="connsiteY43" fmla="*/ 3420248 h 3420248"/>
              <a:gd name="connsiteX44" fmla="*/ 49318 w 2581673"/>
              <a:gd name="connsiteY44" fmla="*/ 3420248 h 3420248"/>
              <a:gd name="connsiteX45" fmla="*/ 22172 w 2581673"/>
              <a:gd name="connsiteY45" fmla="*/ 3393100 h 3420248"/>
              <a:gd name="connsiteX46" fmla="*/ 22132 w 2581673"/>
              <a:gd name="connsiteY46" fmla="*/ 3385186 h 3420248"/>
              <a:gd name="connsiteX47" fmla="*/ 18545 w 2581673"/>
              <a:gd name="connsiteY47" fmla="*/ 3385176 h 3420248"/>
              <a:gd name="connsiteX48" fmla="*/ 18545 w 2581673"/>
              <a:gd name="connsiteY48" fmla="*/ 3116615 h 3420248"/>
              <a:gd name="connsiteX49" fmla="*/ 18545 w 2581673"/>
              <a:gd name="connsiteY49" fmla="*/ 3073899 h 3420248"/>
              <a:gd name="connsiteX50" fmla="*/ 11520 w 2581673"/>
              <a:gd name="connsiteY50" fmla="*/ 3050041 h 3420248"/>
              <a:gd name="connsiteX51" fmla="*/ 3471 w 2581673"/>
              <a:gd name="connsiteY51" fmla="*/ 3025648 h 3420248"/>
              <a:gd name="connsiteX52" fmla="*/ 0 w 2581673"/>
              <a:gd name="connsiteY52"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8546 w 2581673"/>
              <a:gd name="connsiteY9" fmla="*/ 2613347 h 3420248"/>
              <a:gd name="connsiteX10" fmla="*/ 16567 w 2581673"/>
              <a:gd name="connsiteY10" fmla="*/ 2571479 h 3420248"/>
              <a:gd name="connsiteX11" fmla="*/ 11248 w 2581673"/>
              <a:gd name="connsiteY11" fmla="*/ 2568353 h 3420248"/>
              <a:gd name="connsiteX12" fmla="*/ 10780 w 2581673"/>
              <a:gd name="connsiteY12" fmla="*/ 2559171 h 3420248"/>
              <a:gd name="connsiteX13" fmla="*/ 10882 w 2581673"/>
              <a:gd name="connsiteY13" fmla="*/ 2544715 h 3420248"/>
              <a:gd name="connsiteX14" fmla="*/ 16465 w 2581673"/>
              <a:gd name="connsiteY14" fmla="*/ 2512336 h 3420248"/>
              <a:gd name="connsiteX15" fmla="*/ 13730 w 2581673"/>
              <a:gd name="connsiteY15" fmla="*/ 0 h 3420248"/>
              <a:gd name="connsiteX16" fmla="*/ 2531817 w 2581673"/>
              <a:gd name="connsiteY16" fmla="*/ 0 h 3420248"/>
              <a:gd name="connsiteX17" fmla="*/ 2558963 w 2581673"/>
              <a:gd name="connsiteY17" fmla="*/ 27148 h 3420248"/>
              <a:gd name="connsiteX18" fmla="*/ 2559004 w 2581673"/>
              <a:gd name="connsiteY18" fmla="*/ 35062 h 3420248"/>
              <a:gd name="connsiteX19" fmla="*/ 2562590 w 2581673"/>
              <a:gd name="connsiteY19" fmla="*/ 35072 h 3420248"/>
              <a:gd name="connsiteX20" fmla="*/ 2562590 w 2581673"/>
              <a:gd name="connsiteY20" fmla="*/ 303633 h 3420248"/>
              <a:gd name="connsiteX21" fmla="*/ 2562590 w 2581673"/>
              <a:gd name="connsiteY21" fmla="*/ 346349 h 3420248"/>
              <a:gd name="connsiteX22" fmla="*/ 2569615 w 2581673"/>
              <a:gd name="connsiteY22" fmla="*/ 370207 h 3420248"/>
              <a:gd name="connsiteX23" fmla="*/ 2577664 w 2581673"/>
              <a:gd name="connsiteY23" fmla="*/ 394600 h 3420248"/>
              <a:gd name="connsiteX24" fmla="*/ 2581135 w 2581673"/>
              <a:gd name="connsiteY24" fmla="*/ 418106 h 3420248"/>
              <a:gd name="connsiteX25" fmla="*/ 2581673 w 2581673"/>
              <a:gd name="connsiteY25" fmla="*/ 436202 h 3420248"/>
              <a:gd name="connsiteX26" fmla="*/ 2576921 w 2581673"/>
              <a:gd name="connsiteY26" fmla="*/ 455160 h 3420248"/>
              <a:gd name="connsiteX27" fmla="*/ 2578897 w 2581673"/>
              <a:gd name="connsiteY27" fmla="*/ 467958 h 3420248"/>
              <a:gd name="connsiteX28" fmla="*/ 2573807 w 2581673"/>
              <a:gd name="connsiteY28" fmla="*/ 491792 h 3420248"/>
              <a:gd name="connsiteX29" fmla="*/ 2569118 w 2581673"/>
              <a:gd name="connsiteY29" fmla="*/ 526659 h 3420248"/>
              <a:gd name="connsiteX30" fmla="*/ 2564119 w 2581673"/>
              <a:gd name="connsiteY30" fmla="*/ 550660 h 3420248"/>
              <a:gd name="connsiteX31" fmla="*/ 2562589 w 2581673"/>
              <a:gd name="connsiteY31" fmla="*/ 555288 h 3420248"/>
              <a:gd name="connsiteX32" fmla="*/ 2562589 w 2581673"/>
              <a:gd name="connsiteY32" fmla="*/ 712341 h 3420248"/>
              <a:gd name="connsiteX33" fmla="*/ 2564300 w 2581673"/>
              <a:gd name="connsiteY33" fmla="*/ 723926 h 3420248"/>
              <a:gd name="connsiteX34" fmla="*/ 2562589 w 2581673"/>
              <a:gd name="connsiteY34" fmla="*/ 763012 h 3420248"/>
              <a:gd name="connsiteX35" fmla="*/ 2564920 w 2581673"/>
              <a:gd name="connsiteY35" fmla="*/ 768689 h 3420248"/>
              <a:gd name="connsiteX36" fmla="*/ 2562589 w 2581673"/>
              <a:gd name="connsiteY36" fmla="*/ 806901 h 3420248"/>
              <a:gd name="connsiteX37" fmla="*/ 2564568 w 2581673"/>
              <a:gd name="connsiteY37" fmla="*/ 848769 h 3420248"/>
              <a:gd name="connsiteX38" fmla="*/ 2569887 w 2581673"/>
              <a:gd name="connsiteY38" fmla="*/ 851895 h 3420248"/>
              <a:gd name="connsiteX39" fmla="*/ 2570355 w 2581673"/>
              <a:gd name="connsiteY39" fmla="*/ 861077 h 3420248"/>
              <a:gd name="connsiteX40" fmla="*/ 2570253 w 2581673"/>
              <a:gd name="connsiteY40" fmla="*/ 875533 h 3420248"/>
              <a:gd name="connsiteX41" fmla="*/ 2564670 w 2581673"/>
              <a:gd name="connsiteY41" fmla="*/ 907912 h 3420248"/>
              <a:gd name="connsiteX42" fmla="*/ 2567405 w 2581673"/>
              <a:gd name="connsiteY42" fmla="*/ 3420248 h 3420248"/>
              <a:gd name="connsiteX43" fmla="*/ 49318 w 2581673"/>
              <a:gd name="connsiteY43" fmla="*/ 3420248 h 3420248"/>
              <a:gd name="connsiteX44" fmla="*/ 22172 w 2581673"/>
              <a:gd name="connsiteY44" fmla="*/ 3393100 h 3420248"/>
              <a:gd name="connsiteX45" fmla="*/ 22132 w 2581673"/>
              <a:gd name="connsiteY45" fmla="*/ 3385186 h 3420248"/>
              <a:gd name="connsiteX46" fmla="*/ 18545 w 2581673"/>
              <a:gd name="connsiteY46" fmla="*/ 3385176 h 3420248"/>
              <a:gd name="connsiteX47" fmla="*/ 18545 w 2581673"/>
              <a:gd name="connsiteY47" fmla="*/ 3116615 h 3420248"/>
              <a:gd name="connsiteX48" fmla="*/ 18545 w 2581673"/>
              <a:gd name="connsiteY48" fmla="*/ 3073899 h 3420248"/>
              <a:gd name="connsiteX49" fmla="*/ 11520 w 2581673"/>
              <a:gd name="connsiteY49" fmla="*/ 3050041 h 3420248"/>
              <a:gd name="connsiteX50" fmla="*/ 3471 w 2581673"/>
              <a:gd name="connsiteY50" fmla="*/ 3025648 h 3420248"/>
              <a:gd name="connsiteX51" fmla="*/ 0 w 2581673"/>
              <a:gd name="connsiteY51"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13347 h 3420248"/>
              <a:gd name="connsiteX9" fmla="*/ 16567 w 2581673"/>
              <a:gd name="connsiteY9" fmla="*/ 2571479 h 3420248"/>
              <a:gd name="connsiteX10" fmla="*/ 11248 w 2581673"/>
              <a:gd name="connsiteY10" fmla="*/ 2568353 h 3420248"/>
              <a:gd name="connsiteX11" fmla="*/ 10780 w 2581673"/>
              <a:gd name="connsiteY11" fmla="*/ 2559171 h 3420248"/>
              <a:gd name="connsiteX12" fmla="*/ 10882 w 2581673"/>
              <a:gd name="connsiteY12" fmla="*/ 2544715 h 3420248"/>
              <a:gd name="connsiteX13" fmla="*/ 16465 w 2581673"/>
              <a:gd name="connsiteY13" fmla="*/ 2512336 h 3420248"/>
              <a:gd name="connsiteX14" fmla="*/ 13730 w 2581673"/>
              <a:gd name="connsiteY14" fmla="*/ 0 h 3420248"/>
              <a:gd name="connsiteX15" fmla="*/ 2531817 w 2581673"/>
              <a:gd name="connsiteY15" fmla="*/ 0 h 3420248"/>
              <a:gd name="connsiteX16" fmla="*/ 2558963 w 2581673"/>
              <a:gd name="connsiteY16" fmla="*/ 27148 h 3420248"/>
              <a:gd name="connsiteX17" fmla="*/ 2559004 w 2581673"/>
              <a:gd name="connsiteY17" fmla="*/ 35062 h 3420248"/>
              <a:gd name="connsiteX18" fmla="*/ 2562590 w 2581673"/>
              <a:gd name="connsiteY18" fmla="*/ 35072 h 3420248"/>
              <a:gd name="connsiteX19" fmla="*/ 2562590 w 2581673"/>
              <a:gd name="connsiteY19" fmla="*/ 303633 h 3420248"/>
              <a:gd name="connsiteX20" fmla="*/ 2562590 w 2581673"/>
              <a:gd name="connsiteY20" fmla="*/ 346349 h 3420248"/>
              <a:gd name="connsiteX21" fmla="*/ 2569615 w 2581673"/>
              <a:gd name="connsiteY21" fmla="*/ 370207 h 3420248"/>
              <a:gd name="connsiteX22" fmla="*/ 2577664 w 2581673"/>
              <a:gd name="connsiteY22" fmla="*/ 394600 h 3420248"/>
              <a:gd name="connsiteX23" fmla="*/ 2581135 w 2581673"/>
              <a:gd name="connsiteY23" fmla="*/ 418106 h 3420248"/>
              <a:gd name="connsiteX24" fmla="*/ 2581673 w 2581673"/>
              <a:gd name="connsiteY24" fmla="*/ 436202 h 3420248"/>
              <a:gd name="connsiteX25" fmla="*/ 2576921 w 2581673"/>
              <a:gd name="connsiteY25" fmla="*/ 455160 h 3420248"/>
              <a:gd name="connsiteX26" fmla="*/ 2578897 w 2581673"/>
              <a:gd name="connsiteY26" fmla="*/ 467958 h 3420248"/>
              <a:gd name="connsiteX27" fmla="*/ 2573807 w 2581673"/>
              <a:gd name="connsiteY27" fmla="*/ 491792 h 3420248"/>
              <a:gd name="connsiteX28" fmla="*/ 2569118 w 2581673"/>
              <a:gd name="connsiteY28" fmla="*/ 526659 h 3420248"/>
              <a:gd name="connsiteX29" fmla="*/ 2564119 w 2581673"/>
              <a:gd name="connsiteY29" fmla="*/ 550660 h 3420248"/>
              <a:gd name="connsiteX30" fmla="*/ 2562589 w 2581673"/>
              <a:gd name="connsiteY30" fmla="*/ 555288 h 3420248"/>
              <a:gd name="connsiteX31" fmla="*/ 2562589 w 2581673"/>
              <a:gd name="connsiteY31" fmla="*/ 712341 h 3420248"/>
              <a:gd name="connsiteX32" fmla="*/ 2564300 w 2581673"/>
              <a:gd name="connsiteY32" fmla="*/ 723926 h 3420248"/>
              <a:gd name="connsiteX33" fmla="*/ 2562589 w 2581673"/>
              <a:gd name="connsiteY33" fmla="*/ 763012 h 3420248"/>
              <a:gd name="connsiteX34" fmla="*/ 2564920 w 2581673"/>
              <a:gd name="connsiteY34" fmla="*/ 768689 h 3420248"/>
              <a:gd name="connsiteX35" fmla="*/ 2562589 w 2581673"/>
              <a:gd name="connsiteY35" fmla="*/ 806901 h 3420248"/>
              <a:gd name="connsiteX36" fmla="*/ 2564568 w 2581673"/>
              <a:gd name="connsiteY36" fmla="*/ 848769 h 3420248"/>
              <a:gd name="connsiteX37" fmla="*/ 2569887 w 2581673"/>
              <a:gd name="connsiteY37" fmla="*/ 851895 h 3420248"/>
              <a:gd name="connsiteX38" fmla="*/ 2570355 w 2581673"/>
              <a:gd name="connsiteY38" fmla="*/ 861077 h 3420248"/>
              <a:gd name="connsiteX39" fmla="*/ 2570253 w 2581673"/>
              <a:gd name="connsiteY39" fmla="*/ 875533 h 3420248"/>
              <a:gd name="connsiteX40" fmla="*/ 2564670 w 2581673"/>
              <a:gd name="connsiteY40" fmla="*/ 907912 h 3420248"/>
              <a:gd name="connsiteX41" fmla="*/ 2567405 w 2581673"/>
              <a:gd name="connsiteY41" fmla="*/ 3420248 h 3420248"/>
              <a:gd name="connsiteX42" fmla="*/ 49318 w 2581673"/>
              <a:gd name="connsiteY42" fmla="*/ 3420248 h 3420248"/>
              <a:gd name="connsiteX43" fmla="*/ 22172 w 2581673"/>
              <a:gd name="connsiteY43" fmla="*/ 3393100 h 3420248"/>
              <a:gd name="connsiteX44" fmla="*/ 22132 w 2581673"/>
              <a:gd name="connsiteY44" fmla="*/ 3385186 h 3420248"/>
              <a:gd name="connsiteX45" fmla="*/ 18545 w 2581673"/>
              <a:gd name="connsiteY45" fmla="*/ 3385176 h 3420248"/>
              <a:gd name="connsiteX46" fmla="*/ 18545 w 2581673"/>
              <a:gd name="connsiteY46" fmla="*/ 3116615 h 3420248"/>
              <a:gd name="connsiteX47" fmla="*/ 18545 w 2581673"/>
              <a:gd name="connsiteY47" fmla="*/ 3073899 h 3420248"/>
              <a:gd name="connsiteX48" fmla="*/ 11520 w 2581673"/>
              <a:gd name="connsiteY48" fmla="*/ 3050041 h 3420248"/>
              <a:gd name="connsiteX49" fmla="*/ 3471 w 2581673"/>
              <a:gd name="connsiteY49" fmla="*/ 3025648 h 3420248"/>
              <a:gd name="connsiteX50" fmla="*/ 0 w 2581673"/>
              <a:gd name="connsiteY50"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11520 w 2581673"/>
              <a:gd name="connsiteY47" fmla="*/ 3050041 h 3420248"/>
              <a:gd name="connsiteX48" fmla="*/ 3471 w 2581673"/>
              <a:gd name="connsiteY48" fmla="*/ 3025648 h 3420248"/>
              <a:gd name="connsiteX49" fmla="*/ 0 w 2581673"/>
              <a:gd name="connsiteY49"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3471 w 2581673"/>
              <a:gd name="connsiteY47" fmla="*/ 3025648 h 3420248"/>
              <a:gd name="connsiteX48" fmla="*/ 0 w 2581673"/>
              <a:gd name="connsiteY48"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073899 h 3420248"/>
              <a:gd name="connsiteX46" fmla="*/ 3471 w 2581673"/>
              <a:gd name="connsiteY46" fmla="*/ 3025648 h 3420248"/>
              <a:gd name="connsiteX47" fmla="*/ 0 w 2581673"/>
              <a:gd name="connsiteY47"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567 w 2581673"/>
              <a:gd name="connsiteY7" fmla="*/ 2571479 h 3420248"/>
              <a:gd name="connsiteX8" fmla="*/ 11248 w 2581673"/>
              <a:gd name="connsiteY8" fmla="*/ 2568353 h 3420248"/>
              <a:gd name="connsiteX9" fmla="*/ 10780 w 2581673"/>
              <a:gd name="connsiteY9" fmla="*/ 2559171 h 3420248"/>
              <a:gd name="connsiteX10" fmla="*/ 10882 w 2581673"/>
              <a:gd name="connsiteY10" fmla="*/ 2544715 h 3420248"/>
              <a:gd name="connsiteX11" fmla="*/ 16465 w 2581673"/>
              <a:gd name="connsiteY11" fmla="*/ 2512336 h 3420248"/>
              <a:gd name="connsiteX12" fmla="*/ 13730 w 2581673"/>
              <a:gd name="connsiteY12" fmla="*/ 0 h 3420248"/>
              <a:gd name="connsiteX13" fmla="*/ 2531817 w 2581673"/>
              <a:gd name="connsiteY13" fmla="*/ 0 h 3420248"/>
              <a:gd name="connsiteX14" fmla="*/ 2558963 w 2581673"/>
              <a:gd name="connsiteY14" fmla="*/ 27148 h 3420248"/>
              <a:gd name="connsiteX15" fmla="*/ 2559004 w 2581673"/>
              <a:gd name="connsiteY15" fmla="*/ 35062 h 3420248"/>
              <a:gd name="connsiteX16" fmla="*/ 2562590 w 2581673"/>
              <a:gd name="connsiteY16" fmla="*/ 35072 h 3420248"/>
              <a:gd name="connsiteX17" fmla="*/ 2562590 w 2581673"/>
              <a:gd name="connsiteY17" fmla="*/ 303633 h 3420248"/>
              <a:gd name="connsiteX18" fmla="*/ 2562590 w 2581673"/>
              <a:gd name="connsiteY18" fmla="*/ 346349 h 3420248"/>
              <a:gd name="connsiteX19" fmla="*/ 2569615 w 2581673"/>
              <a:gd name="connsiteY19" fmla="*/ 370207 h 3420248"/>
              <a:gd name="connsiteX20" fmla="*/ 2577664 w 2581673"/>
              <a:gd name="connsiteY20" fmla="*/ 394600 h 3420248"/>
              <a:gd name="connsiteX21" fmla="*/ 2581135 w 2581673"/>
              <a:gd name="connsiteY21" fmla="*/ 418106 h 3420248"/>
              <a:gd name="connsiteX22" fmla="*/ 2581673 w 2581673"/>
              <a:gd name="connsiteY22" fmla="*/ 436202 h 3420248"/>
              <a:gd name="connsiteX23" fmla="*/ 2576921 w 2581673"/>
              <a:gd name="connsiteY23" fmla="*/ 455160 h 3420248"/>
              <a:gd name="connsiteX24" fmla="*/ 2578897 w 2581673"/>
              <a:gd name="connsiteY24" fmla="*/ 467958 h 3420248"/>
              <a:gd name="connsiteX25" fmla="*/ 2573807 w 2581673"/>
              <a:gd name="connsiteY25" fmla="*/ 491792 h 3420248"/>
              <a:gd name="connsiteX26" fmla="*/ 2569118 w 2581673"/>
              <a:gd name="connsiteY26" fmla="*/ 526659 h 3420248"/>
              <a:gd name="connsiteX27" fmla="*/ 2564119 w 2581673"/>
              <a:gd name="connsiteY27" fmla="*/ 550660 h 3420248"/>
              <a:gd name="connsiteX28" fmla="*/ 2562589 w 2581673"/>
              <a:gd name="connsiteY28" fmla="*/ 555288 h 3420248"/>
              <a:gd name="connsiteX29" fmla="*/ 2562589 w 2581673"/>
              <a:gd name="connsiteY29" fmla="*/ 712341 h 3420248"/>
              <a:gd name="connsiteX30" fmla="*/ 2564300 w 2581673"/>
              <a:gd name="connsiteY30" fmla="*/ 723926 h 3420248"/>
              <a:gd name="connsiteX31" fmla="*/ 2562589 w 2581673"/>
              <a:gd name="connsiteY31" fmla="*/ 763012 h 3420248"/>
              <a:gd name="connsiteX32" fmla="*/ 2564920 w 2581673"/>
              <a:gd name="connsiteY32" fmla="*/ 768689 h 3420248"/>
              <a:gd name="connsiteX33" fmla="*/ 2562589 w 2581673"/>
              <a:gd name="connsiteY33" fmla="*/ 806901 h 3420248"/>
              <a:gd name="connsiteX34" fmla="*/ 2564568 w 2581673"/>
              <a:gd name="connsiteY34" fmla="*/ 848769 h 3420248"/>
              <a:gd name="connsiteX35" fmla="*/ 2569887 w 2581673"/>
              <a:gd name="connsiteY35" fmla="*/ 851895 h 3420248"/>
              <a:gd name="connsiteX36" fmla="*/ 2570355 w 2581673"/>
              <a:gd name="connsiteY36" fmla="*/ 861077 h 3420248"/>
              <a:gd name="connsiteX37" fmla="*/ 2570253 w 2581673"/>
              <a:gd name="connsiteY37" fmla="*/ 875533 h 3420248"/>
              <a:gd name="connsiteX38" fmla="*/ 2564670 w 2581673"/>
              <a:gd name="connsiteY38" fmla="*/ 907912 h 3420248"/>
              <a:gd name="connsiteX39" fmla="*/ 2567405 w 2581673"/>
              <a:gd name="connsiteY39" fmla="*/ 3420248 h 3420248"/>
              <a:gd name="connsiteX40" fmla="*/ 49318 w 2581673"/>
              <a:gd name="connsiteY40" fmla="*/ 3420248 h 3420248"/>
              <a:gd name="connsiteX41" fmla="*/ 22172 w 2581673"/>
              <a:gd name="connsiteY41" fmla="*/ 3393100 h 3420248"/>
              <a:gd name="connsiteX42" fmla="*/ 22132 w 2581673"/>
              <a:gd name="connsiteY42" fmla="*/ 3385186 h 3420248"/>
              <a:gd name="connsiteX43" fmla="*/ 18545 w 2581673"/>
              <a:gd name="connsiteY43" fmla="*/ 3385176 h 3420248"/>
              <a:gd name="connsiteX44" fmla="*/ 18545 w 2581673"/>
              <a:gd name="connsiteY44" fmla="*/ 3073899 h 3420248"/>
              <a:gd name="connsiteX45" fmla="*/ 3471 w 2581673"/>
              <a:gd name="connsiteY45" fmla="*/ 3025648 h 3420248"/>
              <a:gd name="connsiteX46" fmla="*/ 0 w 2581673"/>
              <a:gd name="connsiteY46"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0882 w 2581673"/>
              <a:gd name="connsiteY9" fmla="*/ 2544715 h 3420248"/>
              <a:gd name="connsiteX10" fmla="*/ 16465 w 2581673"/>
              <a:gd name="connsiteY10" fmla="*/ 2512336 h 3420248"/>
              <a:gd name="connsiteX11" fmla="*/ 13730 w 2581673"/>
              <a:gd name="connsiteY11" fmla="*/ 0 h 3420248"/>
              <a:gd name="connsiteX12" fmla="*/ 2531817 w 2581673"/>
              <a:gd name="connsiteY12" fmla="*/ 0 h 3420248"/>
              <a:gd name="connsiteX13" fmla="*/ 2558963 w 2581673"/>
              <a:gd name="connsiteY13" fmla="*/ 27148 h 3420248"/>
              <a:gd name="connsiteX14" fmla="*/ 2559004 w 2581673"/>
              <a:gd name="connsiteY14" fmla="*/ 35062 h 3420248"/>
              <a:gd name="connsiteX15" fmla="*/ 2562590 w 2581673"/>
              <a:gd name="connsiteY15" fmla="*/ 35072 h 3420248"/>
              <a:gd name="connsiteX16" fmla="*/ 2562590 w 2581673"/>
              <a:gd name="connsiteY16" fmla="*/ 303633 h 3420248"/>
              <a:gd name="connsiteX17" fmla="*/ 2562590 w 2581673"/>
              <a:gd name="connsiteY17" fmla="*/ 346349 h 3420248"/>
              <a:gd name="connsiteX18" fmla="*/ 2569615 w 2581673"/>
              <a:gd name="connsiteY18" fmla="*/ 370207 h 3420248"/>
              <a:gd name="connsiteX19" fmla="*/ 2577664 w 2581673"/>
              <a:gd name="connsiteY19" fmla="*/ 394600 h 3420248"/>
              <a:gd name="connsiteX20" fmla="*/ 2581135 w 2581673"/>
              <a:gd name="connsiteY20" fmla="*/ 418106 h 3420248"/>
              <a:gd name="connsiteX21" fmla="*/ 2581673 w 2581673"/>
              <a:gd name="connsiteY21" fmla="*/ 436202 h 3420248"/>
              <a:gd name="connsiteX22" fmla="*/ 2576921 w 2581673"/>
              <a:gd name="connsiteY22" fmla="*/ 455160 h 3420248"/>
              <a:gd name="connsiteX23" fmla="*/ 2578897 w 2581673"/>
              <a:gd name="connsiteY23" fmla="*/ 467958 h 3420248"/>
              <a:gd name="connsiteX24" fmla="*/ 2573807 w 2581673"/>
              <a:gd name="connsiteY24" fmla="*/ 491792 h 3420248"/>
              <a:gd name="connsiteX25" fmla="*/ 2569118 w 2581673"/>
              <a:gd name="connsiteY25" fmla="*/ 526659 h 3420248"/>
              <a:gd name="connsiteX26" fmla="*/ 2564119 w 2581673"/>
              <a:gd name="connsiteY26" fmla="*/ 550660 h 3420248"/>
              <a:gd name="connsiteX27" fmla="*/ 2562589 w 2581673"/>
              <a:gd name="connsiteY27" fmla="*/ 555288 h 3420248"/>
              <a:gd name="connsiteX28" fmla="*/ 2562589 w 2581673"/>
              <a:gd name="connsiteY28" fmla="*/ 712341 h 3420248"/>
              <a:gd name="connsiteX29" fmla="*/ 2564300 w 2581673"/>
              <a:gd name="connsiteY29" fmla="*/ 723926 h 3420248"/>
              <a:gd name="connsiteX30" fmla="*/ 2562589 w 2581673"/>
              <a:gd name="connsiteY30" fmla="*/ 763012 h 3420248"/>
              <a:gd name="connsiteX31" fmla="*/ 2564920 w 2581673"/>
              <a:gd name="connsiteY31" fmla="*/ 768689 h 3420248"/>
              <a:gd name="connsiteX32" fmla="*/ 2562589 w 2581673"/>
              <a:gd name="connsiteY32" fmla="*/ 806901 h 3420248"/>
              <a:gd name="connsiteX33" fmla="*/ 2564568 w 2581673"/>
              <a:gd name="connsiteY33" fmla="*/ 848769 h 3420248"/>
              <a:gd name="connsiteX34" fmla="*/ 2569887 w 2581673"/>
              <a:gd name="connsiteY34" fmla="*/ 851895 h 3420248"/>
              <a:gd name="connsiteX35" fmla="*/ 2570355 w 2581673"/>
              <a:gd name="connsiteY35" fmla="*/ 861077 h 3420248"/>
              <a:gd name="connsiteX36" fmla="*/ 2570253 w 2581673"/>
              <a:gd name="connsiteY36" fmla="*/ 875533 h 3420248"/>
              <a:gd name="connsiteX37" fmla="*/ 2564670 w 2581673"/>
              <a:gd name="connsiteY37" fmla="*/ 907912 h 3420248"/>
              <a:gd name="connsiteX38" fmla="*/ 2567405 w 2581673"/>
              <a:gd name="connsiteY38" fmla="*/ 3420248 h 3420248"/>
              <a:gd name="connsiteX39" fmla="*/ 49318 w 2581673"/>
              <a:gd name="connsiteY39" fmla="*/ 3420248 h 3420248"/>
              <a:gd name="connsiteX40" fmla="*/ 22172 w 2581673"/>
              <a:gd name="connsiteY40" fmla="*/ 3393100 h 3420248"/>
              <a:gd name="connsiteX41" fmla="*/ 22132 w 2581673"/>
              <a:gd name="connsiteY41" fmla="*/ 3385186 h 3420248"/>
              <a:gd name="connsiteX42" fmla="*/ 18545 w 2581673"/>
              <a:gd name="connsiteY42" fmla="*/ 3385176 h 3420248"/>
              <a:gd name="connsiteX43" fmla="*/ 18545 w 2581673"/>
              <a:gd name="connsiteY43" fmla="*/ 3073899 h 3420248"/>
              <a:gd name="connsiteX44" fmla="*/ 3471 w 2581673"/>
              <a:gd name="connsiteY44" fmla="*/ 3025648 h 3420248"/>
              <a:gd name="connsiteX45" fmla="*/ 0 w 2581673"/>
              <a:gd name="connsiteY45"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6465 w 2581673"/>
              <a:gd name="connsiteY9" fmla="*/ 2512336 h 3420248"/>
              <a:gd name="connsiteX10" fmla="*/ 13730 w 2581673"/>
              <a:gd name="connsiteY10" fmla="*/ 0 h 3420248"/>
              <a:gd name="connsiteX11" fmla="*/ 2531817 w 2581673"/>
              <a:gd name="connsiteY11" fmla="*/ 0 h 3420248"/>
              <a:gd name="connsiteX12" fmla="*/ 2558963 w 2581673"/>
              <a:gd name="connsiteY12" fmla="*/ 27148 h 3420248"/>
              <a:gd name="connsiteX13" fmla="*/ 2559004 w 2581673"/>
              <a:gd name="connsiteY13" fmla="*/ 35062 h 3420248"/>
              <a:gd name="connsiteX14" fmla="*/ 2562590 w 2581673"/>
              <a:gd name="connsiteY14" fmla="*/ 35072 h 3420248"/>
              <a:gd name="connsiteX15" fmla="*/ 2562590 w 2581673"/>
              <a:gd name="connsiteY15" fmla="*/ 303633 h 3420248"/>
              <a:gd name="connsiteX16" fmla="*/ 2562590 w 2581673"/>
              <a:gd name="connsiteY16" fmla="*/ 346349 h 3420248"/>
              <a:gd name="connsiteX17" fmla="*/ 2569615 w 2581673"/>
              <a:gd name="connsiteY17" fmla="*/ 370207 h 3420248"/>
              <a:gd name="connsiteX18" fmla="*/ 2577664 w 2581673"/>
              <a:gd name="connsiteY18" fmla="*/ 394600 h 3420248"/>
              <a:gd name="connsiteX19" fmla="*/ 2581135 w 2581673"/>
              <a:gd name="connsiteY19" fmla="*/ 418106 h 3420248"/>
              <a:gd name="connsiteX20" fmla="*/ 2581673 w 2581673"/>
              <a:gd name="connsiteY20" fmla="*/ 436202 h 3420248"/>
              <a:gd name="connsiteX21" fmla="*/ 2576921 w 2581673"/>
              <a:gd name="connsiteY21" fmla="*/ 455160 h 3420248"/>
              <a:gd name="connsiteX22" fmla="*/ 2578897 w 2581673"/>
              <a:gd name="connsiteY22" fmla="*/ 467958 h 3420248"/>
              <a:gd name="connsiteX23" fmla="*/ 2573807 w 2581673"/>
              <a:gd name="connsiteY23" fmla="*/ 491792 h 3420248"/>
              <a:gd name="connsiteX24" fmla="*/ 2569118 w 2581673"/>
              <a:gd name="connsiteY24" fmla="*/ 526659 h 3420248"/>
              <a:gd name="connsiteX25" fmla="*/ 2564119 w 2581673"/>
              <a:gd name="connsiteY25" fmla="*/ 550660 h 3420248"/>
              <a:gd name="connsiteX26" fmla="*/ 2562589 w 2581673"/>
              <a:gd name="connsiteY26" fmla="*/ 555288 h 3420248"/>
              <a:gd name="connsiteX27" fmla="*/ 2562589 w 2581673"/>
              <a:gd name="connsiteY27" fmla="*/ 712341 h 3420248"/>
              <a:gd name="connsiteX28" fmla="*/ 2564300 w 2581673"/>
              <a:gd name="connsiteY28" fmla="*/ 723926 h 3420248"/>
              <a:gd name="connsiteX29" fmla="*/ 2562589 w 2581673"/>
              <a:gd name="connsiteY29" fmla="*/ 763012 h 3420248"/>
              <a:gd name="connsiteX30" fmla="*/ 2564920 w 2581673"/>
              <a:gd name="connsiteY30" fmla="*/ 768689 h 3420248"/>
              <a:gd name="connsiteX31" fmla="*/ 2562589 w 2581673"/>
              <a:gd name="connsiteY31" fmla="*/ 806901 h 3420248"/>
              <a:gd name="connsiteX32" fmla="*/ 2564568 w 2581673"/>
              <a:gd name="connsiteY32" fmla="*/ 848769 h 3420248"/>
              <a:gd name="connsiteX33" fmla="*/ 2569887 w 2581673"/>
              <a:gd name="connsiteY33" fmla="*/ 851895 h 3420248"/>
              <a:gd name="connsiteX34" fmla="*/ 2570355 w 2581673"/>
              <a:gd name="connsiteY34" fmla="*/ 861077 h 3420248"/>
              <a:gd name="connsiteX35" fmla="*/ 2570253 w 2581673"/>
              <a:gd name="connsiteY35" fmla="*/ 875533 h 3420248"/>
              <a:gd name="connsiteX36" fmla="*/ 2564670 w 2581673"/>
              <a:gd name="connsiteY36" fmla="*/ 907912 h 3420248"/>
              <a:gd name="connsiteX37" fmla="*/ 2567405 w 2581673"/>
              <a:gd name="connsiteY37" fmla="*/ 3420248 h 3420248"/>
              <a:gd name="connsiteX38" fmla="*/ 49318 w 2581673"/>
              <a:gd name="connsiteY38" fmla="*/ 3420248 h 3420248"/>
              <a:gd name="connsiteX39" fmla="*/ 22172 w 2581673"/>
              <a:gd name="connsiteY39" fmla="*/ 3393100 h 3420248"/>
              <a:gd name="connsiteX40" fmla="*/ 22132 w 2581673"/>
              <a:gd name="connsiteY40" fmla="*/ 3385186 h 3420248"/>
              <a:gd name="connsiteX41" fmla="*/ 18545 w 2581673"/>
              <a:gd name="connsiteY41" fmla="*/ 3385176 h 3420248"/>
              <a:gd name="connsiteX42" fmla="*/ 18545 w 2581673"/>
              <a:gd name="connsiteY42" fmla="*/ 3073899 h 3420248"/>
              <a:gd name="connsiteX43" fmla="*/ 3471 w 2581673"/>
              <a:gd name="connsiteY43" fmla="*/ 3025648 h 3420248"/>
              <a:gd name="connsiteX44" fmla="*/ 0 w 2581673"/>
              <a:gd name="connsiteY44"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6465 w 2581673"/>
              <a:gd name="connsiteY8" fmla="*/ 2512336 h 3420248"/>
              <a:gd name="connsiteX9" fmla="*/ 13730 w 2581673"/>
              <a:gd name="connsiteY9" fmla="*/ 0 h 3420248"/>
              <a:gd name="connsiteX10" fmla="*/ 2531817 w 2581673"/>
              <a:gd name="connsiteY10" fmla="*/ 0 h 3420248"/>
              <a:gd name="connsiteX11" fmla="*/ 2558963 w 2581673"/>
              <a:gd name="connsiteY11" fmla="*/ 27148 h 3420248"/>
              <a:gd name="connsiteX12" fmla="*/ 2559004 w 2581673"/>
              <a:gd name="connsiteY12" fmla="*/ 35062 h 3420248"/>
              <a:gd name="connsiteX13" fmla="*/ 2562590 w 2581673"/>
              <a:gd name="connsiteY13" fmla="*/ 35072 h 3420248"/>
              <a:gd name="connsiteX14" fmla="*/ 2562590 w 2581673"/>
              <a:gd name="connsiteY14" fmla="*/ 303633 h 3420248"/>
              <a:gd name="connsiteX15" fmla="*/ 2562590 w 2581673"/>
              <a:gd name="connsiteY15" fmla="*/ 346349 h 3420248"/>
              <a:gd name="connsiteX16" fmla="*/ 2569615 w 2581673"/>
              <a:gd name="connsiteY16" fmla="*/ 370207 h 3420248"/>
              <a:gd name="connsiteX17" fmla="*/ 2577664 w 2581673"/>
              <a:gd name="connsiteY17" fmla="*/ 394600 h 3420248"/>
              <a:gd name="connsiteX18" fmla="*/ 2581135 w 2581673"/>
              <a:gd name="connsiteY18" fmla="*/ 418106 h 3420248"/>
              <a:gd name="connsiteX19" fmla="*/ 2581673 w 2581673"/>
              <a:gd name="connsiteY19" fmla="*/ 436202 h 3420248"/>
              <a:gd name="connsiteX20" fmla="*/ 2576921 w 2581673"/>
              <a:gd name="connsiteY20" fmla="*/ 455160 h 3420248"/>
              <a:gd name="connsiteX21" fmla="*/ 2578897 w 2581673"/>
              <a:gd name="connsiteY21" fmla="*/ 467958 h 3420248"/>
              <a:gd name="connsiteX22" fmla="*/ 2573807 w 2581673"/>
              <a:gd name="connsiteY22" fmla="*/ 491792 h 3420248"/>
              <a:gd name="connsiteX23" fmla="*/ 2569118 w 2581673"/>
              <a:gd name="connsiteY23" fmla="*/ 526659 h 3420248"/>
              <a:gd name="connsiteX24" fmla="*/ 2564119 w 2581673"/>
              <a:gd name="connsiteY24" fmla="*/ 550660 h 3420248"/>
              <a:gd name="connsiteX25" fmla="*/ 2562589 w 2581673"/>
              <a:gd name="connsiteY25" fmla="*/ 555288 h 3420248"/>
              <a:gd name="connsiteX26" fmla="*/ 2562589 w 2581673"/>
              <a:gd name="connsiteY26" fmla="*/ 712341 h 3420248"/>
              <a:gd name="connsiteX27" fmla="*/ 2564300 w 2581673"/>
              <a:gd name="connsiteY27" fmla="*/ 723926 h 3420248"/>
              <a:gd name="connsiteX28" fmla="*/ 2562589 w 2581673"/>
              <a:gd name="connsiteY28" fmla="*/ 763012 h 3420248"/>
              <a:gd name="connsiteX29" fmla="*/ 2564920 w 2581673"/>
              <a:gd name="connsiteY29" fmla="*/ 768689 h 3420248"/>
              <a:gd name="connsiteX30" fmla="*/ 2562589 w 2581673"/>
              <a:gd name="connsiteY30" fmla="*/ 806901 h 3420248"/>
              <a:gd name="connsiteX31" fmla="*/ 2564568 w 2581673"/>
              <a:gd name="connsiteY31" fmla="*/ 848769 h 3420248"/>
              <a:gd name="connsiteX32" fmla="*/ 2569887 w 2581673"/>
              <a:gd name="connsiteY32" fmla="*/ 851895 h 3420248"/>
              <a:gd name="connsiteX33" fmla="*/ 2570355 w 2581673"/>
              <a:gd name="connsiteY33" fmla="*/ 861077 h 3420248"/>
              <a:gd name="connsiteX34" fmla="*/ 2570253 w 2581673"/>
              <a:gd name="connsiteY34" fmla="*/ 875533 h 3420248"/>
              <a:gd name="connsiteX35" fmla="*/ 2564670 w 2581673"/>
              <a:gd name="connsiteY35" fmla="*/ 907912 h 3420248"/>
              <a:gd name="connsiteX36" fmla="*/ 2567405 w 2581673"/>
              <a:gd name="connsiteY36" fmla="*/ 3420248 h 3420248"/>
              <a:gd name="connsiteX37" fmla="*/ 49318 w 2581673"/>
              <a:gd name="connsiteY37" fmla="*/ 3420248 h 3420248"/>
              <a:gd name="connsiteX38" fmla="*/ 22172 w 2581673"/>
              <a:gd name="connsiteY38" fmla="*/ 3393100 h 3420248"/>
              <a:gd name="connsiteX39" fmla="*/ 22132 w 2581673"/>
              <a:gd name="connsiteY39" fmla="*/ 3385186 h 3420248"/>
              <a:gd name="connsiteX40" fmla="*/ 18545 w 2581673"/>
              <a:gd name="connsiteY40" fmla="*/ 3385176 h 3420248"/>
              <a:gd name="connsiteX41" fmla="*/ 18545 w 2581673"/>
              <a:gd name="connsiteY41" fmla="*/ 3073899 h 3420248"/>
              <a:gd name="connsiteX42" fmla="*/ 3471 w 2581673"/>
              <a:gd name="connsiteY42" fmla="*/ 3025648 h 3420248"/>
              <a:gd name="connsiteX43" fmla="*/ 0 w 2581673"/>
              <a:gd name="connsiteY43"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6465 w 2581673"/>
              <a:gd name="connsiteY7" fmla="*/ 2512336 h 3420248"/>
              <a:gd name="connsiteX8" fmla="*/ 13730 w 2581673"/>
              <a:gd name="connsiteY8" fmla="*/ 0 h 3420248"/>
              <a:gd name="connsiteX9" fmla="*/ 2531817 w 2581673"/>
              <a:gd name="connsiteY9" fmla="*/ 0 h 3420248"/>
              <a:gd name="connsiteX10" fmla="*/ 2558963 w 2581673"/>
              <a:gd name="connsiteY10" fmla="*/ 27148 h 3420248"/>
              <a:gd name="connsiteX11" fmla="*/ 2559004 w 2581673"/>
              <a:gd name="connsiteY11" fmla="*/ 35062 h 3420248"/>
              <a:gd name="connsiteX12" fmla="*/ 2562590 w 2581673"/>
              <a:gd name="connsiteY12" fmla="*/ 35072 h 3420248"/>
              <a:gd name="connsiteX13" fmla="*/ 2562590 w 2581673"/>
              <a:gd name="connsiteY13" fmla="*/ 303633 h 3420248"/>
              <a:gd name="connsiteX14" fmla="*/ 2562590 w 2581673"/>
              <a:gd name="connsiteY14" fmla="*/ 346349 h 3420248"/>
              <a:gd name="connsiteX15" fmla="*/ 2569615 w 2581673"/>
              <a:gd name="connsiteY15" fmla="*/ 370207 h 3420248"/>
              <a:gd name="connsiteX16" fmla="*/ 2577664 w 2581673"/>
              <a:gd name="connsiteY16" fmla="*/ 394600 h 3420248"/>
              <a:gd name="connsiteX17" fmla="*/ 2581135 w 2581673"/>
              <a:gd name="connsiteY17" fmla="*/ 418106 h 3420248"/>
              <a:gd name="connsiteX18" fmla="*/ 2581673 w 2581673"/>
              <a:gd name="connsiteY18" fmla="*/ 436202 h 3420248"/>
              <a:gd name="connsiteX19" fmla="*/ 2576921 w 2581673"/>
              <a:gd name="connsiteY19" fmla="*/ 455160 h 3420248"/>
              <a:gd name="connsiteX20" fmla="*/ 2578897 w 2581673"/>
              <a:gd name="connsiteY20" fmla="*/ 467958 h 3420248"/>
              <a:gd name="connsiteX21" fmla="*/ 2573807 w 2581673"/>
              <a:gd name="connsiteY21" fmla="*/ 491792 h 3420248"/>
              <a:gd name="connsiteX22" fmla="*/ 2569118 w 2581673"/>
              <a:gd name="connsiteY22" fmla="*/ 526659 h 3420248"/>
              <a:gd name="connsiteX23" fmla="*/ 2564119 w 2581673"/>
              <a:gd name="connsiteY23" fmla="*/ 550660 h 3420248"/>
              <a:gd name="connsiteX24" fmla="*/ 2562589 w 2581673"/>
              <a:gd name="connsiteY24" fmla="*/ 555288 h 3420248"/>
              <a:gd name="connsiteX25" fmla="*/ 2562589 w 2581673"/>
              <a:gd name="connsiteY25" fmla="*/ 712341 h 3420248"/>
              <a:gd name="connsiteX26" fmla="*/ 2564300 w 2581673"/>
              <a:gd name="connsiteY26" fmla="*/ 723926 h 3420248"/>
              <a:gd name="connsiteX27" fmla="*/ 2562589 w 2581673"/>
              <a:gd name="connsiteY27" fmla="*/ 763012 h 3420248"/>
              <a:gd name="connsiteX28" fmla="*/ 2564920 w 2581673"/>
              <a:gd name="connsiteY28" fmla="*/ 768689 h 3420248"/>
              <a:gd name="connsiteX29" fmla="*/ 2562589 w 2581673"/>
              <a:gd name="connsiteY29" fmla="*/ 806901 h 3420248"/>
              <a:gd name="connsiteX30" fmla="*/ 2564568 w 2581673"/>
              <a:gd name="connsiteY30" fmla="*/ 848769 h 3420248"/>
              <a:gd name="connsiteX31" fmla="*/ 2569887 w 2581673"/>
              <a:gd name="connsiteY31" fmla="*/ 851895 h 3420248"/>
              <a:gd name="connsiteX32" fmla="*/ 2570355 w 2581673"/>
              <a:gd name="connsiteY32" fmla="*/ 861077 h 3420248"/>
              <a:gd name="connsiteX33" fmla="*/ 2570253 w 2581673"/>
              <a:gd name="connsiteY33" fmla="*/ 875533 h 3420248"/>
              <a:gd name="connsiteX34" fmla="*/ 2564670 w 2581673"/>
              <a:gd name="connsiteY34" fmla="*/ 907912 h 3420248"/>
              <a:gd name="connsiteX35" fmla="*/ 2567405 w 2581673"/>
              <a:gd name="connsiteY35" fmla="*/ 3420248 h 3420248"/>
              <a:gd name="connsiteX36" fmla="*/ 49318 w 2581673"/>
              <a:gd name="connsiteY36" fmla="*/ 3420248 h 3420248"/>
              <a:gd name="connsiteX37" fmla="*/ 22172 w 2581673"/>
              <a:gd name="connsiteY37" fmla="*/ 3393100 h 3420248"/>
              <a:gd name="connsiteX38" fmla="*/ 22132 w 2581673"/>
              <a:gd name="connsiteY38" fmla="*/ 3385186 h 3420248"/>
              <a:gd name="connsiteX39" fmla="*/ 18545 w 2581673"/>
              <a:gd name="connsiteY39" fmla="*/ 3385176 h 3420248"/>
              <a:gd name="connsiteX40" fmla="*/ 18545 w 2581673"/>
              <a:gd name="connsiteY40" fmla="*/ 3073899 h 3420248"/>
              <a:gd name="connsiteX41" fmla="*/ 3471 w 2581673"/>
              <a:gd name="connsiteY41" fmla="*/ 3025648 h 3420248"/>
              <a:gd name="connsiteX42" fmla="*/ 0 w 2581673"/>
              <a:gd name="connsiteY42" fmla="*/ 3002142 h 3420248"/>
              <a:gd name="connsiteX0" fmla="*/ 1295 w 2579497"/>
              <a:gd name="connsiteY0" fmla="*/ 3025648 h 3420248"/>
              <a:gd name="connsiteX1" fmla="*/ 2038 w 2579497"/>
              <a:gd name="connsiteY1" fmla="*/ 2965088 h 3420248"/>
              <a:gd name="connsiteX2" fmla="*/ 62 w 2579497"/>
              <a:gd name="connsiteY2" fmla="*/ 2952290 h 3420248"/>
              <a:gd name="connsiteX3" fmla="*/ 9841 w 2579497"/>
              <a:gd name="connsiteY3" fmla="*/ 2893589 h 3420248"/>
              <a:gd name="connsiteX4" fmla="*/ 14840 w 2579497"/>
              <a:gd name="connsiteY4" fmla="*/ 2869588 h 3420248"/>
              <a:gd name="connsiteX5" fmla="*/ 16370 w 2579497"/>
              <a:gd name="connsiteY5" fmla="*/ 2864960 h 3420248"/>
              <a:gd name="connsiteX6" fmla="*/ 14391 w 2579497"/>
              <a:gd name="connsiteY6" fmla="*/ 2571479 h 3420248"/>
              <a:gd name="connsiteX7" fmla="*/ 14289 w 2579497"/>
              <a:gd name="connsiteY7" fmla="*/ 2512336 h 3420248"/>
              <a:gd name="connsiteX8" fmla="*/ 11554 w 2579497"/>
              <a:gd name="connsiteY8" fmla="*/ 0 h 3420248"/>
              <a:gd name="connsiteX9" fmla="*/ 2529641 w 2579497"/>
              <a:gd name="connsiteY9" fmla="*/ 0 h 3420248"/>
              <a:gd name="connsiteX10" fmla="*/ 2556787 w 2579497"/>
              <a:gd name="connsiteY10" fmla="*/ 27148 h 3420248"/>
              <a:gd name="connsiteX11" fmla="*/ 2556828 w 2579497"/>
              <a:gd name="connsiteY11" fmla="*/ 35062 h 3420248"/>
              <a:gd name="connsiteX12" fmla="*/ 2560414 w 2579497"/>
              <a:gd name="connsiteY12" fmla="*/ 35072 h 3420248"/>
              <a:gd name="connsiteX13" fmla="*/ 2560414 w 2579497"/>
              <a:gd name="connsiteY13" fmla="*/ 303633 h 3420248"/>
              <a:gd name="connsiteX14" fmla="*/ 2560414 w 2579497"/>
              <a:gd name="connsiteY14" fmla="*/ 346349 h 3420248"/>
              <a:gd name="connsiteX15" fmla="*/ 2567439 w 2579497"/>
              <a:gd name="connsiteY15" fmla="*/ 370207 h 3420248"/>
              <a:gd name="connsiteX16" fmla="*/ 2575488 w 2579497"/>
              <a:gd name="connsiteY16" fmla="*/ 394600 h 3420248"/>
              <a:gd name="connsiteX17" fmla="*/ 2578959 w 2579497"/>
              <a:gd name="connsiteY17" fmla="*/ 418106 h 3420248"/>
              <a:gd name="connsiteX18" fmla="*/ 2579497 w 2579497"/>
              <a:gd name="connsiteY18" fmla="*/ 436202 h 3420248"/>
              <a:gd name="connsiteX19" fmla="*/ 2574745 w 2579497"/>
              <a:gd name="connsiteY19" fmla="*/ 455160 h 3420248"/>
              <a:gd name="connsiteX20" fmla="*/ 2576721 w 2579497"/>
              <a:gd name="connsiteY20" fmla="*/ 467958 h 3420248"/>
              <a:gd name="connsiteX21" fmla="*/ 2571631 w 2579497"/>
              <a:gd name="connsiteY21" fmla="*/ 491792 h 3420248"/>
              <a:gd name="connsiteX22" fmla="*/ 2566942 w 2579497"/>
              <a:gd name="connsiteY22" fmla="*/ 526659 h 3420248"/>
              <a:gd name="connsiteX23" fmla="*/ 2561943 w 2579497"/>
              <a:gd name="connsiteY23" fmla="*/ 550660 h 3420248"/>
              <a:gd name="connsiteX24" fmla="*/ 2560413 w 2579497"/>
              <a:gd name="connsiteY24" fmla="*/ 555288 h 3420248"/>
              <a:gd name="connsiteX25" fmla="*/ 2560413 w 2579497"/>
              <a:gd name="connsiteY25" fmla="*/ 712341 h 3420248"/>
              <a:gd name="connsiteX26" fmla="*/ 2562124 w 2579497"/>
              <a:gd name="connsiteY26" fmla="*/ 723926 h 3420248"/>
              <a:gd name="connsiteX27" fmla="*/ 2560413 w 2579497"/>
              <a:gd name="connsiteY27" fmla="*/ 763012 h 3420248"/>
              <a:gd name="connsiteX28" fmla="*/ 2562744 w 2579497"/>
              <a:gd name="connsiteY28" fmla="*/ 768689 h 3420248"/>
              <a:gd name="connsiteX29" fmla="*/ 2560413 w 2579497"/>
              <a:gd name="connsiteY29" fmla="*/ 806901 h 3420248"/>
              <a:gd name="connsiteX30" fmla="*/ 2562392 w 2579497"/>
              <a:gd name="connsiteY30" fmla="*/ 848769 h 3420248"/>
              <a:gd name="connsiteX31" fmla="*/ 2567711 w 2579497"/>
              <a:gd name="connsiteY31" fmla="*/ 851895 h 3420248"/>
              <a:gd name="connsiteX32" fmla="*/ 2568179 w 2579497"/>
              <a:gd name="connsiteY32" fmla="*/ 861077 h 3420248"/>
              <a:gd name="connsiteX33" fmla="*/ 2568077 w 2579497"/>
              <a:gd name="connsiteY33" fmla="*/ 875533 h 3420248"/>
              <a:gd name="connsiteX34" fmla="*/ 2562494 w 2579497"/>
              <a:gd name="connsiteY34" fmla="*/ 907912 h 3420248"/>
              <a:gd name="connsiteX35" fmla="*/ 2565229 w 2579497"/>
              <a:gd name="connsiteY35" fmla="*/ 3420248 h 3420248"/>
              <a:gd name="connsiteX36" fmla="*/ 47142 w 2579497"/>
              <a:gd name="connsiteY36" fmla="*/ 3420248 h 3420248"/>
              <a:gd name="connsiteX37" fmla="*/ 19996 w 2579497"/>
              <a:gd name="connsiteY37" fmla="*/ 3393100 h 3420248"/>
              <a:gd name="connsiteX38" fmla="*/ 19956 w 2579497"/>
              <a:gd name="connsiteY38" fmla="*/ 3385186 h 3420248"/>
              <a:gd name="connsiteX39" fmla="*/ 16369 w 2579497"/>
              <a:gd name="connsiteY39" fmla="*/ 3385176 h 3420248"/>
              <a:gd name="connsiteX40" fmla="*/ 16369 w 2579497"/>
              <a:gd name="connsiteY40" fmla="*/ 3073899 h 3420248"/>
              <a:gd name="connsiteX41" fmla="*/ 1295 w 2579497"/>
              <a:gd name="connsiteY41" fmla="*/ 3025648 h 3420248"/>
              <a:gd name="connsiteX0" fmla="*/ 0 w 2578202"/>
              <a:gd name="connsiteY0" fmla="*/ 3025648 h 3420248"/>
              <a:gd name="connsiteX1" fmla="*/ 743 w 2578202"/>
              <a:gd name="connsiteY1" fmla="*/ 296508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0 w 2578202"/>
              <a:gd name="connsiteY0" fmla="*/ 3025648 h 3420248"/>
              <a:gd name="connsiteX1" fmla="*/ 16268 w 2578202"/>
              <a:gd name="connsiteY1" fmla="*/ 297129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2903 w 2569656"/>
              <a:gd name="connsiteY28" fmla="*/ 768689 h 3420248"/>
              <a:gd name="connsiteX29" fmla="*/ 2550572 w 2569656"/>
              <a:gd name="connsiteY29" fmla="*/ 806901 h 3420248"/>
              <a:gd name="connsiteX30" fmla="*/ 2552551 w 2569656"/>
              <a:gd name="connsiteY30" fmla="*/ 848769 h 3420248"/>
              <a:gd name="connsiteX31" fmla="*/ 2557870 w 2569656"/>
              <a:gd name="connsiteY31" fmla="*/ 851895 h 3420248"/>
              <a:gd name="connsiteX32" fmla="*/ 2558338 w 2569656"/>
              <a:gd name="connsiteY32" fmla="*/ 861077 h 3420248"/>
              <a:gd name="connsiteX33" fmla="*/ 2558236 w 2569656"/>
              <a:gd name="connsiteY33" fmla="*/ 875533 h 3420248"/>
              <a:gd name="connsiteX34" fmla="*/ 2552653 w 2569656"/>
              <a:gd name="connsiteY34" fmla="*/ 907912 h 3420248"/>
              <a:gd name="connsiteX35" fmla="*/ 2555388 w 2569656"/>
              <a:gd name="connsiteY35" fmla="*/ 3420248 h 3420248"/>
              <a:gd name="connsiteX36" fmla="*/ 37301 w 2569656"/>
              <a:gd name="connsiteY36" fmla="*/ 3420248 h 3420248"/>
              <a:gd name="connsiteX37" fmla="*/ 10155 w 2569656"/>
              <a:gd name="connsiteY37" fmla="*/ 3393100 h 3420248"/>
              <a:gd name="connsiteX38" fmla="*/ 10115 w 2569656"/>
              <a:gd name="connsiteY38" fmla="*/ 3385186 h 3420248"/>
              <a:gd name="connsiteX39" fmla="*/ 6528 w 2569656"/>
              <a:gd name="connsiteY39" fmla="*/ 3385176 h 3420248"/>
              <a:gd name="connsiteX40" fmla="*/ 6528 w 2569656"/>
              <a:gd name="connsiteY40" fmla="*/ 3073899 h 3420248"/>
              <a:gd name="connsiteX41" fmla="*/ 10083 w 2569656"/>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0572 w 2569656"/>
              <a:gd name="connsiteY28" fmla="*/ 806901 h 3420248"/>
              <a:gd name="connsiteX29" fmla="*/ 2552551 w 2569656"/>
              <a:gd name="connsiteY29" fmla="*/ 848769 h 3420248"/>
              <a:gd name="connsiteX30" fmla="*/ 2557870 w 2569656"/>
              <a:gd name="connsiteY30" fmla="*/ 851895 h 3420248"/>
              <a:gd name="connsiteX31" fmla="*/ 2558338 w 2569656"/>
              <a:gd name="connsiteY31" fmla="*/ 861077 h 3420248"/>
              <a:gd name="connsiteX32" fmla="*/ 2558236 w 2569656"/>
              <a:gd name="connsiteY32" fmla="*/ 875533 h 3420248"/>
              <a:gd name="connsiteX33" fmla="*/ 2552653 w 2569656"/>
              <a:gd name="connsiteY33" fmla="*/ 907912 h 3420248"/>
              <a:gd name="connsiteX34" fmla="*/ 2555388 w 2569656"/>
              <a:gd name="connsiteY34" fmla="*/ 3420248 h 3420248"/>
              <a:gd name="connsiteX35" fmla="*/ 37301 w 2569656"/>
              <a:gd name="connsiteY35" fmla="*/ 3420248 h 3420248"/>
              <a:gd name="connsiteX36" fmla="*/ 10155 w 2569656"/>
              <a:gd name="connsiteY36" fmla="*/ 3393100 h 3420248"/>
              <a:gd name="connsiteX37" fmla="*/ 10115 w 2569656"/>
              <a:gd name="connsiteY37" fmla="*/ 3385186 h 3420248"/>
              <a:gd name="connsiteX38" fmla="*/ 6528 w 2569656"/>
              <a:gd name="connsiteY38" fmla="*/ 3385176 h 3420248"/>
              <a:gd name="connsiteX39" fmla="*/ 6528 w 2569656"/>
              <a:gd name="connsiteY39" fmla="*/ 3073899 h 3420248"/>
              <a:gd name="connsiteX40" fmla="*/ 10083 w 2569656"/>
              <a:gd name="connsiteY4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8236 w 2569656"/>
              <a:gd name="connsiteY31" fmla="*/ 875533 h 3420248"/>
              <a:gd name="connsiteX32" fmla="*/ 2552653 w 2569656"/>
              <a:gd name="connsiteY32" fmla="*/ 907912 h 3420248"/>
              <a:gd name="connsiteX33" fmla="*/ 2555388 w 2569656"/>
              <a:gd name="connsiteY33" fmla="*/ 3420248 h 3420248"/>
              <a:gd name="connsiteX34" fmla="*/ 37301 w 2569656"/>
              <a:gd name="connsiteY34" fmla="*/ 3420248 h 3420248"/>
              <a:gd name="connsiteX35" fmla="*/ 10155 w 2569656"/>
              <a:gd name="connsiteY35" fmla="*/ 3393100 h 3420248"/>
              <a:gd name="connsiteX36" fmla="*/ 10115 w 2569656"/>
              <a:gd name="connsiteY36" fmla="*/ 3385186 h 3420248"/>
              <a:gd name="connsiteX37" fmla="*/ 6528 w 2569656"/>
              <a:gd name="connsiteY37" fmla="*/ 3385176 h 3420248"/>
              <a:gd name="connsiteX38" fmla="*/ 6528 w 2569656"/>
              <a:gd name="connsiteY38" fmla="*/ 3073899 h 3420248"/>
              <a:gd name="connsiteX39" fmla="*/ 10083 w 2569656"/>
              <a:gd name="connsiteY3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2653 w 2569656"/>
              <a:gd name="connsiteY31" fmla="*/ 907912 h 3420248"/>
              <a:gd name="connsiteX32" fmla="*/ 2555388 w 2569656"/>
              <a:gd name="connsiteY32" fmla="*/ 3420248 h 3420248"/>
              <a:gd name="connsiteX33" fmla="*/ 37301 w 2569656"/>
              <a:gd name="connsiteY33" fmla="*/ 3420248 h 3420248"/>
              <a:gd name="connsiteX34" fmla="*/ 10155 w 2569656"/>
              <a:gd name="connsiteY34" fmla="*/ 3393100 h 3420248"/>
              <a:gd name="connsiteX35" fmla="*/ 10115 w 2569656"/>
              <a:gd name="connsiteY35" fmla="*/ 3385186 h 3420248"/>
              <a:gd name="connsiteX36" fmla="*/ 6528 w 2569656"/>
              <a:gd name="connsiteY36" fmla="*/ 3385176 h 3420248"/>
              <a:gd name="connsiteX37" fmla="*/ 6528 w 2569656"/>
              <a:gd name="connsiteY37" fmla="*/ 3073899 h 3420248"/>
              <a:gd name="connsiteX38" fmla="*/ 10083 w 2569656"/>
              <a:gd name="connsiteY38"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806901 h 3420248"/>
              <a:gd name="connsiteX27" fmla="*/ 2552551 w 2569656"/>
              <a:gd name="connsiteY27" fmla="*/ 848769 h 3420248"/>
              <a:gd name="connsiteX28" fmla="*/ 2557870 w 2569656"/>
              <a:gd name="connsiteY28" fmla="*/ 851895 h 3420248"/>
              <a:gd name="connsiteX29" fmla="*/ 2558338 w 2569656"/>
              <a:gd name="connsiteY29" fmla="*/ 861077 h 3420248"/>
              <a:gd name="connsiteX30" fmla="*/ 2552653 w 2569656"/>
              <a:gd name="connsiteY30" fmla="*/ 907912 h 3420248"/>
              <a:gd name="connsiteX31" fmla="*/ 2555388 w 2569656"/>
              <a:gd name="connsiteY31" fmla="*/ 3420248 h 3420248"/>
              <a:gd name="connsiteX32" fmla="*/ 37301 w 2569656"/>
              <a:gd name="connsiteY32" fmla="*/ 3420248 h 3420248"/>
              <a:gd name="connsiteX33" fmla="*/ 10155 w 2569656"/>
              <a:gd name="connsiteY33" fmla="*/ 3393100 h 3420248"/>
              <a:gd name="connsiteX34" fmla="*/ 10115 w 2569656"/>
              <a:gd name="connsiteY34" fmla="*/ 3385186 h 3420248"/>
              <a:gd name="connsiteX35" fmla="*/ 6528 w 2569656"/>
              <a:gd name="connsiteY35" fmla="*/ 3385176 h 3420248"/>
              <a:gd name="connsiteX36" fmla="*/ 6528 w 2569656"/>
              <a:gd name="connsiteY36" fmla="*/ 3073899 h 3420248"/>
              <a:gd name="connsiteX37" fmla="*/ 10083 w 2569656"/>
              <a:gd name="connsiteY37"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551 w 2569656"/>
              <a:gd name="connsiteY26" fmla="*/ 848769 h 3420248"/>
              <a:gd name="connsiteX27" fmla="*/ 2557870 w 2569656"/>
              <a:gd name="connsiteY27" fmla="*/ 851895 h 3420248"/>
              <a:gd name="connsiteX28" fmla="*/ 2558338 w 2569656"/>
              <a:gd name="connsiteY28" fmla="*/ 861077 h 3420248"/>
              <a:gd name="connsiteX29" fmla="*/ 2552653 w 2569656"/>
              <a:gd name="connsiteY29" fmla="*/ 907912 h 3420248"/>
              <a:gd name="connsiteX30" fmla="*/ 2555388 w 2569656"/>
              <a:gd name="connsiteY30" fmla="*/ 3420248 h 3420248"/>
              <a:gd name="connsiteX31" fmla="*/ 37301 w 2569656"/>
              <a:gd name="connsiteY31" fmla="*/ 3420248 h 3420248"/>
              <a:gd name="connsiteX32" fmla="*/ 10155 w 2569656"/>
              <a:gd name="connsiteY32" fmla="*/ 3393100 h 3420248"/>
              <a:gd name="connsiteX33" fmla="*/ 10115 w 2569656"/>
              <a:gd name="connsiteY33" fmla="*/ 3385186 h 3420248"/>
              <a:gd name="connsiteX34" fmla="*/ 6528 w 2569656"/>
              <a:gd name="connsiteY34" fmla="*/ 3385176 h 3420248"/>
              <a:gd name="connsiteX35" fmla="*/ 6528 w 2569656"/>
              <a:gd name="connsiteY35" fmla="*/ 3073899 h 3420248"/>
              <a:gd name="connsiteX36" fmla="*/ 10083 w 2569656"/>
              <a:gd name="connsiteY36"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7870 w 2569656"/>
              <a:gd name="connsiteY26" fmla="*/ 851895 h 3420248"/>
              <a:gd name="connsiteX27" fmla="*/ 2558338 w 2569656"/>
              <a:gd name="connsiteY27" fmla="*/ 861077 h 3420248"/>
              <a:gd name="connsiteX28" fmla="*/ 2552653 w 2569656"/>
              <a:gd name="connsiteY28" fmla="*/ 907912 h 3420248"/>
              <a:gd name="connsiteX29" fmla="*/ 2555388 w 2569656"/>
              <a:gd name="connsiteY29" fmla="*/ 3420248 h 3420248"/>
              <a:gd name="connsiteX30" fmla="*/ 37301 w 2569656"/>
              <a:gd name="connsiteY30" fmla="*/ 3420248 h 3420248"/>
              <a:gd name="connsiteX31" fmla="*/ 10155 w 2569656"/>
              <a:gd name="connsiteY31" fmla="*/ 3393100 h 3420248"/>
              <a:gd name="connsiteX32" fmla="*/ 10115 w 2569656"/>
              <a:gd name="connsiteY32" fmla="*/ 3385186 h 3420248"/>
              <a:gd name="connsiteX33" fmla="*/ 6528 w 2569656"/>
              <a:gd name="connsiteY33" fmla="*/ 3385176 h 3420248"/>
              <a:gd name="connsiteX34" fmla="*/ 6528 w 2569656"/>
              <a:gd name="connsiteY34" fmla="*/ 3073899 h 3420248"/>
              <a:gd name="connsiteX35" fmla="*/ 10083 w 2569656"/>
              <a:gd name="connsiteY35"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8338 w 2569656"/>
              <a:gd name="connsiteY26" fmla="*/ 861077 h 3420248"/>
              <a:gd name="connsiteX27" fmla="*/ 2552653 w 2569656"/>
              <a:gd name="connsiteY27" fmla="*/ 907912 h 3420248"/>
              <a:gd name="connsiteX28" fmla="*/ 2555388 w 2569656"/>
              <a:gd name="connsiteY28" fmla="*/ 3420248 h 3420248"/>
              <a:gd name="connsiteX29" fmla="*/ 37301 w 2569656"/>
              <a:gd name="connsiteY29" fmla="*/ 3420248 h 3420248"/>
              <a:gd name="connsiteX30" fmla="*/ 10155 w 2569656"/>
              <a:gd name="connsiteY30" fmla="*/ 3393100 h 3420248"/>
              <a:gd name="connsiteX31" fmla="*/ 10115 w 2569656"/>
              <a:gd name="connsiteY31" fmla="*/ 3385186 h 3420248"/>
              <a:gd name="connsiteX32" fmla="*/ 6528 w 2569656"/>
              <a:gd name="connsiteY32" fmla="*/ 3385176 h 3420248"/>
              <a:gd name="connsiteX33" fmla="*/ 6528 w 2569656"/>
              <a:gd name="connsiteY33" fmla="*/ 3073899 h 3420248"/>
              <a:gd name="connsiteX34" fmla="*/ 10083 w 2569656"/>
              <a:gd name="connsiteY34"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8338 w 2569656"/>
              <a:gd name="connsiteY25" fmla="*/ 861077 h 3420248"/>
              <a:gd name="connsiteX26" fmla="*/ 2552653 w 2569656"/>
              <a:gd name="connsiteY26" fmla="*/ 907912 h 3420248"/>
              <a:gd name="connsiteX27" fmla="*/ 2555388 w 2569656"/>
              <a:gd name="connsiteY27" fmla="*/ 3420248 h 3420248"/>
              <a:gd name="connsiteX28" fmla="*/ 37301 w 2569656"/>
              <a:gd name="connsiteY28" fmla="*/ 3420248 h 3420248"/>
              <a:gd name="connsiteX29" fmla="*/ 10155 w 2569656"/>
              <a:gd name="connsiteY29" fmla="*/ 3393100 h 3420248"/>
              <a:gd name="connsiteX30" fmla="*/ 10115 w 2569656"/>
              <a:gd name="connsiteY30" fmla="*/ 3385186 h 3420248"/>
              <a:gd name="connsiteX31" fmla="*/ 6528 w 2569656"/>
              <a:gd name="connsiteY31" fmla="*/ 3385176 h 3420248"/>
              <a:gd name="connsiteX32" fmla="*/ 6528 w 2569656"/>
              <a:gd name="connsiteY32" fmla="*/ 3073899 h 3420248"/>
              <a:gd name="connsiteX33" fmla="*/ 10083 w 2569656"/>
              <a:gd name="connsiteY33"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653 w 2569656"/>
              <a:gd name="connsiteY25" fmla="*/ 907912 h 3420248"/>
              <a:gd name="connsiteX26" fmla="*/ 2555388 w 2569656"/>
              <a:gd name="connsiteY26" fmla="*/ 3420248 h 3420248"/>
              <a:gd name="connsiteX27" fmla="*/ 37301 w 2569656"/>
              <a:gd name="connsiteY27" fmla="*/ 3420248 h 3420248"/>
              <a:gd name="connsiteX28" fmla="*/ 10155 w 2569656"/>
              <a:gd name="connsiteY28" fmla="*/ 3393100 h 3420248"/>
              <a:gd name="connsiteX29" fmla="*/ 10115 w 2569656"/>
              <a:gd name="connsiteY29" fmla="*/ 3385186 h 3420248"/>
              <a:gd name="connsiteX30" fmla="*/ 6528 w 2569656"/>
              <a:gd name="connsiteY30" fmla="*/ 3385176 h 3420248"/>
              <a:gd name="connsiteX31" fmla="*/ 6528 w 2569656"/>
              <a:gd name="connsiteY31" fmla="*/ 3073899 h 3420248"/>
              <a:gd name="connsiteX32" fmla="*/ 10083 w 2569656"/>
              <a:gd name="connsiteY32"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57101 w 2569656"/>
              <a:gd name="connsiteY21" fmla="*/ 526659 h 3420248"/>
              <a:gd name="connsiteX22" fmla="*/ 2552102 w 2569656"/>
              <a:gd name="connsiteY22" fmla="*/ 550660 h 3420248"/>
              <a:gd name="connsiteX23" fmla="*/ 2550572 w 2569656"/>
              <a:gd name="connsiteY23" fmla="*/ 555288 h 3420248"/>
              <a:gd name="connsiteX24" fmla="*/ 2552653 w 2569656"/>
              <a:gd name="connsiteY24" fmla="*/ 907912 h 3420248"/>
              <a:gd name="connsiteX25" fmla="*/ 2555388 w 2569656"/>
              <a:gd name="connsiteY25" fmla="*/ 3420248 h 3420248"/>
              <a:gd name="connsiteX26" fmla="*/ 37301 w 2569656"/>
              <a:gd name="connsiteY26" fmla="*/ 3420248 h 3420248"/>
              <a:gd name="connsiteX27" fmla="*/ 10155 w 2569656"/>
              <a:gd name="connsiteY27" fmla="*/ 3393100 h 3420248"/>
              <a:gd name="connsiteX28" fmla="*/ 10115 w 2569656"/>
              <a:gd name="connsiteY28" fmla="*/ 3385186 h 3420248"/>
              <a:gd name="connsiteX29" fmla="*/ 6528 w 2569656"/>
              <a:gd name="connsiteY29" fmla="*/ 3385176 h 3420248"/>
              <a:gd name="connsiteX30" fmla="*/ 6528 w 2569656"/>
              <a:gd name="connsiteY30" fmla="*/ 3073899 h 3420248"/>
              <a:gd name="connsiteX31" fmla="*/ 10083 w 2569656"/>
              <a:gd name="connsiteY3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03633 h 3420248"/>
              <a:gd name="connsiteX13" fmla="*/ 2550573 w 2569656"/>
              <a:gd name="connsiteY13" fmla="*/ 346349 h 3420248"/>
              <a:gd name="connsiteX14" fmla="*/ 2557598 w 2569656"/>
              <a:gd name="connsiteY14" fmla="*/ 370207 h 3420248"/>
              <a:gd name="connsiteX15" fmla="*/ 2565647 w 2569656"/>
              <a:gd name="connsiteY15" fmla="*/ 394600 h 3420248"/>
              <a:gd name="connsiteX16" fmla="*/ 2569118 w 2569656"/>
              <a:gd name="connsiteY16" fmla="*/ 418106 h 3420248"/>
              <a:gd name="connsiteX17" fmla="*/ 2569656 w 2569656"/>
              <a:gd name="connsiteY17" fmla="*/ 436202 h 3420248"/>
              <a:gd name="connsiteX18" fmla="*/ 2564904 w 2569656"/>
              <a:gd name="connsiteY18" fmla="*/ 455160 h 3420248"/>
              <a:gd name="connsiteX19" fmla="*/ 2566880 w 2569656"/>
              <a:gd name="connsiteY19" fmla="*/ 467958 h 3420248"/>
              <a:gd name="connsiteX20" fmla="*/ 2557101 w 2569656"/>
              <a:gd name="connsiteY20" fmla="*/ 526659 h 3420248"/>
              <a:gd name="connsiteX21" fmla="*/ 2552102 w 2569656"/>
              <a:gd name="connsiteY21" fmla="*/ 550660 h 3420248"/>
              <a:gd name="connsiteX22" fmla="*/ 2550572 w 2569656"/>
              <a:gd name="connsiteY22" fmla="*/ 555288 h 3420248"/>
              <a:gd name="connsiteX23" fmla="*/ 2552653 w 2569656"/>
              <a:gd name="connsiteY23" fmla="*/ 907912 h 3420248"/>
              <a:gd name="connsiteX24" fmla="*/ 2555388 w 2569656"/>
              <a:gd name="connsiteY24" fmla="*/ 3420248 h 3420248"/>
              <a:gd name="connsiteX25" fmla="*/ 37301 w 2569656"/>
              <a:gd name="connsiteY25" fmla="*/ 3420248 h 3420248"/>
              <a:gd name="connsiteX26" fmla="*/ 10155 w 2569656"/>
              <a:gd name="connsiteY26" fmla="*/ 3393100 h 3420248"/>
              <a:gd name="connsiteX27" fmla="*/ 10115 w 2569656"/>
              <a:gd name="connsiteY27" fmla="*/ 3385186 h 3420248"/>
              <a:gd name="connsiteX28" fmla="*/ 6528 w 2569656"/>
              <a:gd name="connsiteY28" fmla="*/ 3385176 h 3420248"/>
              <a:gd name="connsiteX29" fmla="*/ 6528 w 2569656"/>
              <a:gd name="connsiteY29" fmla="*/ 3073899 h 3420248"/>
              <a:gd name="connsiteX30" fmla="*/ 10083 w 2569656"/>
              <a:gd name="connsiteY3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0572 w 2569656"/>
              <a:gd name="connsiteY20" fmla="*/ 555288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656 w 2569656"/>
              <a:gd name="connsiteY14" fmla="*/ 436202 h 3420248"/>
              <a:gd name="connsiteX15" fmla="*/ 2564904 w 2569656"/>
              <a:gd name="connsiteY15" fmla="*/ 455160 h 3420248"/>
              <a:gd name="connsiteX16" fmla="*/ 2566880 w 2569656"/>
              <a:gd name="connsiteY16" fmla="*/ 467958 h 3420248"/>
              <a:gd name="connsiteX17" fmla="*/ 2557101 w 2569656"/>
              <a:gd name="connsiteY17" fmla="*/ 526659 h 3420248"/>
              <a:gd name="connsiteX18" fmla="*/ 2552102 w 2569656"/>
              <a:gd name="connsiteY18" fmla="*/ 550660 h 3420248"/>
              <a:gd name="connsiteX19" fmla="*/ 2557345 w 2569656"/>
              <a:gd name="connsiteY19" fmla="*/ 630210 h 3420248"/>
              <a:gd name="connsiteX20" fmla="*/ 2552653 w 2569656"/>
              <a:gd name="connsiteY20" fmla="*/ 907912 h 3420248"/>
              <a:gd name="connsiteX21" fmla="*/ 2555388 w 2569656"/>
              <a:gd name="connsiteY21" fmla="*/ 3420248 h 3420248"/>
              <a:gd name="connsiteX22" fmla="*/ 37301 w 2569656"/>
              <a:gd name="connsiteY22" fmla="*/ 3420248 h 3420248"/>
              <a:gd name="connsiteX23" fmla="*/ 10155 w 2569656"/>
              <a:gd name="connsiteY23" fmla="*/ 3393100 h 3420248"/>
              <a:gd name="connsiteX24" fmla="*/ 10115 w 2569656"/>
              <a:gd name="connsiteY24" fmla="*/ 3385186 h 3420248"/>
              <a:gd name="connsiteX25" fmla="*/ 6528 w 2569656"/>
              <a:gd name="connsiteY25" fmla="*/ 3385176 h 3420248"/>
              <a:gd name="connsiteX26" fmla="*/ 6528 w 2569656"/>
              <a:gd name="connsiteY26" fmla="*/ 3073899 h 3420248"/>
              <a:gd name="connsiteX27" fmla="*/ 10083 w 2569656"/>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12739 w 2566941"/>
              <a:gd name="connsiteY5" fmla="*/ 28649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2102 w 2566941"/>
              <a:gd name="connsiteY18" fmla="*/ 550660 h 3420248"/>
              <a:gd name="connsiteX19" fmla="*/ 2557345 w 2566941"/>
              <a:gd name="connsiteY19" fmla="*/ 630210 h 3420248"/>
              <a:gd name="connsiteX20" fmla="*/ 2552653 w 2566941"/>
              <a:gd name="connsiteY20" fmla="*/ 907912 h 3420248"/>
              <a:gd name="connsiteX21" fmla="*/ 2555388 w 2566941"/>
              <a:gd name="connsiteY21" fmla="*/ 3420248 h 3420248"/>
              <a:gd name="connsiteX22" fmla="*/ 37301 w 2566941"/>
              <a:gd name="connsiteY22" fmla="*/ 3420248 h 3420248"/>
              <a:gd name="connsiteX23" fmla="*/ 10155 w 2566941"/>
              <a:gd name="connsiteY23" fmla="*/ 3393100 h 3420248"/>
              <a:gd name="connsiteX24" fmla="*/ 10115 w 2566941"/>
              <a:gd name="connsiteY24" fmla="*/ 3385186 h 3420248"/>
              <a:gd name="connsiteX25" fmla="*/ 6528 w 2566941"/>
              <a:gd name="connsiteY25" fmla="*/ 3385176 h 3420248"/>
              <a:gd name="connsiteX26" fmla="*/ 6528 w 2566941"/>
              <a:gd name="connsiteY26" fmla="*/ 3073899 h 3420248"/>
              <a:gd name="connsiteX27" fmla="*/ 10083 w 2566941"/>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2102 w 2566941"/>
              <a:gd name="connsiteY18" fmla="*/ 550660 h 3420248"/>
              <a:gd name="connsiteX19" fmla="*/ 2557345 w 2566941"/>
              <a:gd name="connsiteY19" fmla="*/ 630210 h 3420248"/>
              <a:gd name="connsiteX20" fmla="*/ 2552653 w 2566941"/>
              <a:gd name="connsiteY20" fmla="*/ 907912 h 3420248"/>
              <a:gd name="connsiteX21" fmla="*/ 2555388 w 2566941"/>
              <a:gd name="connsiteY21" fmla="*/ 3420248 h 3420248"/>
              <a:gd name="connsiteX22" fmla="*/ 37301 w 2566941"/>
              <a:gd name="connsiteY22" fmla="*/ 3420248 h 3420248"/>
              <a:gd name="connsiteX23" fmla="*/ 10155 w 2566941"/>
              <a:gd name="connsiteY23" fmla="*/ 3393100 h 3420248"/>
              <a:gd name="connsiteX24" fmla="*/ 10115 w 2566941"/>
              <a:gd name="connsiteY24" fmla="*/ 3385186 h 3420248"/>
              <a:gd name="connsiteX25" fmla="*/ 6528 w 2566941"/>
              <a:gd name="connsiteY25" fmla="*/ 3385176 h 3420248"/>
              <a:gd name="connsiteX26" fmla="*/ 6528 w 2566941"/>
              <a:gd name="connsiteY26" fmla="*/ 3073899 h 3420248"/>
              <a:gd name="connsiteX27" fmla="*/ 10083 w 2566941"/>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7345 w 2566941"/>
              <a:gd name="connsiteY18" fmla="*/ 630210 h 3420248"/>
              <a:gd name="connsiteX19" fmla="*/ 2552653 w 2566941"/>
              <a:gd name="connsiteY19" fmla="*/ 907912 h 3420248"/>
              <a:gd name="connsiteX20" fmla="*/ 2555388 w 2566941"/>
              <a:gd name="connsiteY20" fmla="*/ 3420248 h 3420248"/>
              <a:gd name="connsiteX21" fmla="*/ 37301 w 2566941"/>
              <a:gd name="connsiteY21" fmla="*/ 3420248 h 3420248"/>
              <a:gd name="connsiteX22" fmla="*/ 10155 w 2566941"/>
              <a:gd name="connsiteY22" fmla="*/ 3393100 h 3420248"/>
              <a:gd name="connsiteX23" fmla="*/ 10115 w 2566941"/>
              <a:gd name="connsiteY23" fmla="*/ 3385186 h 3420248"/>
              <a:gd name="connsiteX24" fmla="*/ 6528 w 2566941"/>
              <a:gd name="connsiteY24" fmla="*/ 3385176 h 3420248"/>
              <a:gd name="connsiteX25" fmla="*/ 6528 w 2566941"/>
              <a:gd name="connsiteY25" fmla="*/ 3073899 h 3420248"/>
              <a:gd name="connsiteX26" fmla="*/ 10083 w 2566941"/>
              <a:gd name="connsiteY26"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64258 w 2566941"/>
              <a:gd name="connsiteY17" fmla="*/ 559059 h 3420248"/>
              <a:gd name="connsiteX18" fmla="*/ 2557345 w 2566941"/>
              <a:gd name="connsiteY18" fmla="*/ 630210 h 3420248"/>
              <a:gd name="connsiteX19" fmla="*/ 2552653 w 2566941"/>
              <a:gd name="connsiteY19" fmla="*/ 907912 h 3420248"/>
              <a:gd name="connsiteX20" fmla="*/ 2555388 w 2566941"/>
              <a:gd name="connsiteY20" fmla="*/ 3420248 h 3420248"/>
              <a:gd name="connsiteX21" fmla="*/ 37301 w 2566941"/>
              <a:gd name="connsiteY21" fmla="*/ 3420248 h 3420248"/>
              <a:gd name="connsiteX22" fmla="*/ 10155 w 2566941"/>
              <a:gd name="connsiteY22" fmla="*/ 3393100 h 3420248"/>
              <a:gd name="connsiteX23" fmla="*/ 10115 w 2566941"/>
              <a:gd name="connsiteY23" fmla="*/ 3385186 h 3420248"/>
              <a:gd name="connsiteX24" fmla="*/ 6528 w 2566941"/>
              <a:gd name="connsiteY24" fmla="*/ 3385176 h 3420248"/>
              <a:gd name="connsiteX25" fmla="*/ 6528 w 2566941"/>
              <a:gd name="connsiteY25" fmla="*/ 3073899 h 3420248"/>
              <a:gd name="connsiteX26" fmla="*/ 10083 w 2566941"/>
              <a:gd name="connsiteY26"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4904 w 2566941"/>
              <a:gd name="connsiteY14" fmla="*/ 455160 h 3420248"/>
              <a:gd name="connsiteX15" fmla="*/ 2566880 w 2566941"/>
              <a:gd name="connsiteY15" fmla="*/ 467958 h 3420248"/>
              <a:gd name="connsiteX16" fmla="*/ 2564258 w 2566941"/>
              <a:gd name="connsiteY16" fmla="*/ 559059 h 3420248"/>
              <a:gd name="connsiteX17" fmla="*/ 2557345 w 2566941"/>
              <a:gd name="connsiteY17" fmla="*/ 630210 h 3420248"/>
              <a:gd name="connsiteX18" fmla="*/ 2552653 w 2566941"/>
              <a:gd name="connsiteY18" fmla="*/ 907912 h 3420248"/>
              <a:gd name="connsiteX19" fmla="*/ 2555388 w 2566941"/>
              <a:gd name="connsiteY19" fmla="*/ 3420248 h 3420248"/>
              <a:gd name="connsiteX20" fmla="*/ 37301 w 2566941"/>
              <a:gd name="connsiteY20" fmla="*/ 3420248 h 3420248"/>
              <a:gd name="connsiteX21" fmla="*/ 10155 w 2566941"/>
              <a:gd name="connsiteY21" fmla="*/ 3393100 h 3420248"/>
              <a:gd name="connsiteX22" fmla="*/ 10115 w 2566941"/>
              <a:gd name="connsiteY22" fmla="*/ 3385186 h 3420248"/>
              <a:gd name="connsiteX23" fmla="*/ 6528 w 2566941"/>
              <a:gd name="connsiteY23" fmla="*/ 3385176 h 3420248"/>
              <a:gd name="connsiteX24" fmla="*/ 6528 w 2566941"/>
              <a:gd name="connsiteY24" fmla="*/ 3073899 h 3420248"/>
              <a:gd name="connsiteX25" fmla="*/ 10083 w 2566941"/>
              <a:gd name="connsiteY25" fmla="*/ 3025648 h 3420248"/>
              <a:gd name="connsiteX0" fmla="*/ 10083 w 2565519"/>
              <a:gd name="connsiteY0" fmla="*/ 3025648 h 3420248"/>
              <a:gd name="connsiteX1" fmla="*/ 7722 w 2565519"/>
              <a:gd name="connsiteY1" fmla="*/ 2971298 h 3420248"/>
              <a:gd name="connsiteX2" fmla="*/ 15061 w 2565519"/>
              <a:gd name="connsiteY2" fmla="*/ 2952290 h 3420248"/>
              <a:gd name="connsiteX3" fmla="*/ 0 w 2565519"/>
              <a:gd name="connsiteY3" fmla="*/ 2893589 h 3420248"/>
              <a:gd name="connsiteX4" fmla="*/ 4999 w 2565519"/>
              <a:gd name="connsiteY4" fmla="*/ 2869588 h 3420248"/>
              <a:gd name="connsiteX5" fmla="*/ 5582 w 2565519"/>
              <a:gd name="connsiteY5" fmla="*/ 2767760 h 3420248"/>
              <a:gd name="connsiteX6" fmla="*/ 4550 w 2565519"/>
              <a:gd name="connsiteY6" fmla="*/ 2571479 h 3420248"/>
              <a:gd name="connsiteX7" fmla="*/ 4448 w 2565519"/>
              <a:gd name="connsiteY7" fmla="*/ 2512336 h 3420248"/>
              <a:gd name="connsiteX8" fmla="*/ 1713 w 2565519"/>
              <a:gd name="connsiteY8" fmla="*/ 0 h 3420248"/>
              <a:gd name="connsiteX9" fmla="*/ 2519800 w 2565519"/>
              <a:gd name="connsiteY9" fmla="*/ 0 h 3420248"/>
              <a:gd name="connsiteX10" fmla="*/ 2546946 w 2565519"/>
              <a:gd name="connsiteY10" fmla="*/ 27148 h 3420248"/>
              <a:gd name="connsiteX11" fmla="*/ 2550576 w 2565519"/>
              <a:gd name="connsiteY11" fmla="*/ 201466 h 3420248"/>
              <a:gd name="connsiteX12" fmla="*/ 2553965 w 2565519"/>
              <a:gd name="connsiteY12" fmla="*/ 281642 h 3420248"/>
              <a:gd name="connsiteX13" fmla="*/ 2557601 w 2565519"/>
              <a:gd name="connsiteY13" fmla="*/ 339557 h 3420248"/>
              <a:gd name="connsiteX14" fmla="*/ 2564904 w 2565519"/>
              <a:gd name="connsiteY14" fmla="*/ 455160 h 3420248"/>
              <a:gd name="connsiteX15" fmla="*/ 2564258 w 2565519"/>
              <a:gd name="connsiteY15" fmla="*/ 559059 h 3420248"/>
              <a:gd name="connsiteX16" fmla="*/ 2557345 w 2565519"/>
              <a:gd name="connsiteY16" fmla="*/ 630210 h 3420248"/>
              <a:gd name="connsiteX17" fmla="*/ 2552653 w 2565519"/>
              <a:gd name="connsiteY17" fmla="*/ 907912 h 3420248"/>
              <a:gd name="connsiteX18" fmla="*/ 2555388 w 2565519"/>
              <a:gd name="connsiteY18" fmla="*/ 3420248 h 3420248"/>
              <a:gd name="connsiteX19" fmla="*/ 37301 w 2565519"/>
              <a:gd name="connsiteY19" fmla="*/ 3420248 h 3420248"/>
              <a:gd name="connsiteX20" fmla="*/ 10155 w 2565519"/>
              <a:gd name="connsiteY20" fmla="*/ 3393100 h 3420248"/>
              <a:gd name="connsiteX21" fmla="*/ 10115 w 2565519"/>
              <a:gd name="connsiteY21" fmla="*/ 3385186 h 3420248"/>
              <a:gd name="connsiteX22" fmla="*/ 6528 w 2565519"/>
              <a:gd name="connsiteY22" fmla="*/ 3385176 h 3420248"/>
              <a:gd name="connsiteX23" fmla="*/ 6528 w 2565519"/>
              <a:gd name="connsiteY23" fmla="*/ 3073899 h 3420248"/>
              <a:gd name="connsiteX24" fmla="*/ 10083 w 2565519"/>
              <a:gd name="connsiteY24" fmla="*/ 3025648 h 3420248"/>
              <a:gd name="connsiteX0" fmla="*/ 10083 w 2572169"/>
              <a:gd name="connsiteY0" fmla="*/ 3025648 h 3420248"/>
              <a:gd name="connsiteX1" fmla="*/ 7722 w 2572169"/>
              <a:gd name="connsiteY1" fmla="*/ 2971298 h 3420248"/>
              <a:gd name="connsiteX2" fmla="*/ 15061 w 2572169"/>
              <a:gd name="connsiteY2" fmla="*/ 2952290 h 3420248"/>
              <a:gd name="connsiteX3" fmla="*/ 0 w 2572169"/>
              <a:gd name="connsiteY3" fmla="*/ 2893589 h 3420248"/>
              <a:gd name="connsiteX4" fmla="*/ 4999 w 2572169"/>
              <a:gd name="connsiteY4" fmla="*/ 2869588 h 3420248"/>
              <a:gd name="connsiteX5" fmla="*/ 5582 w 2572169"/>
              <a:gd name="connsiteY5" fmla="*/ 2767760 h 3420248"/>
              <a:gd name="connsiteX6" fmla="*/ 4550 w 2572169"/>
              <a:gd name="connsiteY6" fmla="*/ 2571479 h 3420248"/>
              <a:gd name="connsiteX7" fmla="*/ 4448 w 2572169"/>
              <a:gd name="connsiteY7" fmla="*/ 2512336 h 3420248"/>
              <a:gd name="connsiteX8" fmla="*/ 1713 w 2572169"/>
              <a:gd name="connsiteY8" fmla="*/ 0 h 3420248"/>
              <a:gd name="connsiteX9" fmla="*/ 2519800 w 2572169"/>
              <a:gd name="connsiteY9" fmla="*/ 0 h 3420248"/>
              <a:gd name="connsiteX10" fmla="*/ 2546946 w 2572169"/>
              <a:gd name="connsiteY10" fmla="*/ 27148 h 3420248"/>
              <a:gd name="connsiteX11" fmla="*/ 2550576 w 2572169"/>
              <a:gd name="connsiteY11" fmla="*/ 201466 h 3420248"/>
              <a:gd name="connsiteX12" fmla="*/ 2553965 w 2572169"/>
              <a:gd name="connsiteY12" fmla="*/ 281642 h 3420248"/>
              <a:gd name="connsiteX13" fmla="*/ 2557601 w 2572169"/>
              <a:gd name="connsiteY13" fmla="*/ 339557 h 3420248"/>
              <a:gd name="connsiteX14" fmla="*/ 2572060 w 2572169"/>
              <a:gd name="connsiteY14" fmla="*/ 415561 h 3420248"/>
              <a:gd name="connsiteX15" fmla="*/ 2564258 w 2572169"/>
              <a:gd name="connsiteY15" fmla="*/ 559059 h 3420248"/>
              <a:gd name="connsiteX16" fmla="*/ 2557345 w 2572169"/>
              <a:gd name="connsiteY16" fmla="*/ 630210 h 3420248"/>
              <a:gd name="connsiteX17" fmla="*/ 2552653 w 2572169"/>
              <a:gd name="connsiteY17" fmla="*/ 907912 h 3420248"/>
              <a:gd name="connsiteX18" fmla="*/ 2555388 w 2572169"/>
              <a:gd name="connsiteY18" fmla="*/ 3420248 h 3420248"/>
              <a:gd name="connsiteX19" fmla="*/ 37301 w 2572169"/>
              <a:gd name="connsiteY19" fmla="*/ 3420248 h 3420248"/>
              <a:gd name="connsiteX20" fmla="*/ 10155 w 2572169"/>
              <a:gd name="connsiteY20" fmla="*/ 3393100 h 3420248"/>
              <a:gd name="connsiteX21" fmla="*/ 10115 w 2572169"/>
              <a:gd name="connsiteY21" fmla="*/ 3385186 h 3420248"/>
              <a:gd name="connsiteX22" fmla="*/ 6528 w 2572169"/>
              <a:gd name="connsiteY22" fmla="*/ 3385176 h 3420248"/>
              <a:gd name="connsiteX23" fmla="*/ 6528 w 2572169"/>
              <a:gd name="connsiteY23" fmla="*/ 3073899 h 3420248"/>
              <a:gd name="connsiteX24" fmla="*/ 10083 w 2572169"/>
              <a:gd name="connsiteY24" fmla="*/ 3025648 h 3420248"/>
              <a:gd name="connsiteX0" fmla="*/ 10083 w 2572169"/>
              <a:gd name="connsiteY0" fmla="*/ 3025648 h 3420248"/>
              <a:gd name="connsiteX1" fmla="*/ 7722 w 2572169"/>
              <a:gd name="connsiteY1" fmla="*/ 2971298 h 3420248"/>
              <a:gd name="connsiteX2" fmla="*/ 0 w 2572169"/>
              <a:gd name="connsiteY2" fmla="*/ 2893589 h 3420248"/>
              <a:gd name="connsiteX3" fmla="*/ 4999 w 2572169"/>
              <a:gd name="connsiteY3" fmla="*/ 2869588 h 3420248"/>
              <a:gd name="connsiteX4" fmla="*/ 5582 w 2572169"/>
              <a:gd name="connsiteY4" fmla="*/ 2767760 h 3420248"/>
              <a:gd name="connsiteX5" fmla="*/ 4550 w 2572169"/>
              <a:gd name="connsiteY5" fmla="*/ 2571479 h 3420248"/>
              <a:gd name="connsiteX6" fmla="*/ 4448 w 2572169"/>
              <a:gd name="connsiteY6" fmla="*/ 2512336 h 3420248"/>
              <a:gd name="connsiteX7" fmla="*/ 1713 w 2572169"/>
              <a:gd name="connsiteY7" fmla="*/ 0 h 3420248"/>
              <a:gd name="connsiteX8" fmla="*/ 2519800 w 2572169"/>
              <a:gd name="connsiteY8" fmla="*/ 0 h 3420248"/>
              <a:gd name="connsiteX9" fmla="*/ 2546946 w 2572169"/>
              <a:gd name="connsiteY9" fmla="*/ 27148 h 3420248"/>
              <a:gd name="connsiteX10" fmla="*/ 2550576 w 2572169"/>
              <a:gd name="connsiteY10" fmla="*/ 201466 h 3420248"/>
              <a:gd name="connsiteX11" fmla="*/ 2553965 w 2572169"/>
              <a:gd name="connsiteY11" fmla="*/ 281642 h 3420248"/>
              <a:gd name="connsiteX12" fmla="*/ 2557601 w 2572169"/>
              <a:gd name="connsiteY12" fmla="*/ 339557 h 3420248"/>
              <a:gd name="connsiteX13" fmla="*/ 2572060 w 2572169"/>
              <a:gd name="connsiteY13" fmla="*/ 415561 h 3420248"/>
              <a:gd name="connsiteX14" fmla="*/ 2564258 w 2572169"/>
              <a:gd name="connsiteY14" fmla="*/ 559059 h 3420248"/>
              <a:gd name="connsiteX15" fmla="*/ 2557345 w 2572169"/>
              <a:gd name="connsiteY15" fmla="*/ 630210 h 3420248"/>
              <a:gd name="connsiteX16" fmla="*/ 2552653 w 2572169"/>
              <a:gd name="connsiteY16" fmla="*/ 907912 h 3420248"/>
              <a:gd name="connsiteX17" fmla="*/ 2555388 w 2572169"/>
              <a:gd name="connsiteY17" fmla="*/ 3420248 h 3420248"/>
              <a:gd name="connsiteX18" fmla="*/ 37301 w 2572169"/>
              <a:gd name="connsiteY18" fmla="*/ 3420248 h 3420248"/>
              <a:gd name="connsiteX19" fmla="*/ 10155 w 2572169"/>
              <a:gd name="connsiteY19" fmla="*/ 3393100 h 3420248"/>
              <a:gd name="connsiteX20" fmla="*/ 10115 w 2572169"/>
              <a:gd name="connsiteY20" fmla="*/ 3385186 h 3420248"/>
              <a:gd name="connsiteX21" fmla="*/ 6528 w 2572169"/>
              <a:gd name="connsiteY21" fmla="*/ 3385176 h 3420248"/>
              <a:gd name="connsiteX22" fmla="*/ 6528 w 2572169"/>
              <a:gd name="connsiteY22" fmla="*/ 3073899 h 3420248"/>
              <a:gd name="connsiteX23" fmla="*/ 10083 w 2572169"/>
              <a:gd name="connsiteY23" fmla="*/ 3025648 h 3420248"/>
              <a:gd name="connsiteX0" fmla="*/ 10083 w 2572169"/>
              <a:gd name="connsiteY0" fmla="*/ 3025648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3 w 2572169"/>
              <a:gd name="connsiteY22" fmla="*/ 3025648 h 3420248"/>
              <a:gd name="connsiteX0" fmla="*/ 10086 w 2572169"/>
              <a:gd name="connsiteY0" fmla="*/ 3025651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6 w 2572169"/>
              <a:gd name="connsiteY22" fmla="*/ 3025651 h 3420248"/>
              <a:gd name="connsiteX0" fmla="*/ 10086 w 2572169"/>
              <a:gd name="connsiteY0" fmla="*/ 3025651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6 w 2572169"/>
              <a:gd name="connsiteY22" fmla="*/ 3025651 h 3420248"/>
              <a:gd name="connsiteX0" fmla="*/ 10357 w 2572440"/>
              <a:gd name="connsiteY0" fmla="*/ 3025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6799 w 2572440"/>
              <a:gd name="connsiteY21" fmla="*/ 3073899 h 3420248"/>
              <a:gd name="connsiteX22" fmla="*/ 10357 w 2572440"/>
              <a:gd name="connsiteY22" fmla="*/ 3025651 h 3420248"/>
              <a:gd name="connsiteX0" fmla="*/ 10357 w 2572440"/>
              <a:gd name="connsiteY0" fmla="*/ 3025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25651 h 3420248"/>
              <a:gd name="connsiteX0" fmla="*/ 10357 w 2572440"/>
              <a:gd name="connsiteY0" fmla="*/ 3079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2070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45576 h 3420248"/>
              <a:gd name="connsiteX21" fmla="*/ 10378 w 2572440"/>
              <a:gd name="connsiteY21" fmla="*/ 3207099 h 3420248"/>
              <a:gd name="connsiteX22" fmla="*/ 10357 w 2572440"/>
              <a:gd name="connsiteY22" fmla="*/ 3079651 h 3420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72440" h="3420248">
                <a:moveTo>
                  <a:pt x="10357" y="3079651"/>
                </a:moveTo>
                <a:cubicBezTo>
                  <a:pt x="16429" y="3035202"/>
                  <a:pt x="-2458" y="2977202"/>
                  <a:pt x="271" y="2915189"/>
                </a:cubicBezTo>
                <a:lnTo>
                  <a:pt x="5270" y="2869588"/>
                </a:lnTo>
                <a:cubicBezTo>
                  <a:pt x="5464" y="2835645"/>
                  <a:pt x="5659" y="2801703"/>
                  <a:pt x="5853" y="2767760"/>
                </a:cubicBezTo>
                <a:cubicBezTo>
                  <a:pt x="5193" y="2669933"/>
                  <a:pt x="5481" y="2669306"/>
                  <a:pt x="4821" y="2571479"/>
                </a:cubicBezTo>
                <a:lnTo>
                  <a:pt x="4719" y="2512336"/>
                </a:lnTo>
                <a:cubicBezTo>
                  <a:pt x="3807" y="1674891"/>
                  <a:pt x="2896" y="837445"/>
                  <a:pt x="1984" y="0"/>
                </a:cubicBezTo>
                <a:lnTo>
                  <a:pt x="2520071" y="0"/>
                </a:lnTo>
                <a:cubicBezTo>
                  <a:pt x="2535047" y="43"/>
                  <a:pt x="2547179" y="12172"/>
                  <a:pt x="2547217" y="27148"/>
                </a:cubicBezTo>
                <a:cubicBezTo>
                  <a:pt x="2552346" y="77753"/>
                  <a:pt x="2550243" y="148266"/>
                  <a:pt x="2550847" y="201466"/>
                </a:cubicBezTo>
                <a:cubicBezTo>
                  <a:pt x="2550846" y="249760"/>
                  <a:pt x="2554237" y="233348"/>
                  <a:pt x="2554236" y="281642"/>
                </a:cubicBezTo>
                <a:lnTo>
                  <a:pt x="2557872" y="339557"/>
                </a:lnTo>
                <a:cubicBezTo>
                  <a:pt x="2559695" y="368477"/>
                  <a:pt x="2570785" y="394161"/>
                  <a:pt x="2572331" y="415561"/>
                </a:cubicBezTo>
                <a:cubicBezTo>
                  <a:pt x="2573440" y="452145"/>
                  <a:pt x="2565789" y="529884"/>
                  <a:pt x="2564529" y="559059"/>
                </a:cubicBezTo>
                <a:cubicBezTo>
                  <a:pt x="2564610" y="593576"/>
                  <a:pt x="2557535" y="595693"/>
                  <a:pt x="2557616" y="630210"/>
                </a:cubicBezTo>
                <a:cubicBezTo>
                  <a:pt x="2557708" y="689752"/>
                  <a:pt x="2552121" y="430419"/>
                  <a:pt x="2552924" y="907912"/>
                </a:cubicBezTo>
                <a:cubicBezTo>
                  <a:pt x="2553836" y="1745357"/>
                  <a:pt x="2554747" y="2582803"/>
                  <a:pt x="2555659" y="3420248"/>
                </a:cubicBezTo>
                <a:lnTo>
                  <a:pt x="37572" y="3420248"/>
                </a:lnTo>
                <a:cubicBezTo>
                  <a:pt x="22596" y="3420205"/>
                  <a:pt x="10464" y="3408076"/>
                  <a:pt x="10426" y="3393100"/>
                </a:cubicBezTo>
                <a:cubicBezTo>
                  <a:pt x="10413" y="3390462"/>
                  <a:pt x="10399" y="3387824"/>
                  <a:pt x="10386" y="3385186"/>
                </a:cubicBezTo>
                <a:lnTo>
                  <a:pt x="6799" y="3345576"/>
                </a:lnTo>
                <a:lnTo>
                  <a:pt x="10378" y="3207099"/>
                </a:lnTo>
                <a:cubicBezTo>
                  <a:pt x="10371" y="3163416"/>
                  <a:pt x="10364" y="3123334"/>
                  <a:pt x="10357" y="3079651"/>
                </a:cubicBezTo>
                <a:close/>
              </a:path>
            </a:pathLst>
          </a:custGeom>
          <a:blipFill>
            <a:blip r:embed="rId2"/>
            <a:tile tx="0" ty="0" sx="100000" sy="100000" flip="none" algn="tl"/>
          </a:blipFill>
          <a:ln w="9525" cap="flat">
            <a:noFill/>
            <a:prstDash val="solid"/>
            <a:miter/>
          </a:ln>
        </p:spPr>
        <p:txBody>
          <a:bodyPr wrap="square" rtlCol="0" anchor="ctr">
            <a:noAutofit/>
          </a:bodyPr>
          <a:lstStyle/>
          <a:p>
            <a:endParaRPr lang="en-US"/>
          </a:p>
        </p:txBody>
      </p:sp>
      <p:pic>
        <p:nvPicPr>
          <p:cNvPr id="10246" name="Picture 6" descr="Dike Pole by Yarmak from Ukraine | Popnable">
            <a:extLst>
              <a:ext uri="{FF2B5EF4-FFF2-40B4-BE49-F238E27FC236}">
                <a16:creationId xmlns:a16="http://schemas.microsoft.com/office/drawing/2014/main" id="{0D4B2B40-660A-4E4E-B0FF-56C50A0BF777}"/>
              </a:ext>
            </a:extLst>
          </p:cNvPr>
          <p:cNvPicPr>
            <a:picLocks noChangeAspect="1" noChangeArrowheads="1"/>
          </p:cNvPicPr>
          <p:nvPr/>
        </p:nvPicPr>
        <p:blipFill rotWithShape="1">
          <a:blip r:embed="rId5">
            <a:alphaModFix amt="84000"/>
            <a:extLst>
              <a:ext uri="{28A0092B-C50C-407E-A947-70E740481C1C}">
                <a14:useLocalDpi xmlns:a14="http://schemas.microsoft.com/office/drawing/2010/main" val="0"/>
              </a:ext>
            </a:extLst>
          </a:blip>
          <a:srcRect l="29939" r="29453" b="2"/>
          <a:stretch/>
        </p:blipFill>
        <p:spPr bwMode="auto">
          <a:xfrm rot="180343">
            <a:off x="8069283" y="2158949"/>
            <a:ext cx="2739218" cy="3597526"/>
          </a:xfrm>
          <a:custGeom>
            <a:avLst/>
            <a:gdLst/>
            <a:ahLst/>
            <a:cxnLst/>
            <a:rect l="l" t="t" r="r" b="b"/>
            <a:pathLst>
              <a:path w="3011294" h="3954854">
                <a:moveTo>
                  <a:pt x="19645" y="0"/>
                </a:moveTo>
                <a:lnTo>
                  <a:pt x="2967313" y="0"/>
                </a:lnTo>
                <a:cubicBezTo>
                  <a:pt x="2984843" y="50"/>
                  <a:pt x="2999045" y="14075"/>
                  <a:pt x="2999090" y="31392"/>
                </a:cubicBezTo>
                <a:cubicBezTo>
                  <a:pt x="2999105" y="34442"/>
                  <a:pt x="2999121" y="37492"/>
                  <a:pt x="2999136" y="40543"/>
                </a:cubicBezTo>
                <a:lnTo>
                  <a:pt x="3003335" y="86344"/>
                </a:lnTo>
                <a:lnTo>
                  <a:pt x="2999146" y="246466"/>
                </a:lnTo>
                <a:cubicBezTo>
                  <a:pt x="2999154" y="296977"/>
                  <a:pt x="2999162" y="343324"/>
                  <a:pt x="2999170" y="393835"/>
                </a:cubicBezTo>
                <a:cubicBezTo>
                  <a:pt x="2992062" y="445231"/>
                  <a:pt x="3014172" y="512297"/>
                  <a:pt x="3010977" y="584003"/>
                </a:cubicBezTo>
                <a:lnTo>
                  <a:pt x="3005125" y="636732"/>
                </a:lnTo>
                <a:cubicBezTo>
                  <a:pt x="3004898" y="675980"/>
                  <a:pt x="3004670" y="715228"/>
                  <a:pt x="3004443" y="754476"/>
                </a:cubicBezTo>
                <a:cubicBezTo>
                  <a:pt x="3005215" y="867594"/>
                  <a:pt x="3004878" y="868319"/>
                  <a:pt x="3005651" y="981437"/>
                </a:cubicBezTo>
                <a:lnTo>
                  <a:pt x="3005770" y="1049824"/>
                </a:lnTo>
                <a:cubicBezTo>
                  <a:pt x="3006838" y="2018167"/>
                  <a:pt x="3007904" y="2986511"/>
                  <a:pt x="3008972" y="3954854"/>
                </a:cubicBezTo>
                <a:lnTo>
                  <a:pt x="61304" y="3954854"/>
                </a:lnTo>
                <a:cubicBezTo>
                  <a:pt x="43773" y="3954805"/>
                  <a:pt x="29572" y="3940780"/>
                  <a:pt x="29527" y="3923463"/>
                </a:cubicBezTo>
                <a:cubicBezTo>
                  <a:pt x="23523" y="3864948"/>
                  <a:pt x="25985" y="3783413"/>
                  <a:pt x="25278" y="3721898"/>
                </a:cubicBezTo>
                <a:cubicBezTo>
                  <a:pt x="25279" y="3666055"/>
                  <a:pt x="21310" y="3685032"/>
                  <a:pt x="21311" y="3629190"/>
                </a:cubicBezTo>
                <a:lnTo>
                  <a:pt x="17054" y="3562222"/>
                </a:lnTo>
                <a:cubicBezTo>
                  <a:pt x="14920" y="3528782"/>
                  <a:pt x="1938" y="3499083"/>
                  <a:pt x="129" y="3474338"/>
                </a:cubicBezTo>
                <a:cubicBezTo>
                  <a:pt x="-1169" y="3432036"/>
                  <a:pt x="7787" y="3342146"/>
                  <a:pt x="9262" y="3308411"/>
                </a:cubicBezTo>
                <a:cubicBezTo>
                  <a:pt x="9167" y="3268499"/>
                  <a:pt x="17449" y="3266051"/>
                  <a:pt x="17354" y="3226138"/>
                </a:cubicBezTo>
                <a:cubicBezTo>
                  <a:pt x="17246" y="3157290"/>
                  <a:pt x="23787" y="3457158"/>
                  <a:pt x="22847" y="2905030"/>
                </a:cubicBezTo>
                <a:cubicBezTo>
                  <a:pt x="21779" y="1936687"/>
                  <a:pt x="20713" y="968343"/>
                  <a:pt x="19645" y="0"/>
                </a:cubicBezTo>
                <a:close/>
              </a:path>
            </a:pathLst>
          </a:custGeom>
          <a:noFill/>
          <a:extLst>
            <a:ext uri="{909E8E84-426E-40DD-AFC4-6F175D3DCCD1}">
              <a14:hiddenFill xmlns:a14="http://schemas.microsoft.com/office/drawing/2010/main">
                <a:solidFill>
                  <a:srgbClr val="FFFFFF"/>
                </a:solidFill>
              </a14:hiddenFill>
            </a:ext>
          </a:extLst>
        </p:spPr>
      </p:pic>
      <p:sp>
        <p:nvSpPr>
          <p:cNvPr id="10302" name="Freeform: Shape 10301">
            <a:extLst>
              <a:ext uri="{FF2B5EF4-FFF2-40B4-BE49-F238E27FC236}">
                <a16:creationId xmlns:a16="http://schemas.microsoft.com/office/drawing/2014/main" id="{537646FF-8E5A-4AE6-BC2F-B306361319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685770">
            <a:off x="10615939" y="1400318"/>
            <a:ext cx="444795" cy="1644615"/>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6">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0304" name="Group 10303">
            <a:extLst>
              <a:ext uri="{FF2B5EF4-FFF2-40B4-BE49-F238E27FC236}">
                <a16:creationId xmlns:a16="http://schemas.microsoft.com/office/drawing/2014/main" id="{5E8DB798-74E4-4F20-8DF4-A4075B4AA3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0305" name="Group 10304">
              <a:extLst>
                <a:ext uri="{FF2B5EF4-FFF2-40B4-BE49-F238E27FC236}">
                  <a16:creationId xmlns:a16="http://schemas.microsoft.com/office/drawing/2014/main" id="{1F840218-9505-4CF5-B429-7E87B4FEF47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0307" name="Straight Connector 10306">
                <a:extLst>
                  <a:ext uri="{FF2B5EF4-FFF2-40B4-BE49-F238E27FC236}">
                    <a16:creationId xmlns:a16="http://schemas.microsoft.com/office/drawing/2014/main" id="{88474952-6CF0-4451-98EE-8CB895C489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08" name="Straight Connector 10307">
                <a:extLst>
                  <a:ext uri="{FF2B5EF4-FFF2-40B4-BE49-F238E27FC236}">
                    <a16:creationId xmlns:a16="http://schemas.microsoft.com/office/drawing/2014/main" id="{E7484539-1C26-4A74-917A-B08D578A41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306" name="Oval 10305">
              <a:extLst>
                <a:ext uri="{FF2B5EF4-FFF2-40B4-BE49-F238E27FC236}">
                  <a16:creationId xmlns:a16="http://schemas.microsoft.com/office/drawing/2014/main" id="{81543B05-130F-4288-BA36-77C2B784A1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10" name="Freeform: Shape 10309">
            <a:extLst>
              <a:ext uri="{FF2B5EF4-FFF2-40B4-BE49-F238E27FC236}">
                <a16:creationId xmlns:a16="http://schemas.microsoft.com/office/drawing/2014/main" id="{042F87BE-E164-4AFD-A200-800F1B667C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519136">
            <a:off x="4202552" y="5321148"/>
            <a:ext cx="444795" cy="1512938"/>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6">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75734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85" name="Rectangle 3084">
            <a:extLst>
              <a:ext uri="{FF2B5EF4-FFF2-40B4-BE49-F238E27FC236}">
                <a16:creationId xmlns:a16="http://schemas.microsoft.com/office/drawing/2014/main" id="{CB623A31-2914-4B1F-8775-5205BD0AA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7" name="Freeform: Shape 3086">
            <a:extLst>
              <a:ext uri="{FF2B5EF4-FFF2-40B4-BE49-F238E27FC236}">
                <a16:creationId xmlns:a16="http://schemas.microsoft.com/office/drawing/2014/main" id="{3034EEB0-B226-4BA0-A653-E502D195A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8187"/>
            <a:ext cx="3501337" cy="4746220"/>
          </a:xfrm>
          <a:custGeom>
            <a:avLst/>
            <a:gdLst>
              <a:gd name="connsiteX0" fmla="*/ 3276586 w 3501337"/>
              <a:gd name="connsiteY0" fmla="*/ 0 h 4746220"/>
              <a:gd name="connsiteX1" fmla="*/ 3501337 w 3501337"/>
              <a:gd name="connsiteY1" fmla="*/ 4574183 h 4746220"/>
              <a:gd name="connsiteX2" fmla="*/ 0 w 3501337"/>
              <a:gd name="connsiteY2" fmla="*/ 4746220 h 4746220"/>
              <a:gd name="connsiteX3" fmla="*/ 0 w 3501337"/>
              <a:gd name="connsiteY3" fmla="*/ 160994 h 4746220"/>
            </a:gdLst>
            <a:ahLst/>
            <a:cxnLst>
              <a:cxn ang="0">
                <a:pos x="connsiteX0" y="connsiteY0"/>
              </a:cxn>
              <a:cxn ang="0">
                <a:pos x="connsiteX1" y="connsiteY1"/>
              </a:cxn>
              <a:cxn ang="0">
                <a:pos x="connsiteX2" y="connsiteY2"/>
              </a:cxn>
              <a:cxn ang="0">
                <a:pos x="connsiteX3" y="connsiteY3"/>
              </a:cxn>
            </a:cxnLst>
            <a:rect l="l" t="t" r="r" b="b"/>
            <a:pathLst>
              <a:path w="3501337" h="4746220">
                <a:moveTo>
                  <a:pt x="3276586" y="0"/>
                </a:moveTo>
                <a:lnTo>
                  <a:pt x="3501337" y="4574183"/>
                </a:lnTo>
                <a:lnTo>
                  <a:pt x="0" y="4746220"/>
                </a:lnTo>
                <a:lnTo>
                  <a:pt x="0" y="160994"/>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9" name="Freeform: Shape 3088">
            <a:extLst>
              <a:ext uri="{FF2B5EF4-FFF2-40B4-BE49-F238E27FC236}">
                <a16:creationId xmlns:a16="http://schemas.microsoft.com/office/drawing/2014/main" id="{F292D5A9-1AAC-4589-90DB-11E060BE4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0540"/>
            <a:ext cx="3363028" cy="4519565"/>
          </a:xfrm>
          <a:custGeom>
            <a:avLst/>
            <a:gdLst>
              <a:gd name="connsiteX0" fmla="*/ 3190730 w 3383954"/>
              <a:gd name="connsiteY0" fmla="*/ 0 h 4519565"/>
              <a:gd name="connsiteX1" fmla="*/ 3246767 w 3383954"/>
              <a:gd name="connsiteY1" fmla="*/ 1199613 h 4519565"/>
              <a:gd name="connsiteX2" fmla="*/ 3383954 w 3383954"/>
              <a:gd name="connsiteY2" fmla="*/ 4360123 h 4519565"/>
              <a:gd name="connsiteX3" fmla="*/ 832255 w 3383954"/>
              <a:gd name="connsiteY3" fmla="*/ 4483749 h 4519565"/>
              <a:gd name="connsiteX4" fmla="*/ 0 w 3383954"/>
              <a:gd name="connsiteY4" fmla="*/ 4519565 h 4519565"/>
              <a:gd name="connsiteX5" fmla="*/ 0 w 3383954"/>
              <a:gd name="connsiteY5" fmla="*/ 147416 h 4519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3954" h="4519565">
                <a:moveTo>
                  <a:pt x="3190730" y="0"/>
                </a:moveTo>
                <a:lnTo>
                  <a:pt x="3246767" y="1199613"/>
                </a:lnTo>
                <a:lnTo>
                  <a:pt x="3383954" y="4360123"/>
                </a:lnTo>
                <a:cubicBezTo>
                  <a:pt x="3106860" y="4363164"/>
                  <a:pt x="1375054" y="4458502"/>
                  <a:pt x="832255" y="4483749"/>
                </a:cubicBezTo>
                <a:lnTo>
                  <a:pt x="0" y="4519565"/>
                </a:lnTo>
                <a:lnTo>
                  <a:pt x="0" y="147416"/>
                </a:lnTo>
                <a:close/>
              </a:path>
            </a:pathLst>
          </a:custGeom>
          <a:blipFill>
            <a:blip r:embed="rId2"/>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080" name="Picture 8" descr="Первые ласточки (телесериал) — Википедия">
            <a:extLst>
              <a:ext uri="{FF2B5EF4-FFF2-40B4-BE49-F238E27FC236}">
                <a16:creationId xmlns:a16="http://schemas.microsoft.com/office/drawing/2014/main" id="{F8BC02ED-F597-4E5F-91E2-74B6AC3927A4}"/>
              </a:ext>
            </a:extLst>
          </p:cNvPr>
          <p:cNvPicPr>
            <a:picLocks noChangeAspect="1" noChangeArrowheads="1"/>
          </p:cNvPicPr>
          <p:nvPr/>
        </p:nvPicPr>
        <p:blipFill rotWithShape="1">
          <a:blip r:embed="rId3">
            <a:alphaModFix amt="84000"/>
            <a:extLst>
              <a:ext uri="{28A0092B-C50C-407E-A947-70E740481C1C}">
                <a14:useLocalDpi xmlns:a14="http://schemas.microsoft.com/office/drawing/2010/main" val="0"/>
              </a:ext>
            </a:extLst>
          </a:blip>
          <a:srcRect r="-1" b="10569"/>
          <a:stretch/>
        </p:blipFill>
        <p:spPr bwMode="auto">
          <a:xfrm>
            <a:off x="20" y="370541"/>
            <a:ext cx="3363008" cy="4519565"/>
          </a:xfrm>
          <a:custGeom>
            <a:avLst/>
            <a:gdLst/>
            <a:ahLst/>
            <a:cxnLst/>
            <a:rect l="l" t="t" r="r" b="b"/>
            <a:pathLst>
              <a:path w="3363028" h="4519565">
                <a:moveTo>
                  <a:pt x="3170999" y="0"/>
                </a:moveTo>
                <a:lnTo>
                  <a:pt x="3226689" y="1199613"/>
                </a:lnTo>
                <a:lnTo>
                  <a:pt x="3363028" y="4360123"/>
                </a:lnTo>
                <a:cubicBezTo>
                  <a:pt x="3087648" y="4363164"/>
                  <a:pt x="1366551" y="4458502"/>
                  <a:pt x="827109" y="4483749"/>
                </a:cubicBezTo>
                <a:lnTo>
                  <a:pt x="0" y="4519565"/>
                </a:lnTo>
                <a:lnTo>
                  <a:pt x="0" y="147416"/>
                </a:lnTo>
                <a:close/>
              </a:path>
            </a:pathLst>
          </a:custGeom>
          <a:noFill/>
          <a:extLst>
            <a:ext uri="{909E8E84-426E-40DD-AFC4-6F175D3DCCD1}">
              <a14:hiddenFill xmlns:a14="http://schemas.microsoft.com/office/drawing/2010/main">
                <a:solidFill>
                  <a:srgbClr val="FFFFFF"/>
                </a:solidFill>
              </a14:hiddenFill>
            </a:ext>
          </a:extLst>
        </p:spPr>
      </p:pic>
      <p:sp>
        <p:nvSpPr>
          <p:cNvPr id="3091" name="Freeform: Shape 3090">
            <a:extLst>
              <a:ext uri="{FF2B5EF4-FFF2-40B4-BE49-F238E27FC236}">
                <a16:creationId xmlns:a16="http://schemas.microsoft.com/office/drawing/2014/main" id="{EBED4342-C72F-4333-B077-06744171EB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1192482">
            <a:off x="8767200" y="-186934"/>
            <a:ext cx="3168393" cy="1984900"/>
          </a:xfrm>
          <a:custGeom>
            <a:avLst/>
            <a:gdLst>
              <a:gd name="connsiteX0" fmla="*/ 3168393 w 3168393"/>
              <a:gd name="connsiteY0" fmla="*/ 1614094 h 1977405"/>
              <a:gd name="connsiteX1" fmla="*/ 0 w 3168393"/>
              <a:gd name="connsiteY1" fmla="*/ 1977405 h 1977405"/>
              <a:gd name="connsiteX2" fmla="*/ 0 w 3168393"/>
              <a:gd name="connsiteY2" fmla="*/ 0 h 1977405"/>
              <a:gd name="connsiteX3" fmla="*/ 3168393 w 3168393"/>
              <a:gd name="connsiteY3" fmla="*/ 0 h 1977405"/>
            </a:gdLst>
            <a:ahLst/>
            <a:cxnLst>
              <a:cxn ang="0">
                <a:pos x="connsiteX0" y="connsiteY0"/>
              </a:cxn>
              <a:cxn ang="0">
                <a:pos x="connsiteX1" y="connsiteY1"/>
              </a:cxn>
              <a:cxn ang="0">
                <a:pos x="connsiteX2" y="connsiteY2"/>
              </a:cxn>
              <a:cxn ang="0">
                <a:pos x="connsiteX3" y="connsiteY3"/>
              </a:cxn>
            </a:cxnLst>
            <a:rect l="l" t="t" r="r" b="b"/>
            <a:pathLst>
              <a:path w="3168393" h="1977405">
                <a:moveTo>
                  <a:pt x="3168393" y="1614094"/>
                </a:moveTo>
                <a:lnTo>
                  <a:pt x="0" y="1977405"/>
                </a:lnTo>
                <a:lnTo>
                  <a:pt x="0" y="0"/>
                </a:lnTo>
                <a:lnTo>
                  <a:pt x="3168393" y="0"/>
                </a:lnTo>
                <a:close/>
              </a:path>
            </a:pathLst>
          </a:cu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93" name="Freeform: Shape 3092">
            <a:extLst>
              <a:ext uri="{FF2B5EF4-FFF2-40B4-BE49-F238E27FC236}">
                <a16:creationId xmlns:a16="http://schemas.microsoft.com/office/drawing/2014/main" id="{2B3AC431-15D1-4692-B169-5E5BF606B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8337" y="0"/>
            <a:ext cx="3155628" cy="1849328"/>
          </a:xfrm>
          <a:custGeom>
            <a:avLst/>
            <a:gdLst>
              <a:gd name="connsiteX0" fmla="*/ 174503 w 3155628"/>
              <a:gd name="connsiteY0" fmla="*/ 0 h 1849328"/>
              <a:gd name="connsiteX1" fmla="*/ 3155628 w 3155628"/>
              <a:gd name="connsiteY1" fmla="*/ 0 h 1849328"/>
              <a:gd name="connsiteX2" fmla="*/ 2945995 w 3155628"/>
              <a:gd name="connsiteY2" fmla="*/ 1828187 h 1849328"/>
              <a:gd name="connsiteX3" fmla="*/ 2919925 w 3155628"/>
              <a:gd name="connsiteY3" fmla="*/ 1849182 h 1849328"/>
              <a:gd name="connsiteX4" fmla="*/ 2769596 w 3155628"/>
              <a:gd name="connsiteY4" fmla="*/ 1835152 h 1849328"/>
              <a:gd name="connsiteX5" fmla="*/ 2700282 w 3155628"/>
              <a:gd name="connsiteY5" fmla="*/ 1830198 h 1849328"/>
              <a:gd name="connsiteX6" fmla="*/ 2650094 w 3155628"/>
              <a:gd name="connsiteY6" fmla="*/ 1827656 h 1849328"/>
              <a:gd name="connsiteX7" fmla="*/ 2583262 w 3155628"/>
              <a:gd name="connsiteY7" fmla="*/ 1832767 h 1849328"/>
              <a:gd name="connsiteX8" fmla="*/ 2460591 w 3155628"/>
              <a:gd name="connsiteY8" fmla="*/ 1811808 h 1849328"/>
              <a:gd name="connsiteX9" fmla="*/ 2400071 w 3155628"/>
              <a:gd name="connsiteY9" fmla="*/ 1798760 h 1849328"/>
              <a:gd name="connsiteX10" fmla="*/ 2161634 w 3155628"/>
              <a:gd name="connsiteY10" fmla="*/ 1767273 h 1849328"/>
              <a:gd name="connsiteX11" fmla="*/ 0 w 3155628"/>
              <a:gd name="connsiteY11" fmla="*/ 1521822 h 18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55628" h="1849328">
                <a:moveTo>
                  <a:pt x="174503" y="0"/>
                </a:moveTo>
                <a:lnTo>
                  <a:pt x="3155628" y="0"/>
                </a:lnTo>
                <a:lnTo>
                  <a:pt x="2945995" y="1828187"/>
                </a:lnTo>
                <a:cubicBezTo>
                  <a:pt x="2944460" y="1841243"/>
                  <a:pt x="2932812" y="1850626"/>
                  <a:pt x="2919925" y="1849182"/>
                </a:cubicBezTo>
                <a:cubicBezTo>
                  <a:pt x="2875876" y="1848663"/>
                  <a:pt x="2815424" y="1839873"/>
                  <a:pt x="2769596" y="1835152"/>
                </a:cubicBezTo>
                <a:cubicBezTo>
                  <a:pt x="2728049" y="1830387"/>
                  <a:pt x="2741829" y="1834963"/>
                  <a:pt x="2700282" y="1830198"/>
                </a:cubicBezTo>
                <a:lnTo>
                  <a:pt x="2650094" y="1827656"/>
                </a:lnTo>
                <a:cubicBezTo>
                  <a:pt x="2625032" y="1826392"/>
                  <a:pt x="2601827" y="1833530"/>
                  <a:pt x="2583262" y="1832767"/>
                </a:cubicBezTo>
                <a:cubicBezTo>
                  <a:pt x="2551678" y="1830125"/>
                  <a:pt x="2485564" y="1815784"/>
                  <a:pt x="2460591" y="1811808"/>
                </a:cubicBezTo>
                <a:cubicBezTo>
                  <a:pt x="2430888" y="1808473"/>
                  <a:pt x="2429774" y="1802094"/>
                  <a:pt x="2400071" y="1798760"/>
                </a:cubicBezTo>
                <a:cubicBezTo>
                  <a:pt x="2348838" y="1792966"/>
                  <a:pt x="2572501" y="1813677"/>
                  <a:pt x="2161634" y="1767273"/>
                </a:cubicBezTo>
                <a:cubicBezTo>
                  <a:pt x="1441089" y="1685457"/>
                  <a:pt x="720544" y="1603639"/>
                  <a:pt x="0" y="1521822"/>
                </a:cubicBezTo>
                <a:close/>
              </a:path>
            </a:pathLst>
          </a:custGeom>
          <a:blipFill>
            <a:blip r:embed="rId2"/>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8" name="Picture 6" descr="Сериал Новенькая (2020) 1 сезон 1 серия смотреть онлайн бесплатно в хорошем  качестве">
            <a:extLst>
              <a:ext uri="{FF2B5EF4-FFF2-40B4-BE49-F238E27FC236}">
                <a16:creationId xmlns:a16="http://schemas.microsoft.com/office/drawing/2014/main" id="{3297B4DB-6F43-40D4-89E4-B5FDAF624B2B}"/>
              </a:ext>
            </a:extLst>
          </p:cNvPr>
          <p:cNvPicPr>
            <a:picLocks noChangeAspect="1" noChangeArrowheads="1"/>
          </p:cNvPicPr>
          <p:nvPr/>
        </p:nvPicPr>
        <p:blipFill rotWithShape="1">
          <a:blip r:embed="rId4">
            <a:alphaModFix amt="85000"/>
            <a:extLst>
              <a:ext uri="{28A0092B-C50C-407E-A947-70E740481C1C}">
                <a14:useLocalDpi xmlns:a14="http://schemas.microsoft.com/office/drawing/2010/main" val="0"/>
              </a:ext>
            </a:extLst>
          </a:blip>
          <a:srcRect t="20627" r="-2" b="41217"/>
          <a:stretch/>
        </p:blipFill>
        <p:spPr bwMode="auto">
          <a:xfrm>
            <a:off x="8778335" y="10"/>
            <a:ext cx="3155628" cy="1849318"/>
          </a:xfrm>
          <a:custGeom>
            <a:avLst/>
            <a:gdLst/>
            <a:ahLst/>
            <a:cxnLst/>
            <a:rect l="l" t="t" r="r" b="b"/>
            <a:pathLst>
              <a:path w="3155628" h="1849328">
                <a:moveTo>
                  <a:pt x="174503" y="0"/>
                </a:moveTo>
                <a:lnTo>
                  <a:pt x="3155628" y="0"/>
                </a:lnTo>
                <a:lnTo>
                  <a:pt x="2945995" y="1828187"/>
                </a:lnTo>
                <a:cubicBezTo>
                  <a:pt x="2944460" y="1841243"/>
                  <a:pt x="2932812" y="1850626"/>
                  <a:pt x="2919925" y="1849182"/>
                </a:cubicBezTo>
                <a:cubicBezTo>
                  <a:pt x="2875876" y="1848663"/>
                  <a:pt x="2815424" y="1839873"/>
                  <a:pt x="2769596" y="1835152"/>
                </a:cubicBezTo>
                <a:cubicBezTo>
                  <a:pt x="2728049" y="1830387"/>
                  <a:pt x="2741829" y="1834963"/>
                  <a:pt x="2700282" y="1830198"/>
                </a:cubicBezTo>
                <a:lnTo>
                  <a:pt x="2650094" y="1827656"/>
                </a:lnTo>
                <a:cubicBezTo>
                  <a:pt x="2625032" y="1826392"/>
                  <a:pt x="2601827" y="1833530"/>
                  <a:pt x="2583262" y="1832767"/>
                </a:cubicBezTo>
                <a:cubicBezTo>
                  <a:pt x="2551678" y="1830125"/>
                  <a:pt x="2485564" y="1815784"/>
                  <a:pt x="2460591" y="1811808"/>
                </a:cubicBezTo>
                <a:cubicBezTo>
                  <a:pt x="2430888" y="1808473"/>
                  <a:pt x="2429774" y="1802094"/>
                  <a:pt x="2400071" y="1798760"/>
                </a:cubicBezTo>
                <a:cubicBezTo>
                  <a:pt x="2348838" y="1792966"/>
                  <a:pt x="2572501" y="1813677"/>
                  <a:pt x="2161634" y="1767273"/>
                </a:cubicBezTo>
                <a:cubicBezTo>
                  <a:pt x="1441089" y="1685457"/>
                  <a:pt x="720544" y="1603639"/>
                  <a:pt x="0" y="1521822"/>
                </a:cubicBezTo>
                <a:close/>
              </a:path>
            </a:pathLst>
          </a:custGeom>
          <a:noFill/>
          <a:extLst>
            <a:ext uri="{909E8E84-426E-40DD-AFC4-6F175D3DCCD1}">
              <a14:hiddenFill xmlns:a14="http://schemas.microsoft.com/office/drawing/2010/main">
                <a:solidFill>
                  <a:srgbClr val="FFFFFF"/>
                </a:solidFill>
              </a14:hiddenFill>
            </a:ext>
          </a:extLst>
        </p:spPr>
      </p:pic>
      <p:sp>
        <p:nvSpPr>
          <p:cNvPr id="3095" name="Freeform: Shape 3094">
            <a:extLst>
              <a:ext uri="{FF2B5EF4-FFF2-40B4-BE49-F238E27FC236}">
                <a16:creationId xmlns:a16="http://schemas.microsoft.com/office/drawing/2014/main" id="{3DC90B5B-FCBE-45E4-BE9A-3BBBAB3E3D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352084" y="1253277"/>
            <a:ext cx="2839915" cy="2444827"/>
          </a:xfrm>
          <a:custGeom>
            <a:avLst/>
            <a:gdLst>
              <a:gd name="connsiteX0" fmla="*/ 2859911 w 2859911"/>
              <a:gd name="connsiteY0" fmla="*/ 2444827 h 2444827"/>
              <a:gd name="connsiteX1" fmla="*/ 0 w 2859911"/>
              <a:gd name="connsiteY1" fmla="*/ 2444827 h 2444827"/>
              <a:gd name="connsiteX2" fmla="*/ 0 w 2859911"/>
              <a:gd name="connsiteY2" fmla="*/ 0 h 2444827"/>
              <a:gd name="connsiteX3" fmla="*/ 2859911 w 2859911"/>
              <a:gd name="connsiteY3" fmla="*/ 0 h 2444827"/>
            </a:gdLst>
            <a:ahLst/>
            <a:cxnLst>
              <a:cxn ang="0">
                <a:pos x="connsiteX0" y="connsiteY0"/>
              </a:cxn>
              <a:cxn ang="0">
                <a:pos x="connsiteX1" y="connsiteY1"/>
              </a:cxn>
              <a:cxn ang="0">
                <a:pos x="connsiteX2" y="connsiteY2"/>
              </a:cxn>
              <a:cxn ang="0">
                <a:pos x="connsiteX3" y="connsiteY3"/>
              </a:cxn>
            </a:cxnLst>
            <a:rect l="l" t="t" r="r" b="b"/>
            <a:pathLst>
              <a:path w="2859911" h="2444827">
                <a:moveTo>
                  <a:pt x="2859911" y="2444827"/>
                </a:moveTo>
                <a:lnTo>
                  <a:pt x="0" y="2444827"/>
                </a:lnTo>
                <a:lnTo>
                  <a:pt x="0" y="0"/>
                </a:lnTo>
                <a:lnTo>
                  <a:pt x="2859911" y="0"/>
                </a:lnTo>
                <a:close/>
              </a:path>
            </a:pathLst>
          </a:cu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97" name="Freeform: Shape 3096">
            <a:extLst>
              <a:ext uri="{FF2B5EF4-FFF2-40B4-BE49-F238E27FC236}">
                <a16:creationId xmlns:a16="http://schemas.microsoft.com/office/drawing/2014/main" id="{A0473CD7-DDE0-4E57-9FF4-79124C3428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49720" y="1351938"/>
            <a:ext cx="2742280" cy="2261032"/>
          </a:xfrm>
          <a:custGeom>
            <a:avLst/>
            <a:gdLst>
              <a:gd name="connsiteX0" fmla="*/ 438166 w 2742280"/>
              <a:gd name="connsiteY0" fmla="*/ 239 h 2261032"/>
              <a:gd name="connsiteX1" fmla="*/ 477727 w 2742280"/>
              <a:gd name="connsiteY1" fmla="*/ 4633 h 2261032"/>
              <a:gd name="connsiteX2" fmla="*/ 566068 w 2742280"/>
              <a:gd name="connsiteY2" fmla="*/ 5145 h 2261032"/>
              <a:gd name="connsiteX3" fmla="*/ 736352 w 2742280"/>
              <a:gd name="connsiteY3" fmla="*/ 4238 h 2261032"/>
              <a:gd name="connsiteX4" fmla="*/ 787662 w 2742280"/>
              <a:gd name="connsiteY4" fmla="*/ 4148 h 2261032"/>
              <a:gd name="connsiteX5" fmla="*/ 2742280 w 2742280"/>
              <a:gd name="connsiteY5" fmla="*/ 1993 h 2261032"/>
              <a:gd name="connsiteX6" fmla="*/ 2742280 w 2742280"/>
              <a:gd name="connsiteY6" fmla="*/ 2244633 h 2261032"/>
              <a:gd name="connsiteX7" fmla="*/ 2722905 w 2742280"/>
              <a:gd name="connsiteY7" fmla="*/ 2245031 h 2261032"/>
              <a:gd name="connsiteX8" fmla="*/ 2672661 w 2742280"/>
              <a:gd name="connsiteY8" fmla="*/ 2248227 h 2261032"/>
              <a:gd name="connsiteX9" fmla="*/ 2606724 w 2742280"/>
              <a:gd name="connsiteY9" fmla="*/ 2260936 h 2261032"/>
              <a:gd name="connsiteX10" fmla="*/ 2482232 w 2742280"/>
              <a:gd name="connsiteY10" fmla="*/ 2254078 h 2261032"/>
              <a:gd name="connsiteX11" fmla="*/ 2420504 w 2742280"/>
              <a:gd name="connsiteY11" fmla="*/ 2248002 h 2261032"/>
              <a:gd name="connsiteX12" fmla="*/ 2179583 w 2742280"/>
              <a:gd name="connsiteY12" fmla="*/ 2243878 h 2261032"/>
              <a:gd name="connsiteX13" fmla="*/ 0 w 2742280"/>
              <a:gd name="connsiteY13" fmla="*/ 2246282 h 2261032"/>
              <a:gd name="connsiteX14" fmla="*/ 0 w 2742280"/>
              <a:gd name="connsiteY14" fmla="*/ 33024 h 2261032"/>
              <a:gd name="connsiteX15" fmla="*/ 23553 w 2742280"/>
              <a:gd name="connsiteY15" fmla="*/ 9164 h 2261032"/>
              <a:gd name="connsiteX16" fmla="*/ 30418 w 2742280"/>
              <a:gd name="connsiteY16" fmla="*/ 9129 h 2261032"/>
              <a:gd name="connsiteX17" fmla="*/ 64782 w 2742280"/>
              <a:gd name="connsiteY17" fmla="*/ 5977 h 2261032"/>
              <a:gd name="connsiteX18" fmla="*/ 184918 w 2742280"/>
              <a:gd name="connsiteY18" fmla="*/ 9122 h 2261032"/>
              <a:gd name="connsiteX19" fmla="*/ 295486 w 2742280"/>
              <a:gd name="connsiteY19" fmla="*/ 9104 h 2261032"/>
              <a:gd name="connsiteX20" fmla="*/ 438166 w 2742280"/>
              <a:gd name="connsiteY20" fmla="*/ 239 h 2261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42280" h="2261032">
                <a:moveTo>
                  <a:pt x="438166" y="239"/>
                </a:moveTo>
                <a:lnTo>
                  <a:pt x="477727" y="4633"/>
                </a:lnTo>
                <a:cubicBezTo>
                  <a:pt x="507174" y="4803"/>
                  <a:pt x="536621" y="4975"/>
                  <a:pt x="566068" y="5145"/>
                </a:cubicBezTo>
                <a:cubicBezTo>
                  <a:pt x="650938" y="4565"/>
                  <a:pt x="651482" y="4818"/>
                  <a:pt x="736352" y="4238"/>
                </a:cubicBezTo>
                <a:lnTo>
                  <a:pt x="787662" y="4148"/>
                </a:lnTo>
                <a:lnTo>
                  <a:pt x="2742280" y="1993"/>
                </a:lnTo>
                <a:lnTo>
                  <a:pt x="2742280" y="2244633"/>
                </a:lnTo>
                <a:lnTo>
                  <a:pt x="2722905" y="2245031"/>
                </a:lnTo>
                <a:lnTo>
                  <a:pt x="2672661" y="2248227"/>
                </a:lnTo>
                <a:cubicBezTo>
                  <a:pt x="2647571" y="2249829"/>
                  <a:pt x="2625289" y="2259577"/>
                  <a:pt x="2606724" y="2260936"/>
                </a:cubicBezTo>
                <a:cubicBezTo>
                  <a:pt x="2574985" y="2261911"/>
                  <a:pt x="2507542" y="2255186"/>
                  <a:pt x="2482232" y="2254078"/>
                </a:cubicBezTo>
                <a:cubicBezTo>
                  <a:pt x="2452286" y="2254149"/>
                  <a:pt x="2450450" y="2247931"/>
                  <a:pt x="2420504" y="2248002"/>
                </a:cubicBezTo>
                <a:cubicBezTo>
                  <a:pt x="2368849" y="2248083"/>
                  <a:pt x="2593834" y="2243172"/>
                  <a:pt x="2179583" y="2243878"/>
                </a:cubicBezTo>
                <a:cubicBezTo>
                  <a:pt x="1453056" y="2244680"/>
                  <a:pt x="726528" y="2245480"/>
                  <a:pt x="0" y="2246282"/>
                </a:cubicBezTo>
                <a:lnTo>
                  <a:pt x="0" y="33024"/>
                </a:lnTo>
                <a:cubicBezTo>
                  <a:pt x="38" y="19861"/>
                  <a:pt x="10560" y="9198"/>
                  <a:pt x="23553" y="9164"/>
                </a:cubicBezTo>
                <a:cubicBezTo>
                  <a:pt x="25842" y="9153"/>
                  <a:pt x="28130" y="9141"/>
                  <a:pt x="30418" y="9129"/>
                </a:cubicBezTo>
                <a:lnTo>
                  <a:pt x="64782" y="5977"/>
                </a:lnTo>
                <a:lnTo>
                  <a:pt x="184918" y="9122"/>
                </a:lnTo>
                <a:cubicBezTo>
                  <a:pt x="222816" y="9116"/>
                  <a:pt x="257589" y="9110"/>
                  <a:pt x="295486" y="9104"/>
                </a:cubicBezTo>
                <a:cubicBezTo>
                  <a:pt x="334048" y="14441"/>
                  <a:pt x="384366" y="-2160"/>
                  <a:pt x="438166" y="239"/>
                </a:cubicBezTo>
                <a:close/>
              </a:path>
            </a:pathLst>
          </a:custGeom>
          <a:blipFill>
            <a:blip r:embed="rId2"/>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Encadenada: historia de Love in Chains, tráiler, actores, personajes y todo  sobre la telenovela ucraniana | De qué trata Krepostnaya | Kriposna | FAMA  | MAG.">
            <a:extLst>
              <a:ext uri="{FF2B5EF4-FFF2-40B4-BE49-F238E27FC236}">
                <a16:creationId xmlns:a16="http://schemas.microsoft.com/office/drawing/2014/main" id="{B185302B-26FE-401A-9D35-1C01CA6A708C}"/>
              </a:ext>
            </a:extLst>
          </p:cNvPr>
          <p:cNvPicPr>
            <a:picLocks noChangeAspect="1" noChangeArrowheads="1"/>
          </p:cNvPicPr>
          <p:nvPr/>
        </p:nvPicPr>
        <p:blipFill rotWithShape="1">
          <a:blip r:embed="rId5">
            <a:alphaModFix amt="85000"/>
            <a:extLst>
              <a:ext uri="{28A0092B-C50C-407E-A947-70E740481C1C}">
                <a14:useLocalDpi xmlns:a14="http://schemas.microsoft.com/office/drawing/2010/main" val="0"/>
              </a:ext>
            </a:extLst>
          </a:blip>
          <a:srcRect l="12798" r="21802" b="-2"/>
          <a:stretch/>
        </p:blipFill>
        <p:spPr bwMode="auto">
          <a:xfrm>
            <a:off x="9449720" y="1351938"/>
            <a:ext cx="2742280" cy="2261032"/>
          </a:xfrm>
          <a:custGeom>
            <a:avLst/>
            <a:gdLst/>
            <a:ahLst/>
            <a:cxnLst/>
            <a:rect l="l" t="t" r="r" b="b"/>
            <a:pathLst>
              <a:path w="2742280" h="2261032">
                <a:moveTo>
                  <a:pt x="438166" y="239"/>
                </a:moveTo>
                <a:lnTo>
                  <a:pt x="477727" y="4633"/>
                </a:lnTo>
                <a:cubicBezTo>
                  <a:pt x="507174" y="4803"/>
                  <a:pt x="536621" y="4975"/>
                  <a:pt x="566068" y="5145"/>
                </a:cubicBezTo>
                <a:cubicBezTo>
                  <a:pt x="650938" y="4565"/>
                  <a:pt x="651482" y="4818"/>
                  <a:pt x="736352" y="4238"/>
                </a:cubicBezTo>
                <a:lnTo>
                  <a:pt x="787662" y="4148"/>
                </a:lnTo>
                <a:lnTo>
                  <a:pt x="2742280" y="1993"/>
                </a:lnTo>
                <a:lnTo>
                  <a:pt x="2742280" y="2244633"/>
                </a:lnTo>
                <a:lnTo>
                  <a:pt x="2722905" y="2245031"/>
                </a:lnTo>
                <a:lnTo>
                  <a:pt x="2672661" y="2248227"/>
                </a:lnTo>
                <a:cubicBezTo>
                  <a:pt x="2647571" y="2249829"/>
                  <a:pt x="2625289" y="2259577"/>
                  <a:pt x="2606724" y="2260936"/>
                </a:cubicBezTo>
                <a:cubicBezTo>
                  <a:pt x="2574985" y="2261911"/>
                  <a:pt x="2507542" y="2255186"/>
                  <a:pt x="2482232" y="2254078"/>
                </a:cubicBezTo>
                <a:cubicBezTo>
                  <a:pt x="2452286" y="2254149"/>
                  <a:pt x="2450450" y="2247931"/>
                  <a:pt x="2420504" y="2248002"/>
                </a:cubicBezTo>
                <a:cubicBezTo>
                  <a:pt x="2368849" y="2248083"/>
                  <a:pt x="2593834" y="2243172"/>
                  <a:pt x="2179583" y="2243878"/>
                </a:cubicBezTo>
                <a:cubicBezTo>
                  <a:pt x="1453056" y="2244680"/>
                  <a:pt x="726528" y="2245480"/>
                  <a:pt x="0" y="2246282"/>
                </a:cubicBezTo>
                <a:lnTo>
                  <a:pt x="0" y="33024"/>
                </a:lnTo>
                <a:cubicBezTo>
                  <a:pt x="38" y="19861"/>
                  <a:pt x="10560" y="9198"/>
                  <a:pt x="23553" y="9164"/>
                </a:cubicBezTo>
                <a:cubicBezTo>
                  <a:pt x="25842" y="9153"/>
                  <a:pt x="28130" y="9141"/>
                  <a:pt x="30418" y="9129"/>
                </a:cubicBezTo>
                <a:lnTo>
                  <a:pt x="64782" y="5977"/>
                </a:lnTo>
                <a:lnTo>
                  <a:pt x="184918" y="9122"/>
                </a:lnTo>
                <a:cubicBezTo>
                  <a:pt x="222816" y="9116"/>
                  <a:pt x="257589" y="9110"/>
                  <a:pt x="295486" y="9104"/>
                </a:cubicBezTo>
                <a:cubicBezTo>
                  <a:pt x="334048" y="14441"/>
                  <a:pt x="384366" y="-2160"/>
                  <a:pt x="438166" y="239"/>
                </a:cubicBezTo>
                <a:close/>
              </a:path>
            </a:pathLst>
          </a:cu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5912D05-EC50-4D05-A296-198AFD9D0001}"/>
              </a:ext>
            </a:extLst>
          </p:cNvPr>
          <p:cNvSpPr>
            <a:spLocks noGrp="1"/>
          </p:cNvSpPr>
          <p:nvPr>
            <p:ph type="title"/>
          </p:nvPr>
        </p:nvSpPr>
        <p:spPr>
          <a:xfrm>
            <a:off x="3866948" y="685800"/>
            <a:ext cx="5831234" cy="2743200"/>
          </a:xfrm>
        </p:spPr>
        <p:txBody>
          <a:bodyPr>
            <a:normAutofit/>
          </a:bodyPr>
          <a:lstStyle/>
          <a:p>
            <a:pPr>
              <a:lnSpc>
                <a:spcPct val="110000"/>
              </a:lnSpc>
            </a:pPr>
            <a:r>
              <a:rPr lang="en-US" sz="5000"/>
              <a:t>Watch movie (most time we prefer Ukrainian films) </a:t>
            </a:r>
          </a:p>
        </p:txBody>
      </p:sp>
      <p:sp>
        <p:nvSpPr>
          <p:cNvPr id="3099" name="Freeform: Shape 3098">
            <a:extLst>
              <a:ext uri="{FF2B5EF4-FFF2-40B4-BE49-F238E27FC236}">
                <a16:creationId xmlns:a16="http://schemas.microsoft.com/office/drawing/2014/main" id="{13F08479-211B-48DA-B71E-A4FC1AAFD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565673">
            <a:off x="1168753" y="4178817"/>
            <a:ext cx="444795" cy="1422578"/>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6">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01" name="Rectangle 3100">
            <a:extLst>
              <a:ext uri="{FF2B5EF4-FFF2-40B4-BE49-F238E27FC236}">
                <a16:creationId xmlns:a16="http://schemas.microsoft.com/office/drawing/2014/main" id="{CFBE6106-8818-4A75-B167-C308DD1CD7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2281">
            <a:off x="2211702" y="3874946"/>
            <a:ext cx="3166018" cy="2434374"/>
          </a:xfrm>
          <a:prstGeom prst="rect">
            <a:avLst/>
          </a:pr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3" name="Freeform: Shape 3102">
            <a:extLst>
              <a:ext uri="{FF2B5EF4-FFF2-40B4-BE49-F238E27FC236}">
                <a16:creationId xmlns:a16="http://schemas.microsoft.com/office/drawing/2014/main" id="{79056A8C-FCF4-4C9F-9A7B-9F9073DD1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372281">
            <a:off x="2684461" y="3630132"/>
            <a:ext cx="2233334" cy="2933129"/>
          </a:xfrm>
          <a:custGeom>
            <a:avLst/>
            <a:gdLst>
              <a:gd name="connsiteX0" fmla="*/ 0 w 2582211"/>
              <a:gd name="connsiteY0" fmla="*/ 2984046 h 3420248"/>
              <a:gd name="connsiteX1" fmla="*/ 4752 w 2582211"/>
              <a:gd name="connsiteY1" fmla="*/ 2965088 h 3420248"/>
              <a:gd name="connsiteX2" fmla="*/ 2776 w 2582211"/>
              <a:gd name="connsiteY2" fmla="*/ 2952290 h 3420248"/>
              <a:gd name="connsiteX3" fmla="*/ 7866 w 2582211"/>
              <a:gd name="connsiteY3" fmla="*/ 2928456 h 3420248"/>
              <a:gd name="connsiteX4" fmla="*/ 12555 w 2582211"/>
              <a:gd name="connsiteY4" fmla="*/ 2893589 h 3420248"/>
              <a:gd name="connsiteX5" fmla="*/ 17554 w 2582211"/>
              <a:gd name="connsiteY5" fmla="*/ 2869588 h 3420248"/>
              <a:gd name="connsiteX6" fmla="*/ 19084 w 2582211"/>
              <a:gd name="connsiteY6" fmla="*/ 2864960 h 3420248"/>
              <a:gd name="connsiteX7" fmla="*/ 19084 w 2582211"/>
              <a:gd name="connsiteY7" fmla="*/ 2707907 h 3420248"/>
              <a:gd name="connsiteX8" fmla="*/ 17373 w 2582211"/>
              <a:gd name="connsiteY8" fmla="*/ 2696322 h 3420248"/>
              <a:gd name="connsiteX9" fmla="*/ 19084 w 2582211"/>
              <a:gd name="connsiteY9" fmla="*/ 2657236 h 3420248"/>
              <a:gd name="connsiteX10" fmla="*/ 16753 w 2582211"/>
              <a:gd name="connsiteY10" fmla="*/ 2651559 h 3420248"/>
              <a:gd name="connsiteX11" fmla="*/ 19084 w 2582211"/>
              <a:gd name="connsiteY11" fmla="*/ 2613347 h 3420248"/>
              <a:gd name="connsiteX12" fmla="*/ 17105 w 2582211"/>
              <a:gd name="connsiteY12" fmla="*/ 2571479 h 3420248"/>
              <a:gd name="connsiteX13" fmla="*/ 11786 w 2582211"/>
              <a:gd name="connsiteY13" fmla="*/ 2568353 h 3420248"/>
              <a:gd name="connsiteX14" fmla="*/ 11318 w 2582211"/>
              <a:gd name="connsiteY14" fmla="*/ 2559171 h 3420248"/>
              <a:gd name="connsiteX15" fmla="*/ 11420 w 2582211"/>
              <a:gd name="connsiteY15" fmla="*/ 2544715 h 3420248"/>
              <a:gd name="connsiteX16" fmla="*/ 17003 w 2582211"/>
              <a:gd name="connsiteY16" fmla="*/ 2512336 h 3420248"/>
              <a:gd name="connsiteX17" fmla="*/ 14268 w 2582211"/>
              <a:gd name="connsiteY17" fmla="*/ 0 h 3420248"/>
              <a:gd name="connsiteX18" fmla="*/ 2532355 w 2582211"/>
              <a:gd name="connsiteY18" fmla="*/ 0 h 3420248"/>
              <a:gd name="connsiteX19" fmla="*/ 2559501 w 2582211"/>
              <a:gd name="connsiteY19" fmla="*/ 27148 h 3420248"/>
              <a:gd name="connsiteX20" fmla="*/ 2559542 w 2582211"/>
              <a:gd name="connsiteY20" fmla="*/ 35062 h 3420248"/>
              <a:gd name="connsiteX21" fmla="*/ 2563128 w 2582211"/>
              <a:gd name="connsiteY21" fmla="*/ 35072 h 3420248"/>
              <a:gd name="connsiteX22" fmla="*/ 2563128 w 2582211"/>
              <a:gd name="connsiteY22" fmla="*/ 303633 h 3420248"/>
              <a:gd name="connsiteX23" fmla="*/ 2563128 w 2582211"/>
              <a:gd name="connsiteY23" fmla="*/ 346349 h 3420248"/>
              <a:gd name="connsiteX24" fmla="*/ 2570153 w 2582211"/>
              <a:gd name="connsiteY24" fmla="*/ 370207 h 3420248"/>
              <a:gd name="connsiteX25" fmla="*/ 2578202 w 2582211"/>
              <a:gd name="connsiteY25" fmla="*/ 394600 h 3420248"/>
              <a:gd name="connsiteX26" fmla="*/ 2581673 w 2582211"/>
              <a:gd name="connsiteY26" fmla="*/ 418106 h 3420248"/>
              <a:gd name="connsiteX27" fmla="*/ 2582211 w 2582211"/>
              <a:gd name="connsiteY27" fmla="*/ 436202 h 3420248"/>
              <a:gd name="connsiteX28" fmla="*/ 2577459 w 2582211"/>
              <a:gd name="connsiteY28" fmla="*/ 455160 h 3420248"/>
              <a:gd name="connsiteX29" fmla="*/ 2579435 w 2582211"/>
              <a:gd name="connsiteY29" fmla="*/ 467958 h 3420248"/>
              <a:gd name="connsiteX30" fmla="*/ 2574345 w 2582211"/>
              <a:gd name="connsiteY30" fmla="*/ 491792 h 3420248"/>
              <a:gd name="connsiteX31" fmla="*/ 2569656 w 2582211"/>
              <a:gd name="connsiteY31" fmla="*/ 526659 h 3420248"/>
              <a:gd name="connsiteX32" fmla="*/ 2564657 w 2582211"/>
              <a:gd name="connsiteY32" fmla="*/ 550660 h 3420248"/>
              <a:gd name="connsiteX33" fmla="*/ 2563127 w 2582211"/>
              <a:gd name="connsiteY33" fmla="*/ 555288 h 3420248"/>
              <a:gd name="connsiteX34" fmla="*/ 2563127 w 2582211"/>
              <a:gd name="connsiteY34" fmla="*/ 712341 h 3420248"/>
              <a:gd name="connsiteX35" fmla="*/ 2564838 w 2582211"/>
              <a:gd name="connsiteY35" fmla="*/ 723926 h 3420248"/>
              <a:gd name="connsiteX36" fmla="*/ 2563127 w 2582211"/>
              <a:gd name="connsiteY36" fmla="*/ 763012 h 3420248"/>
              <a:gd name="connsiteX37" fmla="*/ 2565458 w 2582211"/>
              <a:gd name="connsiteY37" fmla="*/ 768689 h 3420248"/>
              <a:gd name="connsiteX38" fmla="*/ 2563127 w 2582211"/>
              <a:gd name="connsiteY38" fmla="*/ 806901 h 3420248"/>
              <a:gd name="connsiteX39" fmla="*/ 2565106 w 2582211"/>
              <a:gd name="connsiteY39" fmla="*/ 848769 h 3420248"/>
              <a:gd name="connsiteX40" fmla="*/ 2570425 w 2582211"/>
              <a:gd name="connsiteY40" fmla="*/ 851895 h 3420248"/>
              <a:gd name="connsiteX41" fmla="*/ 2570893 w 2582211"/>
              <a:gd name="connsiteY41" fmla="*/ 861077 h 3420248"/>
              <a:gd name="connsiteX42" fmla="*/ 2570791 w 2582211"/>
              <a:gd name="connsiteY42" fmla="*/ 875533 h 3420248"/>
              <a:gd name="connsiteX43" fmla="*/ 2565208 w 2582211"/>
              <a:gd name="connsiteY43" fmla="*/ 907912 h 3420248"/>
              <a:gd name="connsiteX44" fmla="*/ 2567943 w 2582211"/>
              <a:gd name="connsiteY44" fmla="*/ 3420248 h 3420248"/>
              <a:gd name="connsiteX45" fmla="*/ 49856 w 2582211"/>
              <a:gd name="connsiteY45" fmla="*/ 3420248 h 3420248"/>
              <a:gd name="connsiteX46" fmla="*/ 22710 w 2582211"/>
              <a:gd name="connsiteY46" fmla="*/ 3393100 h 3420248"/>
              <a:gd name="connsiteX47" fmla="*/ 22670 w 2582211"/>
              <a:gd name="connsiteY47" fmla="*/ 3385186 h 3420248"/>
              <a:gd name="connsiteX48" fmla="*/ 19083 w 2582211"/>
              <a:gd name="connsiteY48" fmla="*/ 3385176 h 3420248"/>
              <a:gd name="connsiteX49" fmla="*/ 19083 w 2582211"/>
              <a:gd name="connsiteY49" fmla="*/ 3116615 h 3420248"/>
              <a:gd name="connsiteX50" fmla="*/ 19083 w 2582211"/>
              <a:gd name="connsiteY50" fmla="*/ 3073899 h 3420248"/>
              <a:gd name="connsiteX51" fmla="*/ 12058 w 2582211"/>
              <a:gd name="connsiteY51" fmla="*/ 3050041 h 3420248"/>
              <a:gd name="connsiteX52" fmla="*/ 4009 w 2582211"/>
              <a:gd name="connsiteY52" fmla="*/ 3025648 h 3420248"/>
              <a:gd name="connsiteX53" fmla="*/ 538 w 2582211"/>
              <a:gd name="connsiteY53" fmla="*/ 3002142 h 3420248"/>
              <a:gd name="connsiteX0" fmla="*/ 0 w 2582211"/>
              <a:gd name="connsiteY0" fmla="*/ 2984046 h 3420248"/>
              <a:gd name="connsiteX1" fmla="*/ 4752 w 2582211"/>
              <a:gd name="connsiteY1" fmla="*/ 2965088 h 3420248"/>
              <a:gd name="connsiteX2" fmla="*/ 2776 w 2582211"/>
              <a:gd name="connsiteY2" fmla="*/ 2952290 h 3420248"/>
              <a:gd name="connsiteX3" fmla="*/ 12555 w 2582211"/>
              <a:gd name="connsiteY3" fmla="*/ 2893589 h 3420248"/>
              <a:gd name="connsiteX4" fmla="*/ 17554 w 2582211"/>
              <a:gd name="connsiteY4" fmla="*/ 2869588 h 3420248"/>
              <a:gd name="connsiteX5" fmla="*/ 19084 w 2582211"/>
              <a:gd name="connsiteY5" fmla="*/ 2864960 h 3420248"/>
              <a:gd name="connsiteX6" fmla="*/ 19084 w 2582211"/>
              <a:gd name="connsiteY6" fmla="*/ 2707907 h 3420248"/>
              <a:gd name="connsiteX7" fmla="*/ 17373 w 2582211"/>
              <a:gd name="connsiteY7" fmla="*/ 2696322 h 3420248"/>
              <a:gd name="connsiteX8" fmla="*/ 19084 w 2582211"/>
              <a:gd name="connsiteY8" fmla="*/ 2657236 h 3420248"/>
              <a:gd name="connsiteX9" fmla="*/ 16753 w 2582211"/>
              <a:gd name="connsiteY9" fmla="*/ 2651559 h 3420248"/>
              <a:gd name="connsiteX10" fmla="*/ 19084 w 2582211"/>
              <a:gd name="connsiteY10" fmla="*/ 2613347 h 3420248"/>
              <a:gd name="connsiteX11" fmla="*/ 17105 w 2582211"/>
              <a:gd name="connsiteY11" fmla="*/ 2571479 h 3420248"/>
              <a:gd name="connsiteX12" fmla="*/ 11786 w 2582211"/>
              <a:gd name="connsiteY12" fmla="*/ 2568353 h 3420248"/>
              <a:gd name="connsiteX13" fmla="*/ 11318 w 2582211"/>
              <a:gd name="connsiteY13" fmla="*/ 2559171 h 3420248"/>
              <a:gd name="connsiteX14" fmla="*/ 11420 w 2582211"/>
              <a:gd name="connsiteY14" fmla="*/ 2544715 h 3420248"/>
              <a:gd name="connsiteX15" fmla="*/ 17003 w 2582211"/>
              <a:gd name="connsiteY15" fmla="*/ 2512336 h 3420248"/>
              <a:gd name="connsiteX16" fmla="*/ 14268 w 2582211"/>
              <a:gd name="connsiteY16" fmla="*/ 0 h 3420248"/>
              <a:gd name="connsiteX17" fmla="*/ 2532355 w 2582211"/>
              <a:gd name="connsiteY17" fmla="*/ 0 h 3420248"/>
              <a:gd name="connsiteX18" fmla="*/ 2559501 w 2582211"/>
              <a:gd name="connsiteY18" fmla="*/ 27148 h 3420248"/>
              <a:gd name="connsiteX19" fmla="*/ 2559542 w 2582211"/>
              <a:gd name="connsiteY19" fmla="*/ 35062 h 3420248"/>
              <a:gd name="connsiteX20" fmla="*/ 2563128 w 2582211"/>
              <a:gd name="connsiteY20" fmla="*/ 35072 h 3420248"/>
              <a:gd name="connsiteX21" fmla="*/ 2563128 w 2582211"/>
              <a:gd name="connsiteY21" fmla="*/ 303633 h 3420248"/>
              <a:gd name="connsiteX22" fmla="*/ 2563128 w 2582211"/>
              <a:gd name="connsiteY22" fmla="*/ 346349 h 3420248"/>
              <a:gd name="connsiteX23" fmla="*/ 2570153 w 2582211"/>
              <a:gd name="connsiteY23" fmla="*/ 370207 h 3420248"/>
              <a:gd name="connsiteX24" fmla="*/ 2578202 w 2582211"/>
              <a:gd name="connsiteY24" fmla="*/ 394600 h 3420248"/>
              <a:gd name="connsiteX25" fmla="*/ 2581673 w 2582211"/>
              <a:gd name="connsiteY25" fmla="*/ 418106 h 3420248"/>
              <a:gd name="connsiteX26" fmla="*/ 2582211 w 2582211"/>
              <a:gd name="connsiteY26" fmla="*/ 436202 h 3420248"/>
              <a:gd name="connsiteX27" fmla="*/ 2577459 w 2582211"/>
              <a:gd name="connsiteY27" fmla="*/ 455160 h 3420248"/>
              <a:gd name="connsiteX28" fmla="*/ 2579435 w 2582211"/>
              <a:gd name="connsiteY28" fmla="*/ 467958 h 3420248"/>
              <a:gd name="connsiteX29" fmla="*/ 2574345 w 2582211"/>
              <a:gd name="connsiteY29" fmla="*/ 491792 h 3420248"/>
              <a:gd name="connsiteX30" fmla="*/ 2569656 w 2582211"/>
              <a:gd name="connsiteY30" fmla="*/ 526659 h 3420248"/>
              <a:gd name="connsiteX31" fmla="*/ 2564657 w 2582211"/>
              <a:gd name="connsiteY31" fmla="*/ 550660 h 3420248"/>
              <a:gd name="connsiteX32" fmla="*/ 2563127 w 2582211"/>
              <a:gd name="connsiteY32" fmla="*/ 555288 h 3420248"/>
              <a:gd name="connsiteX33" fmla="*/ 2563127 w 2582211"/>
              <a:gd name="connsiteY33" fmla="*/ 712341 h 3420248"/>
              <a:gd name="connsiteX34" fmla="*/ 2564838 w 2582211"/>
              <a:gd name="connsiteY34" fmla="*/ 723926 h 3420248"/>
              <a:gd name="connsiteX35" fmla="*/ 2563127 w 2582211"/>
              <a:gd name="connsiteY35" fmla="*/ 763012 h 3420248"/>
              <a:gd name="connsiteX36" fmla="*/ 2565458 w 2582211"/>
              <a:gd name="connsiteY36" fmla="*/ 768689 h 3420248"/>
              <a:gd name="connsiteX37" fmla="*/ 2563127 w 2582211"/>
              <a:gd name="connsiteY37" fmla="*/ 806901 h 3420248"/>
              <a:gd name="connsiteX38" fmla="*/ 2565106 w 2582211"/>
              <a:gd name="connsiteY38" fmla="*/ 848769 h 3420248"/>
              <a:gd name="connsiteX39" fmla="*/ 2570425 w 2582211"/>
              <a:gd name="connsiteY39" fmla="*/ 851895 h 3420248"/>
              <a:gd name="connsiteX40" fmla="*/ 2570893 w 2582211"/>
              <a:gd name="connsiteY40" fmla="*/ 861077 h 3420248"/>
              <a:gd name="connsiteX41" fmla="*/ 2570791 w 2582211"/>
              <a:gd name="connsiteY41" fmla="*/ 875533 h 3420248"/>
              <a:gd name="connsiteX42" fmla="*/ 2565208 w 2582211"/>
              <a:gd name="connsiteY42" fmla="*/ 907912 h 3420248"/>
              <a:gd name="connsiteX43" fmla="*/ 2567943 w 2582211"/>
              <a:gd name="connsiteY43" fmla="*/ 3420248 h 3420248"/>
              <a:gd name="connsiteX44" fmla="*/ 49856 w 2582211"/>
              <a:gd name="connsiteY44" fmla="*/ 3420248 h 3420248"/>
              <a:gd name="connsiteX45" fmla="*/ 22710 w 2582211"/>
              <a:gd name="connsiteY45" fmla="*/ 3393100 h 3420248"/>
              <a:gd name="connsiteX46" fmla="*/ 22670 w 2582211"/>
              <a:gd name="connsiteY46" fmla="*/ 3385186 h 3420248"/>
              <a:gd name="connsiteX47" fmla="*/ 19083 w 2582211"/>
              <a:gd name="connsiteY47" fmla="*/ 3385176 h 3420248"/>
              <a:gd name="connsiteX48" fmla="*/ 19083 w 2582211"/>
              <a:gd name="connsiteY48" fmla="*/ 3116615 h 3420248"/>
              <a:gd name="connsiteX49" fmla="*/ 19083 w 2582211"/>
              <a:gd name="connsiteY49" fmla="*/ 3073899 h 3420248"/>
              <a:gd name="connsiteX50" fmla="*/ 12058 w 2582211"/>
              <a:gd name="connsiteY50" fmla="*/ 3050041 h 3420248"/>
              <a:gd name="connsiteX51" fmla="*/ 4009 w 2582211"/>
              <a:gd name="connsiteY51" fmla="*/ 3025648 h 3420248"/>
              <a:gd name="connsiteX52" fmla="*/ 538 w 2582211"/>
              <a:gd name="connsiteY52" fmla="*/ 3002142 h 3420248"/>
              <a:gd name="connsiteX53" fmla="*/ 0 w 2582211"/>
              <a:gd name="connsiteY53" fmla="*/ 2984046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6215 w 2581673"/>
              <a:gd name="connsiteY9" fmla="*/ 2651559 h 3420248"/>
              <a:gd name="connsiteX10" fmla="*/ 18546 w 2581673"/>
              <a:gd name="connsiteY10" fmla="*/ 2613347 h 3420248"/>
              <a:gd name="connsiteX11" fmla="*/ 16567 w 2581673"/>
              <a:gd name="connsiteY11" fmla="*/ 2571479 h 3420248"/>
              <a:gd name="connsiteX12" fmla="*/ 11248 w 2581673"/>
              <a:gd name="connsiteY12" fmla="*/ 2568353 h 3420248"/>
              <a:gd name="connsiteX13" fmla="*/ 10780 w 2581673"/>
              <a:gd name="connsiteY13" fmla="*/ 2559171 h 3420248"/>
              <a:gd name="connsiteX14" fmla="*/ 10882 w 2581673"/>
              <a:gd name="connsiteY14" fmla="*/ 2544715 h 3420248"/>
              <a:gd name="connsiteX15" fmla="*/ 16465 w 2581673"/>
              <a:gd name="connsiteY15" fmla="*/ 2512336 h 3420248"/>
              <a:gd name="connsiteX16" fmla="*/ 13730 w 2581673"/>
              <a:gd name="connsiteY16" fmla="*/ 0 h 3420248"/>
              <a:gd name="connsiteX17" fmla="*/ 2531817 w 2581673"/>
              <a:gd name="connsiteY17" fmla="*/ 0 h 3420248"/>
              <a:gd name="connsiteX18" fmla="*/ 2558963 w 2581673"/>
              <a:gd name="connsiteY18" fmla="*/ 27148 h 3420248"/>
              <a:gd name="connsiteX19" fmla="*/ 2559004 w 2581673"/>
              <a:gd name="connsiteY19" fmla="*/ 35062 h 3420248"/>
              <a:gd name="connsiteX20" fmla="*/ 2562590 w 2581673"/>
              <a:gd name="connsiteY20" fmla="*/ 35072 h 3420248"/>
              <a:gd name="connsiteX21" fmla="*/ 2562590 w 2581673"/>
              <a:gd name="connsiteY21" fmla="*/ 303633 h 3420248"/>
              <a:gd name="connsiteX22" fmla="*/ 2562590 w 2581673"/>
              <a:gd name="connsiteY22" fmla="*/ 346349 h 3420248"/>
              <a:gd name="connsiteX23" fmla="*/ 2569615 w 2581673"/>
              <a:gd name="connsiteY23" fmla="*/ 370207 h 3420248"/>
              <a:gd name="connsiteX24" fmla="*/ 2577664 w 2581673"/>
              <a:gd name="connsiteY24" fmla="*/ 394600 h 3420248"/>
              <a:gd name="connsiteX25" fmla="*/ 2581135 w 2581673"/>
              <a:gd name="connsiteY25" fmla="*/ 418106 h 3420248"/>
              <a:gd name="connsiteX26" fmla="*/ 2581673 w 2581673"/>
              <a:gd name="connsiteY26" fmla="*/ 436202 h 3420248"/>
              <a:gd name="connsiteX27" fmla="*/ 2576921 w 2581673"/>
              <a:gd name="connsiteY27" fmla="*/ 455160 h 3420248"/>
              <a:gd name="connsiteX28" fmla="*/ 2578897 w 2581673"/>
              <a:gd name="connsiteY28" fmla="*/ 467958 h 3420248"/>
              <a:gd name="connsiteX29" fmla="*/ 2573807 w 2581673"/>
              <a:gd name="connsiteY29" fmla="*/ 491792 h 3420248"/>
              <a:gd name="connsiteX30" fmla="*/ 2569118 w 2581673"/>
              <a:gd name="connsiteY30" fmla="*/ 526659 h 3420248"/>
              <a:gd name="connsiteX31" fmla="*/ 2564119 w 2581673"/>
              <a:gd name="connsiteY31" fmla="*/ 550660 h 3420248"/>
              <a:gd name="connsiteX32" fmla="*/ 2562589 w 2581673"/>
              <a:gd name="connsiteY32" fmla="*/ 555288 h 3420248"/>
              <a:gd name="connsiteX33" fmla="*/ 2562589 w 2581673"/>
              <a:gd name="connsiteY33" fmla="*/ 712341 h 3420248"/>
              <a:gd name="connsiteX34" fmla="*/ 2564300 w 2581673"/>
              <a:gd name="connsiteY34" fmla="*/ 723926 h 3420248"/>
              <a:gd name="connsiteX35" fmla="*/ 2562589 w 2581673"/>
              <a:gd name="connsiteY35" fmla="*/ 763012 h 3420248"/>
              <a:gd name="connsiteX36" fmla="*/ 2564920 w 2581673"/>
              <a:gd name="connsiteY36" fmla="*/ 768689 h 3420248"/>
              <a:gd name="connsiteX37" fmla="*/ 2562589 w 2581673"/>
              <a:gd name="connsiteY37" fmla="*/ 806901 h 3420248"/>
              <a:gd name="connsiteX38" fmla="*/ 2564568 w 2581673"/>
              <a:gd name="connsiteY38" fmla="*/ 848769 h 3420248"/>
              <a:gd name="connsiteX39" fmla="*/ 2569887 w 2581673"/>
              <a:gd name="connsiteY39" fmla="*/ 851895 h 3420248"/>
              <a:gd name="connsiteX40" fmla="*/ 2570355 w 2581673"/>
              <a:gd name="connsiteY40" fmla="*/ 861077 h 3420248"/>
              <a:gd name="connsiteX41" fmla="*/ 2570253 w 2581673"/>
              <a:gd name="connsiteY41" fmla="*/ 875533 h 3420248"/>
              <a:gd name="connsiteX42" fmla="*/ 2564670 w 2581673"/>
              <a:gd name="connsiteY42" fmla="*/ 907912 h 3420248"/>
              <a:gd name="connsiteX43" fmla="*/ 2567405 w 2581673"/>
              <a:gd name="connsiteY43" fmla="*/ 3420248 h 3420248"/>
              <a:gd name="connsiteX44" fmla="*/ 49318 w 2581673"/>
              <a:gd name="connsiteY44" fmla="*/ 3420248 h 3420248"/>
              <a:gd name="connsiteX45" fmla="*/ 22172 w 2581673"/>
              <a:gd name="connsiteY45" fmla="*/ 3393100 h 3420248"/>
              <a:gd name="connsiteX46" fmla="*/ 22132 w 2581673"/>
              <a:gd name="connsiteY46" fmla="*/ 3385186 h 3420248"/>
              <a:gd name="connsiteX47" fmla="*/ 18545 w 2581673"/>
              <a:gd name="connsiteY47" fmla="*/ 3385176 h 3420248"/>
              <a:gd name="connsiteX48" fmla="*/ 18545 w 2581673"/>
              <a:gd name="connsiteY48" fmla="*/ 3116615 h 3420248"/>
              <a:gd name="connsiteX49" fmla="*/ 18545 w 2581673"/>
              <a:gd name="connsiteY49" fmla="*/ 3073899 h 3420248"/>
              <a:gd name="connsiteX50" fmla="*/ 11520 w 2581673"/>
              <a:gd name="connsiteY50" fmla="*/ 3050041 h 3420248"/>
              <a:gd name="connsiteX51" fmla="*/ 3471 w 2581673"/>
              <a:gd name="connsiteY51" fmla="*/ 3025648 h 3420248"/>
              <a:gd name="connsiteX52" fmla="*/ 0 w 2581673"/>
              <a:gd name="connsiteY52"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57236 h 3420248"/>
              <a:gd name="connsiteX9" fmla="*/ 18546 w 2581673"/>
              <a:gd name="connsiteY9" fmla="*/ 2613347 h 3420248"/>
              <a:gd name="connsiteX10" fmla="*/ 16567 w 2581673"/>
              <a:gd name="connsiteY10" fmla="*/ 2571479 h 3420248"/>
              <a:gd name="connsiteX11" fmla="*/ 11248 w 2581673"/>
              <a:gd name="connsiteY11" fmla="*/ 2568353 h 3420248"/>
              <a:gd name="connsiteX12" fmla="*/ 10780 w 2581673"/>
              <a:gd name="connsiteY12" fmla="*/ 2559171 h 3420248"/>
              <a:gd name="connsiteX13" fmla="*/ 10882 w 2581673"/>
              <a:gd name="connsiteY13" fmla="*/ 2544715 h 3420248"/>
              <a:gd name="connsiteX14" fmla="*/ 16465 w 2581673"/>
              <a:gd name="connsiteY14" fmla="*/ 2512336 h 3420248"/>
              <a:gd name="connsiteX15" fmla="*/ 13730 w 2581673"/>
              <a:gd name="connsiteY15" fmla="*/ 0 h 3420248"/>
              <a:gd name="connsiteX16" fmla="*/ 2531817 w 2581673"/>
              <a:gd name="connsiteY16" fmla="*/ 0 h 3420248"/>
              <a:gd name="connsiteX17" fmla="*/ 2558963 w 2581673"/>
              <a:gd name="connsiteY17" fmla="*/ 27148 h 3420248"/>
              <a:gd name="connsiteX18" fmla="*/ 2559004 w 2581673"/>
              <a:gd name="connsiteY18" fmla="*/ 35062 h 3420248"/>
              <a:gd name="connsiteX19" fmla="*/ 2562590 w 2581673"/>
              <a:gd name="connsiteY19" fmla="*/ 35072 h 3420248"/>
              <a:gd name="connsiteX20" fmla="*/ 2562590 w 2581673"/>
              <a:gd name="connsiteY20" fmla="*/ 303633 h 3420248"/>
              <a:gd name="connsiteX21" fmla="*/ 2562590 w 2581673"/>
              <a:gd name="connsiteY21" fmla="*/ 346349 h 3420248"/>
              <a:gd name="connsiteX22" fmla="*/ 2569615 w 2581673"/>
              <a:gd name="connsiteY22" fmla="*/ 370207 h 3420248"/>
              <a:gd name="connsiteX23" fmla="*/ 2577664 w 2581673"/>
              <a:gd name="connsiteY23" fmla="*/ 394600 h 3420248"/>
              <a:gd name="connsiteX24" fmla="*/ 2581135 w 2581673"/>
              <a:gd name="connsiteY24" fmla="*/ 418106 h 3420248"/>
              <a:gd name="connsiteX25" fmla="*/ 2581673 w 2581673"/>
              <a:gd name="connsiteY25" fmla="*/ 436202 h 3420248"/>
              <a:gd name="connsiteX26" fmla="*/ 2576921 w 2581673"/>
              <a:gd name="connsiteY26" fmla="*/ 455160 h 3420248"/>
              <a:gd name="connsiteX27" fmla="*/ 2578897 w 2581673"/>
              <a:gd name="connsiteY27" fmla="*/ 467958 h 3420248"/>
              <a:gd name="connsiteX28" fmla="*/ 2573807 w 2581673"/>
              <a:gd name="connsiteY28" fmla="*/ 491792 h 3420248"/>
              <a:gd name="connsiteX29" fmla="*/ 2569118 w 2581673"/>
              <a:gd name="connsiteY29" fmla="*/ 526659 h 3420248"/>
              <a:gd name="connsiteX30" fmla="*/ 2564119 w 2581673"/>
              <a:gd name="connsiteY30" fmla="*/ 550660 h 3420248"/>
              <a:gd name="connsiteX31" fmla="*/ 2562589 w 2581673"/>
              <a:gd name="connsiteY31" fmla="*/ 555288 h 3420248"/>
              <a:gd name="connsiteX32" fmla="*/ 2562589 w 2581673"/>
              <a:gd name="connsiteY32" fmla="*/ 712341 h 3420248"/>
              <a:gd name="connsiteX33" fmla="*/ 2564300 w 2581673"/>
              <a:gd name="connsiteY33" fmla="*/ 723926 h 3420248"/>
              <a:gd name="connsiteX34" fmla="*/ 2562589 w 2581673"/>
              <a:gd name="connsiteY34" fmla="*/ 763012 h 3420248"/>
              <a:gd name="connsiteX35" fmla="*/ 2564920 w 2581673"/>
              <a:gd name="connsiteY35" fmla="*/ 768689 h 3420248"/>
              <a:gd name="connsiteX36" fmla="*/ 2562589 w 2581673"/>
              <a:gd name="connsiteY36" fmla="*/ 806901 h 3420248"/>
              <a:gd name="connsiteX37" fmla="*/ 2564568 w 2581673"/>
              <a:gd name="connsiteY37" fmla="*/ 848769 h 3420248"/>
              <a:gd name="connsiteX38" fmla="*/ 2569887 w 2581673"/>
              <a:gd name="connsiteY38" fmla="*/ 851895 h 3420248"/>
              <a:gd name="connsiteX39" fmla="*/ 2570355 w 2581673"/>
              <a:gd name="connsiteY39" fmla="*/ 861077 h 3420248"/>
              <a:gd name="connsiteX40" fmla="*/ 2570253 w 2581673"/>
              <a:gd name="connsiteY40" fmla="*/ 875533 h 3420248"/>
              <a:gd name="connsiteX41" fmla="*/ 2564670 w 2581673"/>
              <a:gd name="connsiteY41" fmla="*/ 907912 h 3420248"/>
              <a:gd name="connsiteX42" fmla="*/ 2567405 w 2581673"/>
              <a:gd name="connsiteY42" fmla="*/ 3420248 h 3420248"/>
              <a:gd name="connsiteX43" fmla="*/ 49318 w 2581673"/>
              <a:gd name="connsiteY43" fmla="*/ 3420248 h 3420248"/>
              <a:gd name="connsiteX44" fmla="*/ 22172 w 2581673"/>
              <a:gd name="connsiteY44" fmla="*/ 3393100 h 3420248"/>
              <a:gd name="connsiteX45" fmla="*/ 22132 w 2581673"/>
              <a:gd name="connsiteY45" fmla="*/ 3385186 h 3420248"/>
              <a:gd name="connsiteX46" fmla="*/ 18545 w 2581673"/>
              <a:gd name="connsiteY46" fmla="*/ 3385176 h 3420248"/>
              <a:gd name="connsiteX47" fmla="*/ 18545 w 2581673"/>
              <a:gd name="connsiteY47" fmla="*/ 3116615 h 3420248"/>
              <a:gd name="connsiteX48" fmla="*/ 18545 w 2581673"/>
              <a:gd name="connsiteY48" fmla="*/ 3073899 h 3420248"/>
              <a:gd name="connsiteX49" fmla="*/ 11520 w 2581673"/>
              <a:gd name="connsiteY49" fmla="*/ 3050041 h 3420248"/>
              <a:gd name="connsiteX50" fmla="*/ 3471 w 2581673"/>
              <a:gd name="connsiteY50" fmla="*/ 3025648 h 3420248"/>
              <a:gd name="connsiteX51" fmla="*/ 0 w 2581673"/>
              <a:gd name="connsiteY51"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8546 w 2581673"/>
              <a:gd name="connsiteY8" fmla="*/ 2613347 h 3420248"/>
              <a:gd name="connsiteX9" fmla="*/ 16567 w 2581673"/>
              <a:gd name="connsiteY9" fmla="*/ 2571479 h 3420248"/>
              <a:gd name="connsiteX10" fmla="*/ 11248 w 2581673"/>
              <a:gd name="connsiteY10" fmla="*/ 2568353 h 3420248"/>
              <a:gd name="connsiteX11" fmla="*/ 10780 w 2581673"/>
              <a:gd name="connsiteY11" fmla="*/ 2559171 h 3420248"/>
              <a:gd name="connsiteX12" fmla="*/ 10882 w 2581673"/>
              <a:gd name="connsiteY12" fmla="*/ 2544715 h 3420248"/>
              <a:gd name="connsiteX13" fmla="*/ 16465 w 2581673"/>
              <a:gd name="connsiteY13" fmla="*/ 2512336 h 3420248"/>
              <a:gd name="connsiteX14" fmla="*/ 13730 w 2581673"/>
              <a:gd name="connsiteY14" fmla="*/ 0 h 3420248"/>
              <a:gd name="connsiteX15" fmla="*/ 2531817 w 2581673"/>
              <a:gd name="connsiteY15" fmla="*/ 0 h 3420248"/>
              <a:gd name="connsiteX16" fmla="*/ 2558963 w 2581673"/>
              <a:gd name="connsiteY16" fmla="*/ 27148 h 3420248"/>
              <a:gd name="connsiteX17" fmla="*/ 2559004 w 2581673"/>
              <a:gd name="connsiteY17" fmla="*/ 35062 h 3420248"/>
              <a:gd name="connsiteX18" fmla="*/ 2562590 w 2581673"/>
              <a:gd name="connsiteY18" fmla="*/ 35072 h 3420248"/>
              <a:gd name="connsiteX19" fmla="*/ 2562590 w 2581673"/>
              <a:gd name="connsiteY19" fmla="*/ 303633 h 3420248"/>
              <a:gd name="connsiteX20" fmla="*/ 2562590 w 2581673"/>
              <a:gd name="connsiteY20" fmla="*/ 346349 h 3420248"/>
              <a:gd name="connsiteX21" fmla="*/ 2569615 w 2581673"/>
              <a:gd name="connsiteY21" fmla="*/ 370207 h 3420248"/>
              <a:gd name="connsiteX22" fmla="*/ 2577664 w 2581673"/>
              <a:gd name="connsiteY22" fmla="*/ 394600 h 3420248"/>
              <a:gd name="connsiteX23" fmla="*/ 2581135 w 2581673"/>
              <a:gd name="connsiteY23" fmla="*/ 418106 h 3420248"/>
              <a:gd name="connsiteX24" fmla="*/ 2581673 w 2581673"/>
              <a:gd name="connsiteY24" fmla="*/ 436202 h 3420248"/>
              <a:gd name="connsiteX25" fmla="*/ 2576921 w 2581673"/>
              <a:gd name="connsiteY25" fmla="*/ 455160 h 3420248"/>
              <a:gd name="connsiteX26" fmla="*/ 2578897 w 2581673"/>
              <a:gd name="connsiteY26" fmla="*/ 467958 h 3420248"/>
              <a:gd name="connsiteX27" fmla="*/ 2573807 w 2581673"/>
              <a:gd name="connsiteY27" fmla="*/ 491792 h 3420248"/>
              <a:gd name="connsiteX28" fmla="*/ 2569118 w 2581673"/>
              <a:gd name="connsiteY28" fmla="*/ 526659 h 3420248"/>
              <a:gd name="connsiteX29" fmla="*/ 2564119 w 2581673"/>
              <a:gd name="connsiteY29" fmla="*/ 550660 h 3420248"/>
              <a:gd name="connsiteX30" fmla="*/ 2562589 w 2581673"/>
              <a:gd name="connsiteY30" fmla="*/ 555288 h 3420248"/>
              <a:gd name="connsiteX31" fmla="*/ 2562589 w 2581673"/>
              <a:gd name="connsiteY31" fmla="*/ 712341 h 3420248"/>
              <a:gd name="connsiteX32" fmla="*/ 2564300 w 2581673"/>
              <a:gd name="connsiteY32" fmla="*/ 723926 h 3420248"/>
              <a:gd name="connsiteX33" fmla="*/ 2562589 w 2581673"/>
              <a:gd name="connsiteY33" fmla="*/ 763012 h 3420248"/>
              <a:gd name="connsiteX34" fmla="*/ 2564920 w 2581673"/>
              <a:gd name="connsiteY34" fmla="*/ 768689 h 3420248"/>
              <a:gd name="connsiteX35" fmla="*/ 2562589 w 2581673"/>
              <a:gd name="connsiteY35" fmla="*/ 806901 h 3420248"/>
              <a:gd name="connsiteX36" fmla="*/ 2564568 w 2581673"/>
              <a:gd name="connsiteY36" fmla="*/ 848769 h 3420248"/>
              <a:gd name="connsiteX37" fmla="*/ 2569887 w 2581673"/>
              <a:gd name="connsiteY37" fmla="*/ 851895 h 3420248"/>
              <a:gd name="connsiteX38" fmla="*/ 2570355 w 2581673"/>
              <a:gd name="connsiteY38" fmla="*/ 861077 h 3420248"/>
              <a:gd name="connsiteX39" fmla="*/ 2570253 w 2581673"/>
              <a:gd name="connsiteY39" fmla="*/ 875533 h 3420248"/>
              <a:gd name="connsiteX40" fmla="*/ 2564670 w 2581673"/>
              <a:gd name="connsiteY40" fmla="*/ 907912 h 3420248"/>
              <a:gd name="connsiteX41" fmla="*/ 2567405 w 2581673"/>
              <a:gd name="connsiteY41" fmla="*/ 3420248 h 3420248"/>
              <a:gd name="connsiteX42" fmla="*/ 49318 w 2581673"/>
              <a:gd name="connsiteY42" fmla="*/ 3420248 h 3420248"/>
              <a:gd name="connsiteX43" fmla="*/ 22172 w 2581673"/>
              <a:gd name="connsiteY43" fmla="*/ 3393100 h 3420248"/>
              <a:gd name="connsiteX44" fmla="*/ 22132 w 2581673"/>
              <a:gd name="connsiteY44" fmla="*/ 3385186 h 3420248"/>
              <a:gd name="connsiteX45" fmla="*/ 18545 w 2581673"/>
              <a:gd name="connsiteY45" fmla="*/ 3385176 h 3420248"/>
              <a:gd name="connsiteX46" fmla="*/ 18545 w 2581673"/>
              <a:gd name="connsiteY46" fmla="*/ 3116615 h 3420248"/>
              <a:gd name="connsiteX47" fmla="*/ 18545 w 2581673"/>
              <a:gd name="connsiteY47" fmla="*/ 3073899 h 3420248"/>
              <a:gd name="connsiteX48" fmla="*/ 11520 w 2581673"/>
              <a:gd name="connsiteY48" fmla="*/ 3050041 h 3420248"/>
              <a:gd name="connsiteX49" fmla="*/ 3471 w 2581673"/>
              <a:gd name="connsiteY49" fmla="*/ 3025648 h 3420248"/>
              <a:gd name="connsiteX50" fmla="*/ 0 w 2581673"/>
              <a:gd name="connsiteY50"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11520 w 2581673"/>
              <a:gd name="connsiteY47" fmla="*/ 3050041 h 3420248"/>
              <a:gd name="connsiteX48" fmla="*/ 3471 w 2581673"/>
              <a:gd name="connsiteY48" fmla="*/ 3025648 h 3420248"/>
              <a:gd name="connsiteX49" fmla="*/ 0 w 2581673"/>
              <a:gd name="connsiteY49"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116615 h 3420248"/>
              <a:gd name="connsiteX46" fmla="*/ 18545 w 2581673"/>
              <a:gd name="connsiteY46" fmla="*/ 3073899 h 3420248"/>
              <a:gd name="connsiteX47" fmla="*/ 3471 w 2581673"/>
              <a:gd name="connsiteY47" fmla="*/ 3025648 h 3420248"/>
              <a:gd name="connsiteX48" fmla="*/ 0 w 2581673"/>
              <a:gd name="connsiteY48"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835 w 2581673"/>
              <a:gd name="connsiteY7" fmla="*/ 2696322 h 3420248"/>
              <a:gd name="connsiteX8" fmla="*/ 16567 w 2581673"/>
              <a:gd name="connsiteY8" fmla="*/ 2571479 h 3420248"/>
              <a:gd name="connsiteX9" fmla="*/ 11248 w 2581673"/>
              <a:gd name="connsiteY9" fmla="*/ 2568353 h 3420248"/>
              <a:gd name="connsiteX10" fmla="*/ 10780 w 2581673"/>
              <a:gd name="connsiteY10" fmla="*/ 2559171 h 3420248"/>
              <a:gd name="connsiteX11" fmla="*/ 10882 w 2581673"/>
              <a:gd name="connsiteY11" fmla="*/ 2544715 h 3420248"/>
              <a:gd name="connsiteX12" fmla="*/ 16465 w 2581673"/>
              <a:gd name="connsiteY12" fmla="*/ 2512336 h 3420248"/>
              <a:gd name="connsiteX13" fmla="*/ 13730 w 2581673"/>
              <a:gd name="connsiteY13" fmla="*/ 0 h 3420248"/>
              <a:gd name="connsiteX14" fmla="*/ 2531817 w 2581673"/>
              <a:gd name="connsiteY14" fmla="*/ 0 h 3420248"/>
              <a:gd name="connsiteX15" fmla="*/ 2558963 w 2581673"/>
              <a:gd name="connsiteY15" fmla="*/ 27148 h 3420248"/>
              <a:gd name="connsiteX16" fmla="*/ 2559004 w 2581673"/>
              <a:gd name="connsiteY16" fmla="*/ 35062 h 3420248"/>
              <a:gd name="connsiteX17" fmla="*/ 2562590 w 2581673"/>
              <a:gd name="connsiteY17" fmla="*/ 35072 h 3420248"/>
              <a:gd name="connsiteX18" fmla="*/ 2562590 w 2581673"/>
              <a:gd name="connsiteY18" fmla="*/ 303633 h 3420248"/>
              <a:gd name="connsiteX19" fmla="*/ 2562590 w 2581673"/>
              <a:gd name="connsiteY19" fmla="*/ 346349 h 3420248"/>
              <a:gd name="connsiteX20" fmla="*/ 2569615 w 2581673"/>
              <a:gd name="connsiteY20" fmla="*/ 370207 h 3420248"/>
              <a:gd name="connsiteX21" fmla="*/ 2577664 w 2581673"/>
              <a:gd name="connsiteY21" fmla="*/ 394600 h 3420248"/>
              <a:gd name="connsiteX22" fmla="*/ 2581135 w 2581673"/>
              <a:gd name="connsiteY22" fmla="*/ 418106 h 3420248"/>
              <a:gd name="connsiteX23" fmla="*/ 2581673 w 2581673"/>
              <a:gd name="connsiteY23" fmla="*/ 436202 h 3420248"/>
              <a:gd name="connsiteX24" fmla="*/ 2576921 w 2581673"/>
              <a:gd name="connsiteY24" fmla="*/ 455160 h 3420248"/>
              <a:gd name="connsiteX25" fmla="*/ 2578897 w 2581673"/>
              <a:gd name="connsiteY25" fmla="*/ 467958 h 3420248"/>
              <a:gd name="connsiteX26" fmla="*/ 2573807 w 2581673"/>
              <a:gd name="connsiteY26" fmla="*/ 491792 h 3420248"/>
              <a:gd name="connsiteX27" fmla="*/ 2569118 w 2581673"/>
              <a:gd name="connsiteY27" fmla="*/ 526659 h 3420248"/>
              <a:gd name="connsiteX28" fmla="*/ 2564119 w 2581673"/>
              <a:gd name="connsiteY28" fmla="*/ 550660 h 3420248"/>
              <a:gd name="connsiteX29" fmla="*/ 2562589 w 2581673"/>
              <a:gd name="connsiteY29" fmla="*/ 555288 h 3420248"/>
              <a:gd name="connsiteX30" fmla="*/ 2562589 w 2581673"/>
              <a:gd name="connsiteY30" fmla="*/ 712341 h 3420248"/>
              <a:gd name="connsiteX31" fmla="*/ 2564300 w 2581673"/>
              <a:gd name="connsiteY31" fmla="*/ 723926 h 3420248"/>
              <a:gd name="connsiteX32" fmla="*/ 2562589 w 2581673"/>
              <a:gd name="connsiteY32" fmla="*/ 763012 h 3420248"/>
              <a:gd name="connsiteX33" fmla="*/ 2564920 w 2581673"/>
              <a:gd name="connsiteY33" fmla="*/ 768689 h 3420248"/>
              <a:gd name="connsiteX34" fmla="*/ 2562589 w 2581673"/>
              <a:gd name="connsiteY34" fmla="*/ 806901 h 3420248"/>
              <a:gd name="connsiteX35" fmla="*/ 2564568 w 2581673"/>
              <a:gd name="connsiteY35" fmla="*/ 848769 h 3420248"/>
              <a:gd name="connsiteX36" fmla="*/ 2569887 w 2581673"/>
              <a:gd name="connsiteY36" fmla="*/ 851895 h 3420248"/>
              <a:gd name="connsiteX37" fmla="*/ 2570355 w 2581673"/>
              <a:gd name="connsiteY37" fmla="*/ 861077 h 3420248"/>
              <a:gd name="connsiteX38" fmla="*/ 2570253 w 2581673"/>
              <a:gd name="connsiteY38" fmla="*/ 875533 h 3420248"/>
              <a:gd name="connsiteX39" fmla="*/ 2564670 w 2581673"/>
              <a:gd name="connsiteY39" fmla="*/ 907912 h 3420248"/>
              <a:gd name="connsiteX40" fmla="*/ 2567405 w 2581673"/>
              <a:gd name="connsiteY40" fmla="*/ 3420248 h 3420248"/>
              <a:gd name="connsiteX41" fmla="*/ 49318 w 2581673"/>
              <a:gd name="connsiteY41" fmla="*/ 3420248 h 3420248"/>
              <a:gd name="connsiteX42" fmla="*/ 22172 w 2581673"/>
              <a:gd name="connsiteY42" fmla="*/ 3393100 h 3420248"/>
              <a:gd name="connsiteX43" fmla="*/ 22132 w 2581673"/>
              <a:gd name="connsiteY43" fmla="*/ 3385186 h 3420248"/>
              <a:gd name="connsiteX44" fmla="*/ 18545 w 2581673"/>
              <a:gd name="connsiteY44" fmla="*/ 3385176 h 3420248"/>
              <a:gd name="connsiteX45" fmla="*/ 18545 w 2581673"/>
              <a:gd name="connsiteY45" fmla="*/ 3073899 h 3420248"/>
              <a:gd name="connsiteX46" fmla="*/ 3471 w 2581673"/>
              <a:gd name="connsiteY46" fmla="*/ 3025648 h 3420248"/>
              <a:gd name="connsiteX47" fmla="*/ 0 w 2581673"/>
              <a:gd name="connsiteY47"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8546 w 2581673"/>
              <a:gd name="connsiteY6" fmla="*/ 2707907 h 3420248"/>
              <a:gd name="connsiteX7" fmla="*/ 16567 w 2581673"/>
              <a:gd name="connsiteY7" fmla="*/ 2571479 h 3420248"/>
              <a:gd name="connsiteX8" fmla="*/ 11248 w 2581673"/>
              <a:gd name="connsiteY8" fmla="*/ 2568353 h 3420248"/>
              <a:gd name="connsiteX9" fmla="*/ 10780 w 2581673"/>
              <a:gd name="connsiteY9" fmla="*/ 2559171 h 3420248"/>
              <a:gd name="connsiteX10" fmla="*/ 10882 w 2581673"/>
              <a:gd name="connsiteY10" fmla="*/ 2544715 h 3420248"/>
              <a:gd name="connsiteX11" fmla="*/ 16465 w 2581673"/>
              <a:gd name="connsiteY11" fmla="*/ 2512336 h 3420248"/>
              <a:gd name="connsiteX12" fmla="*/ 13730 w 2581673"/>
              <a:gd name="connsiteY12" fmla="*/ 0 h 3420248"/>
              <a:gd name="connsiteX13" fmla="*/ 2531817 w 2581673"/>
              <a:gd name="connsiteY13" fmla="*/ 0 h 3420248"/>
              <a:gd name="connsiteX14" fmla="*/ 2558963 w 2581673"/>
              <a:gd name="connsiteY14" fmla="*/ 27148 h 3420248"/>
              <a:gd name="connsiteX15" fmla="*/ 2559004 w 2581673"/>
              <a:gd name="connsiteY15" fmla="*/ 35062 h 3420248"/>
              <a:gd name="connsiteX16" fmla="*/ 2562590 w 2581673"/>
              <a:gd name="connsiteY16" fmla="*/ 35072 h 3420248"/>
              <a:gd name="connsiteX17" fmla="*/ 2562590 w 2581673"/>
              <a:gd name="connsiteY17" fmla="*/ 303633 h 3420248"/>
              <a:gd name="connsiteX18" fmla="*/ 2562590 w 2581673"/>
              <a:gd name="connsiteY18" fmla="*/ 346349 h 3420248"/>
              <a:gd name="connsiteX19" fmla="*/ 2569615 w 2581673"/>
              <a:gd name="connsiteY19" fmla="*/ 370207 h 3420248"/>
              <a:gd name="connsiteX20" fmla="*/ 2577664 w 2581673"/>
              <a:gd name="connsiteY20" fmla="*/ 394600 h 3420248"/>
              <a:gd name="connsiteX21" fmla="*/ 2581135 w 2581673"/>
              <a:gd name="connsiteY21" fmla="*/ 418106 h 3420248"/>
              <a:gd name="connsiteX22" fmla="*/ 2581673 w 2581673"/>
              <a:gd name="connsiteY22" fmla="*/ 436202 h 3420248"/>
              <a:gd name="connsiteX23" fmla="*/ 2576921 w 2581673"/>
              <a:gd name="connsiteY23" fmla="*/ 455160 h 3420248"/>
              <a:gd name="connsiteX24" fmla="*/ 2578897 w 2581673"/>
              <a:gd name="connsiteY24" fmla="*/ 467958 h 3420248"/>
              <a:gd name="connsiteX25" fmla="*/ 2573807 w 2581673"/>
              <a:gd name="connsiteY25" fmla="*/ 491792 h 3420248"/>
              <a:gd name="connsiteX26" fmla="*/ 2569118 w 2581673"/>
              <a:gd name="connsiteY26" fmla="*/ 526659 h 3420248"/>
              <a:gd name="connsiteX27" fmla="*/ 2564119 w 2581673"/>
              <a:gd name="connsiteY27" fmla="*/ 550660 h 3420248"/>
              <a:gd name="connsiteX28" fmla="*/ 2562589 w 2581673"/>
              <a:gd name="connsiteY28" fmla="*/ 555288 h 3420248"/>
              <a:gd name="connsiteX29" fmla="*/ 2562589 w 2581673"/>
              <a:gd name="connsiteY29" fmla="*/ 712341 h 3420248"/>
              <a:gd name="connsiteX30" fmla="*/ 2564300 w 2581673"/>
              <a:gd name="connsiteY30" fmla="*/ 723926 h 3420248"/>
              <a:gd name="connsiteX31" fmla="*/ 2562589 w 2581673"/>
              <a:gd name="connsiteY31" fmla="*/ 763012 h 3420248"/>
              <a:gd name="connsiteX32" fmla="*/ 2564920 w 2581673"/>
              <a:gd name="connsiteY32" fmla="*/ 768689 h 3420248"/>
              <a:gd name="connsiteX33" fmla="*/ 2562589 w 2581673"/>
              <a:gd name="connsiteY33" fmla="*/ 806901 h 3420248"/>
              <a:gd name="connsiteX34" fmla="*/ 2564568 w 2581673"/>
              <a:gd name="connsiteY34" fmla="*/ 848769 h 3420248"/>
              <a:gd name="connsiteX35" fmla="*/ 2569887 w 2581673"/>
              <a:gd name="connsiteY35" fmla="*/ 851895 h 3420248"/>
              <a:gd name="connsiteX36" fmla="*/ 2570355 w 2581673"/>
              <a:gd name="connsiteY36" fmla="*/ 861077 h 3420248"/>
              <a:gd name="connsiteX37" fmla="*/ 2570253 w 2581673"/>
              <a:gd name="connsiteY37" fmla="*/ 875533 h 3420248"/>
              <a:gd name="connsiteX38" fmla="*/ 2564670 w 2581673"/>
              <a:gd name="connsiteY38" fmla="*/ 907912 h 3420248"/>
              <a:gd name="connsiteX39" fmla="*/ 2567405 w 2581673"/>
              <a:gd name="connsiteY39" fmla="*/ 3420248 h 3420248"/>
              <a:gd name="connsiteX40" fmla="*/ 49318 w 2581673"/>
              <a:gd name="connsiteY40" fmla="*/ 3420248 h 3420248"/>
              <a:gd name="connsiteX41" fmla="*/ 22172 w 2581673"/>
              <a:gd name="connsiteY41" fmla="*/ 3393100 h 3420248"/>
              <a:gd name="connsiteX42" fmla="*/ 22132 w 2581673"/>
              <a:gd name="connsiteY42" fmla="*/ 3385186 h 3420248"/>
              <a:gd name="connsiteX43" fmla="*/ 18545 w 2581673"/>
              <a:gd name="connsiteY43" fmla="*/ 3385176 h 3420248"/>
              <a:gd name="connsiteX44" fmla="*/ 18545 w 2581673"/>
              <a:gd name="connsiteY44" fmla="*/ 3073899 h 3420248"/>
              <a:gd name="connsiteX45" fmla="*/ 3471 w 2581673"/>
              <a:gd name="connsiteY45" fmla="*/ 3025648 h 3420248"/>
              <a:gd name="connsiteX46" fmla="*/ 0 w 2581673"/>
              <a:gd name="connsiteY46"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0882 w 2581673"/>
              <a:gd name="connsiteY9" fmla="*/ 2544715 h 3420248"/>
              <a:gd name="connsiteX10" fmla="*/ 16465 w 2581673"/>
              <a:gd name="connsiteY10" fmla="*/ 2512336 h 3420248"/>
              <a:gd name="connsiteX11" fmla="*/ 13730 w 2581673"/>
              <a:gd name="connsiteY11" fmla="*/ 0 h 3420248"/>
              <a:gd name="connsiteX12" fmla="*/ 2531817 w 2581673"/>
              <a:gd name="connsiteY12" fmla="*/ 0 h 3420248"/>
              <a:gd name="connsiteX13" fmla="*/ 2558963 w 2581673"/>
              <a:gd name="connsiteY13" fmla="*/ 27148 h 3420248"/>
              <a:gd name="connsiteX14" fmla="*/ 2559004 w 2581673"/>
              <a:gd name="connsiteY14" fmla="*/ 35062 h 3420248"/>
              <a:gd name="connsiteX15" fmla="*/ 2562590 w 2581673"/>
              <a:gd name="connsiteY15" fmla="*/ 35072 h 3420248"/>
              <a:gd name="connsiteX16" fmla="*/ 2562590 w 2581673"/>
              <a:gd name="connsiteY16" fmla="*/ 303633 h 3420248"/>
              <a:gd name="connsiteX17" fmla="*/ 2562590 w 2581673"/>
              <a:gd name="connsiteY17" fmla="*/ 346349 h 3420248"/>
              <a:gd name="connsiteX18" fmla="*/ 2569615 w 2581673"/>
              <a:gd name="connsiteY18" fmla="*/ 370207 h 3420248"/>
              <a:gd name="connsiteX19" fmla="*/ 2577664 w 2581673"/>
              <a:gd name="connsiteY19" fmla="*/ 394600 h 3420248"/>
              <a:gd name="connsiteX20" fmla="*/ 2581135 w 2581673"/>
              <a:gd name="connsiteY20" fmla="*/ 418106 h 3420248"/>
              <a:gd name="connsiteX21" fmla="*/ 2581673 w 2581673"/>
              <a:gd name="connsiteY21" fmla="*/ 436202 h 3420248"/>
              <a:gd name="connsiteX22" fmla="*/ 2576921 w 2581673"/>
              <a:gd name="connsiteY22" fmla="*/ 455160 h 3420248"/>
              <a:gd name="connsiteX23" fmla="*/ 2578897 w 2581673"/>
              <a:gd name="connsiteY23" fmla="*/ 467958 h 3420248"/>
              <a:gd name="connsiteX24" fmla="*/ 2573807 w 2581673"/>
              <a:gd name="connsiteY24" fmla="*/ 491792 h 3420248"/>
              <a:gd name="connsiteX25" fmla="*/ 2569118 w 2581673"/>
              <a:gd name="connsiteY25" fmla="*/ 526659 h 3420248"/>
              <a:gd name="connsiteX26" fmla="*/ 2564119 w 2581673"/>
              <a:gd name="connsiteY26" fmla="*/ 550660 h 3420248"/>
              <a:gd name="connsiteX27" fmla="*/ 2562589 w 2581673"/>
              <a:gd name="connsiteY27" fmla="*/ 555288 h 3420248"/>
              <a:gd name="connsiteX28" fmla="*/ 2562589 w 2581673"/>
              <a:gd name="connsiteY28" fmla="*/ 712341 h 3420248"/>
              <a:gd name="connsiteX29" fmla="*/ 2564300 w 2581673"/>
              <a:gd name="connsiteY29" fmla="*/ 723926 h 3420248"/>
              <a:gd name="connsiteX30" fmla="*/ 2562589 w 2581673"/>
              <a:gd name="connsiteY30" fmla="*/ 763012 h 3420248"/>
              <a:gd name="connsiteX31" fmla="*/ 2564920 w 2581673"/>
              <a:gd name="connsiteY31" fmla="*/ 768689 h 3420248"/>
              <a:gd name="connsiteX32" fmla="*/ 2562589 w 2581673"/>
              <a:gd name="connsiteY32" fmla="*/ 806901 h 3420248"/>
              <a:gd name="connsiteX33" fmla="*/ 2564568 w 2581673"/>
              <a:gd name="connsiteY33" fmla="*/ 848769 h 3420248"/>
              <a:gd name="connsiteX34" fmla="*/ 2569887 w 2581673"/>
              <a:gd name="connsiteY34" fmla="*/ 851895 h 3420248"/>
              <a:gd name="connsiteX35" fmla="*/ 2570355 w 2581673"/>
              <a:gd name="connsiteY35" fmla="*/ 861077 h 3420248"/>
              <a:gd name="connsiteX36" fmla="*/ 2570253 w 2581673"/>
              <a:gd name="connsiteY36" fmla="*/ 875533 h 3420248"/>
              <a:gd name="connsiteX37" fmla="*/ 2564670 w 2581673"/>
              <a:gd name="connsiteY37" fmla="*/ 907912 h 3420248"/>
              <a:gd name="connsiteX38" fmla="*/ 2567405 w 2581673"/>
              <a:gd name="connsiteY38" fmla="*/ 3420248 h 3420248"/>
              <a:gd name="connsiteX39" fmla="*/ 49318 w 2581673"/>
              <a:gd name="connsiteY39" fmla="*/ 3420248 h 3420248"/>
              <a:gd name="connsiteX40" fmla="*/ 22172 w 2581673"/>
              <a:gd name="connsiteY40" fmla="*/ 3393100 h 3420248"/>
              <a:gd name="connsiteX41" fmla="*/ 22132 w 2581673"/>
              <a:gd name="connsiteY41" fmla="*/ 3385186 h 3420248"/>
              <a:gd name="connsiteX42" fmla="*/ 18545 w 2581673"/>
              <a:gd name="connsiteY42" fmla="*/ 3385176 h 3420248"/>
              <a:gd name="connsiteX43" fmla="*/ 18545 w 2581673"/>
              <a:gd name="connsiteY43" fmla="*/ 3073899 h 3420248"/>
              <a:gd name="connsiteX44" fmla="*/ 3471 w 2581673"/>
              <a:gd name="connsiteY44" fmla="*/ 3025648 h 3420248"/>
              <a:gd name="connsiteX45" fmla="*/ 0 w 2581673"/>
              <a:gd name="connsiteY45"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0780 w 2581673"/>
              <a:gd name="connsiteY8" fmla="*/ 2559171 h 3420248"/>
              <a:gd name="connsiteX9" fmla="*/ 16465 w 2581673"/>
              <a:gd name="connsiteY9" fmla="*/ 2512336 h 3420248"/>
              <a:gd name="connsiteX10" fmla="*/ 13730 w 2581673"/>
              <a:gd name="connsiteY10" fmla="*/ 0 h 3420248"/>
              <a:gd name="connsiteX11" fmla="*/ 2531817 w 2581673"/>
              <a:gd name="connsiteY11" fmla="*/ 0 h 3420248"/>
              <a:gd name="connsiteX12" fmla="*/ 2558963 w 2581673"/>
              <a:gd name="connsiteY12" fmla="*/ 27148 h 3420248"/>
              <a:gd name="connsiteX13" fmla="*/ 2559004 w 2581673"/>
              <a:gd name="connsiteY13" fmla="*/ 35062 h 3420248"/>
              <a:gd name="connsiteX14" fmla="*/ 2562590 w 2581673"/>
              <a:gd name="connsiteY14" fmla="*/ 35072 h 3420248"/>
              <a:gd name="connsiteX15" fmla="*/ 2562590 w 2581673"/>
              <a:gd name="connsiteY15" fmla="*/ 303633 h 3420248"/>
              <a:gd name="connsiteX16" fmla="*/ 2562590 w 2581673"/>
              <a:gd name="connsiteY16" fmla="*/ 346349 h 3420248"/>
              <a:gd name="connsiteX17" fmla="*/ 2569615 w 2581673"/>
              <a:gd name="connsiteY17" fmla="*/ 370207 h 3420248"/>
              <a:gd name="connsiteX18" fmla="*/ 2577664 w 2581673"/>
              <a:gd name="connsiteY18" fmla="*/ 394600 h 3420248"/>
              <a:gd name="connsiteX19" fmla="*/ 2581135 w 2581673"/>
              <a:gd name="connsiteY19" fmla="*/ 418106 h 3420248"/>
              <a:gd name="connsiteX20" fmla="*/ 2581673 w 2581673"/>
              <a:gd name="connsiteY20" fmla="*/ 436202 h 3420248"/>
              <a:gd name="connsiteX21" fmla="*/ 2576921 w 2581673"/>
              <a:gd name="connsiteY21" fmla="*/ 455160 h 3420248"/>
              <a:gd name="connsiteX22" fmla="*/ 2578897 w 2581673"/>
              <a:gd name="connsiteY22" fmla="*/ 467958 h 3420248"/>
              <a:gd name="connsiteX23" fmla="*/ 2573807 w 2581673"/>
              <a:gd name="connsiteY23" fmla="*/ 491792 h 3420248"/>
              <a:gd name="connsiteX24" fmla="*/ 2569118 w 2581673"/>
              <a:gd name="connsiteY24" fmla="*/ 526659 h 3420248"/>
              <a:gd name="connsiteX25" fmla="*/ 2564119 w 2581673"/>
              <a:gd name="connsiteY25" fmla="*/ 550660 h 3420248"/>
              <a:gd name="connsiteX26" fmla="*/ 2562589 w 2581673"/>
              <a:gd name="connsiteY26" fmla="*/ 555288 h 3420248"/>
              <a:gd name="connsiteX27" fmla="*/ 2562589 w 2581673"/>
              <a:gd name="connsiteY27" fmla="*/ 712341 h 3420248"/>
              <a:gd name="connsiteX28" fmla="*/ 2564300 w 2581673"/>
              <a:gd name="connsiteY28" fmla="*/ 723926 h 3420248"/>
              <a:gd name="connsiteX29" fmla="*/ 2562589 w 2581673"/>
              <a:gd name="connsiteY29" fmla="*/ 763012 h 3420248"/>
              <a:gd name="connsiteX30" fmla="*/ 2564920 w 2581673"/>
              <a:gd name="connsiteY30" fmla="*/ 768689 h 3420248"/>
              <a:gd name="connsiteX31" fmla="*/ 2562589 w 2581673"/>
              <a:gd name="connsiteY31" fmla="*/ 806901 h 3420248"/>
              <a:gd name="connsiteX32" fmla="*/ 2564568 w 2581673"/>
              <a:gd name="connsiteY32" fmla="*/ 848769 h 3420248"/>
              <a:gd name="connsiteX33" fmla="*/ 2569887 w 2581673"/>
              <a:gd name="connsiteY33" fmla="*/ 851895 h 3420248"/>
              <a:gd name="connsiteX34" fmla="*/ 2570355 w 2581673"/>
              <a:gd name="connsiteY34" fmla="*/ 861077 h 3420248"/>
              <a:gd name="connsiteX35" fmla="*/ 2570253 w 2581673"/>
              <a:gd name="connsiteY35" fmla="*/ 875533 h 3420248"/>
              <a:gd name="connsiteX36" fmla="*/ 2564670 w 2581673"/>
              <a:gd name="connsiteY36" fmla="*/ 907912 h 3420248"/>
              <a:gd name="connsiteX37" fmla="*/ 2567405 w 2581673"/>
              <a:gd name="connsiteY37" fmla="*/ 3420248 h 3420248"/>
              <a:gd name="connsiteX38" fmla="*/ 49318 w 2581673"/>
              <a:gd name="connsiteY38" fmla="*/ 3420248 h 3420248"/>
              <a:gd name="connsiteX39" fmla="*/ 22172 w 2581673"/>
              <a:gd name="connsiteY39" fmla="*/ 3393100 h 3420248"/>
              <a:gd name="connsiteX40" fmla="*/ 22132 w 2581673"/>
              <a:gd name="connsiteY40" fmla="*/ 3385186 h 3420248"/>
              <a:gd name="connsiteX41" fmla="*/ 18545 w 2581673"/>
              <a:gd name="connsiteY41" fmla="*/ 3385176 h 3420248"/>
              <a:gd name="connsiteX42" fmla="*/ 18545 w 2581673"/>
              <a:gd name="connsiteY42" fmla="*/ 3073899 h 3420248"/>
              <a:gd name="connsiteX43" fmla="*/ 3471 w 2581673"/>
              <a:gd name="connsiteY43" fmla="*/ 3025648 h 3420248"/>
              <a:gd name="connsiteX44" fmla="*/ 0 w 2581673"/>
              <a:gd name="connsiteY44"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1248 w 2581673"/>
              <a:gd name="connsiteY7" fmla="*/ 2568353 h 3420248"/>
              <a:gd name="connsiteX8" fmla="*/ 16465 w 2581673"/>
              <a:gd name="connsiteY8" fmla="*/ 2512336 h 3420248"/>
              <a:gd name="connsiteX9" fmla="*/ 13730 w 2581673"/>
              <a:gd name="connsiteY9" fmla="*/ 0 h 3420248"/>
              <a:gd name="connsiteX10" fmla="*/ 2531817 w 2581673"/>
              <a:gd name="connsiteY10" fmla="*/ 0 h 3420248"/>
              <a:gd name="connsiteX11" fmla="*/ 2558963 w 2581673"/>
              <a:gd name="connsiteY11" fmla="*/ 27148 h 3420248"/>
              <a:gd name="connsiteX12" fmla="*/ 2559004 w 2581673"/>
              <a:gd name="connsiteY12" fmla="*/ 35062 h 3420248"/>
              <a:gd name="connsiteX13" fmla="*/ 2562590 w 2581673"/>
              <a:gd name="connsiteY13" fmla="*/ 35072 h 3420248"/>
              <a:gd name="connsiteX14" fmla="*/ 2562590 w 2581673"/>
              <a:gd name="connsiteY14" fmla="*/ 303633 h 3420248"/>
              <a:gd name="connsiteX15" fmla="*/ 2562590 w 2581673"/>
              <a:gd name="connsiteY15" fmla="*/ 346349 h 3420248"/>
              <a:gd name="connsiteX16" fmla="*/ 2569615 w 2581673"/>
              <a:gd name="connsiteY16" fmla="*/ 370207 h 3420248"/>
              <a:gd name="connsiteX17" fmla="*/ 2577664 w 2581673"/>
              <a:gd name="connsiteY17" fmla="*/ 394600 h 3420248"/>
              <a:gd name="connsiteX18" fmla="*/ 2581135 w 2581673"/>
              <a:gd name="connsiteY18" fmla="*/ 418106 h 3420248"/>
              <a:gd name="connsiteX19" fmla="*/ 2581673 w 2581673"/>
              <a:gd name="connsiteY19" fmla="*/ 436202 h 3420248"/>
              <a:gd name="connsiteX20" fmla="*/ 2576921 w 2581673"/>
              <a:gd name="connsiteY20" fmla="*/ 455160 h 3420248"/>
              <a:gd name="connsiteX21" fmla="*/ 2578897 w 2581673"/>
              <a:gd name="connsiteY21" fmla="*/ 467958 h 3420248"/>
              <a:gd name="connsiteX22" fmla="*/ 2573807 w 2581673"/>
              <a:gd name="connsiteY22" fmla="*/ 491792 h 3420248"/>
              <a:gd name="connsiteX23" fmla="*/ 2569118 w 2581673"/>
              <a:gd name="connsiteY23" fmla="*/ 526659 h 3420248"/>
              <a:gd name="connsiteX24" fmla="*/ 2564119 w 2581673"/>
              <a:gd name="connsiteY24" fmla="*/ 550660 h 3420248"/>
              <a:gd name="connsiteX25" fmla="*/ 2562589 w 2581673"/>
              <a:gd name="connsiteY25" fmla="*/ 555288 h 3420248"/>
              <a:gd name="connsiteX26" fmla="*/ 2562589 w 2581673"/>
              <a:gd name="connsiteY26" fmla="*/ 712341 h 3420248"/>
              <a:gd name="connsiteX27" fmla="*/ 2564300 w 2581673"/>
              <a:gd name="connsiteY27" fmla="*/ 723926 h 3420248"/>
              <a:gd name="connsiteX28" fmla="*/ 2562589 w 2581673"/>
              <a:gd name="connsiteY28" fmla="*/ 763012 h 3420248"/>
              <a:gd name="connsiteX29" fmla="*/ 2564920 w 2581673"/>
              <a:gd name="connsiteY29" fmla="*/ 768689 h 3420248"/>
              <a:gd name="connsiteX30" fmla="*/ 2562589 w 2581673"/>
              <a:gd name="connsiteY30" fmla="*/ 806901 h 3420248"/>
              <a:gd name="connsiteX31" fmla="*/ 2564568 w 2581673"/>
              <a:gd name="connsiteY31" fmla="*/ 848769 h 3420248"/>
              <a:gd name="connsiteX32" fmla="*/ 2569887 w 2581673"/>
              <a:gd name="connsiteY32" fmla="*/ 851895 h 3420248"/>
              <a:gd name="connsiteX33" fmla="*/ 2570355 w 2581673"/>
              <a:gd name="connsiteY33" fmla="*/ 861077 h 3420248"/>
              <a:gd name="connsiteX34" fmla="*/ 2570253 w 2581673"/>
              <a:gd name="connsiteY34" fmla="*/ 875533 h 3420248"/>
              <a:gd name="connsiteX35" fmla="*/ 2564670 w 2581673"/>
              <a:gd name="connsiteY35" fmla="*/ 907912 h 3420248"/>
              <a:gd name="connsiteX36" fmla="*/ 2567405 w 2581673"/>
              <a:gd name="connsiteY36" fmla="*/ 3420248 h 3420248"/>
              <a:gd name="connsiteX37" fmla="*/ 49318 w 2581673"/>
              <a:gd name="connsiteY37" fmla="*/ 3420248 h 3420248"/>
              <a:gd name="connsiteX38" fmla="*/ 22172 w 2581673"/>
              <a:gd name="connsiteY38" fmla="*/ 3393100 h 3420248"/>
              <a:gd name="connsiteX39" fmla="*/ 22132 w 2581673"/>
              <a:gd name="connsiteY39" fmla="*/ 3385186 h 3420248"/>
              <a:gd name="connsiteX40" fmla="*/ 18545 w 2581673"/>
              <a:gd name="connsiteY40" fmla="*/ 3385176 h 3420248"/>
              <a:gd name="connsiteX41" fmla="*/ 18545 w 2581673"/>
              <a:gd name="connsiteY41" fmla="*/ 3073899 h 3420248"/>
              <a:gd name="connsiteX42" fmla="*/ 3471 w 2581673"/>
              <a:gd name="connsiteY42" fmla="*/ 3025648 h 3420248"/>
              <a:gd name="connsiteX43" fmla="*/ 0 w 2581673"/>
              <a:gd name="connsiteY43" fmla="*/ 3002142 h 3420248"/>
              <a:gd name="connsiteX0" fmla="*/ 0 w 2581673"/>
              <a:gd name="connsiteY0" fmla="*/ 3002142 h 3420248"/>
              <a:gd name="connsiteX1" fmla="*/ 4214 w 2581673"/>
              <a:gd name="connsiteY1" fmla="*/ 2965088 h 3420248"/>
              <a:gd name="connsiteX2" fmla="*/ 2238 w 2581673"/>
              <a:gd name="connsiteY2" fmla="*/ 2952290 h 3420248"/>
              <a:gd name="connsiteX3" fmla="*/ 12017 w 2581673"/>
              <a:gd name="connsiteY3" fmla="*/ 2893589 h 3420248"/>
              <a:gd name="connsiteX4" fmla="*/ 17016 w 2581673"/>
              <a:gd name="connsiteY4" fmla="*/ 2869588 h 3420248"/>
              <a:gd name="connsiteX5" fmla="*/ 18546 w 2581673"/>
              <a:gd name="connsiteY5" fmla="*/ 2864960 h 3420248"/>
              <a:gd name="connsiteX6" fmla="*/ 16567 w 2581673"/>
              <a:gd name="connsiteY6" fmla="*/ 2571479 h 3420248"/>
              <a:gd name="connsiteX7" fmla="*/ 16465 w 2581673"/>
              <a:gd name="connsiteY7" fmla="*/ 2512336 h 3420248"/>
              <a:gd name="connsiteX8" fmla="*/ 13730 w 2581673"/>
              <a:gd name="connsiteY8" fmla="*/ 0 h 3420248"/>
              <a:gd name="connsiteX9" fmla="*/ 2531817 w 2581673"/>
              <a:gd name="connsiteY9" fmla="*/ 0 h 3420248"/>
              <a:gd name="connsiteX10" fmla="*/ 2558963 w 2581673"/>
              <a:gd name="connsiteY10" fmla="*/ 27148 h 3420248"/>
              <a:gd name="connsiteX11" fmla="*/ 2559004 w 2581673"/>
              <a:gd name="connsiteY11" fmla="*/ 35062 h 3420248"/>
              <a:gd name="connsiteX12" fmla="*/ 2562590 w 2581673"/>
              <a:gd name="connsiteY12" fmla="*/ 35072 h 3420248"/>
              <a:gd name="connsiteX13" fmla="*/ 2562590 w 2581673"/>
              <a:gd name="connsiteY13" fmla="*/ 303633 h 3420248"/>
              <a:gd name="connsiteX14" fmla="*/ 2562590 w 2581673"/>
              <a:gd name="connsiteY14" fmla="*/ 346349 h 3420248"/>
              <a:gd name="connsiteX15" fmla="*/ 2569615 w 2581673"/>
              <a:gd name="connsiteY15" fmla="*/ 370207 h 3420248"/>
              <a:gd name="connsiteX16" fmla="*/ 2577664 w 2581673"/>
              <a:gd name="connsiteY16" fmla="*/ 394600 h 3420248"/>
              <a:gd name="connsiteX17" fmla="*/ 2581135 w 2581673"/>
              <a:gd name="connsiteY17" fmla="*/ 418106 h 3420248"/>
              <a:gd name="connsiteX18" fmla="*/ 2581673 w 2581673"/>
              <a:gd name="connsiteY18" fmla="*/ 436202 h 3420248"/>
              <a:gd name="connsiteX19" fmla="*/ 2576921 w 2581673"/>
              <a:gd name="connsiteY19" fmla="*/ 455160 h 3420248"/>
              <a:gd name="connsiteX20" fmla="*/ 2578897 w 2581673"/>
              <a:gd name="connsiteY20" fmla="*/ 467958 h 3420248"/>
              <a:gd name="connsiteX21" fmla="*/ 2573807 w 2581673"/>
              <a:gd name="connsiteY21" fmla="*/ 491792 h 3420248"/>
              <a:gd name="connsiteX22" fmla="*/ 2569118 w 2581673"/>
              <a:gd name="connsiteY22" fmla="*/ 526659 h 3420248"/>
              <a:gd name="connsiteX23" fmla="*/ 2564119 w 2581673"/>
              <a:gd name="connsiteY23" fmla="*/ 550660 h 3420248"/>
              <a:gd name="connsiteX24" fmla="*/ 2562589 w 2581673"/>
              <a:gd name="connsiteY24" fmla="*/ 555288 h 3420248"/>
              <a:gd name="connsiteX25" fmla="*/ 2562589 w 2581673"/>
              <a:gd name="connsiteY25" fmla="*/ 712341 h 3420248"/>
              <a:gd name="connsiteX26" fmla="*/ 2564300 w 2581673"/>
              <a:gd name="connsiteY26" fmla="*/ 723926 h 3420248"/>
              <a:gd name="connsiteX27" fmla="*/ 2562589 w 2581673"/>
              <a:gd name="connsiteY27" fmla="*/ 763012 h 3420248"/>
              <a:gd name="connsiteX28" fmla="*/ 2564920 w 2581673"/>
              <a:gd name="connsiteY28" fmla="*/ 768689 h 3420248"/>
              <a:gd name="connsiteX29" fmla="*/ 2562589 w 2581673"/>
              <a:gd name="connsiteY29" fmla="*/ 806901 h 3420248"/>
              <a:gd name="connsiteX30" fmla="*/ 2564568 w 2581673"/>
              <a:gd name="connsiteY30" fmla="*/ 848769 h 3420248"/>
              <a:gd name="connsiteX31" fmla="*/ 2569887 w 2581673"/>
              <a:gd name="connsiteY31" fmla="*/ 851895 h 3420248"/>
              <a:gd name="connsiteX32" fmla="*/ 2570355 w 2581673"/>
              <a:gd name="connsiteY32" fmla="*/ 861077 h 3420248"/>
              <a:gd name="connsiteX33" fmla="*/ 2570253 w 2581673"/>
              <a:gd name="connsiteY33" fmla="*/ 875533 h 3420248"/>
              <a:gd name="connsiteX34" fmla="*/ 2564670 w 2581673"/>
              <a:gd name="connsiteY34" fmla="*/ 907912 h 3420248"/>
              <a:gd name="connsiteX35" fmla="*/ 2567405 w 2581673"/>
              <a:gd name="connsiteY35" fmla="*/ 3420248 h 3420248"/>
              <a:gd name="connsiteX36" fmla="*/ 49318 w 2581673"/>
              <a:gd name="connsiteY36" fmla="*/ 3420248 h 3420248"/>
              <a:gd name="connsiteX37" fmla="*/ 22172 w 2581673"/>
              <a:gd name="connsiteY37" fmla="*/ 3393100 h 3420248"/>
              <a:gd name="connsiteX38" fmla="*/ 22132 w 2581673"/>
              <a:gd name="connsiteY38" fmla="*/ 3385186 h 3420248"/>
              <a:gd name="connsiteX39" fmla="*/ 18545 w 2581673"/>
              <a:gd name="connsiteY39" fmla="*/ 3385176 h 3420248"/>
              <a:gd name="connsiteX40" fmla="*/ 18545 w 2581673"/>
              <a:gd name="connsiteY40" fmla="*/ 3073899 h 3420248"/>
              <a:gd name="connsiteX41" fmla="*/ 3471 w 2581673"/>
              <a:gd name="connsiteY41" fmla="*/ 3025648 h 3420248"/>
              <a:gd name="connsiteX42" fmla="*/ 0 w 2581673"/>
              <a:gd name="connsiteY42" fmla="*/ 3002142 h 3420248"/>
              <a:gd name="connsiteX0" fmla="*/ 1295 w 2579497"/>
              <a:gd name="connsiteY0" fmla="*/ 3025648 h 3420248"/>
              <a:gd name="connsiteX1" fmla="*/ 2038 w 2579497"/>
              <a:gd name="connsiteY1" fmla="*/ 2965088 h 3420248"/>
              <a:gd name="connsiteX2" fmla="*/ 62 w 2579497"/>
              <a:gd name="connsiteY2" fmla="*/ 2952290 h 3420248"/>
              <a:gd name="connsiteX3" fmla="*/ 9841 w 2579497"/>
              <a:gd name="connsiteY3" fmla="*/ 2893589 h 3420248"/>
              <a:gd name="connsiteX4" fmla="*/ 14840 w 2579497"/>
              <a:gd name="connsiteY4" fmla="*/ 2869588 h 3420248"/>
              <a:gd name="connsiteX5" fmla="*/ 16370 w 2579497"/>
              <a:gd name="connsiteY5" fmla="*/ 2864960 h 3420248"/>
              <a:gd name="connsiteX6" fmla="*/ 14391 w 2579497"/>
              <a:gd name="connsiteY6" fmla="*/ 2571479 h 3420248"/>
              <a:gd name="connsiteX7" fmla="*/ 14289 w 2579497"/>
              <a:gd name="connsiteY7" fmla="*/ 2512336 h 3420248"/>
              <a:gd name="connsiteX8" fmla="*/ 11554 w 2579497"/>
              <a:gd name="connsiteY8" fmla="*/ 0 h 3420248"/>
              <a:gd name="connsiteX9" fmla="*/ 2529641 w 2579497"/>
              <a:gd name="connsiteY9" fmla="*/ 0 h 3420248"/>
              <a:gd name="connsiteX10" fmla="*/ 2556787 w 2579497"/>
              <a:gd name="connsiteY10" fmla="*/ 27148 h 3420248"/>
              <a:gd name="connsiteX11" fmla="*/ 2556828 w 2579497"/>
              <a:gd name="connsiteY11" fmla="*/ 35062 h 3420248"/>
              <a:gd name="connsiteX12" fmla="*/ 2560414 w 2579497"/>
              <a:gd name="connsiteY12" fmla="*/ 35072 h 3420248"/>
              <a:gd name="connsiteX13" fmla="*/ 2560414 w 2579497"/>
              <a:gd name="connsiteY13" fmla="*/ 303633 h 3420248"/>
              <a:gd name="connsiteX14" fmla="*/ 2560414 w 2579497"/>
              <a:gd name="connsiteY14" fmla="*/ 346349 h 3420248"/>
              <a:gd name="connsiteX15" fmla="*/ 2567439 w 2579497"/>
              <a:gd name="connsiteY15" fmla="*/ 370207 h 3420248"/>
              <a:gd name="connsiteX16" fmla="*/ 2575488 w 2579497"/>
              <a:gd name="connsiteY16" fmla="*/ 394600 h 3420248"/>
              <a:gd name="connsiteX17" fmla="*/ 2578959 w 2579497"/>
              <a:gd name="connsiteY17" fmla="*/ 418106 h 3420248"/>
              <a:gd name="connsiteX18" fmla="*/ 2579497 w 2579497"/>
              <a:gd name="connsiteY18" fmla="*/ 436202 h 3420248"/>
              <a:gd name="connsiteX19" fmla="*/ 2574745 w 2579497"/>
              <a:gd name="connsiteY19" fmla="*/ 455160 h 3420248"/>
              <a:gd name="connsiteX20" fmla="*/ 2576721 w 2579497"/>
              <a:gd name="connsiteY20" fmla="*/ 467958 h 3420248"/>
              <a:gd name="connsiteX21" fmla="*/ 2571631 w 2579497"/>
              <a:gd name="connsiteY21" fmla="*/ 491792 h 3420248"/>
              <a:gd name="connsiteX22" fmla="*/ 2566942 w 2579497"/>
              <a:gd name="connsiteY22" fmla="*/ 526659 h 3420248"/>
              <a:gd name="connsiteX23" fmla="*/ 2561943 w 2579497"/>
              <a:gd name="connsiteY23" fmla="*/ 550660 h 3420248"/>
              <a:gd name="connsiteX24" fmla="*/ 2560413 w 2579497"/>
              <a:gd name="connsiteY24" fmla="*/ 555288 h 3420248"/>
              <a:gd name="connsiteX25" fmla="*/ 2560413 w 2579497"/>
              <a:gd name="connsiteY25" fmla="*/ 712341 h 3420248"/>
              <a:gd name="connsiteX26" fmla="*/ 2562124 w 2579497"/>
              <a:gd name="connsiteY26" fmla="*/ 723926 h 3420248"/>
              <a:gd name="connsiteX27" fmla="*/ 2560413 w 2579497"/>
              <a:gd name="connsiteY27" fmla="*/ 763012 h 3420248"/>
              <a:gd name="connsiteX28" fmla="*/ 2562744 w 2579497"/>
              <a:gd name="connsiteY28" fmla="*/ 768689 h 3420248"/>
              <a:gd name="connsiteX29" fmla="*/ 2560413 w 2579497"/>
              <a:gd name="connsiteY29" fmla="*/ 806901 h 3420248"/>
              <a:gd name="connsiteX30" fmla="*/ 2562392 w 2579497"/>
              <a:gd name="connsiteY30" fmla="*/ 848769 h 3420248"/>
              <a:gd name="connsiteX31" fmla="*/ 2567711 w 2579497"/>
              <a:gd name="connsiteY31" fmla="*/ 851895 h 3420248"/>
              <a:gd name="connsiteX32" fmla="*/ 2568179 w 2579497"/>
              <a:gd name="connsiteY32" fmla="*/ 861077 h 3420248"/>
              <a:gd name="connsiteX33" fmla="*/ 2568077 w 2579497"/>
              <a:gd name="connsiteY33" fmla="*/ 875533 h 3420248"/>
              <a:gd name="connsiteX34" fmla="*/ 2562494 w 2579497"/>
              <a:gd name="connsiteY34" fmla="*/ 907912 h 3420248"/>
              <a:gd name="connsiteX35" fmla="*/ 2565229 w 2579497"/>
              <a:gd name="connsiteY35" fmla="*/ 3420248 h 3420248"/>
              <a:gd name="connsiteX36" fmla="*/ 47142 w 2579497"/>
              <a:gd name="connsiteY36" fmla="*/ 3420248 h 3420248"/>
              <a:gd name="connsiteX37" fmla="*/ 19996 w 2579497"/>
              <a:gd name="connsiteY37" fmla="*/ 3393100 h 3420248"/>
              <a:gd name="connsiteX38" fmla="*/ 19956 w 2579497"/>
              <a:gd name="connsiteY38" fmla="*/ 3385186 h 3420248"/>
              <a:gd name="connsiteX39" fmla="*/ 16369 w 2579497"/>
              <a:gd name="connsiteY39" fmla="*/ 3385176 h 3420248"/>
              <a:gd name="connsiteX40" fmla="*/ 16369 w 2579497"/>
              <a:gd name="connsiteY40" fmla="*/ 3073899 h 3420248"/>
              <a:gd name="connsiteX41" fmla="*/ 1295 w 2579497"/>
              <a:gd name="connsiteY41" fmla="*/ 3025648 h 3420248"/>
              <a:gd name="connsiteX0" fmla="*/ 0 w 2578202"/>
              <a:gd name="connsiteY0" fmla="*/ 3025648 h 3420248"/>
              <a:gd name="connsiteX1" fmla="*/ 743 w 2578202"/>
              <a:gd name="connsiteY1" fmla="*/ 296508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0 w 2578202"/>
              <a:gd name="connsiteY0" fmla="*/ 3025648 h 3420248"/>
              <a:gd name="connsiteX1" fmla="*/ 16268 w 2578202"/>
              <a:gd name="connsiteY1" fmla="*/ 2971298 h 3420248"/>
              <a:gd name="connsiteX2" fmla="*/ 14293 w 2578202"/>
              <a:gd name="connsiteY2" fmla="*/ 2952290 h 3420248"/>
              <a:gd name="connsiteX3" fmla="*/ 8546 w 2578202"/>
              <a:gd name="connsiteY3" fmla="*/ 2893589 h 3420248"/>
              <a:gd name="connsiteX4" fmla="*/ 13545 w 2578202"/>
              <a:gd name="connsiteY4" fmla="*/ 2869588 h 3420248"/>
              <a:gd name="connsiteX5" fmla="*/ 15075 w 2578202"/>
              <a:gd name="connsiteY5" fmla="*/ 2864960 h 3420248"/>
              <a:gd name="connsiteX6" fmla="*/ 13096 w 2578202"/>
              <a:gd name="connsiteY6" fmla="*/ 2571479 h 3420248"/>
              <a:gd name="connsiteX7" fmla="*/ 12994 w 2578202"/>
              <a:gd name="connsiteY7" fmla="*/ 2512336 h 3420248"/>
              <a:gd name="connsiteX8" fmla="*/ 10259 w 2578202"/>
              <a:gd name="connsiteY8" fmla="*/ 0 h 3420248"/>
              <a:gd name="connsiteX9" fmla="*/ 2528346 w 2578202"/>
              <a:gd name="connsiteY9" fmla="*/ 0 h 3420248"/>
              <a:gd name="connsiteX10" fmla="*/ 2555492 w 2578202"/>
              <a:gd name="connsiteY10" fmla="*/ 27148 h 3420248"/>
              <a:gd name="connsiteX11" fmla="*/ 2555533 w 2578202"/>
              <a:gd name="connsiteY11" fmla="*/ 35062 h 3420248"/>
              <a:gd name="connsiteX12" fmla="*/ 2559119 w 2578202"/>
              <a:gd name="connsiteY12" fmla="*/ 35072 h 3420248"/>
              <a:gd name="connsiteX13" fmla="*/ 2559119 w 2578202"/>
              <a:gd name="connsiteY13" fmla="*/ 303633 h 3420248"/>
              <a:gd name="connsiteX14" fmla="*/ 2559119 w 2578202"/>
              <a:gd name="connsiteY14" fmla="*/ 346349 h 3420248"/>
              <a:gd name="connsiteX15" fmla="*/ 2566144 w 2578202"/>
              <a:gd name="connsiteY15" fmla="*/ 370207 h 3420248"/>
              <a:gd name="connsiteX16" fmla="*/ 2574193 w 2578202"/>
              <a:gd name="connsiteY16" fmla="*/ 394600 h 3420248"/>
              <a:gd name="connsiteX17" fmla="*/ 2577664 w 2578202"/>
              <a:gd name="connsiteY17" fmla="*/ 418106 h 3420248"/>
              <a:gd name="connsiteX18" fmla="*/ 2578202 w 2578202"/>
              <a:gd name="connsiteY18" fmla="*/ 436202 h 3420248"/>
              <a:gd name="connsiteX19" fmla="*/ 2573450 w 2578202"/>
              <a:gd name="connsiteY19" fmla="*/ 455160 h 3420248"/>
              <a:gd name="connsiteX20" fmla="*/ 2575426 w 2578202"/>
              <a:gd name="connsiteY20" fmla="*/ 467958 h 3420248"/>
              <a:gd name="connsiteX21" fmla="*/ 2570336 w 2578202"/>
              <a:gd name="connsiteY21" fmla="*/ 491792 h 3420248"/>
              <a:gd name="connsiteX22" fmla="*/ 2565647 w 2578202"/>
              <a:gd name="connsiteY22" fmla="*/ 526659 h 3420248"/>
              <a:gd name="connsiteX23" fmla="*/ 2560648 w 2578202"/>
              <a:gd name="connsiteY23" fmla="*/ 550660 h 3420248"/>
              <a:gd name="connsiteX24" fmla="*/ 2559118 w 2578202"/>
              <a:gd name="connsiteY24" fmla="*/ 555288 h 3420248"/>
              <a:gd name="connsiteX25" fmla="*/ 2559118 w 2578202"/>
              <a:gd name="connsiteY25" fmla="*/ 712341 h 3420248"/>
              <a:gd name="connsiteX26" fmla="*/ 2560829 w 2578202"/>
              <a:gd name="connsiteY26" fmla="*/ 723926 h 3420248"/>
              <a:gd name="connsiteX27" fmla="*/ 2559118 w 2578202"/>
              <a:gd name="connsiteY27" fmla="*/ 763012 h 3420248"/>
              <a:gd name="connsiteX28" fmla="*/ 2561449 w 2578202"/>
              <a:gd name="connsiteY28" fmla="*/ 768689 h 3420248"/>
              <a:gd name="connsiteX29" fmla="*/ 2559118 w 2578202"/>
              <a:gd name="connsiteY29" fmla="*/ 806901 h 3420248"/>
              <a:gd name="connsiteX30" fmla="*/ 2561097 w 2578202"/>
              <a:gd name="connsiteY30" fmla="*/ 848769 h 3420248"/>
              <a:gd name="connsiteX31" fmla="*/ 2566416 w 2578202"/>
              <a:gd name="connsiteY31" fmla="*/ 851895 h 3420248"/>
              <a:gd name="connsiteX32" fmla="*/ 2566884 w 2578202"/>
              <a:gd name="connsiteY32" fmla="*/ 861077 h 3420248"/>
              <a:gd name="connsiteX33" fmla="*/ 2566782 w 2578202"/>
              <a:gd name="connsiteY33" fmla="*/ 875533 h 3420248"/>
              <a:gd name="connsiteX34" fmla="*/ 2561199 w 2578202"/>
              <a:gd name="connsiteY34" fmla="*/ 907912 h 3420248"/>
              <a:gd name="connsiteX35" fmla="*/ 2563934 w 2578202"/>
              <a:gd name="connsiteY35" fmla="*/ 3420248 h 3420248"/>
              <a:gd name="connsiteX36" fmla="*/ 45847 w 2578202"/>
              <a:gd name="connsiteY36" fmla="*/ 3420248 h 3420248"/>
              <a:gd name="connsiteX37" fmla="*/ 18701 w 2578202"/>
              <a:gd name="connsiteY37" fmla="*/ 3393100 h 3420248"/>
              <a:gd name="connsiteX38" fmla="*/ 18661 w 2578202"/>
              <a:gd name="connsiteY38" fmla="*/ 3385186 h 3420248"/>
              <a:gd name="connsiteX39" fmla="*/ 15074 w 2578202"/>
              <a:gd name="connsiteY39" fmla="*/ 3385176 h 3420248"/>
              <a:gd name="connsiteX40" fmla="*/ 15074 w 2578202"/>
              <a:gd name="connsiteY40" fmla="*/ 3073899 h 3420248"/>
              <a:gd name="connsiteX41" fmla="*/ 0 w 2578202"/>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2903 w 2569656"/>
              <a:gd name="connsiteY28" fmla="*/ 768689 h 3420248"/>
              <a:gd name="connsiteX29" fmla="*/ 2550572 w 2569656"/>
              <a:gd name="connsiteY29" fmla="*/ 806901 h 3420248"/>
              <a:gd name="connsiteX30" fmla="*/ 2552551 w 2569656"/>
              <a:gd name="connsiteY30" fmla="*/ 848769 h 3420248"/>
              <a:gd name="connsiteX31" fmla="*/ 2557870 w 2569656"/>
              <a:gd name="connsiteY31" fmla="*/ 851895 h 3420248"/>
              <a:gd name="connsiteX32" fmla="*/ 2558338 w 2569656"/>
              <a:gd name="connsiteY32" fmla="*/ 861077 h 3420248"/>
              <a:gd name="connsiteX33" fmla="*/ 2558236 w 2569656"/>
              <a:gd name="connsiteY33" fmla="*/ 875533 h 3420248"/>
              <a:gd name="connsiteX34" fmla="*/ 2552653 w 2569656"/>
              <a:gd name="connsiteY34" fmla="*/ 907912 h 3420248"/>
              <a:gd name="connsiteX35" fmla="*/ 2555388 w 2569656"/>
              <a:gd name="connsiteY35" fmla="*/ 3420248 h 3420248"/>
              <a:gd name="connsiteX36" fmla="*/ 37301 w 2569656"/>
              <a:gd name="connsiteY36" fmla="*/ 3420248 h 3420248"/>
              <a:gd name="connsiteX37" fmla="*/ 10155 w 2569656"/>
              <a:gd name="connsiteY37" fmla="*/ 3393100 h 3420248"/>
              <a:gd name="connsiteX38" fmla="*/ 10115 w 2569656"/>
              <a:gd name="connsiteY38" fmla="*/ 3385186 h 3420248"/>
              <a:gd name="connsiteX39" fmla="*/ 6528 w 2569656"/>
              <a:gd name="connsiteY39" fmla="*/ 3385176 h 3420248"/>
              <a:gd name="connsiteX40" fmla="*/ 6528 w 2569656"/>
              <a:gd name="connsiteY40" fmla="*/ 3073899 h 3420248"/>
              <a:gd name="connsiteX41" fmla="*/ 10083 w 2569656"/>
              <a:gd name="connsiteY4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283 w 2569656"/>
              <a:gd name="connsiteY26" fmla="*/ 723926 h 3420248"/>
              <a:gd name="connsiteX27" fmla="*/ 2550572 w 2569656"/>
              <a:gd name="connsiteY27" fmla="*/ 763012 h 3420248"/>
              <a:gd name="connsiteX28" fmla="*/ 2550572 w 2569656"/>
              <a:gd name="connsiteY28" fmla="*/ 806901 h 3420248"/>
              <a:gd name="connsiteX29" fmla="*/ 2552551 w 2569656"/>
              <a:gd name="connsiteY29" fmla="*/ 848769 h 3420248"/>
              <a:gd name="connsiteX30" fmla="*/ 2557870 w 2569656"/>
              <a:gd name="connsiteY30" fmla="*/ 851895 h 3420248"/>
              <a:gd name="connsiteX31" fmla="*/ 2558338 w 2569656"/>
              <a:gd name="connsiteY31" fmla="*/ 861077 h 3420248"/>
              <a:gd name="connsiteX32" fmla="*/ 2558236 w 2569656"/>
              <a:gd name="connsiteY32" fmla="*/ 875533 h 3420248"/>
              <a:gd name="connsiteX33" fmla="*/ 2552653 w 2569656"/>
              <a:gd name="connsiteY33" fmla="*/ 907912 h 3420248"/>
              <a:gd name="connsiteX34" fmla="*/ 2555388 w 2569656"/>
              <a:gd name="connsiteY34" fmla="*/ 3420248 h 3420248"/>
              <a:gd name="connsiteX35" fmla="*/ 37301 w 2569656"/>
              <a:gd name="connsiteY35" fmla="*/ 3420248 h 3420248"/>
              <a:gd name="connsiteX36" fmla="*/ 10155 w 2569656"/>
              <a:gd name="connsiteY36" fmla="*/ 3393100 h 3420248"/>
              <a:gd name="connsiteX37" fmla="*/ 10115 w 2569656"/>
              <a:gd name="connsiteY37" fmla="*/ 3385186 h 3420248"/>
              <a:gd name="connsiteX38" fmla="*/ 6528 w 2569656"/>
              <a:gd name="connsiteY38" fmla="*/ 3385176 h 3420248"/>
              <a:gd name="connsiteX39" fmla="*/ 6528 w 2569656"/>
              <a:gd name="connsiteY39" fmla="*/ 3073899 h 3420248"/>
              <a:gd name="connsiteX40" fmla="*/ 10083 w 2569656"/>
              <a:gd name="connsiteY4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8236 w 2569656"/>
              <a:gd name="connsiteY31" fmla="*/ 875533 h 3420248"/>
              <a:gd name="connsiteX32" fmla="*/ 2552653 w 2569656"/>
              <a:gd name="connsiteY32" fmla="*/ 907912 h 3420248"/>
              <a:gd name="connsiteX33" fmla="*/ 2555388 w 2569656"/>
              <a:gd name="connsiteY33" fmla="*/ 3420248 h 3420248"/>
              <a:gd name="connsiteX34" fmla="*/ 37301 w 2569656"/>
              <a:gd name="connsiteY34" fmla="*/ 3420248 h 3420248"/>
              <a:gd name="connsiteX35" fmla="*/ 10155 w 2569656"/>
              <a:gd name="connsiteY35" fmla="*/ 3393100 h 3420248"/>
              <a:gd name="connsiteX36" fmla="*/ 10115 w 2569656"/>
              <a:gd name="connsiteY36" fmla="*/ 3385186 h 3420248"/>
              <a:gd name="connsiteX37" fmla="*/ 6528 w 2569656"/>
              <a:gd name="connsiteY37" fmla="*/ 3385176 h 3420248"/>
              <a:gd name="connsiteX38" fmla="*/ 6528 w 2569656"/>
              <a:gd name="connsiteY38" fmla="*/ 3073899 h 3420248"/>
              <a:gd name="connsiteX39" fmla="*/ 10083 w 2569656"/>
              <a:gd name="connsiteY3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763012 h 3420248"/>
              <a:gd name="connsiteX27" fmla="*/ 2550572 w 2569656"/>
              <a:gd name="connsiteY27" fmla="*/ 806901 h 3420248"/>
              <a:gd name="connsiteX28" fmla="*/ 2552551 w 2569656"/>
              <a:gd name="connsiteY28" fmla="*/ 848769 h 3420248"/>
              <a:gd name="connsiteX29" fmla="*/ 2557870 w 2569656"/>
              <a:gd name="connsiteY29" fmla="*/ 851895 h 3420248"/>
              <a:gd name="connsiteX30" fmla="*/ 2558338 w 2569656"/>
              <a:gd name="connsiteY30" fmla="*/ 861077 h 3420248"/>
              <a:gd name="connsiteX31" fmla="*/ 2552653 w 2569656"/>
              <a:gd name="connsiteY31" fmla="*/ 907912 h 3420248"/>
              <a:gd name="connsiteX32" fmla="*/ 2555388 w 2569656"/>
              <a:gd name="connsiteY32" fmla="*/ 3420248 h 3420248"/>
              <a:gd name="connsiteX33" fmla="*/ 37301 w 2569656"/>
              <a:gd name="connsiteY33" fmla="*/ 3420248 h 3420248"/>
              <a:gd name="connsiteX34" fmla="*/ 10155 w 2569656"/>
              <a:gd name="connsiteY34" fmla="*/ 3393100 h 3420248"/>
              <a:gd name="connsiteX35" fmla="*/ 10115 w 2569656"/>
              <a:gd name="connsiteY35" fmla="*/ 3385186 h 3420248"/>
              <a:gd name="connsiteX36" fmla="*/ 6528 w 2569656"/>
              <a:gd name="connsiteY36" fmla="*/ 3385176 h 3420248"/>
              <a:gd name="connsiteX37" fmla="*/ 6528 w 2569656"/>
              <a:gd name="connsiteY37" fmla="*/ 3073899 h 3420248"/>
              <a:gd name="connsiteX38" fmla="*/ 10083 w 2569656"/>
              <a:gd name="connsiteY38"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0572 w 2569656"/>
              <a:gd name="connsiteY26" fmla="*/ 806901 h 3420248"/>
              <a:gd name="connsiteX27" fmla="*/ 2552551 w 2569656"/>
              <a:gd name="connsiteY27" fmla="*/ 848769 h 3420248"/>
              <a:gd name="connsiteX28" fmla="*/ 2557870 w 2569656"/>
              <a:gd name="connsiteY28" fmla="*/ 851895 h 3420248"/>
              <a:gd name="connsiteX29" fmla="*/ 2558338 w 2569656"/>
              <a:gd name="connsiteY29" fmla="*/ 861077 h 3420248"/>
              <a:gd name="connsiteX30" fmla="*/ 2552653 w 2569656"/>
              <a:gd name="connsiteY30" fmla="*/ 907912 h 3420248"/>
              <a:gd name="connsiteX31" fmla="*/ 2555388 w 2569656"/>
              <a:gd name="connsiteY31" fmla="*/ 3420248 h 3420248"/>
              <a:gd name="connsiteX32" fmla="*/ 37301 w 2569656"/>
              <a:gd name="connsiteY32" fmla="*/ 3420248 h 3420248"/>
              <a:gd name="connsiteX33" fmla="*/ 10155 w 2569656"/>
              <a:gd name="connsiteY33" fmla="*/ 3393100 h 3420248"/>
              <a:gd name="connsiteX34" fmla="*/ 10115 w 2569656"/>
              <a:gd name="connsiteY34" fmla="*/ 3385186 h 3420248"/>
              <a:gd name="connsiteX35" fmla="*/ 6528 w 2569656"/>
              <a:gd name="connsiteY35" fmla="*/ 3385176 h 3420248"/>
              <a:gd name="connsiteX36" fmla="*/ 6528 w 2569656"/>
              <a:gd name="connsiteY36" fmla="*/ 3073899 h 3420248"/>
              <a:gd name="connsiteX37" fmla="*/ 10083 w 2569656"/>
              <a:gd name="connsiteY37"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0572 w 2569656"/>
              <a:gd name="connsiteY25" fmla="*/ 712341 h 3420248"/>
              <a:gd name="connsiteX26" fmla="*/ 2552551 w 2569656"/>
              <a:gd name="connsiteY26" fmla="*/ 848769 h 3420248"/>
              <a:gd name="connsiteX27" fmla="*/ 2557870 w 2569656"/>
              <a:gd name="connsiteY27" fmla="*/ 851895 h 3420248"/>
              <a:gd name="connsiteX28" fmla="*/ 2558338 w 2569656"/>
              <a:gd name="connsiteY28" fmla="*/ 861077 h 3420248"/>
              <a:gd name="connsiteX29" fmla="*/ 2552653 w 2569656"/>
              <a:gd name="connsiteY29" fmla="*/ 907912 h 3420248"/>
              <a:gd name="connsiteX30" fmla="*/ 2555388 w 2569656"/>
              <a:gd name="connsiteY30" fmla="*/ 3420248 h 3420248"/>
              <a:gd name="connsiteX31" fmla="*/ 37301 w 2569656"/>
              <a:gd name="connsiteY31" fmla="*/ 3420248 h 3420248"/>
              <a:gd name="connsiteX32" fmla="*/ 10155 w 2569656"/>
              <a:gd name="connsiteY32" fmla="*/ 3393100 h 3420248"/>
              <a:gd name="connsiteX33" fmla="*/ 10115 w 2569656"/>
              <a:gd name="connsiteY33" fmla="*/ 3385186 h 3420248"/>
              <a:gd name="connsiteX34" fmla="*/ 6528 w 2569656"/>
              <a:gd name="connsiteY34" fmla="*/ 3385176 h 3420248"/>
              <a:gd name="connsiteX35" fmla="*/ 6528 w 2569656"/>
              <a:gd name="connsiteY35" fmla="*/ 3073899 h 3420248"/>
              <a:gd name="connsiteX36" fmla="*/ 10083 w 2569656"/>
              <a:gd name="connsiteY36"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7870 w 2569656"/>
              <a:gd name="connsiteY26" fmla="*/ 851895 h 3420248"/>
              <a:gd name="connsiteX27" fmla="*/ 2558338 w 2569656"/>
              <a:gd name="connsiteY27" fmla="*/ 861077 h 3420248"/>
              <a:gd name="connsiteX28" fmla="*/ 2552653 w 2569656"/>
              <a:gd name="connsiteY28" fmla="*/ 907912 h 3420248"/>
              <a:gd name="connsiteX29" fmla="*/ 2555388 w 2569656"/>
              <a:gd name="connsiteY29" fmla="*/ 3420248 h 3420248"/>
              <a:gd name="connsiteX30" fmla="*/ 37301 w 2569656"/>
              <a:gd name="connsiteY30" fmla="*/ 3420248 h 3420248"/>
              <a:gd name="connsiteX31" fmla="*/ 10155 w 2569656"/>
              <a:gd name="connsiteY31" fmla="*/ 3393100 h 3420248"/>
              <a:gd name="connsiteX32" fmla="*/ 10115 w 2569656"/>
              <a:gd name="connsiteY32" fmla="*/ 3385186 h 3420248"/>
              <a:gd name="connsiteX33" fmla="*/ 6528 w 2569656"/>
              <a:gd name="connsiteY33" fmla="*/ 3385176 h 3420248"/>
              <a:gd name="connsiteX34" fmla="*/ 6528 w 2569656"/>
              <a:gd name="connsiteY34" fmla="*/ 3073899 h 3420248"/>
              <a:gd name="connsiteX35" fmla="*/ 10083 w 2569656"/>
              <a:gd name="connsiteY35"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551 w 2569656"/>
              <a:gd name="connsiteY25" fmla="*/ 848769 h 3420248"/>
              <a:gd name="connsiteX26" fmla="*/ 2558338 w 2569656"/>
              <a:gd name="connsiteY26" fmla="*/ 861077 h 3420248"/>
              <a:gd name="connsiteX27" fmla="*/ 2552653 w 2569656"/>
              <a:gd name="connsiteY27" fmla="*/ 907912 h 3420248"/>
              <a:gd name="connsiteX28" fmla="*/ 2555388 w 2569656"/>
              <a:gd name="connsiteY28" fmla="*/ 3420248 h 3420248"/>
              <a:gd name="connsiteX29" fmla="*/ 37301 w 2569656"/>
              <a:gd name="connsiteY29" fmla="*/ 3420248 h 3420248"/>
              <a:gd name="connsiteX30" fmla="*/ 10155 w 2569656"/>
              <a:gd name="connsiteY30" fmla="*/ 3393100 h 3420248"/>
              <a:gd name="connsiteX31" fmla="*/ 10115 w 2569656"/>
              <a:gd name="connsiteY31" fmla="*/ 3385186 h 3420248"/>
              <a:gd name="connsiteX32" fmla="*/ 6528 w 2569656"/>
              <a:gd name="connsiteY32" fmla="*/ 3385176 h 3420248"/>
              <a:gd name="connsiteX33" fmla="*/ 6528 w 2569656"/>
              <a:gd name="connsiteY33" fmla="*/ 3073899 h 3420248"/>
              <a:gd name="connsiteX34" fmla="*/ 10083 w 2569656"/>
              <a:gd name="connsiteY34"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8338 w 2569656"/>
              <a:gd name="connsiteY25" fmla="*/ 861077 h 3420248"/>
              <a:gd name="connsiteX26" fmla="*/ 2552653 w 2569656"/>
              <a:gd name="connsiteY26" fmla="*/ 907912 h 3420248"/>
              <a:gd name="connsiteX27" fmla="*/ 2555388 w 2569656"/>
              <a:gd name="connsiteY27" fmla="*/ 3420248 h 3420248"/>
              <a:gd name="connsiteX28" fmla="*/ 37301 w 2569656"/>
              <a:gd name="connsiteY28" fmla="*/ 3420248 h 3420248"/>
              <a:gd name="connsiteX29" fmla="*/ 10155 w 2569656"/>
              <a:gd name="connsiteY29" fmla="*/ 3393100 h 3420248"/>
              <a:gd name="connsiteX30" fmla="*/ 10115 w 2569656"/>
              <a:gd name="connsiteY30" fmla="*/ 3385186 h 3420248"/>
              <a:gd name="connsiteX31" fmla="*/ 6528 w 2569656"/>
              <a:gd name="connsiteY31" fmla="*/ 3385176 h 3420248"/>
              <a:gd name="connsiteX32" fmla="*/ 6528 w 2569656"/>
              <a:gd name="connsiteY32" fmla="*/ 3073899 h 3420248"/>
              <a:gd name="connsiteX33" fmla="*/ 10083 w 2569656"/>
              <a:gd name="connsiteY33"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61790 w 2569656"/>
              <a:gd name="connsiteY21" fmla="*/ 491792 h 3420248"/>
              <a:gd name="connsiteX22" fmla="*/ 2557101 w 2569656"/>
              <a:gd name="connsiteY22" fmla="*/ 526659 h 3420248"/>
              <a:gd name="connsiteX23" fmla="*/ 2552102 w 2569656"/>
              <a:gd name="connsiteY23" fmla="*/ 550660 h 3420248"/>
              <a:gd name="connsiteX24" fmla="*/ 2550572 w 2569656"/>
              <a:gd name="connsiteY24" fmla="*/ 555288 h 3420248"/>
              <a:gd name="connsiteX25" fmla="*/ 2552653 w 2569656"/>
              <a:gd name="connsiteY25" fmla="*/ 907912 h 3420248"/>
              <a:gd name="connsiteX26" fmla="*/ 2555388 w 2569656"/>
              <a:gd name="connsiteY26" fmla="*/ 3420248 h 3420248"/>
              <a:gd name="connsiteX27" fmla="*/ 37301 w 2569656"/>
              <a:gd name="connsiteY27" fmla="*/ 3420248 h 3420248"/>
              <a:gd name="connsiteX28" fmla="*/ 10155 w 2569656"/>
              <a:gd name="connsiteY28" fmla="*/ 3393100 h 3420248"/>
              <a:gd name="connsiteX29" fmla="*/ 10115 w 2569656"/>
              <a:gd name="connsiteY29" fmla="*/ 3385186 h 3420248"/>
              <a:gd name="connsiteX30" fmla="*/ 6528 w 2569656"/>
              <a:gd name="connsiteY30" fmla="*/ 3385176 h 3420248"/>
              <a:gd name="connsiteX31" fmla="*/ 6528 w 2569656"/>
              <a:gd name="connsiteY31" fmla="*/ 3073899 h 3420248"/>
              <a:gd name="connsiteX32" fmla="*/ 10083 w 2569656"/>
              <a:gd name="connsiteY32"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5072 h 3420248"/>
              <a:gd name="connsiteX13" fmla="*/ 2550573 w 2569656"/>
              <a:gd name="connsiteY13" fmla="*/ 303633 h 3420248"/>
              <a:gd name="connsiteX14" fmla="*/ 2550573 w 2569656"/>
              <a:gd name="connsiteY14" fmla="*/ 346349 h 3420248"/>
              <a:gd name="connsiteX15" fmla="*/ 2557598 w 2569656"/>
              <a:gd name="connsiteY15" fmla="*/ 370207 h 3420248"/>
              <a:gd name="connsiteX16" fmla="*/ 2565647 w 2569656"/>
              <a:gd name="connsiteY16" fmla="*/ 394600 h 3420248"/>
              <a:gd name="connsiteX17" fmla="*/ 2569118 w 2569656"/>
              <a:gd name="connsiteY17" fmla="*/ 418106 h 3420248"/>
              <a:gd name="connsiteX18" fmla="*/ 2569656 w 2569656"/>
              <a:gd name="connsiteY18" fmla="*/ 436202 h 3420248"/>
              <a:gd name="connsiteX19" fmla="*/ 2564904 w 2569656"/>
              <a:gd name="connsiteY19" fmla="*/ 455160 h 3420248"/>
              <a:gd name="connsiteX20" fmla="*/ 2566880 w 2569656"/>
              <a:gd name="connsiteY20" fmla="*/ 467958 h 3420248"/>
              <a:gd name="connsiteX21" fmla="*/ 2557101 w 2569656"/>
              <a:gd name="connsiteY21" fmla="*/ 526659 h 3420248"/>
              <a:gd name="connsiteX22" fmla="*/ 2552102 w 2569656"/>
              <a:gd name="connsiteY22" fmla="*/ 550660 h 3420248"/>
              <a:gd name="connsiteX23" fmla="*/ 2550572 w 2569656"/>
              <a:gd name="connsiteY23" fmla="*/ 555288 h 3420248"/>
              <a:gd name="connsiteX24" fmla="*/ 2552653 w 2569656"/>
              <a:gd name="connsiteY24" fmla="*/ 907912 h 3420248"/>
              <a:gd name="connsiteX25" fmla="*/ 2555388 w 2569656"/>
              <a:gd name="connsiteY25" fmla="*/ 3420248 h 3420248"/>
              <a:gd name="connsiteX26" fmla="*/ 37301 w 2569656"/>
              <a:gd name="connsiteY26" fmla="*/ 3420248 h 3420248"/>
              <a:gd name="connsiteX27" fmla="*/ 10155 w 2569656"/>
              <a:gd name="connsiteY27" fmla="*/ 3393100 h 3420248"/>
              <a:gd name="connsiteX28" fmla="*/ 10115 w 2569656"/>
              <a:gd name="connsiteY28" fmla="*/ 3385186 h 3420248"/>
              <a:gd name="connsiteX29" fmla="*/ 6528 w 2569656"/>
              <a:gd name="connsiteY29" fmla="*/ 3385176 h 3420248"/>
              <a:gd name="connsiteX30" fmla="*/ 6528 w 2569656"/>
              <a:gd name="connsiteY30" fmla="*/ 3073899 h 3420248"/>
              <a:gd name="connsiteX31" fmla="*/ 10083 w 2569656"/>
              <a:gd name="connsiteY31"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46987 w 2569656"/>
              <a:gd name="connsiteY11" fmla="*/ 35062 h 3420248"/>
              <a:gd name="connsiteX12" fmla="*/ 2550573 w 2569656"/>
              <a:gd name="connsiteY12" fmla="*/ 303633 h 3420248"/>
              <a:gd name="connsiteX13" fmla="*/ 2550573 w 2569656"/>
              <a:gd name="connsiteY13" fmla="*/ 346349 h 3420248"/>
              <a:gd name="connsiteX14" fmla="*/ 2557598 w 2569656"/>
              <a:gd name="connsiteY14" fmla="*/ 370207 h 3420248"/>
              <a:gd name="connsiteX15" fmla="*/ 2565647 w 2569656"/>
              <a:gd name="connsiteY15" fmla="*/ 394600 h 3420248"/>
              <a:gd name="connsiteX16" fmla="*/ 2569118 w 2569656"/>
              <a:gd name="connsiteY16" fmla="*/ 418106 h 3420248"/>
              <a:gd name="connsiteX17" fmla="*/ 2569656 w 2569656"/>
              <a:gd name="connsiteY17" fmla="*/ 436202 h 3420248"/>
              <a:gd name="connsiteX18" fmla="*/ 2564904 w 2569656"/>
              <a:gd name="connsiteY18" fmla="*/ 455160 h 3420248"/>
              <a:gd name="connsiteX19" fmla="*/ 2566880 w 2569656"/>
              <a:gd name="connsiteY19" fmla="*/ 467958 h 3420248"/>
              <a:gd name="connsiteX20" fmla="*/ 2557101 w 2569656"/>
              <a:gd name="connsiteY20" fmla="*/ 526659 h 3420248"/>
              <a:gd name="connsiteX21" fmla="*/ 2552102 w 2569656"/>
              <a:gd name="connsiteY21" fmla="*/ 550660 h 3420248"/>
              <a:gd name="connsiteX22" fmla="*/ 2550572 w 2569656"/>
              <a:gd name="connsiteY22" fmla="*/ 555288 h 3420248"/>
              <a:gd name="connsiteX23" fmla="*/ 2552653 w 2569656"/>
              <a:gd name="connsiteY23" fmla="*/ 907912 h 3420248"/>
              <a:gd name="connsiteX24" fmla="*/ 2555388 w 2569656"/>
              <a:gd name="connsiteY24" fmla="*/ 3420248 h 3420248"/>
              <a:gd name="connsiteX25" fmla="*/ 37301 w 2569656"/>
              <a:gd name="connsiteY25" fmla="*/ 3420248 h 3420248"/>
              <a:gd name="connsiteX26" fmla="*/ 10155 w 2569656"/>
              <a:gd name="connsiteY26" fmla="*/ 3393100 h 3420248"/>
              <a:gd name="connsiteX27" fmla="*/ 10115 w 2569656"/>
              <a:gd name="connsiteY27" fmla="*/ 3385186 h 3420248"/>
              <a:gd name="connsiteX28" fmla="*/ 6528 w 2569656"/>
              <a:gd name="connsiteY28" fmla="*/ 3385176 h 3420248"/>
              <a:gd name="connsiteX29" fmla="*/ 6528 w 2569656"/>
              <a:gd name="connsiteY29" fmla="*/ 3073899 h 3420248"/>
              <a:gd name="connsiteX30" fmla="*/ 10083 w 2569656"/>
              <a:gd name="connsiteY30"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652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5747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3 w 2569656"/>
              <a:gd name="connsiteY11" fmla="*/ 303633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3 w 2569656"/>
              <a:gd name="connsiteY12" fmla="*/ 346349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598 w 2569656"/>
              <a:gd name="connsiteY13" fmla="*/ 37020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5647 w 2569656"/>
              <a:gd name="connsiteY14" fmla="*/ 394600 h 3420248"/>
              <a:gd name="connsiteX15" fmla="*/ 2569118 w 2569656"/>
              <a:gd name="connsiteY15" fmla="*/ 418106 h 3420248"/>
              <a:gd name="connsiteX16" fmla="*/ 2569656 w 2569656"/>
              <a:gd name="connsiteY16" fmla="*/ 436202 h 3420248"/>
              <a:gd name="connsiteX17" fmla="*/ 2564904 w 2569656"/>
              <a:gd name="connsiteY17" fmla="*/ 455160 h 3420248"/>
              <a:gd name="connsiteX18" fmla="*/ 2566880 w 2569656"/>
              <a:gd name="connsiteY18" fmla="*/ 467958 h 3420248"/>
              <a:gd name="connsiteX19" fmla="*/ 2557101 w 2569656"/>
              <a:gd name="connsiteY19" fmla="*/ 526659 h 3420248"/>
              <a:gd name="connsiteX20" fmla="*/ 2552102 w 2569656"/>
              <a:gd name="connsiteY20" fmla="*/ 550660 h 3420248"/>
              <a:gd name="connsiteX21" fmla="*/ 2550572 w 2569656"/>
              <a:gd name="connsiteY21" fmla="*/ 555288 h 3420248"/>
              <a:gd name="connsiteX22" fmla="*/ 2552653 w 2569656"/>
              <a:gd name="connsiteY22" fmla="*/ 907912 h 3420248"/>
              <a:gd name="connsiteX23" fmla="*/ 2555388 w 2569656"/>
              <a:gd name="connsiteY23" fmla="*/ 3420248 h 3420248"/>
              <a:gd name="connsiteX24" fmla="*/ 37301 w 2569656"/>
              <a:gd name="connsiteY24" fmla="*/ 3420248 h 3420248"/>
              <a:gd name="connsiteX25" fmla="*/ 10155 w 2569656"/>
              <a:gd name="connsiteY25" fmla="*/ 3393100 h 3420248"/>
              <a:gd name="connsiteX26" fmla="*/ 10115 w 2569656"/>
              <a:gd name="connsiteY26" fmla="*/ 3385186 h 3420248"/>
              <a:gd name="connsiteX27" fmla="*/ 6528 w 2569656"/>
              <a:gd name="connsiteY27" fmla="*/ 3385176 h 3420248"/>
              <a:gd name="connsiteX28" fmla="*/ 6528 w 2569656"/>
              <a:gd name="connsiteY28" fmla="*/ 3073899 h 3420248"/>
              <a:gd name="connsiteX29" fmla="*/ 10083 w 2569656"/>
              <a:gd name="connsiteY29"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0572 w 2569656"/>
              <a:gd name="connsiteY20" fmla="*/ 555288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0576 w 2569656"/>
              <a:gd name="connsiteY12" fmla="*/ 285048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118 w 2569656"/>
              <a:gd name="connsiteY14" fmla="*/ 418106 h 3420248"/>
              <a:gd name="connsiteX15" fmla="*/ 2569656 w 2569656"/>
              <a:gd name="connsiteY15" fmla="*/ 436202 h 3420248"/>
              <a:gd name="connsiteX16" fmla="*/ 2564904 w 2569656"/>
              <a:gd name="connsiteY16" fmla="*/ 455160 h 3420248"/>
              <a:gd name="connsiteX17" fmla="*/ 2566880 w 2569656"/>
              <a:gd name="connsiteY17" fmla="*/ 467958 h 3420248"/>
              <a:gd name="connsiteX18" fmla="*/ 2557101 w 2569656"/>
              <a:gd name="connsiteY18" fmla="*/ 526659 h 3420248"/>
              <a:gd name="connsiteX19" fmla="*/ 2552102 w 2569656"/>
              <a:gd name="connsiteY19" fmla="*/ 550660 h 3420248"/>
              <a:gd name="connsiteX20" fmla="*/ 2557345 w 2569656"/>
              <a:gd name="connsiteY20" fmla="*/ 630210 h 3420248"/>
              <a:gd name="connsiteX21" fmla="*/ 2552653 w 2569656"/>
              <a:gd name="connsiteY21" fmla="*/ 907912 h 3420248"/>
              <a:gd name="connsiteX22" fmla="*/ 2555388 w 2569656"/>
              <a:gd name="connsiteY22" fmla="*/ 3420248 h 3420248"/>
              <a:gd name="connsiteX23" fmla="*/ 37301 w 2569656"/>
              <a:gd name="connsiteY23" fmla="*/ 3420248 h 3420248"/>
              <a:gd name="connsiteX24" fmla="*/ 10155 w 2569656"/>
              <a:gd name="connsiteY24" fmla="*/ 3393100 h 3420248"/>
              <a:gd name="connsiteX25" fmla="*/ 10115 w 2569656"/>
              <a:gd name="connsiteY25" fmla="*/ 3385186 h 3420248"/>
              <a:gd name="connsiteX26" fmla="*/ 6528 w 2569656"/>
              <a:gd name="connsiteY26" fmla="*/ 3385176 h 3420248"/>
              <a:gd name="connsiteX27" fmla="*/ 6528 w 2569656"/>
              <a:gd name="connsiteY27" fmla="*/ 3073899 h 3420248"/>
              <a:gd name="connsiteX28" fmla="*/ 10083 w 2569656"/>
              <a:gd name="connsiteY28" fmla="*/ 3025648 h 3420248"/>
              <a:gd name="connsiteX0" fmla="*/ 10083 w 2569656"/>
              <a:gd name="connsiteY0" fmla="*/ 3025648 h 3420248"/>
              <a:gd name="connsiteX1" fmla="*/ 7722 w 2569656"/>
              <a:gd name="connsiteY1" fmla="*/ 2971298 h 3420248"/>
              <a:gd name="connsiteX2" fmla="*/ 15061 w 2569656"/>
              <a:gd name="connsiteY2" fmla="*/ 2952290 h 3420248"/>
              <a:gd name="connsiteX3" fmla="*/ 0 w 2569656"/>
              <a:gd name="connsiteY3" fmla="*/ 2893589 h 3420248"/>
              <a:gd name="connsiteX4" fmla="*/ 4999 w 2569656"/>
              <a:gd name="connsiteY4" fmla="*/ 2869588 h 3420248"/>
              <a:gd name="connsiteX5" fmla="*/ 12739 w 2569656"/>
              <a:gd name="connsiteY5" fmla="*/ 2864960 h 3420248"/>
              <a:gd name="connsiteX6" fmla="*/ 4550 w 2569656"/>
              <a:gd name="connsiteY6" fmla="*/ 2571479 h 3420248"/>
              <a:gd name="connsiteX7" fmla="*/ 4448 w 2569656"/>
              <a:gd name="connsiteY7" fmla="*/ 2512336 h 3420248"/>
              <a:gd name="connsiteX8" fmla="*/ 1713 w 2569656"/>
              <a:gd name="connsiteY8" fmla="*/ 0 h 3420248"/>
              <a:gd name="connsiteX9" fmla="*/ 2519800 w 2569656"/>
              <a:gd name="connsiteY9" fmla="*/ 0 h 3420248"/>
              <a:gd name="connsiteX10" fmla="*/ 2546946 w 2569656"/>
              <a:gd name="connsiteY10" fmla="*/ 27148 h 3420248"/>
              <a:gd name="connsiteX11" fmla="*/ 2550576 w 2569656"/>
              <a:gd name="connsiteY11" fmla="*/ 201466 h 3420248"/>
              <a:gd name="connsiteX12" fmla="*/ 2553965 w 2569656"/>
              <a:gd name="connsiteY12" fmla="*/ 281642 h 3420248"/>
              <a:gd name="connsiteX13" fmla="*/ 2557601 w 2569656"/>
              <a:gd name="connsiteY13" fmla="*/ 339557 h 3420248"/>
              <a:gd name="connsiteX14" fmla="*/ 2569656 w 2569656"/>
              <a:gd name="connsiteY14" fmla="*/ 436202 h 3420248"/>
              <a:gd name="connsiteX15" fmla="*/ 2564904 w 2569656"/>
              <a:gd name="connsiteY15" fmla="*/ 455160 h 3420248"/>
              <a:gd name="connsiteX16" fmla="*/ 2566880 w 2569656"/>
              <a:gd name="connsiteY16" fmla="*/ 467958 h 3420248"/>
              <a:gd name="connsiteX17" fmla="*/ 2557101 w 2569656"/>
              <a:gd name="connsiteY17" fmla="*/ 526659 h 3420248"/>
              <a:gd name="connsiteX18" fmla="*/ 2552102 w 2569656"/>
              <a:gd name="connsiteY18" fmla="*/ 550660 h 3420248"/>
              <a:gd name="connsiteX19" fmla="*/ 2557345 w 2569656"/>
              <a:gd name="connsiteY19" fmla="*/ 630210 h 3420248"/>
              <a:gd name="connsiteX20" fmla="*/ 2552653 w 2569656"/>
              <a:gd name="connsiteY20" fmla="*/ 907912 h 3420248"/>
              <a:gd name="connsiteX21" fmla="*/ 2555388 w 2569656"/>
              <a:gd name="connsiteY21" fmla="*/ 3420248 h 3420248"/>
              <a:gd name="connsiteX22" fmla="*/ 37301 w 2569656"/>
              <a:gd name="connsiteY22" fmla="*/ 3420248 h 3420248"/>
              <a:gd name="connsiteX23" fmla="*/ 10155 w 2569656"/>
              <a:gd name="connsiteY23" fmla="*/ 3393100 h 3420248"/>
              <a:gd name="connsiteX24" fmla="*/ 10115 w 2569656"/>
              <a:gd name="connsiteY24" fmla="*/ 3385186 h 3420248"/>
              <a:gd name="connsiteX25" fmla="*/ 6528 w 2569656"/>
              <a:gd name="connsiteY25" fmla="*/ 3385176 h 3420248"/>
              <a:gd name="connsiteX26" fmla="*/ 6528 w 2569656"/>
              <a:gd name="connsiteY26" fmla="*/ 3073899 h 3420248"/>
              <a:gd name="connsiteX27" fmla="*/ 10083 w 2569656"/>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12739 w 2566941"/>
              <a:gd name="connsiteY5" fmla="*/ 28649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2102 w 2566941"/>
              <a:gd name="connsiteY18" fmla="*/ 550660 h 3420248"/>
              <a:gd name="connsiteX19" fmla="*/ 2557345 w 2566941"/>
              <a:gd name="connsiteY19" fmla="*/ 630210 h 3420248"/>
              <a:gd name="connsiteX20" fmla="*/ 2552653 w 2566941"/>
              <a:gd name="connsiteY20" fmla="*/ 907912 h 3420248"/>
              <a:gd name="connsiteX21" fmla="*/ 2555388 w 2566941"/>
              <a:gd name="connsiteY21" fmla="*/ 3420248 h 3420248"/>
              <a:gd name="connsiteX22" fmla="*/ 37301 w 2566941"/>
              <a:gd name="connsiteY22" fmla="*/ 3420248 h 3420248"/>
              <a:gd name="connsiteX23" fmla="*/ 10155 w 2566941"/>
              <a:gd name="connsiteY23" fmla="*/ 3393100 h 3420248"/>
              <a:gd name="connsiteX24" fmla="*/ 10115 w 2566941"/>
              <a:gd name="connsiteY24" fmla="*/ 3385186 h 3420248"/>
              <a:gd name="connsiteX25" fmla="*/ 6528 w 2566941"/>
              <a:gd name="connsiteY25" fmla="*/ 3385176 h 3420248"/>
              <a:gd name="connsiteX26" fmla="*/ 6528 w 2566941"/>
              <a:gd name="connsiteY26" fmla="*/ 3073899 h 3420248"/>
              <a:gd name="connsiteX27" fmla="*/ 10083 w 2566941"/>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2102 w 2566941"/>
              <a:gd name="connsiteY18" fmla="*/ 550660 h 3420248"/>
              <a:gd name="connsiteX19" fmla="*/ 2557345 w 2566941"/>
              <a:gd name="connsiteY19" fmla="*/ 630210 h 3420248"/>
              <a:gd name="connsiteX20" fmla="*/ 2552653 w 2566941"/>
              <a:gd name="connsiteY20" fmla="*/ 907912 h 3420248"/>
              <a:gd name="connsiteX21" fmla="*/ 2555388 w 2566941"/>
              <a:gd name="connsiteY21" fmla="*/ 3420248 h 3420248"/>
              <a:gd name="connsiteX22" fmla="*/ 37301 w 2566941"/>
              <a:gd name="connsiteY22" fmla="*/ 3420248 h 3420248"/>
              <a:gd name="connsiteX23" fmla="*/ 10155 w 2566941"/>
              <a:gd name="connsiteY23" fmla="*/ 3393100 h 3420248"/>
              <a:gd name="connsiteX24" fmla="*/ 10115 w 2566941"/>
              <a:gd name="connsiteY24" fmla="*/ 3385186 h 3420248"/>
              <a:gd name="connsiteX25" fmla="*/ 6528 w 2566941"/>
              <a:gd name="connsiteY25" fmla="*/ 3385176 h 3420248"/>
              <a:gd name="connsiteX26" fmla="*/ 6528 w 2566941"/>
              <a:gd name="connsiteY26" fmla="*/ 3073899 h 3420248"/>
              <a:gd name="connsiteX27" fmla="*/ 10083 w 2566941"/>
              <a:gd name="connsiteY27"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57101 w 2566941"/>
              <a:gd name="connsiteY17" fmla="*/ 526659 h 3420248"/>
              <a:gd name="connsiteX18" fmla="*/ 2557345 w 2566941"/>
              <a:gd name="connsiteY18" fmla="*/ 630210 h 3420248"/>
              <a:gd name="connsiteX19" fmla="*/ 2552653 w 2566941"/>
              <a:gd name="connsiteY19" fmla="*/ 907912 h 3420248"/>
              <a:gd name="connsiteX20" fmla="*/ 2555388 w 2566941"/>
              <a:gd name="connsiteY20" fmla="*/ 3420248 h 3420248"/>
              <a:gd name="connsiteX21" fmla="*/ 37301 w 2566941"/>
              <a:gd name="connsiteY21" fmla="*/ 3420248 h 3420248"/>
              <a:gd name="connsiteX22" fmla="*/ 10155 w 2566941"/>
              <a:gd name="connsiteY22" fmla="*/ 3393100 h 3420248"/>
              <a:gd name="connsiteX23" fmla="*/ 10115 w 2566941"/>
              <a:gd name="connsiteY23" fmla="*/ 3385186 h 3420248"/>
              <a:gd name="connsiteX24" fmla="*/ 6528 w 2566941"/>
              <a:gd name="connsiteY24" fmla="*/ 3385176 h 3420248"/>
              <a:gd name="connsiteX25" fmla="*/ 6528 w 2566941"/>
              <a:gd name="connsiteY25" fmla="*/ 3073899 h 3420248"/>
              <a:gd name="connsiteX26" fmla="*/ 10083 w 2566941"/>
              <a:gd name="connsiteY26"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2888 w 2566941"/>
              <a:gd name="connsiteY14" fmla="*/ 398740 h 3420248"/>
              <a:gd name="connsiteX15" fmla="*/ 2564904 w 2566941"/>
              <a:gd name="connsiteY15" fmla="*/ 455160 h 3420248"/>
              <a:gd name="connsiteX16" fmla="*/ 2566880 w 2566941"/>
              <a:gd name="connsiteY16" fmla="*/ 467958 h 3420248"/>
              <a:gd name="connsiteX17" fmla="*/ 2564258 w 2566941"/>
              <a:gd name="connsiteY17" fmla="*/ 559059 h 3420248"/>
              <a:gd name="connsiteX18" fmla="*/ 2557345 w 2566941"/>
              <a:gd name="connsiteY18" fmla="*/ 630210 h 3420248"/>
              <a:gd name="connsiteX19" fmla="*/ 2552653 w 2566941"/>
              <a:gd name="connsiteY19" fmla="*/ 907912 h 3420248"/>
              <a:gd name="connsiteX20" fmla="*/ 2555388 w 2566941"/>
              <a:gd name="connsiteY20" fmla="*/ 3420248 h 3420248"/>
              <a:gd name="connsiteX21" fmla="*/ 37301 w 2566941"/>
              <a:gd name="connsiteY21" fmla="*/ 3420248 h 3420248"/>
              <a:gd name="connsiteX22" fmla="*/ 10155 w 2566941"/>
              <a:gd name="connsiteY22" fmla="*/ 3393100 h 3420248"/>
              <a:gd name="connsiteX23" fmla="*/ 10115 w 2566941"/>
              <a:gd name="connsiteY23" fmla="*/ 3385186 h 3420248"/>
              <a:gd name="connsiteX24" fmla="*/ 6528 w 2566941"/>
              <a:gd name="connsiteY24" fmla="*/ 3385176 h 3420248"/>
              <a:gd name="connsiteX25" fmla="*/ 6528 w 2566941"/>
              <a:gd name="connsiteY25" fmla="*/ 3073899 h 3420248"/>
              <a:gd name="connsiteX26" fmla="*/ 10083 w 2566941"/>
              <a:gd name="connsiteY26" fmla="*/ 3025648 h 3420248"/>
              <a:gd name="connsiteX0" fmla="*/ 10083 w 2566941"/>
              <a:gd name="connsiteY0" fmla="*/ 3025648 h 3420248"/>
              <a:gd name="connsiteX1" fmla="*/ 7722 w 2566941"/>
              <a:gd name="connsiteY1" fmla="*/ 2971298 h 3420248"/>
              <a:gd name="connsiteX2" fmla="*/ 15061 w 2566941"/>
              <a:gd name="connsiteY2" fmla="*/ 2952290 h 3420248"/>
              <a:gd name="connsiteX3" fmla="*/ 0 w 2566941"/>
              <a:gd name="connsiteY3" fmla="*/ 2893589 h 3420248"/>
              <a:gd name="connsiteX4" fmla="*/ 4999 w 2566941"/>
              <a:gd name="connsiteY4" fmla="*/ 2869588 h 3420248"/>
              <a:gd name="connsiteX5" fmla="*/ 5582 w 2566941"/>
              <a:gd name="connsiteY5" fmla="*/ 2767760 h 3420248"/>
              <a:gd name="connsiteX6" fmla="*/ 4550 w 2566941"/>
              <a:gd name="connsiteY6" fmla="*/ 2571479 h 3420248"/>
              <a:gd name="connsiteX7" fmla="*/ 4448 w 2566941"/>
              <a:gd name="connsiteY7" fmla="*/ 2512336 h 3420248"/>
              <a:gd name="connsiteX8" fmla="*/ 1713 w 2566941"/>
              <a:gd name="connsiteY8" fmla="*/ 0 h 3420248"/>
              <a:gd name="connsiteX9" fmla="*/ 2519800 w 2566941"/>
              <a:gd name="connsiteY9" fmla="*/ 0 h 3420248"/>
              <a:gd name="connsiteX10" fmla="*/ 2546946 w 2566941"/>
              <a:gd name="connsiteY10" fmla="*/ 27148 h 3420248"/>
              <a:gd name="connsiteX11" fmla="*/ 2550576 w 2566941"/>
              <a:gd name="connsiteY11" fmla="*/ 201466 h 3420248"/>
              <a:gd name="connsiteX12" fmla="*/ 2553965 w 2566941"/>
              <a:gd name="connsiteY12" fmla="*/ 281642 h 3420248"/>
              <a:gd name="connsiteX13" fmla="*/ 2557601 w 2566941"/>
              <a:gd name="connsiteY13" fmla="*/ 339557 h 3420248"/>
              <a:gd name="connsiteX14" fmla="*/ 2564904 w 2566941"/>
              <a:gd name="connsiteY14" fmla="*/ 455160 h 3420248"/>
              <a:gd name="connsiteX15" fmla="*/ 2566880 w 2566941"/>
              <a:gd name="connsiteY15" fmla="*/ 467958 h 3420248"/>
              <a:gd name="connsiteX16" fmla="*/ 2564258 w 2566941"/>
              <a:gd name="connsiteY16" fmla="*/ 559059 h 3420248"/>
              <a:gd name="connsiteX17" fmla="*/ 2557345 w 2566941"/>
              <a:gd name="connsiteY17" fmla="*/ 630210 h 3420248"/>
              <a:gd name="connsiteX18" fmla="*/ 2552653 w 2566941"/>
              <a:gd name="connsiteY18" fmla="*/ 907912 h 3420248"/>
              <a:gd name="connsiteX19" fmla="*/ 2555388 w 2566941"/>
              <a:gd name="connsiteY19" fmla="*/ 3420248 h 3420248"/>
              <a:gd name="connsiteX20" fmla="*/ 37301 w 2566941"/>
              <a:gd name="connsiteY20" fmla="*/ 3420248 h 3420248"/>
              <a:gd name="connsiteX21" fmla="*/ 10155 w 2566941"/>
              <a:gd name="connsiteY21" fmla="*/ 3393100 h 3420248"/>
              <a:gd name="connsiteX22" fmla="*/ 10115 w 2566941"/>
              <a:gd name="connsiteY22" fmla="*/ 3385186 h 3420248"/>
              <a:gd name="connsiteX23" fmla="*/ 6528 w 2566941"/>
              <a:gd name="connsiteY23" fmla="*/ 3385176 h 3420248"/>
              <a:gd name="connsiteX24" fmla="*/ 6528 w 2566941"/>
              <a:gd name="connsiteY24" fmla="*/ 3073899 h 3420248"/>
              <a:gd name="connsiteX25" fmla="*/ 10083 w 2566941"/>
              <a:gd name="connsiteY25" fmla="*/ 3025648 h 3420248"/>
              <a:gd name="connsiteX0" fmla="*/ 10083 w 2565519"/>
              <a:gd name="connsiteY0" fmla="*/ 3025648 h 3420248"/>
              <a:gd name="connsiteX1" fmla="*/ 7722 w 2565519"/>
              <a:gd name="connsiteY1" fmla="*/ 2971298 h 3420248"/>
              <a:gd name="connsiteX2" fmla="*/ 15061 w 2565519"/>
              <a:gd name="connsiteY2" fmla="*/ 2952290 h 3420248"/>
              <a:gd name="connsiteX3" fmla="*/ 0 w 2565519"/>
              <a:gd name="connsiteY3" fmla="*/ 2893589 h 3420248"/>
              <a:gd name="connsiteX4" fmla="*/ 4999 w 2565519"/>
              <a:gd name="connsiteY4" fmla="*/ 2869588 h 3420248"/>
              <a:gd name="connsiteX5" fmla="*/ 5582 w 2565519"/>
              <a:gd name="connsiteY5" fmla="*/ 2767760 h 3420248"/>
              <a:gd name="connsiteX6" fmla="*/ 4550 w 2565519"/>
              <a:gd name="connsiteY6" fmla="*/ 2571479 h 3420248"/>
              <a:gd name="connsiteX7" fmla="*/ 4448 w 2565519"/>
              <a:gd name="connsiteY7" fmla="*/ 2512336 h 3420248"/>
              <a:gd name="connsiteX8" fmla="*/ 1713 w 2565519"/>
              <a:gd name="connsiteY8" fmla="*/ 0 h 3420248"/>
              <a:gd name="connsiteX9" fmla="*/ 2519800 w 2565519"/>
              <a:gd name="connsiteY9" fmla="*/ 0 h 3420248"/>
              <a:gd name="connsiteX10" fmla="*/ 2546946 w 2565519"/>
              <a:gd name="connsiteY10" fmla="*/ 27148 h 3420248"/>
              <a:gd name="connsiteX11" fmla="*/ 2550576 w 2565519"/>
              <a:gd name="connsiteY11" fmla="*/ 201466 h 3420248"/>
              <a:gd name="connsiteX12" fmla="*/ 2553965 w 2565519"/>
              <a:gd name="connsiteY12" fmla="*/ 281642 h 3420248"/>
              <a:gd name="connsiteX13" fmla="*/ 2557601 w 2565519"/>
              <a:gd name="connsiteY13" fmla="*/ 339557 h 3420248"/>
              <a:gd name="connsiteX14" fmla="*/ 2564904 w 2565519"/>
              <a:gd name="connsiteY14" fmla="*/ 455160 h 3420248"/>
              <a:gd name="connsiteX15" fmla="*/ 2564258 w 2565519"/>
              <a:gd name="connsiteY15" fmla="*/ 559059 h 3420248"/>
              <a:gd name="connsiteX16" fmla="*/ 2557345 w 2565519"/>
              <a:gd name="connsiteY16" fmla="*/ 630210 h 3420248"/>
              <a:gd name="connsiteX17" fmla="*/ 2552653 w 2565519"/>
              <a:gd name="connsiteY17" fmla="*/ 907912 h 3420248"/>
              <a:gd name="connsiteX18" fmla="*/ 2555388 w 2565519"/>
              <a:gd name="connsiteY18" fmla="*/ 3420248 h 3420248"/>
              <a:gd name="connsiteX19" fmla="*/ 37301 w 2565519"/>
              <a:gd name="connsiteY19" fmla="*/ 3420248 h 3420248"/>
              <a:gd name="connsiteX20" fmla="*/ 10155 w 2565519"/>
              <a:gd name="connsiteY20" fmla="*/ 3393100 h 3420248"/>
              <a:gd name="connsiteX21" fmla="*/ 10115 w 2565519"/>
              <a:gd name="connsiteY21" fmla="*/ 3385186 h 3420248"/>
              <a:gd name="connsiteX22" fmla="*/ 6528 w 2565519"/>
              <a:gd name="connsiteY22" fmla="*/ 3385176 h 3420248"/>
              <a:gd name="connsiteX23" fmla="*/ 6528 w 2565519"/>
              <a:gd name="connsiteY23" fmla="*/ 3073899 h 3420248"/>
              <a:gd name="connsiteX24" fmla="*/ 10083 w 2565519"/>
              <a:gd name="connsiteY24" fmla="*/ 3025648 h 3420248"/>
              <a:gd name="connsiteX0" fmla="*/ 10083 w 2572169"/>
              <a:gd name="connsiteY0" fmla="*/ 3025648 h 3420248"/>
              <a:gd name="connsiteX1" fmla="*/ 7722 w 2572169"/>
              <a:gd name="connsiteY1" fmla="*/ 2971298 h 3420248"/>
              <a:gd name="connsiteX2" fmla="*/ 15061 w 2572169"/>
              <a:gd name="connsiteY2" fmla="*/ 2952290 h 3420248"/>
              <a:gd name="connsiteX3" fmla="*/ 0 w 2572169"/>
              <a:gd name="connsiteY3" fmla="*/ 2893589 h 3420248"/>
              <a:gd name="connsiteX4" fmla="*/ 4999 w 2572169"/>
              <a:gd name="connsiteY4" fmla="*/ 2869588 h 3420248"/>
              <a:gd name="connsiteX5" fmla="*/ 5582 w 2572169"/>
              <a:gd name="connsiteY5" fmla="*/ 2767760 h 3420248"/>
              <a:gd name="connsiteX6" fmla="*/ 4550 w 2572169"/>
              <a:gd name="connsiteY6" fmla="*/ 2571479 h 3420248"/>
              <a:gd name="connsiteX7" fmla="*/ 4448 w 2572169"/>
              <a:gd name="connsiteY7" fmla="*/ 2512336 h 3420248"/>
              <a:gd name="connsiteX8" fmla="*/ 1713 w 2572169"/>
              <a:gd name="connsiteY8" fmla="*/ 0 h 3420248"/>
              <a:gd name="connsiteX9" fmla="*/ 2519800 w 2572169"/>
              <a:gd name="connsiteY9" fmla="*/ 0 h 3420248"/>
              <a:gd name="connsiteX10" fmla="*/ 2546946 w 2572169"/>
              <a:gd name="connsiteY10" fmla="*/ 27148 h 3420248"/>
              <a:gd name="connsiteX11" fmla="*/ 2550576 w 2572169"/>
              <a:gd name="connsiteY11" fmla="*/ 201466 h 3420248"/>
              <a:gd name="connsiteX12" fmla="*/ 2553965 w 2572169"/>
              <a:gd name="connsiteY12" fmla="*/ 281642 h 3420248"/>
              <a:gd name="connsiteX13" fmla="*/ 2557601 w 2572169"/>
              <a:gd name="connsiteY13" fmla="*/ 339557 h 3420248"/>
              <a:gd name="connsiteX14" fmla="*/ 2572060 w 2572169"/>
              <a:gd name="connsiteY14" fmla="*/ 415561 h 3420248"/>
              <a:gd name="connsiteX15" fmla="*/ 2564258 w 2572169"/>
              <a:gd name="connsiteY15" fmla="*/ 559059 h 3420248"/>
              <a:gd name="connsiteX16" fmla="*/ 2557345 w 2572169"/>
              <a:gd name="connsiteY16" fmla="*/ 630210 h 3420248"/>
              <a:gd name="connsiteX17" fmla="*/ 2552653 w 2572169"/>
              <a:gd name="connsiteY17" fmla="*/ 907912 h 3420248"/>
              <a:gd name="connsiteX18" fmla="*/ 2555388 w 2572169"/>
              <a:gd name="connsiteY18" fmla="*/ 3420248 h 3420248"/>
              <a:gd name="connsiteX19" fmla="*/ 37301 w 2572169"/>
              <a:gd name="connsiteY19" fmla="*/ 3420248 h 3420248"/>
              <a:gd name="connsiteX20" fmla="*/ 10155 w 2572169"/>
              <a:gd name="connsiteY20" fmla="*/ 3393100 h 3420248"/>
              <a:gd name="connsiteX21" fmla="*/ 10115 w 2572169"/>
              <a:gd name="connsiteY21" fmla="*/ 3385186 h 3420248"/>
              <a:gd name="connsiteX22" fmla="*/ 6528 w 2572169"/>
              <a:gd name="connsiteY22" fmla="*/ 3385176 h 3420248"/>
              <a:gd name="connsiteX23" fmla="*/ 6528 w 2572169"/>
              <a:gd name="connsiteY23" fmla="*/ 3073899 h 3420248"/>
              <a:gd name="connsiteX24" fmla="*/ 10083 w 2572169"/>
              <a:gd name="connsiteY24" fmla="*/ 3025648 h 3420248"/>
              <a:gd name="connsiteX0" fmla="*/ 10083 w 2572169"/>
              <a:gd name="connsiteY0" fmla="*/ 3025648 h 3420248"/>
              <a:gd name="connsiteX1" fmla="*/ 7722 w 2572169"/>
              <a:gd name="connsiteY1" fmla="*/ 2971298 h 3420248"/>
              <a:gd name="connsiteX2" fmla="*/ 0 w 2572169"/>
              <a:gd name="connsiteY2" fmla="*/ 2893589 h 3420248"/>
              <a:gd name="connsiteX3" fmla="*/ 4999 w 2572169"/>
              <a:gd name="connsiteY3" fmla="*/ 2869588 h 3420248"/>
              <a:gd name="connsiteX4" fmla="*/ 5582 w 2572169"/>
              <a:gd name="connsiteY4" fmla="*/ 2767760 h 3420248"/>
              <a:gd name="connsiteX5" fmla="*/ 4550 w 2572169"/>
              <a:gd name="connsiteY5" fmla="*/ 2571479 h 3420248"/>
              <a:gd name="connsiteX6" fmla="*/ 4448 w 2572169"/>
              <a:gd name="connsiteY6" fmla="*/ 2512336 h 3420248"/>
              <a:gd name="connsiteX7" fmla="*/ 1713 w 2572169"/>
              <a:gd name="connsiteY7" fmla="*/ 0 h 3420248"/>
              <a:gd name="connsiteX8" fmla="*/ 2519800 w 2572169"/>
              <a:gd name="connsiteY8" fmla="*/ 0 h 3420248"/>
              <a:gd name="connsiteX9" fmla="*/ 2546946 w 2572169"/>
              <a:gd name="connsiteY9" fmla="*/ 27148 h 3420248"/>
              <a:gd name="connsiteX10" fmla="*/ 2550576 w 2572169"/>
              <a:gd name="connsiteY10" fmla="*/ 201466 h 3420248"/>
              <a:gd name="connsiteX11" fmla="*/ 2553965 w 2572169"/>
              <a:gd name="connsiteY11" fmla="*/ 281642 h 3420248"/>
              <a:gd name="connsiteX12" fmla="*/ 2557601 w 2572169"/>
              <a:gd name="connsiteY12" fmla="*/ 339557 h 3420248"/>
              <a:gd name="connsiteX13" fmla="*/ 2572060 w 2572169"/>
              <a:gd name="connsiteY13" fmla="*/ 415561 h 3420248"/>
              <a:gd name="connsiteX14" fmla="*/ 2564258 w 2572169"/>
              <a:gd name="connsiteY14" fmla="*/ 559059 h 3420248"/>
              <a:gd name="connsiteX15" fmla="*/ 2557345 w 2572169"/>
              <a:gd name="connsiteY15" fmla="*/ 630210 h 3420248"/>
              <a:gd name="connsiteX16" fmla="*/ 2552653 w 2572169"/>
              <a:gd name="connsiteY16" fmla="*/ 907912 h 3420248"/>
              <a:gd name="connsiteX17" fmla="*/ 2555388 w 2572169"/>
              <a:gd name="connsiteY17" fmla="*/ 3420248 h 3420248"/>
              <a:gd name="connsiteX18" fmla="*/ 37301 w 2572169"/>
              <a:gd name="connsiteY18" fmla="*/ 3420248 h 3420248"/>
              <a:gd name="connsiteX19" fmla="*/ 10155 w 2572169"/>
              <a:gd name="connsiteY19" fmla="*/ 3393100 h 3420248"/>
              <a:gd name="connsiteX20" fmla="*/ 10115 w 2572169"/>
              <a:gd name="connsiteY20" fmla="*/ 3385186 h 3420248"/>
              <a:gd name="connsiteX21" fmla="*/ 6528 w 2572169"/>
              <a:gd name="connsiteY21" fmla="*/ 3385176 h 3420248"/>
              <a:gd name="connsiteX22" fmla="*/ 6528 w 2572169"/>
              <a:gd name="connsiteY22" fmla="*/ 3073899 h 3420248"/>
              <a:gd name="connsiteX23" fmla="*/ 10083 w 2572169"/>
              <a:gd name="connsiteY23" fmla="*/ 3025648 h 3420248"/>
              <a:gd name="connsiteX0" fmla="*/ 10083 w 2572169"/>
              <a:gd name="connsiteY0" fmla="*/ 3025648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3 w 2572169"/>
              <a:gd name="connsiteY22" fmla="*/ 3025648 h 3420248"/>
              <a:gd name="connsiteX0" fmla="*/ 10086 w 2572169"/>
              <a:gd name="connsiteY0" fmla="*/ 3025651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6 w 2572169"/>
              <a:gd name="connsiteY22" fmla="*/ 3025651 h 3420248"/>
              <a:gd name="connsiteX0" fmla="*/ 10086 w 2572169"/>
              <a:gd name="connsiteY0" fmla="*/ 3025651 h 3420248"/>
              <a:gd name="connsiteX1" fmla="*/ 0 w 2572169"/>
              <a:gd name="connsiteY1" fmla="*/ 2893589 h 3420248"/>
              <a:gd name="connsiteX2" fmla="*/ 4999 w 2572169"/>
              <a:gd name="connsiteY2" fmla="*/ 2869588 h 3420248"/>
              <a:gd name="connsiteX3" fmla="*/ 5582 w 2572169"/>
              <a:gd name="connsiteY3" fmla="*/ 2767760 h 3420248"/>
              <a:gd name="connsiteX4" fmla="*/ 4550 w 2572169"/>
              <a:gd name="connsiteY4" fmla="*/ 2571479 h 3420248"/>
              <a:gd name="connsiteX5" fmla="*/ 4448 w 2572169"/>
              <a:gd name="connsiteY5" fmla="*/ 2512336 h 3420248"/>
              <a:gd name="connsiteX6" fmla="*/ 1713 w 2572169"/>
              <a:gd name="connsiteY6" fmla="*/ 0 h 3420248"/>
              <a:gd name="connsiteX7" fmla="*/ 2519800 w 2572169"/>
              <a:gd name="connsiteY7" fmla="*/ 0 h 3420248"/>
              <a:gd name="connsiteX8" fmla="*/ 2546946 w 2572169"/>
              <a:gd name="connsiteY8" fmla="*/ 27148 h 3420248"/>
              <a:gd name="connsiteX9" fmla="*/ 2550576 w 2572169"/>
              <a:gd name="connsiteY9" fmla="*/ 201466 h 3420248"/>
              <a:gd name="connsiteX10" fmla="*/ 2553965 w 2572169"/>
              <a:gd name="connsiteY10" fmla="*/ 281642 h 3420248"/>
              <a:gd name="connsiteX11" fmla="*/ 2557601 w 2572169"/>
              <a:gd name="connsiteY11" fmla="*/ 339557 h 3420248"/>
              <a:gd name="connsiteX12" fmla="*/ 2572060 w 2572169"/>
              <a:gd name="connsiteY12" fmla="*/ 415561 h 3420248"/>
              <a:gd name="connsiteX13" fmla="*/ 2564258 w 2572169"/>
              <a:gd name="connsiteY13" fmla="*/ 559059 h 3420248"/>
              <a:gd name="connsiteX14" fmla="*/ 2557345 w 2572169"/>
              <a:gd name="connsiteY14" fmla="*/ 630210 h 3420248"/>
              <a:gd name="connsiteX15" fmla="*/ 2552653 w 2572169"/>
              <a:gd name="connsiteY15" fmla="*/ 907912 h 3420248"/>
              <a:gd name="connsiteX16" fmla="*/ 2555388 w 2572169"/>
              <a:gd name="connsiteY16" fmla="*/ 3420248 h 3420248"/>
              <a:gd name="connsiteX17" fmla="*/ 37301 w 2572169"/>
              <a:gd name="connsiteY17" fmla="*/ 3420248 h 3420248"/>
              <a:gd name="connsiteX18" fmla="*/ 10155 w 2572169"/>
              <a:gd name="connsiteY18" fmla="*/ 3393100 h 3420248"/>
              <a:gd name="connsiteX19" fmla="*/ 10115 w 2572169"/>
              <a:gd name="connsiteY19" fmla="*/ 3385186 h 3420248"/>
              <a:gd name="connsiteX20" fmla="*/ 6528 w 2572169"/>
              <a:gd name="connsiteY20" fmla="*/ 3385176 h 3420248"/>
              <a:gd name="connsiteX21" fmla="*/ 6528 w 2572169"/>
              <a:gd name="connsiteY21" fmla="*/ 3073899 h 3420248"/>
              <a:gd name="connsiteX22" fmla="*/ 10086 w 2572169"/>
              <a:gd name="connsiteY22" fmla="*/ 3025651 h 3420248"/>
              <a:gd name="connsiteX0" fmla="*/ 10357 w 2572440"/>
              <a:gd name="connsiteY0" fmla="*/ 3025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6799 w 2572440"/>
              <a:gd name="connsiteY21" fmla="*/ 3073899 h 3420248"/>
              <a:gd name="connsiteX22" fmla="*/ 10357 w 2572440"/>
              <a:gd name="connsiteY22" fmla="*/ 3025651 h 3420248"/>
              <a:gd name="connsiteX0" fmla="*/ 10357 w 2572440"/>
              <a:gd name="connsiteY0" fmla="*/ 3025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25651 h 3420248"/>
              <a:gd name="connsiteX0" fmla="*/ 10357 w 2572440"/>
              <a:gd name="connsiteY0" fmla="*/ 3079651 h 3420248"/>
              <a:gd name="connsiteX1" fmla="*/ 271 w 2572440"/>
              <a:gd name="connsiteY1" fmla="*/ 28935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1566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85176 h 3420248"/>
              <a:gd name="connsiteX21" fmla="*/ 10378 w 2572440"/>
              <a:gd name="connsiteY21" fmla="*/ 3207099 h 3420248"/>
              <a:gd name="connsiteX22" fmla="*/ 10357 w 2572440"/>
              <a:gd name="connsiteY22" fmla="*/ 3079651 h 3420248"/>
              <a:gd name="connsiteX0" fmla="*/ 10357 w 2572440"/>
              <a:gd name="connsiteY0" fmla="*/ 3079651 h 3420248"/>
              <a:gd name="connsiteX1" fmla="*/ 271 w 2572440"/>
              <a:gd name="connsiteY1" fmla="*/ 2915189 h 3420248"/>
              <a:gd name="connsiteX2" fmla="*/ 5270 w 2572440"/>
              <a:gd name="connsiteY2" fmla="*/ 2869588 h 3420248"/>
              <a:gd name="connsiteX3" fmla="*/ 5853 w 2572440"/>
              <a:gd name="connsiteY3" fmla="*/ 2767760 h 3420248"/>
              <a:gd name="connsiteX4" fmla="*/ 4821 w 2572440"/>
              <a:gd name="connsiteY4" fmla="*/ 2571479 h 3420248"/>
              <a:gd name="connsiteX5" fmla="*/ 4719 w 2572440"/>
              <a:gd name="connsiteY5" fmla="*/ 2512336 h 3420248"/>
              <a:gd name="connsiteX6" fmla="*/ 1984 w 2572440"/>
              <a:gd name="connsiteY6" fmla="*/ 0 h 3420248"/>
              <a:gd name="connsiteX7" fmla="*/ 2520071 w 2572440"/>
              <a:gd name="connsiteY7" fmla="*/ 0 h 3420248"/>
              <a:gd name="connsiteX8" fmla="*/ 2547217 w 2572440"/>
              <a:gd name="connsiteY8" fmla="*/ 27148 h 3420248"/>
              <a:gd name="connsiteX9" fmla="*/ 2550847 w 2572440"/>
              <a:gd name="connsiteY9" fmla="*/ 201466 h 3420248"/>
              <a:gd name="connsiteX10" fmla="*/ 2554236 w 2572440"/>
              <a:gd name="connsiteY10" fmla="*/ 281642 h 3420248"/>
              <a:gd name="connsiteX11" fmla="*/ 2557872 w 2572440"/>
              <a:gd name="connsiteY11" fmla="*/ 339557 h 3420248"/>
              <a:gd name="connsiteX12" fmla="*/ 2572331 w 2572440"/>
              <a:gd name="connsiteY12" fmla="*/ 415561 h 3420248"/>
              <a:gd name="connsiteX13" fmla="*/ 2564529 w 2572440"/>
              <a:gd name="connsiteY13" fmla="*/ 559059 h 3420248"/>
              <a:gd name="connsiteX14" fmla="*/ 2557616 w 2572440"/>
              <a:gd name="connsiteY14" fmla="*/ 630210 h 3420248"/>
              <a:gd name="connsiteX15" fmla="*/ 2552924 w 2572440"/>
              <a:gd name="connsiteY15" fmla="*/ 907912 h 3420248"/>
              <a:gd name="connsiteX16" fmla="*/ 2555659 w 2572440"/>
              <a:gd name="connsiteY16" fmla="*/ 3420248 h 3420248"/>
              <a:gd name="connsiteX17" fmla="*/ 37572 w 2572440"/>
              <a:gd name="connsiteY17" fmla="*/ 3420248 h 3420248"/>
              <a:gd name="connsiteX18" fmla="*/ 10426 w 2572440"/>
              <a:gd name="connsiteY18" fmla="*/ 3393100 h 3420248"/>
              <a:gd name="connsiteX19" fmla="*/ 10386 w 2572440"/>
              <a:gd name="connsiteY19" fmla="*/ 3385186 h 3420248"/>
              <a:gd name="connsiteX20" fmla="*/ 6799 w 2572440"/>
              <a:gd name="connsiteY20" fmla="*/ 3345576 h 3420248"/>
              <a:gd name="connsiteX21" fmla="*/ 10378 w 2572440"/>
              <a:gd name="connsiteY21" fmla="*/ 3207099 h 3420248"/>
              <a:gd name="connsiteX22" fmla="*/ 10357 w 2572440"/>
              <a:gd name="connsiteY22" fmla="*/ 3079651 h 3420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72440" h="3420248">
                <a:moveTo>
                  <a:pt x="10357" y="3079651"/>
                </a:moveTo>
                <a:cubicBezTo>
                  <a:pt x="16429" y="3035202"/>
                  <a:pt x="-2458" y="2977202"/>
                  <a:pt x="271" y="2915189"/>
                </a:cubicBezTo>
                <a:lnTo>
                  <a:pt x="5270" y="2869588"/>
                </a:lnTo>
                <a:cubicBezTo>
                  <a:pt x="5464" y="2835645"/>
                  <a:pt x="5659" y="2801703"/>
                  <a:pt x="5853" y="2767760"/>
                </a:cubicBezTo>
                <a:cubicBezTo>
                  <a:pt x="5193" y="2669933"/>
                  <a:pt x="5481" y="2669306"/>
                  <a:pt x="4821" y="2571479"/>
                </a:cubicBezTo>
                <a:lnTo>
                  <a:pt x="4719" y="2512336"/>
                </a:lnTo>
                <a:cubicBezTo>
                  <a:pt x="3807" y="1674891"/>
                  <a:pt x="2896" y="837445"/>
                  <a:pt x="1984" y="0"/>
                </a:cubicBezTo>
                <a:lnTo>
                  <a:pt x="2520071" y="0"/>
                </a:lnTo>
                <a:cubicBezTo>
                  <a:pt x="2535047" y="43"/>
                  <a:pt x="2547179" y="12172"/>
                  <a:pt x="2547217" y="27148"/>
                </a:cubicBezTo>
                <a:cubicBezTo>
                  <a:pt x="2552346" y="77753"/>
                  <a:pt x="2550243" y="148266"/>
                  <a:pt x="2550847" y="201466"/>
                </a:cubicBezTo>
                <a:cubicBezTo>
                  <a:pt x="2550846" y="249760"/>
                  <a:pt x="2554237" y="233348"/>
                  <a:pt x="2554236" y="281642"/>
                </a:cubicBezTo>
                <a:lnTo>
                  <a:pt x="2557872" y="339557"/>
                </a:lnTo>
                <a:cubicBezTo>
                  <a:pt x="2559695" y="368477"/>
                  <a:pt x="2570785" y="394161"/>
                  <a:pt x="2572331" y="415561"/>
                </a:cubicBezTo>
                <a:cubicBezTo>
                  <a:pt x="2573440" y="452145"/>
                  <a:pt x="2565789" y="529884"/>
                  <a:pt x="2564529" y="559059"/>
                </a:cubicBezTo>
                <a:cubicBezTo>
                  <a:pt x="2564610" y="593576"/>
                  <a:pt x="2557535" y="595693"/>
                  <a:pt x="2557616" y="630210"/>
                </a:cubicBezTo>
                <a:cubicBezTo>
                  <a:pt x="2557708" y="689752"/>
                  <a:pt x="2552121" y="430419"/>
                  <a:pt x="2552924" y="907912"/>
                </a:cubicBezTo>
                <a:cubicBezTo>
                  <a:pt x="2553836" y="1745357"/>
                  <a:pt x="2554747" y="2582803"/>
                  <a:pt x="2555659" y="3420248"/>
                </a:cubicBezTo>
                <a:lnTo>
                  <a:pt x="37572" y="3420248"/>
                </a:lnTo>
                <a:cubicBezTo>
                  <a:pt x="22596" y="3420205"/>
                  <a:pt x="10464" y="3408076"/>
                  <a:pt x="10426" y="3393100"/>
                </a:cubicBezTo>
                <a:cubicBezTo>
                  <a:pt x="10413" y="3390462"/>
                  <a:pt x="10399" y="3387824"/>
                  <a:pt x="10386" y="3385186"/>
                </a:cubicBezTo>
                <a:lnTo>
                  <a:pt x="6799" y="3345576"/>
                </a:lnTo>
                <a:lnTo>
                  <a:pt x="10378" y="3207099"/>
                </a:lnTo>
                <a:cubicBezTo>
                  <a:pt x="10371" y="3163416"/>
                  <a:pt x="10364" y="3123334"/>
                  <a:pt x="10357" y="3079651"/>
                </a:cubicBezTo>
                <a:close/>
              </a:path>
            </a:pathLst>
          </a:custGeom>
          <a:blipFill>
            <a:blip r:embed="rId2"/>
            <a:tile tx="0" ty="0" sx="100000" sy="100000" flip="none" algn="tl"/>
          </a:blipFill>
          <a:ln w="9525" cap="flat">
            <a:noFill/>
            <a:prstDash val="solid"/>
            <a:miter/>
          </a:ln>
        </p:spPr>
        <p:txBody>
          <a:bodyPr wrap="square" rtlCol="0" anchor="ctr">
            <a:noAutofit/>
          </a:bodyPr>
          <a:lstStyle/>
          <a:p>
            <a:endParaRPr lang="en-US"/>
          </a:p>
        </p:txBody>
      </p:sp>
      <p:pic>
        <p:nvPicPr>
          <p:cNvPr id="3076" name="Picture 4" descr="BLACK FLOWER | FRESH production">
            <a:extLst>
              <a:ext uri="{FF2B5EF4-FFF2-40B4-BE49-F238E27FC236}">
                <a16:creationId xmlns:a16="http://schemas.microsoft.com/office/drawing/2014/main" id="{BE81ABC4-0D15-41BD-BE8D-1DCDE49F7B0A}"/>
              </a:ext>
            </a:extLst>
          </p:cNvPr>
          <p:cNvPicPr>
            <a:picLocks noChangeAspect="1" noChangeArrowheads="1"/>
          </p:cNvPicPr>
          <p:nvPr/>
        </p:nvPicPr>
        <p:blipFill rotWithShape="1">
          <a:blip r:embed="rId7">
            <a:alphaModFix amt="85000"/>
            <a:extLst>
              <a:ext uri="{28A0092B-C50C-407E-A947-70E740481C1C}">
                <a14:useLocalDpi xmlns:a14="http://schemas.microsoft.com/office/drawing/2010/main" val="0"/>
              </a:ext>
            </a:extLst>
          </a:blip>
          <a:srcRect l="16640" r="10920" b="3"/>
          <a:stretch/>
        </p:blipFill>
        <p:spPr bwMode="auto">
          <a:xfrm>
            <a:off x="2280555" y="3925913"/>
            <a:ext cx="3040507" cy="2350411"/>
          </a:xfrm>
          <a:custGeom>
            <a:avLst/>
            <a:gdLst/>
            <a:ahLst/>
            <a:cxnLst/>
            <a:rect l="l" t="t" r="r" b="b"/>
            <a:pathLst>
              <a:path w="3040507" h="2350411">
                <a:moveTo>
                  <a:pt x="467713" y="0"/>
                </a:moveTo>
                <a:cubicBezTo>
                  <a:pt x="499096" y="610"/>
                  <a:pt x="565347" y="10584"/>
                  <a:pt x="590280" y="12929"/>
                </a:cubicBezTo>
                <a:cubicBezTo>
                  <a:pt x="619848" y="14342"/>
                  <a:pt x="621353" y="20568"/>
                  <a:pt x="650921" y="21980"/>
                </a:cubicBezTo>
                <a:cubicBezTo>
                  <a:pt x="701922" y="24458"/>
                  <a:pt x="479560" y="18162"/>
                  <a:pt x="888569" y="37978"/>
                </a:cubicBezTo>
                <a:cubicBezTo>
                  <a:pt x="1605881" y="73163"/>
                  <a:pt x="2323194" y="108350"/>
                  <a:pt x="3040507" y="143535"/>
                </a:cubicBezTo>
                <a:lnTo>
                  <a:pt x="2930995" y="2326936"/>
                </a:lnTo>
                <a:cubicBezTo>
                  <a:pt x="2930306" y="2339920"/>
                  <a:pt x="2919390" y="2349918"/>
                  <a:pt x="2906562" y="2349308"/>
                </a:cubicBezTo>
                <a:cubicBezTo>
                  <a:pt x="2904302" y="2349206"/>
                  <a:pt x="2902042" y="2349104"/>
                  <a:pt x="2899782" y="2349002"/>
                </a:cubicBezTo>
                <a:lnTo>
                  <a:pt x="2865700" y="2350411"/>
                </a:lnTo>
                <a:lnTo>
                  <a:pt x="2747250" y="2341359"/>
                </a:lnTo>
                <a:cubicBezTo>
                  <a:pt x="2709835" y="2339488"/>
                  <a:pt x="2675504" y="2337773"/>
                  <a:pt x="2638089" y="2335902"/>
                </a:cubicBezTo>
                <a:cubicBezTo>
                  <a:pt x="2600283" y="2328728"/>
                  <a:pt x="2549784" y="2342613"/>
                  <a:pt x="2496789" y="2337582"/>
                </a:cubicBezTo>
                <a:lnTo>
                  <a:pt x="2457949" y="2331289"/>
                </a:lnTo>
                <a:cubicBezTo>
                  <a:pt x="2428885" y="2329662"/>
                  <a:pt x="2399822" y="2328035"/>
                  <a:pt x="2370759" y="2326409"/>
                </a:cubicBezTo>
                <a:cubicBezTo>
                  <a:pt x="2286941" y="2322779"/>
                  <a:pt x="2286416" y="2322502"/>
                  <a:pt x="2202599" y="2318872"/>
                </a:cubicBezTo>
                <a:lnTo>
                  <a:pt x="2151938" y="2316419"/>
                </a:lnTo>
                <a:cubicBezTo>
                  <a:pt x="1434626" y="2281234"/>
                  <a:pt x="717313" y="2246048"/>
                  <a:pt x="0" y="2210863"/>
                </a:cubicBezTo>
                <a:lnTo>
                  <a:pt x="109512" y="27462"/>
                </a:lnTo>
                <a:cubicBezTo>
                  <a:pt x="110200" y="14478"/>
                  <a:pt x="121116" y="4480"/>
                  <a:pt x="133945" y="5090"/>
                </a:cubicBezTo>
                <a:cubicBezTo>
                  <a:pt x="177511" y="2817"/>
                  <a:pt x="237814" y="7669"/>
                  <a:pt x="283406" y="9431"/>
                </a:cubicBezTo>
                <a:cubicBezTo>
                  <a:pt x="324770" y="11507"/>
                  <a:pt x="310861" y="7861"/>
                  <a:pt x="352225" y="9937"/>
                </a:cubicBezTo>
                <a:lnTo>
                  <a:pt x="401987" y="9272"/>
                </a:lnTo>
                <a:cubicBezTo>
                  <a:pt x="426836" y="8934"/>
                  <a:pt x="449317" y="421"/>
                  <a:pt x="467713" y="0"/>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A50670D8-9227-4826-A03A-9043EE3F3F1E}"/>
              </a:ext>
            </a:extLst>
          </p:cNvPr>
          <p:cNvSpPr>
            <a:spLocks noGrp="1"/>
          </p:cNvSpPr>
          <p:nvPr>
            <p:ph idx="1"/>
          </p:nvPr>
        </p:nvSpPr>
        <p:spPr>
          <a:xfrm>
            <a:off x="6096000" y="4319838"/>
            <a:ext cx="5127522" cy="1871876"/>
          </a:xfrm>
        </p:spPr>
        <p:txBody>
          <a:bodyPr>
            <a:normAutofit/>
          </a:bodyPr>
          <a:lstStyle/>
          <a:p>
            <a:pPr>
              <a:lnSpc>
                <a:spcPct val="110000"/>
              </a:lnSpc>
            </a:pPr>
            <a:r>
              <a:rPr lang="en-US" sz="1500"/>
              <a:t>We have two way how do it:</a:t>
            </a:r>
          </a:p>
          <a:p>
            <a:pPr>
              <a:lnSpc>
                <a:spcPct val="110000"/>
              </a:lnSpc>
            </a:pPr>
            <a:r>
              <a:rPr lang="en-US" sz="1500"/>
              <a:t>1)We can watch movie in Ukrainian language with English sub titer.  </a:t>
            </a:r>
          </a:p>
          <a:p>
            <a:pPr>
              <a:lnSpc>
                <a:spcPct val="110000"/>
              </a:lnSpc>
            </a:pPr>
            <a:r>
              <a:rPr lang="en-US" sz="1500"/>
              <a:t>2)We can watch movie in English language with Ukrainian sub titer.(It can help understand more American slang)</a:t>
            </a:r>
          </a:p>
        </p:txBody>
      </p:sp>
      <p:grpSp>
        <p:nvGrpSpPr>
          <p:cNvPr id="3105" name="Group 3104">
            <a:extLst>
              <a:ext uri="{FF2B5EF4-FFF2-40B4-BE49-F238E27FC236}">
                <a16:creationId xmlns:a16="http://schemas.microsoft.com/office/drawing/2014/main" id="{8BE53C47-13D8-4383-82B1-9CF7A2D8F23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3106" name="Group 3105">
              <a:extLst>
                <a:ext uri="{FF2B5EF4-FFF2-40B4-BE49-F238E27FC236}">
                  <a16:creationId xmlns:a16="http://schemas.microsoft.com/office/drawing/2014/main" id="{2ABDC7E5-C301-4636-8171-F09F9729F00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3108" name="Straight Connector 3107">
                <a:extLst>
                  <a:ext uri="{FF2B5EF4-FFF2-40B4-BE49-F238E27FC236}">
                    <a16:creationId xmlns:a16="http://schemas.microsoft.com/office/drawing/2014/main" id="{9CFF7904-33B0-4246-8710-194ADB9FDAF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09" name="Straight Connector 3108">
                <a:extLst>
                  <a:ext uri="{FF2B5EF4-FFF2-40B4-BE49-F238E27FC236}">
                    <a16:creationId xmlns:a16="http://schemas.microsoft.com/office/drawing/2014/main" id="{D0339D1B-644F-47D1-8BB7-E2F4104F162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107" name="Oval 3106">
              <a:extLst>
                <a:ext uri="{FF2B5EF4-FFF2-40B4-BE49-F238E27FC236}">
                  <a16:creationId xmlns:a16="http://schemas.microsoft.com/office/drawing/2014/main" id="{9EF8FA39-179C-47D1-A499-FC946D11AC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092" name="Picture 20" descr="Friends - Rotten Tomatoes">
            <a:extLst>
              <a:ext uri="{FF2B5EF4-FFF2-40B4-BE49-F238E27FC236}">
                <a16:creationId xmlns:a16="http://schemas.microsoft.com/office/drawing/2014/main" id="{FEA9CCDC-0B91-4B4C-8DD0-ED861DCCCCD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256" y="4864693"/>
            <a:ext cx="1257300" cy="1885950"/>
          </a:xfrm>
          <a:prstGeom prst="rect">
            <a:avLst/>
          </a:prstGeom>
          <a:noFill/>
          <a:extLst>
            <a:ext uri="{909E8E84-426E-40DD-AFC4-6F175D3DCCD1}">
              <a14:hiddenFill xmlns:a14="http://schemas.microsoft.com/office/drawing/2010/main">
                <a:solidFill>
                  <a:srgbClr val="FFFFFF"/>
                </a:solidFill>
              </a14:hiddenFill>
            </a:ext>
          </a:extLst>
        </p:spPr>
      </p:pic>
      <p:pic>
        <p:nvPicPr>
          <p:cNvPr id="3096" name="Picture 24" descr="Гримм (6-й сезон) — Википедия">
            <a:hlinkClick r:id="rId9"/>
            <a:extLst>
              <a:ext uri="{FF2B5EF4-FFF2-40B4-BE49-F238E27FC236}">
                <a16:creationId xmlns:a16="http://schemas.microsoft.com/office/drawing/2014/main" id="{86E0F4A8-3B3C-4272-8B74-33B035B63FF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921842" y="3275486"/>
            <a:ext cx="1271694" cy="1695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0465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277" name="Rectangle 11276">
            <a:extLst>
              <a:ext uri="{FF2B5EF4-FFF2-40B4-BE49-F238E27FC236}">
                <a16:creationId xmlns:a16="http://schemas.microsoft.com/office/drawing/2014/main" id="{FB086A90-4320-4D3E-B0DE-DD032F6F63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79" name="Freeform: Shape 11278">
            <a:extLst>
              <a:ext uri="{FF2B5EF4-FFF2-40B4-BE49-F238E27FC236}">
                <a16:creationId xmlns:a16="http://schemas.microsoft.com/office/drawing/2014/main" id="{9977A6CF-B324-4C10-915F-BA70BCF4C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38599">
            <a:off x="286403" y="-78705"/>
            <a:ext cx="3307934" cy="2252859"/>
          </a:xfrm>
          <a:custGeom>
            <a:avLst/>
            <a:gdLst>
              <a:gd name="connsiteX0" fmla="*/ 0 w 3683338"/>
              <a:gd name="connsiteY0" fmla="*/ 0 h 2508526"/>
              <a:gd name="connsiteX1" fmla="*/ 3683338 w 3683338"/>
              <a:gd name="connsiteY1" fmla="*/ 173058 h 2508526"/>
              <a:gd name="connsiteX2" fmla="*/ 3683338 w 3683338"/>
              <a:gd name="connsiteY2" fmla="*/ 2508526 h 2508526"/>
              <a:gd name="connsiteX3" fmla="*/ 0 w 3683338"/>
              <a:gd name="connsiteY3" fmla="*/ 2508526 h 2508526"/>
            </a:gdLst>
            <a:ahLst/>
            <a:cxnLst>
              <a:cxn ang="0">
                <a:pos x="connsiteX0" y="connsiteY0"/>
              </a:cxn>
              <a:cxn ang="0">
                <a:pos x="connsiteX1" y="connsiteY1"/>
              </a:cxn>
              <a:cxn ang="0">
                <a:pos x="connsiteX2" y="connsiteY2"/>
              </a:cxn>
              <a:cxn ang="0">
                <a:pos x="connsiteX3" y="connsiteY3"/>
              </a:cxn>
            </a:cxnLst>
            <a:rect l="l" t="t" r="r" b="b"/>
            <a:pathLst>
              <a:path w="3683338" h="2508526">
                <a:moveTo>
                  <a:pt x="0" y="0"/>
                </a:moveTo>
                <a:lnTo>
                  <a:pt x="3683338" y="173058"/>
                </a:lnTo>
                <a:lnTo>
                  <a:pt x="3683338" y="2508526"/>
                </a:lnTo>
                <a:lnTo>
                  <a:pt x="0" y="2508526"/>
                </a:lnTo>
                <a:close/>
              </a:path>
            </a:pathLst>
          </a:cu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281" name="Freeform: Shape 11280">
            <a:extLst>
              <a:ext uri="{FF2B5EF4-FFF2-40B4-BE49-F238E27FC236}">
                <a16:creationId xmlns:a16="http://schemas.microsoft.com/office/drawing/2014/main" id="{EFA08158-16DF-4C57-A5B1-554C99ED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3419" y="-16902"/>
            <a:ext cx="3185394" cy="2138442"/>
          </a:xfrm>
          <a:custGeom>
            <a:avLst/>
            <a:gdLst>
              <a:gd name="connsiteX0" fmla="*/ 0 w 3546891"/>
              <a:gd name="connsiteY0" fmla="*/ 0 h 2381125"/>
              <a:gd name="connsiteX1" fmla="*/ 3444555 w 3546891"/>
              <a:gd name="connsiteY1" fmla="*/ 0 h 2381125"/>
              <a:gd name="connsiteX2" fmla="*/ 3546891 w 3546891"/>
              <a:gd name="connsiteY2" fmla="*/ 2231856 h 2381125"/>
              <a:gd name="connsiteX3" fmla="*/ 1021881 w 3546891"/>
              <a:gd name="connsiteY3" fmla="*/ 2344845 h 2381125"/>
              <a:gd name="connsiteX4" fmla="*/ 962438 w 3546891"/>
              <a:gd name="connsiteY4" fmla="*/ 2347467 h 2381125"/>
              <a:gd name="connsiteX5" fmla="*/ 765129 w 3546891"/>
              <a:gd name="connsiteY5" fmla="*/ 2355461 h 2381125"/>
              <a:gd name="connsiteX6" fmla="*/ 662819 w 3546891"/>
              <a:gd name="connsiteY6" fmla="*/ 2360747 h 2381125"/>
              <a:gd name="connsiteX7" fmla="*/ 617224 w 3546891"/>
              <a:gd name="connsiteY7" fmla="*/ 2367934 h 2381125"/>
              <a:gd name="connsiteX8" fmla="*/ 451470 w 3546891"/>
              <a:gd name="connsiteY8" fmla="*/ 2365251 h 2381125"/>
              <a:gd name="connsiteX9" fmla="*/ 323384 w 3546891"/>
              <a:gd name="connsiteY9" fmla="*/ 2371103 h 2381125"/>
              <a:gd name="connsiteX10" fmla="*/ 184383 w 3546891"/>
              <a:gd name="connsiteY10" fmla="*/ 2381125 h 2381125"/>
              <a:gd name="connsiteX11" fmla="*/ 144407 w 3546891"/>
              <a:gd name="connsiteY11" fmla="*/ 2379301 h 2381125"/>
              <a:gd name="connsiteX12" fmla="*/ 136452 w 3546891"/>
              <a:gd name="connsiteY12" fmla="*/ 2379625 h 2381125"/>
              <a:gd name="connsiteX13" fmla="*/ 107902 w 3546891"/>
              <a:gd name="connsiteY13" fmla="*/ 2353257 h 2381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546891" h="2381125">
                <a:moveTo>
                  <a:pt x="0" y="0"/>
                </a:moveTo>
                <a:lnTo>
                  <a:pt x="3444555" y="0"/>
                </a:lnTo>
                <a:lnTo>
                  <a:pt x="3546891" y="2231856"/>
                </a:lnTo>
                <a:cubicBezTo>
                  <a:pt x="2705221" y="2269519"/>
                  <a:pt x="1863551" y="2307182"/>
                  <a:pt x="1021881" y="2344845"/>
                </a:cubicBezTo>
                <a:lnTo>
                  <a:pt x="962438" y="2347467"/>
                </a:lnTo>
                <a:cubicBezTo>
                  <a:pt x="864091" y="2351303"/>
                  <a:pt x="863475" y="2351625"/>
                  <a:pt x="765129" y="2355461"/>
                </a:cubicBezTo>
                <a:cubicBezTo>
                  <a:pt x="731025" y="2357223"/>
                  <a:pt x="696923" y="2358985"/>
                  <a:pt x="662819" y="2360747"/>
                </a:cubicBezTo>
                <a:lnTo>
                  <a:pt x="617224" y="2367934"/>
                </a:lnTo>
                <a:cubicBezTo>
                  <a:pt x="555028" y="2373569"/>
                  <a:pt x="495857" y="2357025"/>
                  <a:pt x="451470" y="2365251"/>
                </a:cubicBezTo>
                <a:cubicBezTo>
                  <a:pt x="407568" y="2367257"/>
                  <a:pt x="367286" y="2369097"/>
                  <a:pt x="323384" y="2371103"/>
                </a:cubicBezTo>
                <a:lnTo>
                  <a:pt x="184383" y="2381125"/>
                </a:lnTo>
                <a:lnTo>
                  <a:pt x="144407" y="2379301"/>
                </a:lnTo>
                <a:cubicBezTo>
                  <a:pt x="141756" y="2379410"/>
                  <a:pt x="139104" y="2379517"/>
                  <a:pt x="136452" y="2379625"/>
                </a:cubicBezTo>
                <a:cubicBezTo>
                  <a:pt x="121400" y="2380277"/>
                  <a:pt x="108644" y="2368492"/>
                  <a:pt x="107902" y="2353257"/>
                </a:cubicBezTo>
                <a:close/>
              </a:path>
            </a:pathLst>
          </a:cu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268" name="Picture 4" descr="21 Ukrainian Desserts You Need to Try - Nomad Paradise">
            <a:extLst>
              <a:ext uri="{FF2B5EF4-FFF2-40B4-BE49-F238E27FC236}">
                <a16:creationId xmlns:a16="http://schemas.microsoft.com/office/drawing/2014/main" id="{176A801E-5700-40A8-8E5E-86F8E0936D60}"/>
              </a:ext>
            </a:extLst>
          </p:cNvPr>
          <p:cNvPicPr>
            <a:picLocks noChangeAspect="1" noChangeArrowheads="1"/>
          </p:cNvPicPr>
          <p:nvPr/>
        </p:nvPicPr>
        <p:blipFill rotWithShape="1">
          <a:blip r:embed="rId3">
            <a:alphaModFix amt="84000"/>
            <a:extLst>
              <a:ext uri="{28A0092B-C50C-407E-A947-70E740481C1C}">
                <a14:useLocalDpi xmlns:a14="http://schemas.microsoft.com/office/drawing/2010/main" val="0"/>
              </a:ext>
            </a:extLst>
          </a:blip>
          <a:srcRect l="875" r="-4" b="-4"/>
          <a:stretch/>
        </p:blipFill>
        <p:spPr bwMode="auto">
          <a:xfrm>
            <a:off x="351531" y="-16445"/>
            <a:ext cx="3185394" cy="2138442"/>
          </a:xfrm>
          <a:custGeom>
            <a:avLst/>
            <a:gdLst/>
            <a:ahLst/>
            <a:cxnLst/>
            <a:rect l="l" t="t" r="r" b="b"/>
            <a:pathLst>
              <a:path w="3185394" h="2138442">
                <a:moveTo>
                  <a:pt x="0" y="0"/>
                </a:moveTo>
                <a:lnTo>
                  <a:pt x="3093488" y="0"/>
                </a:lnTo>
                <a:lnTo>
                  <a:pt x="3185394" y="2004386"/>
                </a:lnTo>
                <a:cubicBezTo>
                  <a:pt x="2429507" y="2038211"/>
                  <a:pt x="1673619" y="2072035"/>
                  <a:pt x="917732" y="2105860"/>
                </a:cubicBezTo>
                <a:lnTo>
                  <a:pt x="864347" y="2108215"/>
                </a:lnTo>
                <a:cubicBezTo>
                  <a:pt x="776023" y="2111660"/>
                  <a:pt x="775470" y="2111949"/>
                  <a:pt x="687148" y="2115394"/>
                </a:cubicBezTo>
                <a:cubicBezTo>
                  <a:pt x="656519" y="2116976"/>
                  <a:pt x="625893" y="2118559"/>
                  <a:pt x="595265" y="2120141"/>
                </a:cubicBezTo>
                <a:lnTo>
                  <a:pt x="554317" y="2126596"/>
                </a:lnTo>
                <a:cubicBezTo>
                  <a:pt x="498460" y="2131656"/>
                  <a:pt x="445320" y="2116798"/>
                  <a:pt x="405457" y="2124186"/>
                </a:cubicBezTo>
                <a:cubicBezTo>
                  <a:pt x="366029" y="2125988"/>
                  <a:pt x="329853" y="2127640"/>
                  <a:pt x="290425" y="2129442"/>
                </a:cubicBezTo>
                <a:lnTo>
                  <a:pt x="165591" y="2138442"/>
                </a:lnTo>
                <a:lnTo>
                  <a:pt x="129689" y="2136804"/>
                </a:lnTo>
                <a:cubicBezTo>
                  <a:pt x="127308" y="2136902"/>
                  <a:pt x="124927" y="2136998"/>
                  <a:pt x="122545" y="2137095"/>
                </a:cubicBezTo>
                <a:cubicBezTo>
                  <a:pt x="109027" y="2137681"/>
                  <a:pt x="97571" y="2127097"/>
                  <a:pt x="96905" y="2113414"/>
                </a:cubicBezTo>
                <a:close/>
              </a:path>
            </a:pathLst>
          </a:custGeom>
          <a:noFill/>
          <a:extLst>
            <a:ext uri="{909E8E84-426E-40DD-AFC4-6F175D3DCCD1}">
              <a14:hiddenFill xmlns:a14="http://schemas.microsoft.com/office/drawing/2010/main">
                <a:solidFill>
                  <a:srgbClr val="FFFFFF"/>
                </a:solidFill>
              </a14:hiddenFill>
            </a:ext>
          </a:extLst>
        </p:spPr>
      </p:pic>
      <p:sp>
        <p:nvSpPr>
          <p:cNvPr id="11283" name="Rectangle 11282">
            <a:extLst>
              <a:ext uri="{FF2B5EF4-FFF2-40B4-BE49-F238E27FC236}">
                <a16:creationId xmlns:a16="http://schemas.microsoft.com/office/drawing/2014/main" id="{F77730E3-47D8-4CCC-AB5C-16F1475ED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631954">
            <a:off x="2600474" y="4043913"/>
            <a:ext cx="3307934" cy="2513351"/>
          </a:xfrm>
          <a:prstGeom prst="rect">
            <a:avLst/>
          </a:pr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85" name="Freeform: Shape 11284">
            <a:extLst>
              <a:ext uri="{FF2B5EF4-FFF2-40B4-BE49-F238E27FC236}">
                <a16:creationId xmlns:a16="http://schemas.microsoft.com/office/drawing/2014/main" id="{723DCF1B-4E42-4C9D-8243-66A614C5B1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027972">
            <a:off x="3086936" y="3761836"/>
            <a:ext cx="2325304" cy="3094562"/>
          </a:xfrm>
          <a:custGeom>
            <a:avLst/>
            <a:gdLst>
              <a:gd name="connsiteX0" fmla="*/ 0 w 2593269"/>
              <a:gd name="connsiteY0" fmla="*/ 2215569 h 3452654"/>
              <a:gd name="connsiteX1" fmla="*/ 4751 w 2593269"/>
              <a:gd name="connsiteY1" fmla="*/ 2196610 h 3452654"/>
              <a:gd name="connsiteX2" fmla="*/ 2774 w 2593269"/>
              <a:gd name="connsiteY2" fmla="*/ 2183813 h 3452654"/>
              <a:gd name="connsiteX3" fmla="*/ 7865 w 2593269"/>
              <a:gd name="connsiteY3" fmla="*/ 2159978 h 3452654"/>
              <a:gd name="connsiteX4" fmla="*/ 12554 w 2593269"/>
              <a:gd name="connsiteY4" fmla="*/ 2125112 h 3452654"/>
              <a:gd name="connsiteX5" fmla="*/ 17553 w 2593269"/>
              <a:gd name="connsiteY5" fmla="*/ 2101110 h 3452654"/>
              <a:gd name="connsiteX6" fmla="*/ 19083 w 2593269"/>
              <a:gd name="connsiteY6" fmla="*/ 2096482 h 3452654"/>
              <a:gd name="connsiteX7" fmla="*/ 19083 w 2593269"/>
              <a:gd name="connsiteY7" fmla="*/ 1939430 h 3452654"/>
              <a:gd name="connsiteX8" fmla="*/ 17372 w 2593269"/>
              <a:gd name="connsiteY8" fmla="*/ 1927844 h 3452654"/>
              <a:gd name="connsiteX9" fmla="*/ 19083 w 2593269"/>
              <a:gd name="connsiteY9" fmla="*/ 1888758 h 3452654"/>
              <a:gd name="connsiteX10" fmla="*/ 16752 w 2593269"/>
              <a:gd name="connsiteY10" fmla="*/ 1883082 h 3452654"/>
              <a:gd name="connsiteX11" fmla="*/ 19083 w 2593269"/>
              <a:gd name="connsiteY11" fmla="*/ 1844870 h 3452654"/>
              <a:gd name="connsiteX12" fmla="*/ 17104 w 2593269"/>
              <a:gd name="connsiteY12" fmla="*/ 1803002 h 3452654"/>
              <a:gd name="connsiteX13" fmla="*/ 11785 w 2593269"/>
              <a:gd name="connsiteY13" fmla="*/ 1799876 h 3452654"/>
              <a:gd name="connsiteX14" fmla="*/ 11317 w 2593269"/>
              <a:gd name="connsiteY14" fmla="*/ 1790694 h 3452654"/>
              <a:gd name="connsiteX15" fmla="*/ 11419 w 2593269"/>
              <a:gd name="connsiteY15" fmla="*/ 1776238 h 3452654"/>
              <a:gd name="connsiteX16" fmla="*/ 17002 w 2593269"/>
              <a:gd name="connsiteY16" fmla="*/ 1743859 h 3452654"/>
              <a:gd name="connsiteX17" fmla="*/ 15104 w 2593269"/>
              <a:gd name="connsiteY17" fmla="*/ 0 h 3452654"/>
              <a:gd name="connsiteX18" fmla="*/ 2562730 w 2593269"/>
              <a:gd name="connsiteY18" fmla="*/ 0 h 3452654"/>
              <a:gd name="connsiteX19" fmla="*/ 2589876 w 2593269"/>
              <a:gd name="connsiteY19" fmla="*/ 27148 h 3452654"/>
              <a:gd name="connsiteX20" fmla="*/ 2592792 w 2593269"/>
              <a:gd name="connsiteY20" fmla="*/ 3450901 h 3452654"/>
              <a:gd name="connsiteX21" fmla="*/ 2592790 w 2593269"/>
              <a:gd name="connsiteY21" fmla="*/ 3452654 h 3452654"/>
              <a:gd name="connsiteX22" fmla="*/ 42505 w 2593269"/>
              <a:gd name="connsiteY22" fmla="*/ 3452654 h 3452654"/>
              <a:gd name="connsiteX23" fmla="*/ 19083 w 2593269"/>
              <a:gd name="connsiteY23" fmla="*/ 3436827 h 3452654"/>
              <a:gd name="connsiteX24" fmla="*/ 19083 w 2593269"/>
              <a:gd name="connsiteY24" fmla="*/ 2717567 h 3452654"/>
              <a:gd name="connsiteX25" fmla="*/ 12492 w 2593269"/>
              <a:gd name="connsiteY25" fmla="*/ 2694089 h 3452654"/>
              <a:gd name="connsiteX26" fmla="*/ 19083 w 2593269"/>
              <a:gd name="connsiteY26" fmla="*/ 2669941 h 3452654"/>
              <a:gd name="connsiteX27" fmla="*/ 19083 w 2593269"/>
              <a:gd name="connsiteY27" fmla="*/ 2348137 h 3452654"/>
              <a:gd name="connsiteX28" fmla="*/ 19083 w 2593269"/>
              <a:gd name="connsiteY28" fmla="*/ 2305422 h 3452654"/>
              <a:gd name="connsiteX29" fmla="*/ 12059 w 2593269"/>
              <a:gd name="connsiteY29" fmla="*/ 2281564 h 3452654"/>
              <a:gd name="connsiteX30" fmla="*/ 4009 w 2593269"/>
              <a:gd name="connsiteY30" fmla="*/ 2257171 h 3452654"/>
              <a:gd name="connsiteX31" fmla="*/ 538 w 2593269"/>
              <a:gd name="connsiteY31" fmla="*/ 2233665 h 3452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93269" h="3452654">
                <a:moveTo>
                  <a:pt x="0" y="2215569"/>
                </a:moveTo>
                <a:lnTo>
                  <a:pt x="4751" y="2196610"/>
                </a:lnTo>
                <a:cubicBezTo>
                  <a:pt x="5212" y="2191317"/>
                  <a:pt x="2255" y="2189918"/>
                  <a:pt x="2774" y="2183813"/>
                </a:cubicBezTo>
                <a:lnTo>
                  <a:pt x="7865" y="2159978"/>
                </a:lnTo>
                <a:lnTo>
                  <a:pt x="12554" y="2125112"/>
                </a:lnTo>
                <a:lnTo>
                  <a:pt x="17553" y="2101110"/>
                </a:lnTo>
                <a:lnTo>
                  <a:pt x="19083" y="2096482"/>
                </a:lnTo>
                <a:lnTo>
                  <a:pt x="19083" y="1939430"/>
                </a:lnTo>
                <a:lnTo>
                  <a:pt x="17372" y="1927844"/>
                </a:lnTo>
                <a:lnTo>
                  <a:pt x="19083" y="1888758"/>
                </a:lnTo>
                <a:lnTo>
                  <a:pt x="16752" y="1883082"/>
                </a:lnTo>
                <a:lnTo>
                  <a:pt x="19083" y="1844870"/>
                </a:lnTo>
                <a:cubicBezTo>
                  <a:pt x="18753" y="1832215"/>
                  <a:pt x="19274" y="1810287"/>
                  <a:pt x="17104" y="1803002"/>
                </a:cubicBezTo>
                <a:lnTo>
                  <a:pt x="11785" y="1799876"/>
                </a:lnTo>
                <a:lnTo>
                  <a:pt x="11317" y="1790694"/>
                </a:lnTo>
                <a:cubicBezTo>
                  <a:pt x="11725" y="1790022"/>
                  <a:pt x="11385" y="1776784"/>
                  <a:pt x="11419" y="1776238"/>
                </a:cubicBezTo>
                <a:lnTo>
                  <a:pt x="17002" y="1743859"/>
                </a:lnTo>
                <a:lnTo>
                  <a:pt x="15104" y="0"/>
                </a:lnTo>
                <a:lnTo>
                  <a:pt x="2562730" y="0"/>
                </a:lnTo>
                <a:cubicBezTo>
                  <a:pt x="2577707" y="43"/>
                  <a:pt x="2589838" y="12172"/>
                  <a:pt x="2589876" y="27148"/>
                </a:cubicBezTo>
                <a:cubicBezTo>
                  <a:pt x="2592987" y="569471"/>
                  <a:pt x="2593958" y="2217510"/>
                  <a:pt x="2592792" y="3450901"/>
                </a:cubicBezTo>
                <a:lnTo>
                  <a:pt x="2592790" y="3452654"/>
                </a:lnTo>
                <a:lnTo>
                  <a:pt x="42505" y="3452654"/>
                </a:lnTo>
                <a:cubicBezTo>
                  <a:pt x="29573" y="3452604"/>
                  <a:pt x="19117" y="3445541"/>
                  <a:pt x="19083" y="3436827"/>
                </a:cubicBezTo>
                <a:lnTo>
                  <a:pt x="19083" y="2717567"/>
                </a:lnTo>
                <a:lnTo>
                  <a:pt x="12492" y="2694089"/>
                </a:lnTo>
                <a:cubicBezTo>
                  <a:pt x="12783" y="2680913"/>
                  <a:pt x="16887" y="2677990"/>
                  <a:pt x="19083" y="2669941"/>
                </a:cubicBezTo>
                <a:lnTo>
                  <a:pt x="19083" y="2348137"/>
                </a:lnTo>
                <a:lnTo>
                  <a:pt x="19083" y="2305422"/>
                </a:lnTo>
                <a:lnTo>
                  <a:pt x="12059" y="2281564"/>
                </a:lnTo>
                <a:cubicBezTo>
                  <a:pt x="17675" y="2271966"/>
                  <a:pt x="6693" y="2264946"/>
                  <a:pt x="4009" y="2257171"/>
                </a:cubicBezTo>
                <a:lnTo>
                  <a:pt x="538" y="2233665"/>
                </a:lnTo>
                <a:close/>
              </a:path>
            </a:pathLst>
          </a:custGeom>
          <a:blipFill>
            <a:blip r:embed="rId2"/>
            <a:tile tx="0" ty="0" sx="100000" sy="100000" flip="none" algn="tl"/>
          </a:blipFill>
          <a:ln w="9525" cap="flat">
            <a:noFill/>
            <a:prstDash val="solid"/>
            <a:miter/>
          </a:ln>
        </p:spPr>
        <p:txBody>
          <a:bodyPr wrap="square" rtlCol="0" anchor="ctr">
            <a:noAutofit/>
          </a:bodyPr>
          <a:lstStyle/>
          <a:p>
            <a:endParaRPr lang="en-US"/>
          </a:p>
        </p:txBody>
      </p:sp>
      <p:pic>
        <p:nvPicPr>
          <p:cNvPr id="11272" name="Picture 8" descr="Top 15 most Delicious Sweets in Ukraine - Etnocook">
            <a:extLst>
              <a:ext uri="{FF2B5EF4-FFF2-40B4-BE49-F238E27FC236}">
                <a16:creationId xmlns:a16="http://schemas.microsoft.com/office/drawing/2014/main" id="{43CDC81A-6836-46F2-881C-E067AA5B251D}"/>
              </a:ext>
            </a:extLst>
          </p:cNvPr>
          <p:cNvPicPr>
            <a:picLocks noChangeAspect="1" noChangeArrowheads="1"/>
          </p:cNvPicPr>
          <p:nvPr/>
        </p:nvPicPr>
        <p:blipFill rotWithShape="1">
          <a:blip r:embed="rId4">
            <a:alphaModFix amt="85000"/>
            <a:extLst>
              <a:ext uri="{28A0092B-C50C-407E-A947-70E740481C1C}">
                <a14:useLocalDpi xmlns:a14="http://schemas.microsoft.com/office/drawing/2010/main" val="0"/>
              </a:ext>
            </a:extLst>
          </a:blip>
          <a:srcRect l="4924" r="8522" b="-2"/>
          <a:stretch/>
        </p:blipFill>
        <p:spPr bwMode="auto">
          <a:xfrm>
            <a:off x="2647872" y="4071411"/>
            <a:ext cx="3203785" cy="2463229"/>
          </a:xfrm>
          <a:custGeom>
            <a:avLst/>
            <a:gdLst/>
            <a:ahLst/>
            <a:cxnLst/>
            <a:rect l="l" t="t" r="r" b="b"/>
            <a:pathLst>
              <a:path w="3203785" h="2463229">
                <a:moveTo>
                  <a:pt x="3089368" y="0"/>
                </a:moveTo>
                <a:lnTo>
                  <a:pt x="3203752" y="2283900"/>
                </a:lnTo>
                <a:cubicBezTo>
                  <a:pt x="3204287" y="2295483"/>
                  <a:pt x="3198434" y="2305164"/>
                  <a:pt x="3190635" y="2305585"/>
                </a:cubicBezTo>
                <a:lnTo>
                  <a:pt x="2546780" y="2337831"/>
                </a:lnTo>
                <a:lnTo>
                  <a:pt x="2526059" y="2344786"/>
                </a:lnTo>
                <a:cubicBezTo>
                  <a:pt x="2514251" y="2345116"/>
                  <a:pt x="2511450" y="2341572"/>
                  <a:pt x="2504147" y="2339966"/>
                </a:cubicBezTo>
                <a:lnTo>
                  <a:pt x="2216080" y="2354393"/>
                </a:lnTo>
                <a:lnTo>
                  <a:pt x="2177843" y="2356308"/>
                </a:lnTo>
                <a:lnTo>
                  <a:pt x="2156801" y="2363668"/>
                </a:lnTo>
                <a:cubicBezTo>
                  <a:pt x="2147957" y="2359069"/>
                  <a:pt x="2142166" y="2369218"/>
                  <a:pt x="2135326" y="2371971"/>
                </a:cubicBezTo>
                <a:lnTo>
                  <a:pt x="2114440" y="2376133"/>
                </a:lnTo>
                <a:lnTo>
                  <a:pt x="2098265" y="2377426"/>
                </a:lnTo>
                <a:lnTo>
                  <a:pt x="2081081" y="2374021"/>
                </a:lnTo>
                <a:cubicBezTo>
                  <a:pt x="2076322" y="2373846"/>
                  <a:pt x="2075202" y="2376557"/>
                  <a:pt x="2069714" y="2376366"/>
                </a:cubicBezTo>
                <a:lnTo>
                  <a:pt x="2048150" y="2372875"/>
                </a:lnTo>
                <a:lnTo>
                  <a:pt x="2016729" y="2370239"/>
                </a:lnTo>
                <a:lnTo>
                  <a:pt x="1995019" y="2366838"/>
                </a:lnTo>
                <a:lnTo>
                  <a:pt x="1990807" y="2365675"/>
                </a:lnTo>
                <a:lnTo>
                  <a:pt x="1850220" y="2372716"/>
                </a:lnTo>
                <a:lnTo>
                  <a:pt x="1839926" y="2374768"/>
                </a:lnTo>
                <a:lnTo>
                  <a:pt x="1804861" y="2374988"/>
                </a:lnTo>
                <a:lnTo>
                  <a:pt x="1799884" y="2377330"/>
                </a:lnTo>
                <a:lnTo>
                  <a:pt x="1765574" y="2376956"/>
                </a:lnTo>
                <a:cubicBezTo>
                  <a:pt x="1754260" y="2377818"/>
                  <a:pt x="1734608" y="2378335"/>
                  <a:pt x="1728184" y="2380605"/>
                </a:cubicBezTo>
                <a:lnTo>
                  <a:pt x="1725624" y="2385508"/>
                </a:lnTo>
                <a:lnTo>
                  <a:pt x="1717425" y="2386339"/>
                </a:lnTo>
                <a:cubicBezTo>
                  <a:pt x="1716806" y="2386004"/>
                  <a:pt x="1704971" y="2386902"/>
                  <a:pt x="1704480" y="2386896"/>
                </a:cubicBezTo>
                <a:lnTo>
                  <a:pt x="1675246" y="2383348"/>
                </a:lnTo>
                <a:lnTo>
                  <a:pt x="114292" y="2463229"/>
                </a:lnTo>
                <a:lnTo>
                  <a:pt x="28" y="181711"/>
                </a:lnTo>
                <a:cubicBezTo>
                  <a:pt x="-605" y="168296"/>
                  <a:pt x="9708" y="156889"/>
                  <a:pt x="23112" y="156183"/>
                </a:cubicBezTo>
                <a:cubicBezTo>
                  <a:pt x="508440" y="129083"/>
                  <a:pt x="1983660" y="54329"/>
                  <a:pt x="3087799" y="77"/>
                </a:cubicBezTo>
                <a:close/>
              </a:path>
            </a:pathLst>
          </a:cu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F69A560-A3A8-418A-B102-4F799EF252EA}"/>
              </a:ext>
            </a:extLst>
          </p:cNvPr>
          <p:cNvSpPr>
            <a:spLocks noGrp="1"/>
          </p:cNvSpPr>
          <p:nvPr>
            <p:ph type="title"/>
          </p:nvPr>
        </p:nvSpPr>
        <p:spPr>
          <a:xfrm>
            <a:off x="5420658" y="4062508"/>
            <a:ext cx="6085541" cy="1461992"/>
          </a:xfrm>
        </p:spPr>
        <p:txBody>
          <a:bodyPr>
            <a:normAutofit/>
          </a:bodyPr>
          <a:lstStyle/>
          <a:p>
            <a:pPr>
              <a:lnSpc>
                <a:spcPct val="110000"/>
              </a:lnSpc>
            </a:pPr>
            <a:r>
              <a:rPr lang="en-US" dirty="0"/>
              <a:t>Ukrainian food</a:t>
            </a:r>
            <a:br>
              <a:rPr lang="en-US" dirty="0"/>
            </a:br>
            <a:endParaRPr lang="en-US"/>
          </a:p>
        </p:txBody>
      </p:sp>
      <p:sp>
        <p:nvSpPr>
          <p:cNvPr id="11287" name="Rectangle 11286">
            <a:extLst>
              <a:ext uri="{FF2B5EF4-FFF2-40B4-BE49-F238E27FC236}">
                <a16:creationId xmlns:a16="http://schemas.microsoft.com/office/drawing/2014/main" id="{DE67A79E-AA64-49DD-87B8-4F44DFAB2E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88" y="2363222"/>
            <a:ext cx="3134027" cy="2513351"/>
          </a:xfrm>
          <a:prstGeom prst="rect">
            <a:avLst/>
          </a:pr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89" name="Freeform: Shape 11288">
            <a:extLst>
              <a:ext uri="{FF2B5EF4-FFF2-40B4-BE49-F238E27FC236}">
                <a16:creationId xmlns:a16="http://schemas.microsoft.com/office/drawing/2014/main" id="{BF9BC716-9EE2-4342-B536-ED5A72C26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1958" y="2109284"/>
            <a:ext cx="2319155" cy="3023072"/>
          </a:xfrm>
          <a:custGeom>
            <a:avLst/>
            <a:gdLst>
              <a:gd name="connsiteX0" fmla="*/ 0 w 2319155"/>
              <a:gd name="connsiteY0" fmla="*/ 2619213 h 3023072"/>
              <a:gd name="connsiteX1" fmla="*/ 4517 w 2319155"/>
              <a:gd name="connsiteY1" fmla="*/ 2597488 h 3023072"/>
              <a:gd name="connsiteX2" fmla="*/ 11509 w 2319155"/>
              <a:gd name="connsiteY2" fmla="*/ 2593298 h 3023072"/>
              <a:gd name="connsiteX3" fmla="*/ 4111 w 2319155"/>
              <a:gd name="connsiteY3" fmla="*/ 2327646 h 3023072"/>
              <a:gd name="connsiteX4" fmla="*/ 4019 w 2319155"/>
              <a:gd name="connsiteY4" fmla="*/ 2274111 h 3023072"/>
              <a:gd name="connsiteX5" fmla="*/ 1548 w 2319155"/>
              <a:gd name="connsiteY5" fmla="*/ 0 h 3023072"/>
              <a:gd name="connsiteX6" fmla="*/ 2276565 w 2319155"/>
              <a:gd name="connsiteY6" fmla="*/ 0 h 3023072"/>
              <a:gd name="connsiteX7" fmla="*/ 2301090 w 2319155"/>
              <a:gd name="connsiteY7" fmla="*/ 24574 h 3023072"/>
              <a:gd name="connsiteX8" fmla="*/ 2304370 w 2319155"/>
              <a:gd name="connsiteY8" fmla="*/ 182363 h 3023072"/>
              <a:gd name="connsiteX9" fmla="*/ 2307432 w 2319155"/>
              <a:gd name="connsiteY9" fmla="*/ 254936 h 3023072"/>
              <a:gd name="connsiteX10" fmla="*/ 2310717 w 2319155"/>
              <a:gd name="connsiteY10" fmla="*/ 307359 h 3023072"/>
              <a:gd name="connsiteX11" fmla="*/ 2315493 w 2319155"/>
              <a:gd name="connsiteY11" fmla="*/ 360931 h 3023072"/>
              <a:gd name="connsiteX12" fmla="*/ 2317315 w 2319155"/>
              <a:gd name="connsiteY12" fmla="*/ 412001 h 3023072"/>
              <a:gd name="connsiteX13" fmla="*/ 2319100 w 2319155"/>
              <a:gd name="connsiteY13" fmla="*/ 423585 h 3023072"/>
              <a:gd name="connsiteX14" fmla="*/ 2310265 w 2319155"/>
              <a:gd name="connsiteY14" fmla="*/ 476720 h 3023072"/>
              <a:gd name="connsiteX15" fmla="*/ 2305749 w 2319155"/>
              <a:gd name="connsiteY15" fmla="*/ 498445 h 3023072"/>
              <a:gd name="connsiteX16" fmla="*/ 2310485 w 2319155"/>
              <a:gd name="connsiteY16" fmla="*/ 570452 h 3023072"/>
              <a:gd name="connsiteX17" fmla="*/ 2306246 w 2319155"/>
              <a:gd name="connsiteY17" fmla="*/ 821822 h 3023072"/>
              <a:gd name="connsiteX18" fmla="*/ 2308638 w 2319155"/>
              <a:gd name="connsiteY18" fmla="*/ 3023072 h 3023072"/>
              <a:gd name="connsiteX19" fmla="*/ 5898 w 2319155"/>
              <a:gd name="connsiteY19" fmla="*/ 3023072 h 3023072"/>
              <a:gd name="connsiteX20" fmla="*/ 5898 w 2319155"/>
              <a:gd name="connsiteY20" fmla="*/ 2782425 h 3023072"/>
              <a:gd name="connsiteX21" fmla="*/ 9110 w 2319155"/>
              <a:gd name="connsiteY21" fmla="*/ 2738750 h 3023072"/>
              <a:gd name="connsiteX22" fmla="*/ 6977 w 2319155"/>
              <a:gd name="connsiteY22" fmla="*/ 2689553 h 3023072"/>
              <a:gd name="connsiteX23" fmla="*/ 13607 w 2319155"/>
              <a:gd name="connsiteY23" fmla="*/ 2672348 h 302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319155" h="3023072">
                <a:moveTo>
                  <a:pt x="0" y="2619213"/>
                </a:moveTo>
                <a:lnTo>
                  <a:pt x="4517" y="2597488"/>
                </a:lnTo>
                <a:lnTo>
                  <a:pt x="11509" y="2593298"/>
                </a:lnTo>
                <a:cubicBezTo>
                  <a:pt x="10913" y="2504748"/>
                  <a:pt x="4707" y="2416197"/>
                  <a:pt x="4111" y="2327646"/>
                </a:cubicBezTo>
                <a:lnTo>
                  <a:pt x="4019" y="2274111"/>
                </a:lnTo>
                <a:cubicBezTo>
                  <a:pt x="3195" y="1516074"/>
                  <a:pt x="2372" y="758037"/>
                  <a:pt x="1548" y="0"/>
                </a:cubicBezTo>
                <a:lnTo>
                  <a:pt x="2276565" y="0"/>
                </a:lnTo>
                <a:cubicBezTo>
                  <a:pt x="2290095" y="39"/>
                  <a:pt x="2301056" y="11018"/>
                  <a:pt x="2301090" y="24574"/>
                </a:cubicBezTo>
                <a:cubicBezTo>
                  <a:pt x="2305724" y="70380"/>
                  <a:pt x="2303824" y="134207"/>
                  <a:pt x="2304370" y="182363"/>
                </a:cubicBezTo>
                <a:cubicBezTo>
                  <a:pt x="2304369" y="226077"/>
                  <a:pt x="2307433" y="211222"/>
                  <a:pt x="2307432" y="254936"/>
                </a:cubicBezTo>
                <a:lnTo>
                  <a:pt x="2310717" y="307359"/>
                </a:lnTo>
                <a:cubicBezTo>
                  <a:pt x="2313079" y="330677"/>
                  <a:pt x="2314394" y="343490"/>
                  <a:pt x="2315493" y="360931"/>
                </a:cubicBezTo>
                <a:lnTo>
                  <a:pt x="2317315" y="412001"/>
                </a:lnTo>
                <a:cubicBezTo>
                  <a:pt x="2316898" y="416793"/>
                  <a:pt x="2319570" y="418059"/>
                  <a:pt x="2319100" y="423585"/>
                </a:cubicBezTo>
                <a:lnTo>
                  <a:pt x="2310265" y="476720"/>
                </a:lnTo>
                <a:lnTo>
                  <a:pt x="2305749" y="498445"/>
                </a:lnTo>
                <a:lnTo>
                  <a:pt x="2310485" y="570452"/>
                </a:lnTo>
                <a:cubicBezTo>
                  <a:pt x="2310569" y="624348"/>
                  <a:pt x="2305521" y="389606"/>
                  <a:pt x="2306246" y="821822"/>
                </a:cubicBezTo>
                <a:lnTo>
                  <a:pt x="2308638" y="3023072"/>
                </a:lnTo>
                <a:lnTo>
                  <a:pt x="5898" y="3023072"/>
                </a:lnTo>
                <a:lnTo>
                  <a:pt x="5898" y="2782425"/>
                </a:lnTo>
                <a:lnTo>
                  <a:pt x="9110" y="2738750"/>
                </a:lnTo>
                <a:cubicBezTo>
                  <a:pt x="9334" y="2720477"/>
                  <a:pt x="6753" y="2707826"/>
                  <a:pt x="6977" y="2689553"/>
                </a:cubicBezTo>
                <a:cubicBezTo>
                  <a:pt x="7393" y="2684761"/>
                  <a:pt x="13138" y="2677874"/>
                  <a:pt x="13607" y="2672348"/>
                </a:cubicBezTo>
                <a:close/>
              </a:path>
            </a:pathLst>
          </a:custGeom>
          <a:blipFill>
            <a:blip r:embed="rId2"/>
            <a:tile tx="0" ty="0" sx="100000" sy="100000" flip="none" algn="tl"/>
          </a:blipFill>
          <a:ln w="9525" cap="flat">
            <a:noFill/>
            <a:prstDash val="solid"/>
            <a:miter/>
          </a:ln>
        </p:spPr>
        <p:txBody>
          <a:bodyPr wrap="square" rtlCol="0" anchor="ctr">
            <a:noAutofit/>
          </a:bodyPr>
          <a:lstStyle/>
          <a:p>
            <a:endParaRPr lang="en-US"/>
          </a:p>
        </p:txBody>
      </p:sp>
      <p:pic>
        <p:nvPicPr>
          <p:cNvPr id="11266" name="Picture 2" descr="10 Best Ukrainian Desserts">
            <a:extLst>
              <a:ext uri="{FF2B5EF4-FFF2-40B4-BE49-F238E27FC236}">
                <a16:creationId xmlns:a16="http://schemas.microsoft.com/office/drawing/2014/main" id="{9639A9C7-BC63-4B5A-93B0-033280EDDED7}"/>
              </a:ext>
            </a:extLst>
          </p:cNvPr>
          <p:cNvPicPr>
            <a:picLocks noChangeAspect="1" noChangeArrowheads="1"/>
          </p:cNvPicPr>
          <p:nvPr/>
        </p:nvPicPr>
        <p:blipFill rotWithShape="1">
          <a:blip r:embed="rId5">
            <a:alphaModFix amt="85000"/>
            <a:extLst>
              <a:ext uri="{28A0092B-C50C-407E-A947-70E740481C1C}">
                <a14:useLocalDpi xmlns:a14="http://schemas.microsoft.com/office/drawing/2010/main" val="0"/>
              </a:ext>
            </a:extLst>
          </a:blip>
          <a:srcRect l="2808" r="10448"/>
          <a:stretch/>
        </p:blipFill>
        <p:spPr bwMode="auto">
          <a:xfrm>
            <a:off x="-1885" y="2461700"/>
            <a:ext cx="3023073" cy="2319155"/>
          </a:xfrm>
          <a:custGeom>
            <a:avLst/>
            <a:gdLst/>
            <a:ahLst/>
            <a:cxnLst/>
            <a:rect l="l" t="t" r="r" b="b"/>
            <a:pathLst>
              <a:path w="3023073" h="2319155">
                <a:moveTo>
                  <a:pt x="403860" y="0"/>
                </a:moveTo>
                <a:lnTo>
                  <a:pt x="425585" y="4517"/>
                </a:lnTo>
                <a:lnTo>
                  <a:pt x="429775" y="11509"/>
                </a:lnTo>
                <a:cubicBezTo>
                  <a:pt x="518325" y="10913"/>
                  <a:pt x="606876" y="4707"/>
                  <a:pt x="695427" y="4111"/>
                </a:cubicBezTo>
                <a:lnTo>
                  <a:pt x="748962" y="4019"/>
                </a:lnTo>
                <a:cubicBezTo>
                  <a:pt x="1506999" y="3195"/>
                  <a:pt x="2265036" y="2372"/>
                  <a:pt x="3023073" y="1548"/>
                </a:cubicBezTo>
                <a:lnTo>
                  <a:pt x="3023073" y="2276565"/>
                </a:lnTo>
                <a:cubicBezTo>
                  <a:pt x="3023034" y="2290095"/>
                  <a:pt x="3012055" y="2301056"/>
                  <a:pt x="2998499" y="2301090"/>
                </a:cubicBezTo>
                <a:cubicBezTo>
                  <a:pt x="2952693" y="2305724"/>
                  <a:pt x="2888866" y="2303824"/>
                  <a:pt x="2840711" y="2304370"/>
                </a:cubicBezTo>
                <a:cubicBezTo>
                  <a:pt x="2796996" y="2304369"/>
                  <a:pt x="2811852" y="2307433"/>
                  <a:pt x="2768137" y="2307432"/>
                </a:cubicBezTo>
                <a:lnTo>
                  <a:pt x="2715714" y="2310717"/>
                </a:lnTo>
                <a:cubicBezTo>
                  <a:pt x="2692396" y="2313079"/>
                  <a:pt x="2679583" y="2314394"/>
                  <a:pt x="2662142" y="2315493"/>
                </a:cubicBezTo>
                <a:lnTo>
                  <a:pt x="2611072" y="2317315"/>
                </a:lnTo>
                <a:cubicBezTo>
                  <a:pt x="2606280" y="2316898"/>
                  <a:pt x="2605014" y="2319570"/>
                  <a:pt x="2599488" y="2319100"/>
                </a:cubicBezTo>
                <a:lnTo>
                  <a:pt x="2546353" y="2310265"/>
                </a:lnTo>
                <a:lnTo>
                  <a:pt x="2524628" y="2305749"/>
                </a:lnTo>
                <a:lnTo>
                  <a:pt x="2452621" y="2310485"/>
                </a:lnTo>
                <a:cubicBezTo>
                  <a:pt x="2398725" y="2310569"/>
                  <a:pt x="2633467" y="2305521"/>
                  <a:pt x="2201251" y="2306246"/>
                </a:cubicBezTo>
                <a:lnTo>
                  <a:pt x="0" y="2308638"/>
                </a:lnTo>
                <a:lnTo>
                  <a:pt x="0" y="5898"/>
                </a:lnTo>
                <a:lnTo>
                  <a:pt x="240648" y="5898"/>
                </a:lnTo>
                <a:lnTo>
                  <a:pt x="284323" y="9110"/>
                </a:lnTo>
                <a:cubicBezTo>
                  <a:pt x="302596" y="9334"/>
                  <a:pt x="315247" y="6753"/>
                  <a:pt x="333520" y="6977"/>
                </a:cubicBezTo>
                <a:cubicBezTo>
                  <a:pt x="338312" y="7393"/>
                  <a:pt x="345199" y="13137"/>
                  <a:pt x="350725" y="13607"/>
                </a:cubicBezTo>
                <a:close/>
              </a:path>
            </a:pathLst>
          </a:custGeom>
          <a:noFill/>
          <a:extLst>
            <a:ext uri="{909E8E84-426E-40DD-AFC4-6F175D3DCCD1}">
              <a14:hiddenFill xmlns:a14="http://schemas.microsoft.com/office/drawing/2010/main">
                <a:solidFill>
                  <a:srgbClr val="FFFFFF"/>
                </a:solidFill>
              </a14:hiddenFill>
            </a:ext>
          </a:extLst>
        </p:spPr>
      </p:pic>
      <p:sp>
        <p:nvSpPr>
          <p:cNvPr id="11291" name="Rectangle 11290">
            <a:extLst>
              <a:ext uri="{FF2B5EF4-FFF2-40B4-BE49-F238E27FC236}">
                <a16:creationId xmlns:a16="http://schemas.microsoft.com/office/drawing/2014/main" id="{6CAC15CB-853C-4019-AB14-BAFDF1A851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9865">
            <a:off x="2408201" y="1441645"/>
            <a:ext cx="3307934" cy="2513351"/>
          </a:xfrm>
          <a:prstGeom prst="rect">
            <a:avLst/>
          </a:prstGeom>
          <a:solidFill>
            <a:schemeClr val="tx1"/>
          </a:solidFill>
          <a:ln>
            <a:no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93" name="Freeform: Shape 11292">
            <a:extLst>
              <a:ext uri="{FF2B5EF4-FFF2-40B4-BE49-F238E27FC236}">
                <a16:creationId xmlns:a16="http://schemas.microsoft.com/office/drawing/2014/main" id="{28648CBB-F28A-4CB1-8FD6-D58EBD5063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565883">
            <a:off x="2894664" y="1137400"/>
            <a:ext cx="2325304" cy="3094562"/>
          </a:xfrm>
          <a:custGeom>
            <a:avLst/>
            <a:gdLst>
              <a:gd name="connsiteX0" fmla="*/ 0 w 2593269"/>
              <a:gd name="connsiteY0" fmla="*/ 2215569 h 3452654"/>
              <a:gd name="connsiteX1" fmla="*/ 4751 w 2593269"/>
              <a:gd name="connsiteY1" fmla="*/ 2196610 h 3452654"/>
              <a:gd name="connsiteX2" fmla="*/ 2774 w 2593269"/>
              <a:gd name="connsiteY2" fmla="*/ 2183813 h 3452654"/>
              <a:gd name="connsiteX3" fmla="*/ 7865 w 2593269"/>
              <a:gd name="connsiteY3" fmla="*/ 2159978 h 3452654"/>
              <a:gd name="connsiteX4" fmla="*/ 12554 w 2593269"/>
              <a:gd name="connsiteY4" fmla="*/ 2125112 h 3452654"/>
              <a:gd name="connsiteX5" fmla="*/ 17553 w 2593269"/>
              <a:gd name="connsiteY5" fmla="*/ 2101110 h 3452654"/>
              <a:gd name="connsiteX6" fmla="*/ 19083 w 2593269"/>
              <a:gd name="connsiteY6" fmla="*/ 2096482 h 3452654"/>
              <a:gd name="connsiteX7" fmla="*/ 19083 w 2593269"/>
              <a:gd name="connsiteY7" fmla="*/ 1939430 h 3452654"/>
              <a:gd name="connsiteX8" fmla="*/ 17372 w 2593269"/>
              <a:gd name="connsiteY8" fmla="*/ 1927844 h 3452654"/>
              <a:gd name="connsiteX9" fmla="*/ 19083 w 2593269"/>
              <a:gd name="connsiteY9" fmla="*/ 1888758 h 3452654"/>
              <a:gd name="connsiteX10" fmla="*/ 16752 w 2593269"/>
              <a:gd name="connsiteY10" fmla="*/ 1883082 h 3452654"/>
              <a:gd name="connsiteX11" fmla="*/ 19083 w 2593269"/>
              <a:gd name="connsiteY11" fmla="*/ 1844870 h 3452654"/>
              <a:gd name="connsiteX12" fmla="*/ 17104 w 2593269"/>
              <a:gd name="connsiteY12" fmla="*/ 1803002 h 3452654"/>
              <a:gd name="connsiteX13" fmla="*/ 11785 w 2593269"/>
              <a:gd name="connsiteY13" fmla="*/ 1799876 h 3452654"/>
              <a:gd name="connsiteX14" fmla="*/ 11317 w 2593269"/>
              <a:gd name="connsiteY14" fmla="*/ 1790694 h 3452654"/>
              <a:gd name="connsiteX15" fmla="*/ 11419 w 2593269"/>
              <a:gd name="connsiteY15" fmla="*/ 1776238 h 3452654"/>
              <a:gd name="connsiteX16" fmla="*/ 17002 w 2593269"/>
              <a:gd name="connsiteY16" fmla="*/ 1743859 h 3452654"/>
              <a:gd name="connsiteX17" fmla="*/ 15104 w 2593269"/>
              <a:gd name="connsiteY17" fmla="*/ 0 h 3452654"/>
              <a:gd name="connsiteX18" fmla="*/ 2562730 w 2593269"/>
              <a:gd name="connsiteY18" fmla="*/ 0 h 3452654"/>
              <a:gd name="connsiteX19" fmla="*/ 2589876 w 2593269"/>
              <a:gd name="connsiteY19" fmla="*/ 27148 h 3452654"/>
              <a:gd name="connsiteX20" fmla="*/ 2592792 w 2593269"/>
              <a:gd name="connsiteY20" fmla="*/ 3450901 h 3452654"/>
              <a:gd name="connsiteX21" fmla="*/ 2592790 w 2593269"/>
              <a:gd name="connsiteY21" fmla="*/ 3452654 h 3452654"/>
              <a:gd name="connsiteX22" fmla="*/ 42505 w 2593269"/>
              <a:gd name="connsiteY22" fmla="*/ 3452654 h 3452654"/>
              <a:gd name="connsiteX23" fmla="*/ 19083 w 2593269"/>
              <a:gd name="connsiteY23" fmla="*/ 3436827 h 3452654"/>
              <a:gd name="connsiteX24" fmla="*/ 19083 w 2593269"/>
              <a:gd name="connsiteY24" fmla="*/ 2717567 h 3452654"/>
              <a:gd name="connsiteX25" fmla="*/ 12492 w 2593269"/>
              <a:gd name="connsiteY25" fmla="*/ 2694089 h 3452654"/>
              <a:gd name="connsiteX26" fmla="*/ 19083 w 2593269"/>
              <a:gd name="connsiteY26" fmla="*/ 2669941 h 3452654"/>
              <a:gd name="connsiteX27" fmla="*/ 19083 w 2593269"/>
              <a:gd name="connsiteY27" fmla="*/ 2348137 h 3452654"/>
              <a:gd name="connsiteX28" fmla="*/ 19083 w 2593269"/>
              <a:gd name="connsiteY28" fmla="*/ 2305422 h 3452654"/>
              <a:gd name="connsiteX29" fmla="*/ 12059 w 2593269"/>
              <a:gd name="connsiteY29" fmla="*/ 2281564 h 3452654"/>
              <a:gd name="connsiteX30" fmla="*/ 4009 w 2593269"/>
              <a:gd name="connsiteY30" fmla="*/ 2257171 h 3452654"/>
              <a:gd name="connsiteX31" fmla="*/ 538 w 2593269"/>
              <a:gd name="connsiteY31" fmla="*/ 2233665 h 3452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93269" h="3452654">
                <a:moveTo>
                  <a:pt x="0" y="2215569"/>
                </a:moveTo>
                <a:lnTo>
                  <a:pt x="4751" y="2196610"/>
                </a:lnTo>
                <a:cubicBezTo>
                  <a:pt x="5212" y="2191317"/>
                  <a:pt x="2255" y="2189918"/>
                  <a:pt x="2774" y="2183813"/>
                </a:cubicBezTo>
                <a:lnTo>
                  <a:pt x="7865" y="2159978"/>
                </a:lnTo>
                <a:lnTo>
                  <a:pt x="12554" y="2125112"/>
                </a:lnTo>
                <a:lnTo>
                  <a:pt x="17553" y="2101110"/>
                </a:lnTo>
                <a:lnTo>
                  <a:pt x="19083" y="2096482"/>
                </a:lnTo>
                <a:lnTo>
                  <a:pt x="19083" y="1939430"/>
                </a:lnTo>
                <a:lnTo>
                  <a:pt x="17372" y="1927844"/>
                </a:lnTo>
                <a:lnTo>
                  <a:pt x="19083" y="1888758"/>
                </a:lnTo>
                <a:lnTo>
                  <a:pt x="16752" y="1883082"/>
                </a:lnTo>
                <a:lnTo>
                  <a:pt x="19083" y="1844870"/>
                </a:lnTo>
                <a:cubicBezTo>
                  <a:pt x="18753" y="1832215"/>
                  <a:pt x="19274" y="1810287"/>
                  <a:pt x="17104" y="1803002"/>
                </a:cubicBezTo>
                <a:lnTo>
                  <a:pt x="11785" y="1799876"/>
                </a:lnTo>
                <a:lnTo>
                  <a:pt x="11317" y="1790694"/>
                </a:lnTo>
                <a:cubicBezTo>
                  <a:pt x="11725" y="1790022"/>
                  <a:pt x="11385" y="1776784"/>
                  <a:pt x="11419" y="1776238"/>
                </a:cubicBezTo>
                <a:lnTo>
                  <a:pt x="17002" y="1743859"/>
                </a:lnTo>
                <a:lnTo>
                  <a:pt x="15104" y="0"/>
                </a:lnTo>
                <a:lnTo>
                  <a:pt x="2562730" y="0"/>
                </a:lnTo>
                <a:cubicBezTo>
                  <a:pt x="2577707" y="43"/>
                  <a:pt x="2589838" y="12172"/>
                  <a:pt x="2589876" y="27148"/>
                </a:cubicBezTo>
                <a:cubicBezTo>
                  <a:pt x="2592987" y="569471"/>
                  <a:pt x="2593958" y="2217510"/>
                  <a:pt x="2592792" y="3450901"/>
                </a:cubicBezTo>
                <a:lnTo>
                  <a:pt x="2592790" y="3452654"/>
                </a:lnTo>
                <a:lnTo>
                  <a:pt x="42505" y="3452654"/>
                </a:lnTo>
                <a:cubicBezTo>
                  <a:pt x="29573" y="3452604"/>
                  <a:pt x="19117" y="3445541"/>
                  <a:pt x="19083" y="3436827"/>
                </a:cubicBezTo>
                <a:lnTo>
                  <a:pt x="19083" y="2717567"/>
                </a:lnTo>
                <a:lnTo>
                  <a:pt x="12492" y="2694089"/>
                </a:lnTo>
                <a:cubicBezTo>
                  <a:pt x="12783" y="2680913"/>
                  <a:pt x="16887" y="2677990"/>
                  <a:pt x="19083" y="2669941"/>
                </a:cubicBezTo>
                <a:lnTo>
                  <a:pt x="19083" y="2348137"/>
                </a:lnTo>
                <a:lnTo>
                  <a:pt x="19083" y="2305422"/>
                </a:lnTo>
                <a:lnTo>
                  <a:pt x="12059" y="2281564"/>
                </a:lnTo>
                <a:cubicBezTo>
                  <a:pt x="17675" y="2271966"/>
                  <a:pt x="6693" y="2264946"/>
                  <a:pt x="4009" y="2257171"/>
                </a:cubicBezTo>
                <a:lnTo>
                  <a:pt x="538" y="2233665"/>
                </a:lnTo>
                <a:close/>
              </a:path>
            </a:pathLst>
          </a:custGeom>
          <a:blipFill>
            <a:blip r:embed="rId2"/>
            <a:tile tx="0" ty="0" sx="100000" sy="100000" flip="none" algn="tl"/>
          </a:blipFill>
          <a:ln w="9525" cap="flat">
            <a:noFill/>
            <a:prstDash val="solid"/>
            <a:miter/>
          </a:ln>
        </p:spPr>
        <p:txBody>
          <a:bodyPr wrap="square" rtlCol="0" anchor="ctr">
            <a:noAutofit/>
          </a:bodyPr>
          <a:lstStyle/>
          <a:p>
            <a:endParaRPr lang="en-US"/>
          </a:p>
        </p:txBody>
      </p:sp>
      <p:pic>
        <p:nvPicPr>
          <p:cNvPr id="11270" name="Picture 6" descr="Traditional Ukrainian Food. Ukrainian's love to eat. As a result… | by  Arthur Tkachenko | Medium">
            <a:extLst>
              <a:ext uri="{FF2B5EF4-FFF2-40B4-BE49-F238E27FC236}">
                <a16:creationId xmlns:a16="http://schemas.microsoft.com/office/drawing/2014/main" id="{7166F445-C39E-4682-8B3B-9435D08580BE}"/>
              </a:ext>
            </a:extLst>
          </p:cNvPr>
          <p:cNvPicPr>
            <a:picLocks noChangeAspect="1" noChangeArrowheads="1"/>
          </p:cNvPicPr>
          <p:nvPr/>
        </p:nvPicPr>
        <p:blipFill rotWithShape="1">
          <a:blip r:embed="rId6">
            <a:alphaModFix amt="85000"/>
            <a:extLst>
              <a:ext uri="{28A0092B-C50C-407E-A947-70E740481C1C}">
                <a14:useLocalDpi xmlns:a14="http://schemas.microsoft.com/office/drawing/2010/main" val="0"/>
              </a:ext>
            </a:extLst>
          </a:blip>
          <a:srcRect l="3575" r="9436" b="-4"/>
          <a:stretch/>
        </p:blipFill>
        <p:spPr bwMode="auto">
          <a:xfrm>
            <a:off x="2453891" y="1466972"/>
            <a:ext cx="3202446" cy="2449910"/>
          </a:xfrm>
          <a:custGeom>
            <a:avLst/>
            <a:gdLst/>
            <a:ahLst/>
            <a:cxnLst/>
            <a:rect l="l" t="t" r="r" b="b"/>
            <a:pathLst>
              <a:path w="3202446" h="2449910">
                <a:moveTo>
                  <a:pt x="125483" y="10"/>
                </a:moveTo>
                <a:lnTo>
                  <a:pt x="769395" y="31105"/>
                </a:lnTo>
                <a:lnTo>
                  <a:pt x="790698" y="26217"/>
                </a:lnTo>
                <a:cubicBezTo>
                  <a:pt x="802481" y="27047"/>
                  <a:pt x="804920" y="30849"/>
                  <a:pt x="812031" y="33164"/>
                </a:cubicBezTo>
                <a:lnTo>
                  <a:pt x="1100124" y="47076"/>
                </a:lnTo>
                <a:lnTo>
                  <a:pt x="1138364" y="48923"/>
                </a:lnTo>
                <a:lnTo>
                  <a:pt x="1160026" y="43664"/>
                </a:lnTo>
                <a:cubicBezTo>
                  <a:pt x="1168376" y="49108"/>
                  <a:pt x="1175136" y="39576"/>
                  <a:pt x="1182212" y="37508"/>
                </a:cubicBezTo>
                <a:lnTo>
                  <a:pt x="1203406" y="35416"/>
                </a:lnTo>
                <a:lnTo>
                  <a:pt x="1219629" y="35716"/>
                </a:lnTo>
                <a:lnTo>
                  <a:pt x="1236397" y="40791"/>
                </a:lnTo>
                <a:cubicBezTo>
                  <a:pt x="1241115" y="41433"/>
                  <a:pt x="1242496" y="38845"/>
                  <a:pt x="1247939" y="39574"/>
                </a:cubicBezTo>
                <a:lnTo>
                  <a:pt x="1269057" y="45164"/>
                </a:lnTo>
                <a:lnTo>
                  <a:pt x="1300067" y="50871"/>
                </a:lnTo>
                <a:lnTo>
                  <a:pt x="1321339" y="56386"/>
                </a:lnTo>
                <a:lnTo>
                  <a:pt x="1325416" y="57956"/>
                </a:lnTo>
                <a:lnTo>
                  <a:pt x="1466015" y="64746"/>
                </a:lnTo>
                <a:lnTo>
                  <a:pt x="1476462" y="63714"/>
                </a:lnTo>
                <a:lnTo>
                  <a:pt x="1511379" y="66936"/>
                </a:lnTo>
                <a:lnTo>
                  <a:pt x="1516561" y="65094"/>
                </a:lnTo>
                <a:lnTo>
                  <a:pt x="1550669" y="68834"/>
                </a:lnTo>
                <a:cubicBezTo>
                  <a:pt x="1562013" y="69085"/>
                  <a:pt x="1581621" y="70500"/>
                  <a:pt x="1588237" y="68871"/>
                </a:cubicBezTo>
                <a:lnTo>
                  <a:pt x="1591265" y="64243"/>
                </a:lnTo>
                <a:lnTo>
                  <a:pt x="1599506" y="64220"/>
                </a:lnTo>
                <a:cubicBezTo>
                  <a:pt x="1600090" y="64615"/>
                  <a:pt x="1611956" y="64883"/>
                  <a:pt x="1612443" y="64937"/>
                </a:cubicBezTo>
                <a:lnTo>
                  <a:pt x="1641189" y="71337"/>
                </a:lnTo>
                <a:lnTo>
                  <a:pt x="3202446" y="145027"/>
                </a:lnTo>
                <a:lnTo>
                  <a:pt x="3092260" y="2426746"/>
                </a:lnTo>
                <a:cubicBezTo>
                  <a:pt x="3091574" y="2440158"/>
                  <a:pt x="3080191" y="2450498"/>
                  <a:pt x="3066782" y="2449885"/>
                </a:cubicBezTo>
                <a:cubicBezTo>
                  <a:pt x="2581137" y="2429226"/>
                  <a:pt x="1105702" y="2358847"/>
                  <a:pt x="1569" y="2304481"/>
                </a:cubicBezTo>
                <a:lnTo>
                  <a:pt x="0" y="2304403"/>
                </a:lnTo>
                <a:lnTo>
                  <a:pt x="110301" y="20303"/>
                </a:lnTo>
                <a:cubicBezTo>
                  <a:pt x="110905" y="8723"/>
                  <a:pt x="117680" y="-336"/>
                  <a:pt x="125483" y="10"/>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74840609-FB3B-46C1-8793-5DCE8BAF39CD}"/>
              </a:ext>
            </a:extLst>
          </p:cNvPr>
          <p:cNvSpPr>
            <a:spLocks noGrp="1"/>
          </p:cNvSpPr>
          <p:nvPr>
            <p:ph idx="1"/>
          </p:nvPr>
        </p:nvSpPr>
        <p:spPr>
          <a:xfrm>
            <a:off x="6483612" y="975360"/>
            <a:ext cx="4739911" cy="2950623"/>
          </a:xfrm>
        </p:spPr>
        <p:txBody>
          <a:bodyPr>
            <a:normAutofit/>
          </a:bodyPr>
          <a:lstStyle/>
          <a:p>
            <a:r>
              <a:rPr lang="en-US" b="1" dirty="0"/>
              <a:t>Ukraine is county who have a lot of different dishes and all of them different  but special for all people. We plan a have a few days , when club members will bring their favorite food and we think most of this food will be Ukrainian. </a:t>
            </a:r>
          </a:p>
        </p:txBody>
      </p:sp>
      <p:sp>
        <p:nvSpPr>
          <p:cNvPr id="11295" name="Freeform: Shape 11294">
            <a:extLst>
              <a:ext uri="{FF2B5EF4-FFF2-40B4-BE49-F238E27FC236}">
                <a16:creationId xmlns:a16="http://schemas.microsoft.com/office/drawing/2014/main" id="{7F93EFBD-A1EB-4078-9E58-1F3D98B56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314386" y="4253657"/>
            <a:ext cx="444795" cy="1190006"/>
          </a:xfrm>
          <a:custGeom>
            <a:avLst/>
            <a:gdLst>
              <a:gd name="connsiteX0" fmla="*/ 0 w 555597"/>
              <a:gd name="connsiteY0" fmla="*/ 83880 h 1999290"/>
              <a:gd name="connsiteX1" fmla="*/ 49282 w 555597"/>
              <a:gd name="connsiteY1" fmla="*/ 71215 h 1999290"/>
              <a:gd name="connsiteX2" fmla="*/ 174397 w 555597"/>
              <a:gd name="connsiteY2" fmla="*/ 45224 h 1999290"/>
              <a:gd name="connsiteX3" fmla="*/ 242049 w 555597"/>
              <a:gd name="connsiteY3" fmla="*/ 54744 h 1999290"/>
              <a:gd name="connsiteX4" fmla="*/ 326503 w 555597"/>
              <a:gd name="connsiteY4" fmla="*/ 39434 h 1999290"/>
              <a:gd name="connsiteX5" fmla="*/ 343350 w 555597"/>
              <a:gd name="connsiteY5" fmla="*/ 40491 h 1999290"/>
              <a:gd name="connsiteX6" fmla="*/ 349790 w 555597"/>
              <a:gd name="connsiteY6" fmla="*/ 52348 h 1999290"/>
              <a:gd name="connsiteX7" fmla="*/ 355722 w 555597"/>
              <a:gd name="connsiteY7" fmla="*/ 54552 h 1999290"/>
              <a:gd name="connsiteX8" fmla="*/ 374741 w 555597"/>
              <a:gd name="connsiteY8" fmla="*/ 39676 h 1999290"/>
              <a:gd name="connsiteX9" fmla="*/ 469664 w 555597"/>
              <a:gd name="connsiteY9" fmla="*/ 48453 h 1999290"/>
              <a:gd name="connsiteX10" fmla="*/ 521607 w 555597"/>
              <a:gd name="connsiteY10" fmla="*/ 10408 h 1999290"/>
              <a:gd name="connsiteX11" fmla="*/ 555597 w 555597"/>
              <a:gd name="connsiteY11" fmla="*/ 0 h 1999290"/>
              <a:gd name="connsiteX12" fmla="*/ 555597 w 555597"/>
              <a:gd name="connsiteY12" fmla="*/ 1995494 h 1999290"/>
              <a:gd name="connsiteX13" fmla="*/ 537215 w 555597"/>
              <a:gd name="connsiteY13" fmla="*/ 1991185 h 1999290"/>
              <a:gd name="connsiteX14" fmla="*/ 479386 w 555597"/>
              <a:gd name="connsiteY14" fmla="*/ 1992931 h 1999290"/>
              <a:gd name="connsiteX15" fmla="*/ 462617 w 555597"/>
              <a:gd name="connsiteY15" fmla="*/ 1999290 h 1999290"/>
              <a:gd name="connsiteX16" fmla="*/ 420522 w 555597"/>
              <a:gd name="connsiteY16" fmla="*/ 1999290 h 1999290"/>
              <a:gd name="connsiteX17" fmla="*/ 382909 w 555597"/>
              <a:gd name="connsiteY17" fmla="*/ 1988738 h 1999290"/>
              <a:gd name="connsiteX18" fmla="*/ 295360 w 555597"/>
              <a:gd name="connsiteY18" fmla="*/ 1977122 h 1999290"/>
              <a:gd name="connsiteX19" fmla="*/ 256969 w 555597"/>
              <a:gd name="connsiteY19" fmla="*/ 1970444 h 1999290"/>
              <a:gd name="connsiteX20" fmla="*/ 227096 w 555597"/>
              <a:gd name="connsiteY20" fmla="*/ 1951548 h 1999290"/>
              <a:gd name="connsiteX21" fmla="*/ 222890 w 555597"/>
              <a:gd name="connsiteY21" fmla="*/ 1935696 h 1999290"/>
              <a:gd name="connsiteX22" fmla="*/ 202274 w 555597"/>
              <a:gd name="connsiteY22" fmla="*/ 1929911 h 1999290"/>
              <a:gd name="connsiteX23" fmla="*/ 197448 w 555597"/>
              <a:gd name="connsiteY23" fmla="*/ 1925621 h 1999290"/>
              <a:gd name="connsiteX24" fmla="*/ 169099 w 555597"/>
              <a:gd name="connsiteY24" fmla="*/ 1903786 h 1999290"/>
              <a:gd name="connsiteX25" fmla="*/ 92344 w 555597"/>
              <a:gd name="connsiteY25" fmla="*/ 1925464 h 1999290"/>
              <a:gd name="connsiteX26" fmla="*/ 11266 w 555597"/>
              <a:gd name="connsiteY26" fmla="*/ 1895947 h 1999290"/>
              <a:gd name="connsiteX27" fmla="*/ 0 w 555597"/>
              <a:gd name="connsiteY27" fmla="*/ 1893933 h 1999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55597" h="1999290">
                <a:moveTo>
                  <a:pt x="0" y="83880"/>
                </a:moveTo>
                <a:lnTo>
                  <a:pt x="49282" y="71215"/>
                </a:lnTo>
                <a:cubicBezTo>
                  <a:pt x="91656" y="63184"/>
                  <a:pt x="135655" y="58277"/>
                  <a:pt x="174397" y="45224"/>
                </a:cubicBezTo>
                <a:cubicBezTo>
                  <a:pt x="225837" y="94025"/>
                  <a:pt x="195077" y="47856"/>
                  <a:pt x="242049" y="54744"/>
                </a:cubicBezTo>
                <a:lnTo>
                  <a:pt x="326503" y="39434"/>
                </a:lnTo>
                <a:lnTo>
                  <a:pt x="343350" y="40491"/>
                </a:lnTo>
                <a:lnTo>
                  <a:pt x="349790" y="52348"/>
                </a:lnTo>
                <a:lnTo>
                  <a:pt x="355722" y="54552"/>
                </a:lnTo>
                <a:lnTo>
                  <a:pt x="374741" y="39676"/>
                </a:lnTo>
                <a:cubicBezTo>
                  <a:pt x="402796" y="31662"/>
                  <a:pt x="441033" y="50452"/>
                  <a:pt x="469664" y="48453"/>
                </a:cubicBezTo>
                <a:cubicBezTo>
                  <a:pt x="478380" y="29604"/>
                  <a:pt x="496522" y="19255"/>
                  <a:pt x="521607" y="10408"/>
                </a:cubicBezTo>
                <a:lnTo>
                  <a:pt x="555597" y="0"/>
                </a:lnTo>
                <a:lnTo>
                  <a:pt x="555597" y="1995494"/>
                </a:lnTo>
                <a:lnTo>
                  <a:pt x="537215" y="1991185"/>
                </a:lnTo>
                <a:cubicBezTo>
                  <a:pt x="514565" y="1988101"/>
                  <a:pt x="490837" y="1988688"/>
                  <a:pt x="479386" y="1992931"/>
                </a:cubicBezTo>
                <a:lnTo>
                  <a:pt x="462617" y="1999290"/>
                </a:lnTo>
                <a:lnTo>
                  <a:pt x="420522" y="1999290"/>
                </a:lnTo>
                <a:lnTo>
                  <a:pt x="382909" y="1988738"/>
                </a:lnTo>
                <a:cubicBezTo>
                  <a:pt x="350860" y="1976654"/>
                  <a:pt x="320299" y="1963332"/>
                  <a:pt x="295360" y="1977122"/>
                </a:cubicBezTo>
                <a:cubicBezTo>
                  <a:pt x="281004" y="1978006"/>
                  <a:pt x="268406" y="1975325"/>
                  <a:pt x="256969" y="1970444"/>
                </a:cubicBezTo>
                <a:lnTo>
                  <a:pt x="227096" y="1951548"/>
                </a:lnTo>
                <a:lnTo>
                  <a:pt x="222890" y="1935696"/>
                </a:lnTo>
                <a:lnTo>
                  <a:pt x="202274" y="1929911"/>
                </a:lnTo>
                <a:lnTo>
                  <a:pt x="197448" y="1925621"/>
                </a:lnTo>
                <a:cubicBezTo>
                  <a:pt x="188240" y="1917376"/>
                  <a:pt x="178991" y="1909643"/>
                  <a:pt x="169099" y="1903786"/>
                </a:cubicBezTo>
                <a:cubicBezTo>
                  <a:pt x="158518" y="1969055"/>
                  <a:pt x="83191" y="1864739"/>
                  <a:pt x="92344" y="1925464"/>
                </a:cubicBezTo>
                <a:cubicBezTo>
                  <a:pt x="36140" y="1904645"/>
                  <a:pt x="59596" y="1967908"/>
                  <a:pt x="11266" y="1895947"/>
                </a:cubicBezTo>
                <a:lnTo>
                  <a:pt x="0" y="1893933"/>
                </a:lnTo>
                <a:close/>
              </a:path>
            </a:pathLst>
          </a:custGeom>
          <a:blipFill dpi="0" rotWithShape="1">
            <a:blip r:embed="rId7">
              <a:alphaModFix amt="84000"/>
            </a:blip>
            <a:srcRect/>
            <a:tile tx="0" ty="0" sx="100000" sy="100000" flip="none" algn="tl"/>
          </a:blipFill>
          <a:ln>
            <a:noFill/>
          </a:ln>
          <a:effectLst>
            <a:outerShdw blurRad="63500" dist="12700" dir="8100000" algn="tr" rotWithShape="0">
              <a:prstClr val="black">
                <a:alpha val="32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297" name="Group 11296">
            <a:extLst>
              <a:ext uri="{FF2B5EF4-FFF2-40B4-BE49-F238E27FC236}">
                <a16:creationId xmlns:a16="http://schemas.microsoft.com/office/drawing/2014/main" id="{057F8A00-CA3F-4DBD-BA60-B3EEFB2F9D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1298" name="Group 11297">
              <a:extLst>
                <a:ext uri="{FF2B5EF4-FFF2-40B4-BE49-F238E27FC236}">
                  <a16:creationId xmlns:a16="http://schemas.microsoft.com/office/drawing/2014/main" id="{7256E80B-B328-4B19-B34F-31A234E734D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1300" name="Straight Connector 11299">
                <a:extLst>
                  <a:ext uri="{FF2B5EF4-FFF2-40B4-BE49-F238E27FC236}">
                    <a16:creationId xmlns:a16="http://schemas.microsoft.com/office/drawing/2014/main" id="{0B3B8222-6A7A-403F-A942-B44CFFC9DB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01" name="Straight Connector 11300">
                <a:extLst>
                  <a:ext uri="{FF2B5EF4-FFF2-40B4-BE49-F238E27FC236}">
                    <a16:creationId xmlns:a16="http://schemas.microsoft.com/office/drawing/2014/main" id="{E24F531B-F95D-417F-B690-E211A0211D1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299" name="Oval 11298">
              <a:extLst>
                <a:ext uri="{FF2B5EF4-FFF2-40B4-BE49-F238E27FC236}">
                  <a16:creationId xmlns:a16="http://schemas.microsoft.com/office/drawing/2014/main" id="{2C85E7D5-784D-4C61-BE28-39A6C7FF6F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7456269"/>
      </p:ext>
    </p:extLst>
  </p:cSld>
  <p:clrMapOvr>
    <a:masterClrMapping/>
  </p:clrMapOvr>
</p:sld>
</file>

<file path=ppt/theme/theme1.xml><?xml version="1.0" encoding="utf-8"?>
<a:theme xmlns:a="http://schemas.openxmlformats.org/drawingml/2006/main" name="StreetscapeVTI">
  <a:themeElements>
    <a:clrScheme name="Streetscape2">
      <a:dk1>
        <a:sysClr val="windowText" lastClr="000000"/>
      </a:dk1>
      <a:lt1>
        <a:srgbClr val="FFFFFF"/>
      </a:lt1>
      <a:dk2>
        <a:srgbClr val="191919"/>
      </a:dk2>
      <a:lt2>
        <a:srgbClr val="F3F2EE"/>
      </a:lt2>
      <a:accent1>
        <a:srgbClr val="448885"/>
      </a:accent1>
      <a:accent2>
        <a:srgbClr val="627C58"/>
      </a:accent2>
      <a:accent3>
        <a:srgbClr val="848358"/>
      </a:accent3>
      <a:accent4>
        <a:srgbClr val="547096"/>
      </a:accent4>
      <a:accent5>
        <a:srgbClr val="646464"/>
      </a:accent5>
      <a:accent6>
        <a:srgbClr val="A8A8A8"/>
      </a:accent6>
      <a:hlink>
        <a:srgbClr val="0563C1"/>
      </a:hlink>
      <a:folHlink>
        <a:srgbClr val="954F72"/>
      </a:folHlink>
    </a:clrScheme>
    <a:fontScheme name="Street">
      <a:majorFont>
        <a:latin typeface="Franklin Gothic Heavy"/>
        <a:ea typeface=""/>
        <a:cs typeface=""/>
      </a:majorFont>
      <a:minorFont>
        <a:latin typeface="Consola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reetscapeVTI" id="{B20F88EA-96D0-4E96-9207-A1488DAC5867}" vid="{3F7E5CFE-E584-4E58-A75E-141AC45B149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98F6DAC799DD4C966D8FE4492A9C35" ma:contentTypeVersion="7" ma:contentTypeDescription="Create a new document." ma:contentTypeScope="" ma:versionID="92dc0d6d00de66ba2c09ea1123c6f106">
  <xsd:schema xmlns:xsd="http://www.w3.org/2001/XMLSchema" xmlns:xs="http://www.w3.org/2001/XMLSchema" xmlns:p="http://schemas.microsoft.com/office/2006/metadata/properties" xmlns:ns3="24f57851-513c-4914-85d5-2c26069d66b3" xmlns:ns4="5e4496d1-dd77-4632-bfd7-a7753a190658" targetNamespace="http://schemas.microsoft.com/office/2006/metadata/properties" ma:root="true" ma:fieldsID="ef57f0655018a4c26a2bc88a02a1d1f2" ns3:_="" ns4:_="">
    <xsd:import namespace="24f57851-513c-4914-85d5-2c26069d66b3"/>
    <xsd:import namespace="5e4496d1-dd77-4632-bfd7-a7753a19065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f57851-513c-4914-85d5-2c26069d66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e4496d1-dd77-4632-bfd7-a7753a19065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3A6108-6670-4976-BB49-0E6C917846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f57851-513c-4914-85d5-2c26069d66b3"/>
    <ds:schemaRef ds:uri="5e4496d1-dd77-4632-bfd7-a7753a1906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007176-CAAB-4AAC-9B5E-F4ED17DC44C4}">
  <ds:schemaRefs>
    <ds:schemaRef ds:uri="http://schemas.microsoft.com/sharepoint/v3/contenttype/forms"/>
  </ds:schemaRefs>
</ds:datastoreItem>
</file>

<file path=customXml/itemProps3.xml><?xml version="1.0" encoding="utf-8"?>
<ds:datastoreItem xmlns:ds="http://schemas.openxmlformats.org/officeDocument/2006/customXml" ds:itemID="{6525FCCA-8FD8-4690-9056-1B8362B046EF}">
  <ds:schemaRefs>
    <ds:schemaRef ds:uri="24f57851-513c-4914-85d5-2c26069d66b3"/>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5e4496d1-dd77-4632-bfd7-a7753a190658"/>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TM04033937[[fn=Vapor Trail]]</Template>
  <TotalTime>233</TotalTime>
  <Words>381</Words>
  <Application>Microsoft Office PowerPoint</Application>
  <PresentationFormat>Widescreen</PresentationFormat>
  <Paragraphs>34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Consolas</vt:lpstr>
      <vt:lpstr>Franklin Gothic Heavy</vt:lpstr>
      <vt:lpstr>StreetscapeVTI</vt:lpstr>
      <vt:lpstr>Ukrainian student association club</vt:lpstr>
      <vt:lpstr>Why school need this club?</vt:lpstr>
      <vt:lpstr>What can you do in this club? </vt:lpstr>
      <vt:lpstr>     Drawing </vt:lpstr>
      <vt:lpstr>Ukraine history  </vt:lpstr>
      <vt:lpstr>Help with homework to each other.</vt:lpstr>
      <vt:lpstr>Ukrainian song </vt:lpstr>
      <vt:lpstr>Watch movie (most time we prefer Ukrainian films) </vt:lpstr>
      <vt:lpstr>Ukrainian food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Ukrainian student association club</dc:title>
  <dc:creator>Nahorna, Viktoriia</dc:creator>
  <cp:lastModifiedBy>Nahorna, Viktoriia</cp:lastModifiedBy>
  <cp:revision>1</cp:revision>
  <dcterms:created xsi:type="dcterms:W3CDTF">2022-11-18T00:22:06Z</dcterms:created>
  <dcterms:modified xsi:type="dcterms:W3CDTF">2022-11-18T04:15:26Z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0x010100D298F6DAC799DD4C966D8FE4492A9C35</vt:lpwstr>
  </property>
</Properties>
</file>