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FF9D-69B4-4B0E-9E81-5CB0308B2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B6CE2-9A00-4271-BB4D-652127F2F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E216E-8D1F-4BD6-9495-BC3829D24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7BD3-FA0D-4F21-ACA1-75E44B55E0B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96782-E79F-4B8F-873F-14D56C96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A959F-AFBD-4A8D-91FD-75775F49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209A-7378-47C7-BBCB-8F4BF9BC3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0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EA73-8426-41AF-9ED7-130FB658C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3B3BF-90BC-420F-9826-865895EAD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8AB93-F594-4468-B5F3-A4DB9ADAF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7BD3-FA0D-4F21-ACA1-75E44B55E0B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6FA84-F53B-4E34-B8FC-48412FB4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D27E5-EF8C-4B00-987E-5D05C4E1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209A-7378-47C7-BBCB-8F4BF9BC3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6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9797F-C111-42BB-837E-66E5960AA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3770C5-7095-406C-BDAA-7C2676BCE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CA5E0-E58D-42B9-AAB7-3292589A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7BD3-FA0D-4F21-ACA1-75E44B55E0B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FBBA9-141B-4643-A815-1C546FA9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F490D-F4C2-4B1D-A9FE-1EF16B70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209A-7378-47C7-BBCB-8F4BF9BC3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2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065C-B07C-440E-8AC0-39444B62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63BF2-D1B4-42C0-8CCB-AC1DF4AF1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D642B-C3F1-42D5-BA29-E1A4D3E1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7BD3-FA0D-4F21-ACA1-75E44B55E0B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A8DEE-222D-4071-B0E9-BA971F864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24C9D-F142-411F-B65B-7B482948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209A-7378-47C7-BBCB-8F4BF9BC3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3AA9-7306-442A-BD7F-C998D8902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2EAAB-B01D-46F4-8659-8F0AC6066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91F47-B3A8-4F00-ACA6-B3E92F6F1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7BD3-FA0D-4F21-ACA1-75E44B55E0B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7BF8E-23AC-4152-B22E-C5661B398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1268B-B43E-4E02-B07B-D6224252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209A-7378-47C7-BBCB-8F4BF9BC3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8273-CF5B-46F6-A355-EE5B407E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94B0C-972D-4A65-A4C9-7F80ABD25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C403E-98C4-4762-A32C-36854FB71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82483-D514-4B60-B1E2-19AC9138D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7BD3-FA0D-4F21-ACA1-75E44B55E0B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3C6AC-E2B9-446C-BDA7-F7BE0918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67F42-7D5D-4AC1-BD27-A9CC7F74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209A-7378-47C7-BBCB-8F4BF9BC3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5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B163-B661-4327-BB11-48134186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56672-4D6E-4EAF-853F-B8D21A455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F5DC6-78DE-4EF5-8275-CA3237DF8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AEF50-9C11-4CBF-9D19-4B01E27B8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AA199-76F7-4E7A-A004-D573BAC53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9C1A31-38F9-4143-9948-0F263ADF7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7BD3-FA0D-4F21-ACA1-75E44B55E0B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908685-2C3B-49A2-966E-EA962A5F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E2D34E-CCA4-42F3-A795-32F57FB6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209A-7378-47C7-BBCB-8F4BF9BC3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377F-8278-46B0-B5CF-ED391DD3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96175-C38C-4FE7-A4CE-88D952F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7BD3-FA0D-4F21-ACA1-75E44B55E0B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EF29F-E6E9-4EF0-A6EC-7BA431F6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B31F8-1968-4F24-BA1C-01F25B31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209A-7378-47C7-BBCB-8F4BF9BC3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7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B501D-1E9C-456A-BF12-286984A9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7BD3-FA0D-4F21-ACA1-75E44B55E0B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25A0BC-2C8D-4039-BD4F-F517C4FC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4D02B-1A5D-4A09-8691-4AA1C599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209A-7378-47C7-BBCB-8F4BF9BC3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2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DF6D-AACB-47DD-BA79-70C3B3285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13503-509E-4316-88BE-1D373F35B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737C4-5F6D-4E9A-9961-59AC42421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1F6DD-DA81-4146-80B5-715B5599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7BD3-FA0D-4F21-ACA1-75E44B55E0B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FCC18-BBA8-454C-AA04-F956C1CD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EBA61-8A2E-4147-A358-5EFC8351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209A-7378-47C7-BBCB-8F4BF9BC3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8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05851-9564-445C-9CDA-5BE21CDD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19C60-801A-4411-B85C-C4C50A3AB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D4B4B-78F7-47C1-8937-8CACEEDB4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B9B00-68AC-4658-A01B-9A7B5A79F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7BD3-FA0D-4F21-ACA1-75E44B55E0B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B32ED-CED8-4158-A698-17E9F7BD3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96CD9-AEA3-4D55-A05B-376A9C11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209A-7378-47C7-BBCB-8F4BF9BC3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8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40778-DCB4-42E6-8943-A92C8EA7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A0270-EB9E-4B8C-9346-DEF1DE8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1CCA2-D997-4723-A18D-9A75F7EA5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B7BD3-FA0D-4F21-ACA1-75E44B55E0B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6E914-2979-4433-AA19-8B2CDFAF2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7A968-6074-4E09-B578-01750EDA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2209A-7378-47C7-BBCB-8F4BF9BC3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171F9D-7F97-41BF-BDA0-57C897DAF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1161"/>
            <a:ext cx="12192000" cy="4466839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90BD3EE-3DBD-49FA-A653-82443B694FC1}"/>
              </a:ext>
            </a:extLst>
          </p:cNvPr>
          <p:cNvSpPr/>
          <p:nvPr/>
        </p:nvSpPr>
        <p:spPr>
          <a:xfrm>
            <a:off x="7399176" y="6308757"/>
            <a:ext cx="4553338" cy="410546"/>
          </a:xfrm>
          <a:custGeom>
            <a:avLst/>
            <a:gdLst>
              <a:gd name="connsiteX0" fmla="*/ 0 w 4553338"/>
              <a:gd name="connsiteY0" fmla="*/ 363893 h 410546"/>
              <a:gd name="connsiteX1" fmla="*/ 4553338 w 4553338"/>
              <a:gd name="connsiteY1" fmla="*/ 410546 h 410546"/>
              <a:gd name="connsiteX2" fmla="*/ 4544008 w 4553338"/>
              <a:gd name="connsiteY2" fmla="*/ 55983 h 410546"/>
              <a:gd name="connsiteX3" fmla="*/ 18661 w 4553338"/>
              <a:gd name="connsiteY3" fmla="*/ 0 h 410546"/>
              <a:gd name="connsiteX4" fmla="*/ 0 w 4553338"/>
              <a:gd name="connsiteY4" fmla="*/ 36389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3338" h="410546">
                <a:moveTo>
                  <a:pt x="0" y="363893"/>
                </a:moveTo>
                <a:lnTo>
                  <a:pt x="4553338" y="410546"/>
                </a:lnTo>
                <a:lnTo>
                  <a:pt x="4544008" y="55983"/>
                </a:lnTo>
                <a:lnTo>
                  <a:pt x="18661" y="0"/>
                </a:lnTo>
                <a:lnTo>
                  <a:pt x="0" y="36389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23 - 1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F9CFF96-9481-466C-A883-0EE591A990CF}"/>
              </a:ext>
            </a:extLst>
          </p:cNvPr>
          <p:cNvSpPr/>
          <p:nvPr/>
        </p:nvSpPr>
        <p:spPr>
          <a:xfrm>
            <a:off x="7318311" y="2609174"/>
            <a:ext cx="4553338" cy="410546"/>
          </a:xfrm>
          <a:custGeom>
            <a:avLst/>
            <a:gdLst>
              <a:gd name="connsiteX0" fmla="*/ 0 w 4553338"/>
              <a:gd name="connsiteY0" fmla="*/ 363893 h 410546"/>
              <a:gd name="connsiteX1" fmla="*/ 4553338 w 4553338"/>
              <a:gd name="connsiteY1" fmla="*/ 410546 h 410546"/>
              <a:gd name="connsiteX2" fmla="*/ 4544008 w 4553338"/>
              <a:gd name="connsiteY2" fmla="*/ 55983 h 410546"/>
              <a:gd name="connsiteX3" fmla="*/ 18661 w 4553338"/>
              <a:gd name="connsiteY3" fmla="*/ 0 h 410546"/>
              <a:gd name="connsiteX4" fmla="*/ 0 w 4553338"/>
              <a:gd name="connsiteY4" fmla="*/ 36389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3338" h="410546">
                <a:moveTo>
                  <a:pt x="0" y="363893"/>
                </a:moveTo>
                <a:lnTo>
                  <a:pt x="4553338" y="410546"/>
                </a:lnTo>
                <a:lnTo>
                  <a:pt x="4544008" y="55983"/>
                </a:lnTo>
                <a:lnTo>
                  <a:pt x="18661" y="0"/>
                </a:lnTo>
                <a:lnTo>
                  <a:pt x="0" y="36389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286 - 309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0578B62-B8F6-4F4D-B474-1E54B5DDC832}"/>
              </a:ext>
            </a:extLst>
          </p:cNvPr>
          <p:cNvSpPr/>
          <p:nvPr/>
        </p:nvSpPr>
        <p:spPr>
          <a:xfrm>
            <a:off x="7190792" y="3487805"/>
            <a:ext cx="4553338" cy="410546"/>
          </a:xfrm>
          <a:custGeom>
            <a:avLst/>
            <a:gdLst>
              <a:gd name="connsiteX0" fmla="*/ 0 w 4553338"/>
              <a:gd name="connsiteY0" fmla="*/ 363893 h 410546"/>
              <a:gd name="connsiteX1" fmla="*/ 4553338 w 4553338"/>
              <a:gd name="connsiteY1" fmla="*/ 410546 h 410546"/>
              <a:gd name="connsiteX2" fmla="*/ 4544008 w 4553338"/>
              <a:gd name="connsiteY2" fmla="*/ 55983 h 410546"/>
              <a:gd name="connsiteX3" fmla="*/ 18661 w 4553338"/>
              <a:gd name="connsiteY3" fmla="*/ 0 h 410546"/>
              <a:gd name="connsiteX4" fmla="*/ 0 w 4553338"/>
              <a:gd name="connsiteY4" fmla="*/ 36389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3338" h="410546">
                <a:moveTo>
                  <a:pt x="0" y="363893"/>
                </a:moveTo>
                <a:lnTo>
                  <a:pt x="4553338" y="410546"/>
                </a:lnTo>
                <a:lnTo>
                  <a:pt x="4544008" y="55983"/>
                </a:lnTo>
                <a:lnTo>
                  <a:pt x="18661" y="0"/>
                </a:lnTo>
                <a:lnTo>
                  <a:pt x="0" y="36389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228 - 205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C3BECC-0A47-486C-A95E-2155439183F8}"/>
              </a:ext>
            </a:extLst>
          </p:cNvPr>
          <p:cNvSpPr/>
          <p:nvPr/>
        </p:nvSpPr>
        <p:spPr>
          <a:xfrm>
            <a:off x="7190792" y="3974551"/>
            <a:ext cx="4553338" cy="410546"/>
          </a:xfrm>
          <a:custGeom>
            <a:avLst/>
            <a:gdLst>
              <a:gd name="connsiteX0" fmla="*/ 0 w 4553338"/>
              <a:gd name="connsiteY0" fmla="*/ 363893 h 410546"/>
              <a:gd name="connsiteX1" fmla="*/ 4553338 w 4553338"/>
              <a:gd name="connsiteY1" fmla="*/ 410546 h 410546"/>
              <a:gd name="connsiteX2" fmla="*/ 4544008 w 4553338"/>
              <a:gd name="connsiteY2" fmla="*/ 55983 h 410546"/>
              <a:gd name="connsiteX3" fmla="*/ 18661 w 4553338"/>
              <a:gd name="connsiteY3" fmla="*/ 0 h 410546"/>
              <a:gd name="connsiteX4" fmla="*/ 0 w 4553338"/>
              <a:gd name="connsiteY4" fmla="*/ 36389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3338" h="410546">
                <a:moveTo>
                  <a:pt x="0" y="363893"/>
                </a:moveTo>
                <a:lnTo>
                  <a:pt x="4553338" y="410546"/>
                </a:lnTo>
                <a:lnTo>
                  <a:pt x="4544008" y="55983"/>
                </a:lnTo>
                <a:lnTo>
                  <a:pt x="18661" y="0"/>
                </a:lnTo>
                <a:lnTo>
                  <a:pt x="0" y="36389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181 - 204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48251FF-9C19-4990-B4A1-845CC7FB834A}"/>
              </a:ext>
            </a:extLst>
          </p:cNvPr>
          <p:cNvSpPr/>
          <p:nvPr/>
        </p:nvSpPr>
        <p:spPr>
          <a:xfrm>
            <a:off x="7190792" y="4904501"/>
            <a:ext cx="4553338" cy="410546"/>
          </a:xfrm>
          <a:custGeom>
            <a:avLst/>
            <a:gdLst>
              <a:gd name="connsiteX0" fmla="*/ 0 w 4553338"/>
              <a:gd name="connsiteY0" fmla="*/ 363893 h 410546"/>
              <a:gd name="connsiteX1" fmla="*/ 4553338 w 4553338"/>
              <a:gd name="connsiteY1" fmla="*/ 410546 h 410546"/>
              <a:gd name="connsiteX2" fmla="*/ 4544008 w 4553338"/>
              <a:gd name="connsiteY2" fmla="*/ 55983 h 410546"/>
              <a:gd name="connsiteX3" fmla="*/ 18661 w 4553338"/>
              <a:gd name="connsiteY3" fmla="*/ 0 h 410546"/>
              <a:gd name="connsiteX4" fmla="*/ 0 w 4553338"/>
              <a:gd name="connsiteY4" fmla="*/ 36389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3338" h="410546">
                <a:moveTo>
                  <a:pt x="0" y="363893"/>
                </a:moveTo>
                <a:lnTo>
                  <a:pt x="4553338" y="410546"/>
                </a:lnTo>
                <a:lnTo>
                  <a:pt x="4544008" y="55983"/>
                </a:lnTo>
                <a:lnTo>
                  <a:pt x="18661" y="0"/>
                </a:lnTo>
                <a:lnTo>
                  <a:pt x="0" y="36389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130 - 107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E429151-F4EE-46D0-83C0-A65989B4A3B2}"/>
              </a:ext>
            </a:extLst>
          </p:cNvPr>
          <p:cNvSpPr/>
          <p:nvPr/>
        </p:nvSpPr>
        <p:spPr>
          <a:xfrm>
            <a:off x="7190792" y="5372586"/>
            <a:ext cx="4553338" cy="410546"/>
          </a:xfrm>
          <a:custGeom>
            <a:avLst/>
            <a:gdLst>
              <a:gd name="connsiteX0" fmla="*/ 0 w 4553338"/>
              <a:gd name="connsiteY0" fmla="*/ 363893 h 410546"/>
              <a:gd name="connsiteX1" fmla="*/ 4553338 w 4553338"/>
              <a:gd name="connsiteY1" fmla="*/ 410546 h 410546"/>
              <a:gd name="connsiteX2" fmla="*/ 4544008 w 4553338"/>
              <a:gd name="connsiteY2" fmla="*/ 55983 h 410546"/>
              <a:gd name="connsiteX3" fmla="*/ 18661 w 4553338"/>
              <a:gd name="connsiteY3" fmla="*/ 0 h 410546"/>
              <a:gd name="connsiteX4" fmla="*/ 0 w 4553338"/>
              <a:gd name="connsiteY4" fmla="*/ 36389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3338" h="410546">
                <a:moveTo>
                  <a:pt x="0" y="363893"/>
                </a:moveTo>
                <a:lnTo>
                  <a:pt x="4553338" y="410546"/>
                </a:lnTo>
                <a:lnTo>
                  <a:pt x="4544008" y="55983"/>
                </a:lnTo>
                <a:lnTo>
                  <a:pt x="18661" y="0"/>
                </a:lnTo>
                <a:lnTo>
                  <a:pt x="0" y="36389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83 - 106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40E87EC-1CF1-4F41-B5C0-5F4D2DC8969B}"/>
              </a:ext>
            </a:extLst>
          </p:cNvPr>
          <p:cNvSpPr/>
          <p:nvPr/>
        </p:nvSpPr>
        <p:spPr>
          <a:xfrm>
            <a:off x="625151" y="6190569"/>
            <a:ext cx="5470849" cy="410546"/>
          </a:xfrm>
          <a:custGeom>
            <a:avLst/>
            <a:gdLst>
              <a:gd name="connsiteX0" fmla="*/ 0 w 4553338"/>
              <a:gd name="connsiteY0" fmla="*/ 363893 h 410546"/>
              <a:gd name="connsiteX1" fmla="*/ 4553338 w 4553338"/>
              <a:gd name="connsiteY1" fmla="*/ 410546 h 410546"/>
              <a:gd name="connsiteX2" fmla="*/ 4544008 w 4553338"/>
              <a:gd name="connsiteY2" fmla="*/ 55983 h 410546"/>
              <a:gd name="connsiteX3" fmla="*/ 18661 w 4553338"/>
              <a:gd name="connsiteY3" fmla="*/ 0 h 410546"/>
              <a:gd name="connsiteX4" fmla="*/ 0 w 4553338"/>
              <a:gd name="connsiteY4" fmla="*/ 36389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3338" h="410546">
                <a:moveTo>
                  <a:pt x="0" y="363893"/>
                </a:moveTo>
                <a:lnTo>
                  <a:pt x="4553338" y="410546"/>
                </a:lnTo>
                <a:lnTo>
                  <a:pt x="4544008" y="55983"/>
                </a:lnTo>
                <a:lnTo>
                  <a:pt x="18661" y="0"/>
                </a:lnTo>
                <a:lnTo>
                  <a:pt x="0" y="36389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50 - 24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347DE5C-F333-4D65-8EFA-2084FDEA1FC5}"/>
              </a:ext>
            </a:extLst>
          </p:cNvPr>
          <p:cNvSpPr/>
          <p:nvPr/>
        </p:nvSpPr>
        <p:spPr>
          <a:xfrm>
            <a:off x="1110343" y="2490986"/>
            <a:ext cx="5159828" cy="410546"/>
          </a:xfrm>
          <a:custGeom>
            <a:avLst/>
            <a:gdLst>
              <a:gd name="connsiteX0" fmla="*/ 0 w 4553338"/>
              <a:gd name="connsiteY0" fmla="*/ 363893 h 410546"/>
              <a:gd name="connsiteX1" fmla="*/ 4553338 w 4553338"/>
              <a:gd name="connsiteY1" fmla="*/ 410546 h 410546"/>
              <a:gd name="connsiteX2" fmla="*/ 4544008 w 4553338"/>
              <a:gd name="connsiteY2" fmla="*/ 55983 h 410546"/>
              <a:gd name="connsiteX3" fmla="*/ 18661 w 4553338"/>
              <a:gd name="connsiteY3" fmla="*/ 0 h 410546"/>
              <a:gd name="connsiteX4" fmla="*/ 0 w 4553338"/>
              <a:gd name="connsiteY4" fmla="*/ 36389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3338" h="410546">
                <a:moveTo>
                  <a:pt x="0" y="363893"/>
                </a:moveTo>
                <a:lnTo>
                  <a:pt x="4553338" y="410546"/>
                </a:lnTo>
                <a:lnTo>
                  <a:pt x="4544008" y="55983"/>
                </a:lnTo>
                <a:lnTo>
                  <a:pt x="18661" y="0"/>
                </a:lnTo>
                <a:lnTo>
                  <a:pt x="0" y="36389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260 - 285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677061-064A-42C8-A378-2EBF8F50F1C3}"/>
              </a:ext>
            </a:extLst>
          </p:cNvPr>
          <p:cNvSpPr/>
          <p:nvPr/>
        </p:nvSpPr>
        <p:spPr>
          <a:xfrm>
            <a:off x="1191208" y="3445817"/>
            <a:ext cx="5078963" cy="410546"/>
          </a:xfrm>
          <a:custGeom>
            <a:avLst/>
            <a:gdLst>
              <a:gd name="connsiteX0" fmla="*/ 0 w 4553338"/>
              <a:gd name="connsiteY0" fmla="*/ 363893 h 410546"/>
              <a:gd name="connsiteX1" fmla="*/ 4553338 w 4553338"/>
              <a:gd name="connsiteY1" fmla="*/ 410546 h 410546"/>
              <a:gd name="connsiteX2" fmla="*/ 4544008 w 4553338"/>
              <a:gd name="connsiteY2" fmla="*/ 55983 h 410546"/>
              <a:gd name="connsiteX3" fmla="*/ 18661 w 4553338"/>
              <a:gd name="connsiteY3" fmla="*/ 0 h 410546"/>
              <a:gd name="connsiteX4" fmla="*/ 0 w 4553338"/>
              <a:gd name="connsiteY4" fmla="*/ 36389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3338" h="410546">
                <a:moveTo>
                  <a:pt x="0" y="363893"/>
                </a:moveTo>
                <a:lnTo>
                  <a:pt x="4553338" y="410546"/>
                </a:lnTo>
                <a:lnTo>
                  <a:pt x="4544008" y="55983"/>
                </a:lnTo>
                <a:lnTo>
                  <a:pt x="18661" y="0"/>
                </a:lnTo>
                <a:lnTo>
                  <a:pt x="0" y="36389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253 - 229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E6F34FA-9ACF-45F3-8EF6-80AD7A9D1A31}"/>
              </a:ext>
            </a:extLst>
          </p:cNvPr>
          <p:cNvSpPr/>
          <p:nvPr/>
        </p:nvSpPr>
        <p:spPr>
          <a:xfrm>
            <a:off x="1259632" y="3939561"/>
            <a:ext cx="5010537" cy="410546"/>
          </a:xfrm>
          <a:custGeom>
            <a:avLst/>
            <a:gdLst>
              <a:gd name="connsiteX0" fmla="*/ 0 w 4553338"/>
              <a:gd name="connsiteY0" fmla="*/ 363893 h 410546"/>
              <a:gd name="connsiteX1" fmla="*/ 4553338 w 4553338"/>
              <a:gd name="connsiteY1" fmla="*/ 410546 h 410546"/>
              <a:gd name="connsiteX2" fmla="*/ 4544008 w 4553338"/>
              <a:gd name="connsiteY2" fmla="*/ 55983 h 410546"/>
              <a:gd name="connsiteX3" fmla="*/ 18661 w 4553338"/>
              <a:gd name="connsiteY3" fmla="*/ 0 h 410546"/>
              <a:gd name="connsiteX4" fmla="*/ 0 w 4553338"/>
              <a:gd name="connsiteY4" fmla="*/ 36389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3338" h="410546">
                <a:moveTo>
                  <a:pt x="0" y="363893"/>
                </a:moveTo>
                <a:lnTo>
                  <a:pt x="4553338" y="410546"/>
                </a:lnTo>
                <a:lnTo>
                  <a:pt x="4544008" y="55983"/>
                </a:lnTo>
                <a:lnTo>
                  <a:pt x="18661" y="0"/>
                </a:lnTo>
                <a:lnTo>
                  <a:pt x="0" y="36389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156 - 180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F7F6DE-39E7-447D-AA33-2178EBBEAE70}"/>
              </a:ext>
            </a:extLst>
          </p:cNvPr>
          <p:cNvSpPr/>
          <p:nvPr/>
        </p:nvSpPr>
        <p:spPr>
          <a:xfrm>
            <a:off x="1191208" y="4786313"/>
            <a:ext cx="5010536" cy="410546"/>
          </a:xfrm>
          <a:custGeom>
            <a:avLst/>
            <a:gdLst>
              <a:gd name="connsiteX0" fmla="*/ 0 w 4553338"/>
              <a:gd name="connsiteY0" fmla="*/ 363893 h 410546"/>
              <a:gd name="connsiteX1" fmla="*/ 4553338 w 4553338"/>
              <a:gd name="connsiteY1" fmla="*/ 410546 h 410546"/>
              <a:gd name="connsiteX2" fmla="*/ 4544008 w 4553338"/>
              <a:gd name="connsiteY2" fmla="*/ 55983 h 410546"/>
              <a:gd name="connsiteX3" fmla="*/ 18661 w 4553338"/>
              <a:gd name="connsiteY3" fmla="*/ 0 h 410546"/>
              <a:gd name="connsiteX4" fmla="*/ 0 w 4553338"/>
              <a:gd name="connsiteY4" fmla="*/ 36389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3338" h="410546">
                <a:moveTo>
                  <a:pt x="0" y="363893"/>
                </a:moveTo>
                <a:lnTo>
                  <a:pt x="4553338" y="410546"/>
                </a:lnTo>
                <a:lnTo>
                  <a:pt x="4544008" y="55983"/>
                </a:lnTo>
                <a:lnTo>
                  <a:pt x="18661" y="0"/>
                </a:lnTo>
                <a:lnTo>
                  <a:pt x="0" y="36389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155 - 131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5E20496-3BF0-4641-9AD7-5690F2FF1895}"/>
              </a:ext>
            </a:extLst>
          </p:cNvPr>
          <p:cNvSpPr/>
          <p:nvPr/>
        </p:nvSpPr>
        <p:spPr>
          <a:xfrm>
            <a:off x="1191208" y="5254398"/>
            <a:ext cx="5010536" cy="410546"/>
          </a:xfrm>
          <a:custGeom>
            <a:avLst/>
            <a:gdLst>
              <a:gd name="connsiteX0" fmla="*/ 0 w 4553338"/>
              <a:gd name="connsiteY0" fmla="*/ 363893 h 410546"/>
              <a:gd name="connsiteX1" fmla="*/ 4553338 w 4553338"/>
              <a:gd name="connsiteY1" fmla="*/ 410546 h 410546"/>
              <a:gd name="connsiteX2" fmla="*/ 4544008 w 4553338"/>
              <a:gd name="connsiteY2" fmla="*/ 55983 h 410546"/>
              <a:gd name="connsiteX3" fmla="*/ 18661 w 4553338"/>
              <a:gd name="connsiteY3" fmla="*/ 0 h 410546"/>
              <a:gd name="connsiteX4" fmla="*/ 0 w 4553338"/>
              <a:gd name="connsiteY4" fmla="*/ 36389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3338" h="410546">
                <a:moveTo>
                  <a:pt x="0" y="363893"/>
                </a:moveTo>
                <a:lnTo>
                  <a:pt x="4553338" y="410546"/>
                </a:lnTo>
                <a:lnTo>
                  <a:pt x="4544008" y="55983"/>
                </a:lnTo>
                <a:lnTo>
                  <a:pt x="18661" y="0"/>
                </a:lnTo>
                <a:lnTo>
                  <a:pt x="0" y="36389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58 - 82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19894B0-060C-439C-B5CE-07BD49434A59}"/>
              </a:ext>
            </a:extLst>
          </p:cNvPr>
          <p:cNvSpPr/>
          <p:nvPr/>
        </p:nvSpPr>
        <p:spPr>
          <a:xfrm rot="16006110">
            <a:off x="-364918" y="5230280"/>
            <a:ext cx="1298388" cy="410546"/>
          </a:xfrm>
          <a:custGeom>
            <a:avLst/>
            <a:gdLst>
              <a:gd name="connsiteX0" fmla="*/ 0 w 4553338"/>
              <a:gd name="connsiteY0" fmla="*/ 363893 h 410546"/>
              <a:gd name="connsiteX1" fmla="*/ 4553338 w 4553338"/>
              <a:gd name="connsiteY1" fmla="*/ 410546 h 410546"/>
              <a:gd name="connsiteX2" fmla="*/ 4544008 w 4553338"/>
              <a:gd name="connsiteY2" fmla="*/ 55983 h 410546"/>
              <a:gd name="connsiteX3" fmla="*/ 18661 w 4553338"/>
              <a:gd name="connsiteY3" fmla="*/ 0 h 410546"/>
              <a:gd name="connsiteX4" fmla="*/ 0 w 4553338"/>
              <a:gd name="connsiteY4" fmla="*/ 36389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3338" h="410546">
                <a:moveTo>
                  <a:pt x="0" y="363893"/>
                </a:moveTo>
                <a:lnTo>
                  <a:pt x="4553338" y="410546"/>
                </a:lnTo>
                <a:lnTo>
                  <a:pt x="4544008" y="55983"/>
                </a:lnTo>
                <a:lnTo>
                  <a:pt x="18661" y="0"/>
                </a:lnTo>
                <a:lnTo>
                  <a:pt x="0" y="36389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51 - 57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B39C57D-9CBE-4D55-A4A3-A152124A492E}"/>
              </a:ext>
            </a:extLst>
          </p:cNvPr>
          <p:cNvSpPr/>
          <p:nvPr/>
        </p:nvSpPr>
        <p:spPr>
          <a:xfrm rot="16048999">
            <a:off x="-375783" y="3693078"/>
            <a:ext cx="1298388" cy="410546"/>
          </a:xfrm>
          <a:custGeom>
            <a:avLst/>
            <a:gdLst>
              <a:gd name="connsiteX0" fmla="*/ 0 w 4553338"/>
              <a:gd name="connsiteY0" fmla="*/ 363893 h 410546"/>
              <a:gd name="connsiteX1" fmla="*/ 4553338 w 4553338"/>
              <a:gd name="connsiteY1" fmla="*/ 410546 h 410546"/>
              <a:gd name="connsiteX2" fmla="*/ 4544008 w 4553338"/>
              <a:gd name="connsiteY2" fmla="*/ 55983 h 410546"/>
              <a:gd name="connsiteX3" fmla="*/ 18661 w 4553338"/>
              <a:gd name="connsiteY3" fmla="*/ 0 h 410546"/>
              <a:gd name="connsiteX4" fmla="*/ 0 w 4553338"/>
              <a:gd name="connsiteY4" fmla="*/ 36389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3338" h="410546">
                <a:moveTo>
                  <a:pt x="0" y="363893"/>
                </a:moveTo>
                <a:lnTo>
                  <a:pt x="4553338" y="410546"/>
                </a:lnTo>
                <a:lnTo>
                  <a:pt x="4544008" y="55983"/>
                </a:lnTo>
                <a:lnTo>
                  <a:pt x="18661" y="0"/>
                </a:lnTo>
                <a:lnTo>
                  <a:pt x="0" y="36389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254 - 259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AE8A65-CFD3-4078-B949-D100A0C0C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23" y="0"/>
            <a:ext cx="3624820" cy="198188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132429-207A-465A-A251-7DB05F108FF7}"/>
              </a:ext>
            </a:extLst>
          </p:cNvPr>
          <p:cNvSpPr/>
          <p:nvPr/>
        </p:nvSpPr>
        <p:spPr>
          <a:xfrm>
            <a:off x="525818" y="-3689"/>
            <a:ext cx="1824004" cy="687897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C0730E-006F-498D-BC70-42E9525CB7CB}"/>
              </a:ext>
            </a:extLst>
          </p:cNvPr>
          <p:cNvCxnSpPr>
            <a:stCxn id="4" idx="0"/>
            <a:endCxn id="21" idx="3"/>
          </p:cNvCxnSpPr>
          <p:nvPr/>
        </p:nvCxnSpPr>
        <p:spPr>
          <a:xfrm flipH="1" flipV="1">
            <a:off x="2349822" y="340260"/>
            <a:ext cx="3746178" cy="205090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A491C55-78CF-4B19-BAA4-51630EE4CF0A}"/>
              </a:ext>
            </a:extLst>
          </p:cNvPr>
          <p:cNvSpPr txBox="1"/>
          <p:nvPr/>
        </p:nvSpPr>
        <p:spPr>
          <a:xfrm>
            <a:off x="5725249" y="916451"/>
            <a:ext cx="318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MAIN LOT</a:t>
            </a:r>
          </a:p>
        </p:txBody>
      </p:sp>
    </p:spTree>
    <p:extLst>
      <p:ext uri="{BB962C8B-B14F-4D97-AF65-F5344CB8AC3E}">
        <p14:creationId xmlns:p14="http://schemas.microsoft.com/office/powerpoint/2010/main" val="198779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2FD85E-BB8A-4852-83A6-3427BB2E9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3950"/>
            <a:ext cx="12192000" cy="204405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E0C38D6-0E14-4DDE-88F6-6C429E00BB81}"/>
              </a:ext>
            </a:extLst>
          </p:cNvPr>
          <p:cNvSpPr/>
          <p:nvPr/>
        </p:nvSpPr>
        <p:spPr>
          <a:xfrm>
            <a:off x="4170783" y="4935571"/>
            <a:ext cx="7548465" cy="464980"/>
          </a:xfrm>
          <a:custGeom>
            <a:avLst/>
            <a:gdLst>
              <a:gd name="connsiteX0" fmla="*/ 0 w 4553338"/>
              <a:gd name="connsiteY0" fmla="*/ 363893 h 410546"/>
              <a:gd name="connsiteX1" fmla="*/ 4553338 w 4553338"/>
              <a:gd name="connsiteY1" fmla="*/ 410546 h 410546"/>
              <a:gd name="connsiteX2" fmla="*/ 4544008 w 4553338"/>
              <a:gd name="connsiteY2" fmla="*/ 55983 h 410546"/>
              <a:gd name="connsiteX3" fmla="*/ 18661 w 4553338"/>
              <a:gd name="connsiteY3" fmla="*/ 0 h 410546"/>
              <a:gd name="connsiteX4" fmla="*/ 0 w 4553338"/>
              <a:gd name="connsiteY4" fmla="*/ 36389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3338" h="410546">
                <a:moveTo>
                  <a:pt x="0" y="363893"/>
                </a:moveTo>
                <a:lnTo>
                  <a:pt x="4553338" y="410546"/>
                </a:lnTo>
                <a:lnTo>
                  <a:pt x="4544008" y="55983"/>
                </a:lnTo>
                <a:lnTo>
                  <a:pt x="18661" y="0"/>
                </a:lnTo>
                <a:lnTo>
                  <a:pt x="0" y="36389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570 - 594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EE4859C-5E0F-4F7B-BE24-2F2CD774B4E3}"/>
              </a:ext>
            </a:extLst>
          </p:cNvPr>
          <p:cNvSpPr/>
          <p:nvPr/>
        </p:nvSpPr>
        <p:spPr>
          <a:xfrm>
            <a:off x="472752" y="5195278"/>
            <a:ext cx="2205134" cy="410546"/>
          </a:xfrm>
          <a:custGeom>
            <a:avLst/>
            <a:gdLst>
              <a:gd name="connsiteX0" fmla="*/ 0 w 4553338"/>
              <a:gd name="connsiteY0" fmla="*/ 363893 h 410546"/>
              <a:gd name="connsiteX1" fmla="*/ 4553338 w 4553338"/>
              <a:gd name="connsiteY1" fmla="*/ 410546 h 410546"/>
              <a:gd name="connsiteX2" fmla="*/ 4544008 w 4553338"/>
              <a:gd name="connsiteY2" fmla="*/ 55983 h 410546"/>
              <a:gd name="connsiteX3" fmla="*/ 18661 w 4553338"/>
              <a:gd name="connsiteY3" fmla="*/ 0 h 410546"/>
              <a:gd name="connsiteX4" fmla="*/ 0 w 4553338"/>
              <a:gd name="connsiteY4" fmla="*/ 36389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3338" h="410546">
                <a:moveTo>
                  <a:pt x="0" y="363893"/>
                </a:moveTo>
                <a:lnTo>
                  <a:pt x="4553338" y="410546"/>
                </a:lnTo>
                <a:lnTo>
                  <a:pt x="4544008" y="55983"/>
                </a:lnTo>
                <a:lnTo>
                  <a:pt x="18661" y="0"/>
                </a:lnTo>
                <a:lnTo>
                  <a:pt x="0" y="36389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558 - 569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5BED85-6B89-4A28-98F1-F355BA6D2D45}"/>
              </a:ext>
            </a:extLst>
          </p:cNvPr>
          <p:cNvSpPr/>
          <p:nvPr/>
        </p:nvSpPr>
        <p:spPr>
          <a:xfrm>
            <a:off x="214604" y="6111229"/>
            <a:ext cx="3144415" cy="410546"/>
          </a:xfrm>
          <a:custGeom>
            <a:avLst/>
            <a:gdLst>
              <a:gd name="connsiteX0" fmla="*/ 0 w 4553338"/>
              <a:gd name="connsiteY0" fmla="*/ 363893 h 410546"/>
              <a:gd name="connsiteX1" fmla="*/ 4553338 w 4553338"/>
              <a:gd name="connsiteY1" fmla="*/ 410546 h 410546"/>
              <a:gd name="connsiteX2" fmla="*/ 4544008 w 4553338"/>
              <a:gd name="connsiteY2" fmla="*/ 55983 h 410546"/>
              <a:gd name="connsiteX3" fmla="*/ 18661 w 4553338"/>
              <a:gd name="connsiteY3" fmla="*/ 0 h 410546"/>
              <a:gd name="connsiteX4" fmla="*/ 0 w 4553338"/>
              <a:gd name="connsiteY4" fmla="*/ 36389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3338" h="410546">
                <a:moveTo>
                  <a:pt x="0" y="363893"/>
                </a:moveTo>
                <a:lnTo>
                  <a:pt x="4553338" y="410546"/>
                </a:lnTo>
                <a:lnTo>
                  <a:pt x="4544008" y="55983"/>
                </a:lnTo>
                <a:lnTo>
                  <a:pt x="18661" y="0"/>
                </a:lnTo>
                <a:lnTo>
                  <a:pt x="0" y="36389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557 - 542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75FF669-646A-4205-B1AC-291DDF4F0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23" y="0"/>
            <a:ext cx="6757930" cy="369492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E674CF1-94AE-4A4A-A62D-7DB184FF5CF9}"/>
              </a:ext>
            </a:extLst>
          </p:cNvPr>
          <p:cNvSpPr/>
          <p:nvPr/>
        </p:nvSpPr>
        <p:spPr>
          <a:xfrm>
            <a:off x="2202024" y="1252176"/>
            <a:ext cx="2211356" cy="278044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84DB5A3-AC90-401B-9721-4F8051DD40E6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4413380" y="1391198"/>
            <a:ext cx="4469363" cy="342275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A7B6E8D-8126-4360-9979-F2C133DAFE77}"/>
              </a:ext>
            </a:extLst>
          </p:cNvPr>
          <p:cNvSpPr/>
          <p:nvPr/>
        </p:nvSpPr>
        <p:spPr>
          <a:xfrm>
            <a:off x="1178466" y="1252176"/>
            <a:ext cx="836946" cy="632608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9784D4B-4C5F-4A74-AA64-54D1AFE3D7AE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1486680" y="1884784"/>
            <a:ext cx="110259" cy="292916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6E360C7-F038-45B9-937E-FA2771DB7993}"/>
              </a:ext>
            </a:extLst>
          </p:cNvPr>
          <p:cNvSpPr txBox="1"/>
          <p:nvPr/>
        </p:nvSpPr>
        <p:spPr>
          <a:xfrm>
            <a:off x="74927" y="4007250"/>
            <a:ext cx="318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PARKING BY D WING ENTRANCE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B5F555-9145-4CDC-A5D1-852F34EDE432}"/>
              </a:ext>
            </a:extLst>
          </p:cNvPr>
          <p:cNvSpPr txBox="1"/>
          <p:nvPr/>
        </p:nvSpPr>
        <p:spPr>
          <a:xfrm>
            <a:off x="8167677" y="3749019"/>
            <a:ext cx="318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 OF SCHOOL PARKING</a:t>
            </a:r>
          </a:p>
        </p:txBody>
      </p:sp>
    </p:spTree>
    <p:extLst>
      <p:ext uri="{BB962C8B-B14F-4D97-AF65-F5344CB8AC3E}">
        <p14:creationId xmlns:p14="http://schemas.microsoft.com/office/powerpoint/2010/main" val="295940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B1DFEF-8846-4F0D-882E-3F4A23FB8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585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4D8A0B-E856-4672-A05E-9C4DB324C492}"/>
              </a:ext>
            </a:extLst>
          </p:cNvPr>
          <p:cNvSpPr/>
          <p:nvPr/>
        </p:nvSpPr>
        <p:spPr>
          <a:xfrm>
            <a:off x="1181100" y="307910"/>
            <a:ext cx="4320074" cy="87707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518 - 527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9A3AA7-AF0C-48F9-8397-26A9F0F5463F}"/>
              </a:ext>
            </a:extLst>
          </p:cNvPr>
          <p:cNvSpPr/>
          <p:nvPr/>
        </p:nvSpPr>
        <p:spPr>
          <a:xfrm>
            <a:off x="2785965" y="2466392"/>
            <a:ext cx="3035559" cy="87707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534 - 528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ABA18B-A9AF-4E30-9A1D-83DD9B06CAE6}"/>
              </a:ext>
            </a:extLst>
          </p:cNvPr>
          <p:cNvSpPr/>
          <p:nvPr/>
        </p:nvSpPr>
        <p:spPr>
          <a:xfrm>
            <a:off x="2785965" y="3514531"/>
            <a:ext cx="3035559" cy="87707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535 - 541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E9699A-9C63-4663-AD42-CB7749E4D65C}"/>
              </a:ext>
            </a:extLst>
          </p:cNvPr>
          <p:cNvSpPr/>
          <p:nvPr/>
        </p:nvSpPr>
        <p:spPr>
          <a:xfrm>
            <a:off x="1181101" y="5627914"/>
            <a:ext cx="4640424" cy="87707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507 - 500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5E888D-FAB4-48C3-80C5-1C3E5914D7BE}"/>
              </a:ext>
            </a:extLst>
          </p:cNvPr>
          <p:cNvSpPr/>
          <p:nvPr/>
        </p:nvSpPr>
        <p:spPr>
          <a:xfrm rot="16200000">
            <a:off x="-1692338" y="2869163"/>
            <a:ext cx="4640424" cy="87707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508 - 517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7C56CF-0EE7-43D9-BA76-1880EA53D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934" y="2046515"/>
            <a:ext cx="4744202" cy="25939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961E2F6-EA6E-4700-A926-735406EC5285}"/>
              </a:ext>
            </a:extLst>
          </p:cNvPr>
          <p:cNvSpPr/>
          <p:nvPr/>
        </p:nvSpPr>
        <p:spPr>
          <a:xfrm>
            <a:off x="7033935" y="2046515"/>
            <a:ext cx="654490" cy="584718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A1C83A-D7BB-469D-A642-E91AE5FDFA7D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6585857" y="2466392"/>
            <a:ext cx="775323" cy="96260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3511B3A-E9A8-4DF9-AFC2-81513FFF2690}"/>
              </a:ext>
            </a:extLst>
          </p:cNvPr>
          <p:cNvSpPr txBox="1"/>
          <p:nvPr/>
        </p:nvSpPr>
        <p:spPr>
          <a:xfrm>
            <a:off x="7918082" y="899050"/>
            <a:ext cx="318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PARKING BY TENNIS COURTS</a:t>
            </a:r>
          </a:p>
        </p:txBody>
      </p:sp>
    </p:spTree>
    <p:extLst>
      <p:ext uri="{BB962C8B-B14F-4D97-AF65-F5344CB8AC3E}">
        <p14:creationId xmlns:p14="http://schemas.microsoft.com/office/powerpoint/2010/main" val="30546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5CD63-944B-4A1C-BB7B-493B5E43B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193" y="0"/>
            <a:ext cx="7342807" cy="68580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E0C38D6-0E14-4DDE-88F6-6C429E00BB81}"/>
              </a:ext>
            </a:extLst>
          </p:cNvPr>
          <p:cNvSpPr/>
          <p:nvPr/>
        </p:nvSpPr>
        <p:spPr>
          <a:xfrm rot="18806385">
            <a:off x="5763001" y="3658777"/>
            <a:ext cx="6050588" cy="1049718"/>
          </a:xfrm>
          <a:custGeom>
            <a:avLst/>
            <a:gdLst>
              <a:gd name="connsiteX0" fmla="*/ 0 w 4553338"/>
              <a:gd name="connsiteY0" fmla="*/ 363893 h 410546"/>
              <a:gd name="connsiteX1" fmla="*/ 4553338 w 4553338"/>
              <a:gd name="connsiteY1" fmla="*/ 410546 h 410546"/>
              <a:gd name="connsiteX2" fmla="*/ 4544008 w 4553338"/>
              <a:gd name="connsiteY2" fmla="*/ 55983 h 410546"/>
              <a:gd name="connsiteX3" fmla="*/ 18661 w 4553338"/>
              <a:gd name="connsiteY3" fmla="*/ 0 h 410546"/>
              <a:gd name="connsiteX4" fmla="*/ 0 w 4553338"/>
              <a:gd name="connsiteY4" fmla="*/ 36389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3338" h="410546">
                <a:moveTo>
                  <a:pt x="0" y="363893"/>
                </a:moveTo>
                <a:lnTo>
                  <a:pt x="4553338" y="410546"/>
                </a:lnTo>
                <a:lnTo>
                  <a:pt x="4544008" y="55983"/>
                </a:lnTo>
                <a:lnTo>
                  <a:pt x="18661" y="0"/>
                </a:lnTo>
                <a:lnTo>
                  <a:pt x="0" y="36389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679 - 693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61CA22-3A6C-4F1F-BB7F-7672FDCE5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8522"/>
            <a:ext cx="4744202" cy="25939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BD0274-25B9-4552-8DFD-A290142F33A0}"/>
              </a:ext>
            </a:extLst>
          </p:cNvPr>
          <p:cNvSpPr/>
          <p:nvPr/>
        </p:nvSpPr>
        <p:spPr>
          <a:xfrm rot="18527711">
            <a:off x="3588495" y="3384011"/>
            <a:ext cx="1172434" cy="289248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5C8B34-1E25-452E-BA44-900A0EB7D894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287431" y="3619247"/>
            <a:ext cx="4151477" cy="45689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E52393-FC57-4A8A-A57D-1D073B0A25C9}"/>
              </a:ext>
            </a:extLst>
          </p:cNvPr>
          <p:cNvSpPr txBox="1"/>
          <p:nvPr/>
        </p:nvSpPr>
        <p:spPr>
          <a:xfrm>
            <a:off x="1271607" y="755780"/>
            <a:ext cx="220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 LOOP ENTRANCE</a:t>
            </a:r>
          </a:p>
        </p:txBody>
      </p:sp>
    </p:spTree>
    <p:extLst>
      <p:ext uri="{BB962C8B-B14F-4D97-AF65-F5344CB8AC3E}">
        <p14:creationId xmlns:p14="http://schemas.microsoft.com/office/powerpoint/2010/main" val="190763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AF657-2CF9-4F55-B4D4-070B2F68D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6338"/>
            <a:ext cx="12192000" cy="1831662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E0C38D6-0E14-4DDE-88F6-6C429E00BB81}"/>
              </a:ext>
            </a:extLst>
          </p:cNvPr>
          <p:cNvSpPr/>
          <p:nvPr/>
        </p:nvSpPr>
        <p:spPr>
          <a:xfrm>
            <a:off x="793496" y="5843471"/>
            <a:ext cx="11009728" cy="495975"/>
          </a:xfrm>
          <a:custGeom>
            <a:avLst/>
            <a:gdLst>
              <a:gd name="connsiteX0" fmla="*/ 0 w 4553338"/>
              <a:gd name="connsiteY0" fmla="*/ 363893 h 410546"/>
              <a:gd name="connsiteX1" fmla="*/ 4553338 w 4553338"/>
              <a:gd name="connsiteY1" fmla="*/ 410546 h 410546"/>
              <a:gd name="connsiteX2" fmla="*/ 4544008 w 4553338"/>
              <a:gd name="connsiteY2" fmla="*/ 55983 h 410546"/>
              <a:gd name="connsiteX3" fmla="*/ 18661 w 4553338"/>
              <a:gd name="connsiteY3" fmla="*/ 0 h 410546"/>
              <a:gd name="connsiteX4" fmla="*/ 0 w 4553338"/>
              <a:gd name="connsiteY4" fmla="*/ 36389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3338" h="410546">
                <a:moveTo>
                  <a:pt x="0" y="363893"/>
                </a:moveTo>
                <a:lnTo>
                  <a:pt x="4553338" y="410546"/>
                </a:lnTo>
                <a:lnTo>
                  <a:pt x="4544008" y="55983"/>
                </a:lnTo>
                <a:lnTo>
                  <a:pt x="18661" y="0"/>
                </a:lnTo>
                <a:lnTo>
                  <a:pt x="0" y="36389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616 – 678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17065-289D-493C-A45F-C94C41ADD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23" y="0"/>
            <a:ext cx="6757930" cy="36949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D4002B-D727-4E1A-A5B4-97A3B8EF31E0}"/>
              </a:ext>
            </a:extLst>
          </p:cNvPr>
          <p:cNvSpPr/>
          <p:nvPr/>
        </p:nvSpPr>
        <p:spPr>
          <a:xfrm>
            <a:off x="1396180" y="3289978"/>
            <a:ext cx="3549044" cy="278044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FC2969-E06F-4F47-979D-2D2C3294618E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170702" y="3568022"/>
            <a:ext cx="3370057" cy="23741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BFF083-36E9-453F-9764-7917BA286621}"/>
              </a:ext>
            </a:extLst>
          </p:cNvPr>
          <p:cNvSpPr txBox="1"/>
          <p:nvPr/>
        </p:nvSpPr>
        <p:spPr>
          <a:xfrm>
            <a:off x="8001281" y="1617458"/>
            <a:ext cx="3186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BUS LOOP (BACK OF SCHOOL PARKING BETWEEN HMS AND JHS)</a:t>
            </a:r>
          </a:p>
        </p:txBody>
      </p:sp>
    </p:spTree>
    <p:extLst>
      <p:ext uri="{BB962C8B-B14F-4D97-AF65-F5344CB8AC3E}">
        <p14:creationId xmlns:p14="http://schemas.microsoft.com/office/powerpoint/2010/main" val="1300932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102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Saga,  Josh</dc:creator>
  <cp:lastModifiedBy>Saga,  Josh</cp:lastModifiedBy>
  <cp:revision>4</cp:revision>
  <dcterms:created xsi:type="dcterms:W3CDTF">2021-04-16T15:51:29Z</dcterms:created>
  <dcterms:modified xsi:type="dcterms:W3CDTF">2021-04-16T16:23:20Z</dcterms:modified>
</cp:coreProperties>
</file>