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13"/>
  </p:notesMasterIdLst>
  <p:handoutMasterIdLst>
    <p:handoutMasterId r:id="rId14"/>
  </p:handoutMasterIdLst>
  <p:sldIdLst>
    <p:sldId id="416" r:id="rId2"/>
    <p:sldId id="417" r:id="rId3"/>
    <p:sldId id="434" r:id="rId4"/>
    <p:sldId id="430" r:id="rId5"/>
    <p:sldId id="429" r:id="rId6"/>
    <p:sldId id="414" r:id="rId7"/>
    <p:sldId id="427" r:id="rId8"/>
    <p:sldId id="407" r:id="rId9"/>
    <p:sldId id="435" r:id="rId10"/>
    <p:sldId id="404" r:id="rId11"/>
    <p:sldId id="401" r:id="rId12"/>
  </p:sldIdLst>
  <p:sldSz cx="9144000" cy="5143500" type="screen16x9"/>
  <p:notesSz cx="7010400" cy="9396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39034"/>
    <a:srgbClr val="0A4E7F"/>
    <a:srgbClr val="0F71AB"/>
    <a:srgbClr val="BBC9D5"/>
    <a:srgbClr val="0E3D6C"/>
    <a:srgbClr val="618FE5"/>
    <a:srgbClr val="E87827"/>
    <a:srgbClr val="4B296C"/>
    <a:srgbClr val="852572"/>
    <a:srgbClr val="193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CA048-9E23-46E7-8897-4EFE3DCD90AB}" v="5" dt="2023-02-03T00:32:38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3" autoAdjust="0"/>
    <p:restoredTop sz="78571" autoAdjust="0"/>
  </p:normalViewPr>
  <p:slideViewPr>
    <p:cSldViewPr snapToGrid="0" snapToObjects="1">
      <p:cViewPr varScale="1">
        <p:scale>
          <a:sx n="113" d="100"/>
          <a:sy n="113" d="100"/>
        </p:scale>
        <p:origin x="138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5" d="100"/>
          <a:sy n="165" d="100"/>
        </p:scale>
        <p:origin x="282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eckenstein, Larry C." userId="S::08531@apps.everettsd.org::46cd0904-84d3-4425-9de8-8d17d1bf3e7a" providerId="AD" clId="Web-{EDD31C6F-42D2-4005-A833-41393F3FCF3E}"/>
    <pc:docChg chg="modSld">
      <pc:chgData name="Fleckenstein, Larry C." userId="S::08531@apps.everettsd.org::46cd0904-84d3-4425-9de8-8d17d1bf3e7a" providerId="AD" clId="Web-{EDD31C6F-42D2-4005-A833-41393F3FCF3E}" dt="2023-01-26T01:21:13.972" v="1" actId="20577"/>
      <pc:docMkLst>
        <pc:docMk/>
      </pc:docMkLst>
      <pc:sldChg chg="modSp">
        <pc:chgData name="Fleckenstein, Larry C." userId="S::08531@apps.everettsd.org::46cd0904-84d3-4425-9de8-8d17d1bf3e7a" providerId="AD" clId="Web-{EDD31C6F-42D2-4005-A833-41393F3FCF3E}" dt="2023-01-26T01:21:13.972" v="1" actId="20577"/>
        <pc:sldMkLst>
          <pc:docMk/>
          <pc:sldMk cId="2886161596" sldId="404"/>
        </pc:sldMkLst>
        <pc:spChg chg="mod">
          <ac:chgData name="Fleckenstein, Larry C." userId="S::08531@apps.everettsd.org::46cd0904-84d3-4425-9de8-8d17d1bf3e7a" providerId="AD" clId="Web-{EDD31C6F-42D2-4005-A833-41393F3FCF3E}" dt="2023-01-26T01:21:13.972" v="1" actId="20577"/>
          <ac:spMkLst>
            <pc:docMk/>
            <pc:sldMk cId="2886161596" sldId="404"/>
            <ac:spMk id="2" creationId="{5A6C3D03-1415-BF51-377E-887E34663FF4}"/>
          </ac:spMkLst>
        </pc:spChg>
      </pc:sldChg>
    </pc:docChg>
  </pc:docChgLst>
  <pc:docChgLst>
    <pc:chgData name="Fleckenstein, Larry C." userId="46cd0904-84d3-4425-9de8-8d17d1bf3e7a" providerId="ADAL" clId="{149CA048-9E23-46E7-8897-4EFE3DCD90AB}"/>
    <pc:docChg chg="undo redo custSel addSld delSld modSld sldOrd modMainMaster">
      <pc:chgData name="Fleckenstein, Larry C." userId="46cd0904-84d3-4425-9de8-8d17d1bf3e7a" providerId="ADAL" clId="{149CA048-9E23-46E7-8897-4EFE3DCD90AB}" dt="2023-02-03T00:33:14.340" v="1069" actId="20577"/>
      <pc:docMkLst>
        <pc:docMk/>
      </pc:docMkLst>
      <pc:sldChg chg="add del">
        <pc:chgData name="Fleckenstein, Larry C." userId="46cd0904-84d3-4425-9de8-8d17d1bf3e7a" providerId="ADAL" clId="{149CA048-9E23-46E7-8897-4EFE3DCD90AB}" dt="2023-01-25T22:30:24.867" v="52" actId="2696"/>
        <pc:sldMkLst>
          <pc:docMk/>
          <pc:sldMk cId="1295511307" sldId="400"/>
        </pc:sldMkLst>
      </pc:sldChg>
      <pc:sldChg chg="addSp delSp modSp mod">
        <pc:chgData name="Fleckenstein, Larry C." userId="46cd0904-84d3-4425-9de8-8d17d1bf3e7a" providerId="ADAL" clId="{149CA048-9E23-46E7-8897-4EFE3DCD90AB}" dt="2023-02-03T00:27:23.339" v="929" actId="20577"/>
        <pc:sldMkLst>
          <pc:docMk/>
          <pc:sldMk cId="2886161596" sldId="404"/>
        </pc:sldMkLst>
        <pc:spChg chg="add mod">
          <ac:chgData name="Fleckenstein, Larry C." userId="46cd0904-84d3-4425-9de8-8d17d1bf3e7a" providerId="ADAL" clId="{149CA048-9E23-46E7-8897-4EFE3DCD90AB}" dt="2023-02-03T00:27:23.339" v="929" actId="20577"/>
          <ac:spMkLst>
            <pc:docMk/>
            <pc:sldMk cId="2886161596" sldId="404"/>
            <ac:spMk id="2" creationId="{5A6C3D03-1415-BF51-377E-887E34663FF4}"/>
          </ac:spMkLst>
        </pc:spChg>
        <pc:spChg chg="add mod">
          <ac:chgData name="Fleckenstein, Larry C." userId="46cd0904-84d3-4425-9de8-8d17d1bf3e7a" providerId="ADAL" clId="{149CA048-9E23-46E7-8897-4EFE3DCD90AB}" dt="2023-01-25T22:49:25.661" v="543" actId="1076"/>
          <ac:spMkLst>
            <pc:docMk/>
            <pc:sldMk cId="2886161596" sldId="404"/>
            <ac:spMk id="3" creationId="{E1BAEEAA-F11B-5486-A8ED-C3A457D991B3}"/>
          </ac:spMkLst>
        </pc:spChg>
        <pc:spChg chg="mod">
          <ac:chgData name="Fleckenstein, Larry C." userId="46cd0904-84d3-4425-9de8-8d17d1bf3e7a" providerId="ADAL" clId="{149CA048-9E23-46E7-8897-4EFE3DCD90AB}" dt="2023-01-25T22:35:57.868" v="363" actId="20577"/>
          <ac:spMkLst>
            <pc:docMk/>
            <pc:sldMk cId="2886161596" sldId="404"/>
            <ac:spMk id="4" creationId="{C1D8C2E0-9D51-E247-A7A0-56AF98BD2360}"/>
          </ac:spMkLst>
        </pc:spChg>
        <pc:graphicFrameChg chg="del">
          <ac:chgData name="Fleckenstein, Larry C." userId="46cd0904-84d3-4425-9de8-8d17d1bf3e7a" providerId="ADAL" clId="{149CA048-9E23-46E7-8897-4EFE3DCD90AB}" dt="2023-01-25T22:36:14.578" v="364" actId="478"/>
          <ac:graphicFrameMkLst>
            <pc:docMk/>
            <pc:sldMk cId="2886161596" sldId="404"/>
            <ac:graphicFrameMk id="7" creationId="{5ACBC44E-026B-4CB2-9DE6-95C1EF897072}"/>
          </ac:graphicFrameMkLst>
        </pc:graphicFrameChg>
        <pc:picChg chg="add mod">
          <ac:chgData name="Fleckenstein, Larry C." userId="46cd0904-84d3-4425-9de8-8d17d1bf3e7a" providerId="ADAL" clId="{149CA048-9E23-46E7-8897-4EFE3DCD90AB}" dt="2023-01-25T22:49:31.608" v="557" actId="1037"/>
          <ac:picMkLst>
            <pc:docMk/>
            <pc:sldMk cId="2886161596" sldId="404"/>
            <ac:picMk id="6" creationId="{0DB37343-690F-6788-0E9E-2210345268D5}"/>
          </ac:picMkLst>
        </pc:picChg>
      </pc:sldChg>
      <pc:sldChg chg="modSp mod">
        <pc:chgData name="Fleckenstein, Larry C." userId="46cd0904-84d3-4425-9de8-8d17d1bf3e7a" providerId="ADAL" clId="{149CA048-9E23-46E7-8897-4EFE3DCD90AB}" dt="2023-02-03T00:29:33.126" v="996" actId="14100"/>
        <pc:sldMkLst>
          <pc:docMk/>
          <pc:sldMk cId="2001326645" sldId="407"/>
        </pc:sldMkLst>
        <pc:spChg chg="mod">
          <ac:chgData name="Fleckenstein, Larry C." userId="46cd0904-84d3-4425-9de8-8d17d1bf3e7a" providerId="ADAL" clId="{149CA048-9E23-46E7-8897-4EFE3DCD90AB}" dt="2023-02-03T00:29:33.126" v="996" actId="14100"/>
          <ac:spMkLst>
            <pc:docMk/>
            <pc:sldMk cId="2001326645" sldId="407"/>
            <ac:spMk id="7" creationId="{A11DBDC0-6BE5-4B14-92D8-AD3F68F50949}"/>
          </ac:spMkLst>
        </pc:spChg>
      </pc:sldChg>
      <pc:sldChg chg="del">
        <pc:chgData name="Fleckenstein, Larry C." userId="46cd0904-84d3-4425-9de8-8d17d1bf3e7a" providerId="ADAL" clId="{149CA048-9E23-46E7-8897-4EFE3DCD90AB}" dt="2023-01-25T22:58:57.405" v="608" actId="2696"/>
        <pc:sldMkLst>
          <pc:docMk/>
          <pc:sldMk cId="1754359686" sldId="413"/>
        </pc:sldMkLst>
      </pc:sldChg>
      <pc:sldChg chg="modSp add mod ord">
        <pc:chgData name="Fleckenstein, Larry C." userId="46cd0904-84d3-4425-9de8-8d17d1bf3e7a" providerId="ADAL" clId="{149CA048-9E23-46E7-8897-4EFE3DCD90AB}" dt="2023-02-03T00:24:57.231" v="860"/>
        <pc:sldMkLst>
          <pc:docMk/>
          <pc:sldMk cId="3870961174" sldId="414"/>
        </pc:sldMkLst>
        <pc:spChg chg="mod">
          <ac:chgData name="Fleckenstein, Larry C." userId="46cd0904-84d3-4425-9de8-8d17d1bf3e7a" providerId="ADAL" clId="{149CA048-9E23-46E7-8897-4EFE3DCD90AB}" dt="2023-01-25T23:02:14.038" v="734" actId="20577"/>
          <ac:spMkLst>
            <pc:docMk/>
            <pc:sldMk cId="3870961174" sldId="414"/>
            <ac:spMk id="4" creationId="{C1D8C2E0-9D51-E247-A7A0-56AF98BD2360}"/>
          </ac:spMkLst>
        </pc:spChg>
        <pc:spChg chg="mod">
          <ac:chgData name="Fleckenstein, Larry C." userId="46cd0904-84d3-4425-9de8-8d17d1bf3e7a" providerId="ADAL" clId="{149CA048-9E23-46E7-8897-4EFE3DCD90AB}" dt="2023-01-25T23:02:56.508" v="770" actId="20577"/>
          <ac:spMkLst>
            <pc:docMk/>
            <pc:sldMk cId="3870961174" sldId="414"/>
            <ac:spMk id="6" creationId="{01669B38-0DAB-41DA-B8D6-460ED8710BD6}"/>
          </ac:spMkLst>
        </pc:spChg>
      </pc:sldChg>
      <pc:sldChg chg="del">
        <pc:chgData name="Fleckenstein, Larry C." userId="46cd0904-84d3-4425-9de8-8d17d1bf3e7a" providerId="ADAL" clId="{149CA048-9E23-46E7-8897-4EFE3DCD90AB}" dt="2023-01-25T22:58:57.405" v="608" actId="2696"/>
        <pc:sldMkLst>
          <pc:docMk/>
          <pc:sldMk cId="2144118093" sldId="415"/>
        </pc:sldMkLst>
      </pc:sldChg>
      <pc:sldChg chg="modSp add del mod">
        <pc:chgData name="Fleckenstein, Larry C." userId="46cd0904-84d3-4425-9de8-8d17d1bf3e7a" providerId="ADAL" clId="{149CA048-9E23-46E7-8897-4EFE3DCD90AB}" dt="2023-01-25T22:30:17.129" v="51" actId="20577"/>
        <pc:sldMkLst>
          <pc:docMk/>
          <pc:sldMk cId="2510528387" sldId="416"/>
        </pc:sldMkLst>
        <pc:spChg chg="mod">
          <ac:chgData name="Fleckenstein, Larry C." userId="46cd0904-84d3-4425-9de8-8d17d1bf3e7a" providerId="ADAL" clId="{149CA048-9E23-46E7-8897-4EFE3DCD90AB}" dt="2023-01-25T22:30:17.129" v="51" actId="20577"/>
          <ac:spMkLst>
            <pc:docMk/>
            <pc:sldMk cId="2510528387" sldId="416"/>
            <ac:spMk id="11" creationId="{489875A6-9B94-C747-ADC2-91F6D12986DD}"/>
          </ac:spMkLst>
        </pc:spChg>
      </pc:sldChg>
      <pc:sldChg chg="modSp mod">
        <pc:chgData name="Fleckenstein, Larry C." userId="46cd0904-84d3-4425-9de8-8d17d1bf3e7a" providerId="ADAL" clId="{149CA048-9E23-46E7-8897-4EFE3DCD90AB}" dt="2023-01-25T22:56:08.538" v="590" actId="20577"/>
        <pc:sldMkLst>
          <pc:docMk/>
          <pc:sldMk cId="4049979163" sldId="417"/>
        </pc:sldMkLst>
        <pc:spChg chg="mod">
          <ac:chgData name="Fleckenstein, Larry C." userId="46cd0904-84d3-4425-9de8-8d17d1bf3e7a" providerId="ADAL" clId="{149CA048-9E23-46E7-8897-4EFE3DCD90AB}" dt="2023-01-25T22:56:08.538" v="590" actId="20577"/>
          <ac:spMkLst>
            <pc:docMk/>
            <pc:sldMk cId="4049979163" sldId="417"/>
            <ac:spMk id="22" creationId="{D46FAE94-B8F9-9A44-AC58-AE81BB7A8620}"/>
          </ac:spMkLst>
        </pc:spChg>
      </pc:sldChg>
      <pc:sldChg chg="del">
        <pc:chgData name="Fleckenstein, Larry C." userId="46cd0904-84d3-4425-9de8-8d17d1bf3e7a" providerId="ADAL" clId="{149CA048-9E23-46E7-8897-4EFE3DCD90AB}" dt="2023-01-25T22:58:57.405" v="608" actId="2696"/>
        <pc:sldMkLst>
          <pc:docMk/>
          <pc:sldMk cId="1628477155" sldId="420"/>
        </pc:sldMkLst>
      </pc:sldChg>
      <pc:sldChg chg="modSp mod ord">
        <pc:chgData name="Fleckenstein, Larry C." userId="46cd0904-84d3-4425-9de8-8d17d1bf3e7a" providerId="ADAL" clId="{149CA048-9E23-46E7-8897-4EFE3DCD90AB}" dt="2023-01-25T23:04:43.197" v="858" actId="20577"/>
        <pc:sldMkLst>
          <pc:docMk/>
          <pc:sldMk cId="1791918350" sldId="427"/>
        </pc:sldMkLst>
        <pc:spChg chg="mod">
          <ac:chgData name="Fleckenstein, Larry C." userId="46cd0904-84d3-4425-9de8-8d17d1bf3e7a" providerId="ADAL" clId="{149CA048-9E23-46E7-8897-4EFE3DCD90AB}" dt="2023-01-25T23:04:43.197" v="858" actId="20577"/>
          <ac:spMkLst>
            <pc:docMk/>
            <pc:sldMk cId="1791918350" sldId="427"/>
            <ac:spMk id="29" creationId="{A30C85DF-E85D-3646-8BC7-0DB83A07C5C4}"/>
          </ac:spMkLst>
        </pc:spChg>
      </pc:sldChg>
      <pc:sldChg chg="del">
        <pc:chgData name="Fleckenstein, Larry C." userId="46cd0904-84d3-4425-9de8-8d17d1bf3e7a" providerId="ADAL" clId="{149CA048-9E23-46E7-8897-4EFE3DCD90AB}" dt="2023-01-25T22:31:39.269" v="53" actId="2696"/>
        <pc:sldMkLst>
          <pc:docMk/>
          <pc:sldMk cId="2598199253" sldId="428"/>
        </pc:sldMkLst>
      </pc:sldChg>
      <pc:sldChg chg="ord">
        <pc:chgData name="Fleckenstein, Larry C." userId="46cd0904-84d3-4425-9de8-8d17d1bf3e7a" providerId="ADAL" clId="{149CA048-9E23-46E7-8897-4EFE3DCD90AB}" dt="2023-02-03T00:25:02.541" v="862"/>
        <pc:sldMkLst>
          <pc:docMk/>
          <pc:sldMk cId="1962296949" sldId="429"/>
        </pc:sldMkLst>
      </pc:sldChg>
      <pc:sldChg chg="del">
        <pc:chgData name="Fleckenstein, Larry C." userId="46cd0904-84d3-4425-9de8-8d17d1bf3e7a" providerId="ADAL" clId="{149CA048-9E23-46E7-8897-4EFE3DCD90AB}" dt="2023-01-25T22:31:48.810" v="54" actId="2696"/>
        <pc:sldMkLst>
          <pc:docMk/>
          <pc:sldMk cId="424802706" sldId="431"/>
        </pc:sldMkLst>
      </pc:sldChg>
      <pc:sldChg chg="del">
        <pc:chgData name="Fleckenstein, Larry C." userId="46cd0904-84d3-4425-9de8-8d17d1bf3e7a" providerId="ADAL" clId="{149CA048-9E23-46E7-8897-4EFE3DCD90AB}" dt="2023-01-25T22:58:57.405" v="608" actId="2696"/>
        <pc:sldMkLst>
          <pc:docMk/>
          <pc:sldMk cId="352801584" sldId="432"/>
        </pc:sldMkLst>
      </pc:sldChg>
      <pc:sldChg chg="del">
        <pc:chgData name="Fleckenstein, Larry C." userId="46cd0904-84d3-4425-9de8-8d17d1bf3e7a" providerId="ADAL" clId="{149CA048-9E23-46E7-8897-4EFE3DCD90AB}" dt="2023-01-25T22:58:57.405" v="608" actId="2696"/>
        <pc:sldMkLst>
          <pc:docMk/>
          <pc:sldMk cId="84598658" sldId="433"/>
        </pc:sldMkLst>
      </pc:sldChg>
      <pc:sldChg chg="addSp delSp modSp add mod">
        <pc:chgData name="Fleckenstein, Larry C." userId="46cd0904-84d3-4425-9de8-8d17d1bf3e7a" providerId="ADAL" clId="{149CA048-9E23-46E7-8897-4EFE3DCD90AB}" dt="2023-01-25T22:56:18.178" v="605" actId="20577"/>
        <pc:sldMkLst>
          <pc:docMk/>
          <pc:sldMk cId="2429159312" sldId="434"/>
        </pc:sldMkLst>
        <pc:spChg chg="del">
          <ac:chgData name="Fleckenstein, Larry C." userId="46cd0904-84d3-4425-9de8-8d17d1bf3e7a" providerId="ADAL" clId="{149CA048-9E23-46E7-8897-4EFE3DCD90AB}" dt="2023-01-25T22:55:25.128" v="561" actId="478"/>
          <ac:spMkLst>
            <pc:docMk/>
            <pc:sldMk cId="2429159312" sldId="434"/>
            <ac:spMk id="6" creationId="{A9729F6B-E85F-43DF-AC8C-1C75E42EE2AC}"/>
          </ac:spMkLst>
        </pc:spChg>
        <pc:spChg chg="mod">
          <ac:chgData name="Fleckenstein, Larry C." userId="46cd0904-84d3-4425-9de8-8d17d1bf3e7a" providerId="ADAL" clId="{149CA048-9E23-46E7-8897-4EFE3DCD90AB}" dt="2023-01-25T22:56:18.178" v="605" actId="20577"/>
          <ac:spMkLst>
            <pc:docMk/>
            <pc:sldMk cId="2429159312" sldId="434"/>
            <ac:spMk id="22" creationId="{D46FAE94-B8F9-9A44-AC58-AE81BB7A8620}"/>
          </ac:spMkLst>
        </pc:spChg>
        <pc:picChg chg="add mod">
          <ac:chgData name="Fleckenstein, Larry C." userId="46cd0904-84d3-4425-9de8-8d17d1bf3e7a" providerId="ADAL" clId="{149CA048-9E23-46E7-8897-4EFE3DCD90AB}" dt="2023-01-25T22:55:48.837" v="565" actId="1076"/>
          <ac:picMkLst>
            <pc:docMk/>
            <pc:sldMk cId="2429159312" sldId="434"/>
            <ac:picMk id="3" creationId="{91B21106-488F-BBEF-8552-FA3499867DE3}"/>
          </ac:picMkLst>
        </pc:picChg>
        <pc:picChg chg="del">
          <ac:chgData name="Fleckenstein, Larry C." userId="46cd0904-84d3-4425-9de8-8d17d1bf3e7a" providerId="ADAL" clId="{149CA048-9E23-46E7-8897-4EFE3DCD90AB}" dt="2023-01-25T22:55:20.018" v="559" actId="478"/>
          <ac:picMkLst>
            <pc:docMk/>
            <pc:sldMk cId="2429159312" sldId="434"/>
            <ac:picMk id="4" creationId="{FFC8A214-D00E-454A-83FA-178149F6C3F3}"/>
          </ac:picMkLst>
        </pc:picChg>
      </pc:sldChg>
      <pc:sldChg chg="modSp add mod">
        <pc:chgData name="Fleckenstein, Larry C." userId="46cd0904-84d3-4425-9de8-8d17d1bf3e7a" providerId="ADAL" clId="{149CA048-9E23-46E7-8897-4EFE3DCD90AB}" dt="2023-02-03T00:33:14.340" v="1069" actId="20577"/>
        <pc:sldMkLst>
          <pc:docMk/>
          <pc:sldMk cId="2815294980" sldId="435"/>
        </pc:sldMkLst>
        <pc:spChg chg="mod">
          <ac:chgData name="Fleckenstein, Larry C." userId="46cd0904-84d3-4425-9de8-8d17d1bf3e7a" providerId="ADAL" clId="{149CA048-9E23-46E7-8897-4EFE3DCD90AB}" dt="2023-02-03T00:31:49.269" v="1029" actId="20577"/>
          <ac:spMkLst>
            <pc:docMk/>
            <pc:sldMk cId="2815294980" sldId="435"/>
            <ac:spMk id="2" creationId="{2A14EA05-C559-30DF-A115-2031067D02B3}"/>
          </ac:spMkLst>
        </pc:spChg>
        <pc:graphicFrameChg chg="mod modGraphic">
          <ac:chgData name="Fleckenstein, Larry C." userId="46cd0904-84d3-4425-9de8-8d17d1bf3e7a" providerId="ADAL" clId="{149CA048-9E23-46E7-8897-4EFE3DCD90AB}" dt="2023-02-03T00:33:14.340" v="1069" actId="20577"/>
          <ac:graphicFrameMkLst>
            <pc:docMk/>
            <pc:sldMk cId="2815294980" sldId="435"/>
            <ac:graphicFrameMk id="5" creationId="{8DBE096C-09E6-46C3-A47D-DE9ACD249E7C}"/>
          </ac:graphicFrameMkLst>
        </pc:graphicFrameChg>
      </pc:sldChg>
      <pc:sldMasterChg chg="modSp mod">
        <pc:chgData name="Fleckenstein, Larry C." userId="46cd0904-84d3-4425-9de8-8d17d1bf3e7a" providerId="ADAL" clId="{149CA048-9E23-46E7-8897-4EFE3DCD90AB}" dt="2023-01-25T22:30:00.539" v="36" actId="20577"/>
        <pc:sldMasterMkLst>
          <pc:docMk/>
          <pc:sldMasterMk cId="2672844383" sldId="2147483783"/>
        </pc:sldMasterMkLst>
        <pc:spChg chg="mod">
          <ac:chgData name="Fleckenstein, Larry C." userId="46cd0904-84d3-4425-9de8-8d17d1bf3e7a" providerId="ADAL" clId="{149CA048-9E23-46E7-8897-4EFE3DCD90AB}" dt="2023-01-25T22:30:00.539" v="36" actId="20577"/>
          <ac:spMkLst>
            <pc:docMk/>
            <pc:sldMasterMk cId="2672844383" sldId="2147483783"/>
            <ac:spMk id="5" creationId="{93C6A122-D0FC-9844-B0D6-8D208972E1B7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310D87-62DF-5D49-BDC9-E6CB2AFB431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4962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24962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8F7EDB-C421-824C-B61B-4918CA274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822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0DE41B-D784-BA4F-A062-70A7D1BFE91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704850"/>
            <a:ext cx="6261100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63296"/>
            <a:ext cx="5608320" cy="422838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2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4962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278A8B-08C7-9F46-93BF-5A384DF5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7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6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Larry (1 min.)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56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(</a:t>
            </a:r>
            <a:r>
              <a:rPr lang="en-US"/>
              <a:t>5 min.)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5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Larry (1 min.)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5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Larry (1 min.)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3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Larry (1 min.)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9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Larry (2 min.)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30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0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Larry (1 min.)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56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Larry (1 min.)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8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72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97DFA4-32DE-834B-9A88-AF371B8DA06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5A58DF-6489-4747-A52A-6AD4732DD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4734917"/>
            <a:ext cx="9144000" cy="422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C6A122-D0FC-9844-B0D6-8D208972E1B7}"/>
              </a:ext>
            </a:extLst>
          </p:cNvPr>
          <p:cNvSpPr txBox="1"/>
          <p:nvPr userDrawn="1"/>
        </p:nvSpPr>
        <p:spPr>
          <a:xfrm>
            <a:off x="328524" y="4845668"/>
            <a:ext cx="3470966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EVERETT PUBLIC SCHOOLS   |   February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2E71B-CDE2-444F-BE3C-8C0F63244777}"/>
              </a:ext>
            </a:extLst>
          </p:cNvPr>
          <p:cNvSpPr/>
          <p:nvPr userDrawn="1"/>
        </p:nvSpPr>
        <p:spPr>
          <a:xfrm>
            <a:off x="0" y="0"/>
            <a:ext cx="9144000" cy="741717"/>
          </a:xfrm>
          <a:prstGeom prst="rect">
            <a:avLst/>
          </a:prstGeom>
          <a:solidFill>
            <a:srgbClr val="0A4E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74064-61F1-4141-A26E-2DACDF4CE948}"/>
              </a:ext>
            </a:extLst>
          </p:cNvPr>
          <p:cNvSpPr txBox="1"/>
          <p:nvPr userDrawn="1"/>
        </p:nvSpPr>
        <p:spPr>
          <a:xfrm>
            <a:off x="8352283" y="4845668"/>
            <a:ext cx="472964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fld id="{8116D425-89BC-4F44-9025-2937A8134F91}" type="slidenum"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90000"/>
                </a:lnSpc>
              </a:pPr>
              <a:t>‹#›</a:t>
            </a:fld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45C8D85-4049-3240-B035-750FFDEAA6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470" y="33135"/>
            <a:ext cx="629018" cy="6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4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0F79EA8A-08FD-45E8-9DCA-84ECCFFA6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992" y="709423"/>
            <a:ext cx="5388008" cy="4022080"/>
          </a:xfrm>
          <a:prstGeom prst="rect">
            <a:avLst/>
          </a:prstGeom>
        </p:spPr>
      </p:pic>
      <p:sp>
        <p:nvSpPr>
          <p:cNvPr id="22" name="Freeform 21">
            <a:extLst>
              <a:ext uri="{FF2B5EF4-FFF2-40B4-BE49-F238E27FC236}">
                <a16:creationId xmlns:a16="http://schemas.microsoft.com/office/drawing/2014/main" id="{58C274DC-CCF8-A142-BBCB-B87298BCCAC2}"/>
              </a:ext>
            </a:extLst>
          </p:cNvPr>
          <p:cNvSpPr/>
          <p:nvPr/>
        </p:nvSpPr>
        <p:spPr>
          <a:xfrm flipH="1">
            <a:off x="-3" y="0"/>
            <a:ext cx="5683911" cy="4744122"/>
          </a:xfrm>
          <a:custGeom>
            <a:avLst/>
            <a:gdLst>
              <a:gd name="connsiteX0" fmla="*/ 0 w 5288889"/>
              <a:gd name="connsiteY0" fmla="*/ 5142586 h 5157216"/>
              <a:gd name="connsiteX1" fmla="*/ 1221638 w 5288889"/>
              <a:gd name="connsiteY1" fmla="*/ 0 h 5157216"/>
              <a:gd name="connsiteX2" fmla="*/ 5281574 w 5288889"/>
              <a:gd name="connsiteY2" fmla="*/ 7315 h 5157216"/>
              <a:gd name="connsiteX3" fmla="*/ 5288889 w 5288889"/>
              <a:gd name="connsiteY3" fmla="*/ 5157216 h 5157216"/>
              <a:gd name="connsiteX4" fmla="*/ 0 w 5288889"/>
              <a:gd name="connsiteY4" fmla="*/ 5142586 h 515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8889" h="5157216">
                <a:moveTo>
                  <a:pt x="0" y="5142586"/>
                </a:moveTo>
                <a:lnTo>
                  <a:pt x="1221638" y="0"/>
                </a:lnTo>
                <a:lnTo>
                  <a:pt x="5281574" y="7315"/>
                </a:lnTo>
                <a:cubicBezTo>
                  <a:pt x="5284012" y="1723949"/>
                  <a:pt x="5286451" y="3440582"/>
                  <a:pt x="5288889" y="5157216"/>
                </a:cubicBezTo>
                <a:lnTo>
                  <a:pt x="0" y="5142586"/>
                </a:lnTo>
                <a:close/>
              </a:path>
            </a:pathLst>
          </a:custGeom>
          <a:solidFill>
            <a:srgbClr val="0A4E7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E90E8974-3A19-1546-82CF-8AE92C3E5F57}"/>
              </a:ext>
            </a:extLst>
          </p:cNvPr>
          <p:cNvSpPr/>
          <p:nvPr/>
        </p:nvSpPr>
        <p:spPr>
          <a:xfrm>
            <a:off x="-3" y="0"/>
            <a:ext cx="5486400" cy="4731505"/>
          </a:xfrm>
          <a:custGeom>
            <a:avLst/>
            <a:gdLst>
              <a:gd name="connsiteX0" fmla="*/ 4209393 w 5486400"/>
              <a:gd name="connsiteY0" fmla="*/ 0 h 4753303"/>
              <a:gd name="connsiteX1" fmla="*/ 0 w 5486400"/>
              <a:gd name="connsiteY1" fmla="*/ 0 h 4753303"/>
              <a:gd name="connsiteX2" fmla="*/ 0 w 5486400"/>
              <a:gd name="connsiteY2" fmla="*/ 4753303 h 4753303"/>
              <a:gd name="connsiteX3" fmla="*/ 197069 w 5486400"/>
              <a:gd name="connsiteY3" fmla="*/ 4753303 h 4753303"/>
              <a:gd name="connsiteX4" fmla="*/ 5486400 w 5486400"/>
              <a:gd name="connsiteY4" fmla="*/ 4753303 h 4753303"/>
              <a:gd name="connsiteX5" fmla="*/ 4209393 w 5486400"/>
              <a:gd name="connsiteY5" fmla="*/ 0 h 475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4753303">
                <a:moveTo>
                  <a:pt x="4209393" y="0"/>
                </a:moveTo>
                <a:lnTo>
                  <a:pt x="0" y="0"/>
                </a:lnTo>
                <a:lnTo>
                  <a:pt x="0" y="4753303"/>
                </a:lnTo>
                <a:lnTo>
                  <a:pt x="197069" y="4753303"/>
                </a:lnTo>
                <a:lnTo>
                  <a:pt x="5486400" y="4753303"/>
                </a:lnTo>
                <a:lnTo>
                  <a:pt x="42093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9875A6-9B94-C747-ADC2-91F6D12986DD}"/>
              </a:ext>
            </a:extLst>
          </p:cNvPr>
          <p:cNvSpPr txBox="1"/>
          <p:nvPr/>
        </p:nvSpPr>
        <p:spPr>
          <a:xfrm>
            <a:off x="215739" y="672718"/>
            <a:ext cx="4230897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SCHOOL REDESIGN</a:t>
            </a:r>
            <a:endParaRPr lang="en-US" sz="2000" b="1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</a:p>
          <a:p>
            <a:pPr algn="ctr">
              <a:lnSpc>
                <a:spcPct val="90000"/>
              </a:lnSpc>
            </a:pPr>
            <a:endParaRPr lang="en-US" sz="3200" b="1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F39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2023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7990BC-BD7B-F44E-ABE3-B9DC3F89D6F2}"/>
              </a:ext>
            </a:extLst>
          </p:cNvPr>
          <p:cNvCxnSpPr>
            <a:cxnSpLocks/>
          </p:cNvCxnSpPr>
          <p:nvPr/>
        </p:nvCxnSpPr>
        <p:spPr>
          <a:xfrm>
            <a:off x="289896" y="3377487"/>
            <a:ext cx="4082585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12EB00B-F5A0-D743-876C-CC6908280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23" y="3474584"/>
            <a:ext cx="2533587" cy="10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28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D8C2E0-9D51-E247-A7A0-56AF98BD2360}"/>
              </a:ext>
            </a:extLst>
          </p:cNvPr>
          <p:cNvSpPr/>
          <p:nvPr/>
        </p:nvSpPr>
        <p:spPr>
          <a:xfrm>
            <a:off x="290944" y="168653"/>
            <a:ext cx="8222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POSITION INTEREST SURVEY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6C3D03-1415-BF51-377E-887E34663FF4}"/>
              </a:ext>
            </a:extLst>
          </p:cNvPr>
          <p:cNvSpPr txBox="1"/>
          <p:nvPr/>
        </p:nvSpPr>
        <p:spPr>
          <a:xfrm>
            <a:off x="290944" y="1022820"/>
            <a:ext cx="87799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4E7F"/>
                </a:solidFill>
                <a:latin typeface="Arial"/>
                <a:cs typeface="Arial"/>
              </a:rPr>
              <a:t>Staff position interest survey (e-form) opens Feb. 10 and closes on Feb. 28  </a:t>
            </a:r>
            <a:endParaRPr lang="en-US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AEEAA-F11B-5486-A8ED-C3A457D991B3}"/>
              </a:ext>
            </a:extLst>
          </p:cNvPr>
          <p:cNvSpPr txBox="1"/>
          <p:nvPr/>
        </p:nvSpPr>
        <p:spPr>
          <a:xfrm>
            <a:off x="5130799" y="2070120"/>
            <a:ext cx="309880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39034"/>
                </a:solidFill>
              </a:rPr>
              <a:t>INSERT QR CODE TO YOUR SCHOOL’S COPY STAFF POSITION INTEREST SURVEY</a:t>
            </a:r>
          </a:p>
          <a:p>
            <a:pPr algn="ctr"/>
            <a:r>
              <a:rPr lang="en-US" sz="2400" dirty="0">
                <a:solidFill>
                  <a:srgbClr val="F39034"/>
                </a:solidFill>
              </a:rPr>
              <a:t>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B37343-690F-6788-0E9E-221034526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91" y="1913467"/>
            <a:ext cx="3234208" cy="25865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86161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DFDE2BCD-0849-457E-9838-B411CC5F7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9" r="5248" b="7974"/>
          <a:stretch/>
        </p:blipFill>
        <p:spPr bwMode="auto">
          <a:xfrm>
            <a:off x="4325113" y="1"/>
            <a:ext cx="4826202" cy="47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B7C52E3F-EDDE-184E-91AB-70579A25ABDC}"/>
              </a:ext>
            </a:extLst>
          </p:cNvPr>
          <p:cNvSpPr/>
          <p:nvPr/>
        </p:nvSpPr>
        <p:spPr>
          <a:xfrm flipH="1">
            <a:off x="-4" y="0"/>
            <a:ext cx="5683911" cy="4733364"/>
          </a:xfrm>
          <a:custGeom>
            <a:avLst/>
            <a:gdLst>
              <a:gd name="connsiteX0" fmla="*/ 0 w 5288889"/>
              <a:gd name="connsiteY0" fmla="*/ 5142586 h 5157216"/>
              <a:gd name="connsiteX1" fmla="*/ 1221638 w 5288889"/>
              <a:gd name="connsiteY1" fmla="*/ 0 h 5157216"/>
              <a:gd name="connsiteX2" fmla="*/ 5281574 w 5288889"/>
              <a:gd name="connsiteY2" fmla="*/ 7315 h 5157216"/>
              <a:gd name="connsiteX3" fmla="*/ 5288889 w 5288889"/>
              <a:gd name="connsiteY3" fmla="*/ 5157216 h 5157216"/>
              <a:gd name="connsiteX4" fmla="*/ 0 w 5288889"/>
              <a:gd name="connsiteY4" fmla="*/ 5142586 h 515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8889" h="5157216">
                <a:moveTo>
                  <a:pt x="0" y="5142586"/>
                </a:moveTo>
                <a:lnTo>
                  <a:pt x="1221638" y="0"/>
                </a:lnTo>
                <a:lnTo>
                  <a:pt x="5281574" y="7315"/>
                </a:lnTo>
                <a:cubicBezTo>
                  <a:pt x="5284012" y="1723949"/>
                  <a:pt x="5286451" y="3440582"/>
                  <a:pt x="5288889" y="5157216"/>
                </a:cubicBezTo>
                <a:lnTo>
                  <a:pt x="0" y="5142586"/>
                </a:lnTo>
                <a:close/>
              </a:path>
            </a:pathLst>
          </a:custGeom>
          <a:solidFill>
            <a:srgbClr val="0A4E7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19411C-0751-004B-B212-A7835E3A0934}"/>
              </a:ext>
            </a:extLst>
          </p:cNvPr>
          <p:cNvSpPr/>
          <p:nvPr/>
        </p:nvSpPr>
        <p:spPr>
          <a:xfrm>
            <a:off x="-3" y="1"/>
            <a:ext cx="5486400" cy="4733363"/>
          </a:xfrm>
          <a:custGeom>
            <a:avLst/>
            <a:gdLst>
              <a:gd name="connsiteX0" fmla="*/ 4209393 w 5486400"/>
              <a:gd name="connsiteY0" fmla="*/ 0 h 4753303"/>
              <a:gd name="connsiteX1" fmla="*/ 0 w 5486400"/>
              <a:gd name="connsiteY1" fmla="*/ 0 h 4753303"/>
              <a:gd name="connsiteX2" fmla="*/ 0 w 5486400"/>
              <a:gd name="connsiteY2" fmla="*/ 4753303 h 4753303"/>
              <a:gd name="connsiteX3" fmla="*/ 197069 w 5486400"/>
              <a:gd name="connsiteY3" fmla="*/ 4753303 h 4753303"/>
              <a:gd name="connsiteX4" fmla="*/ 5486400 w 5486400"/>
              <a:gd name="connsiteY4" fmla="*/ 4753303 h 4753303"/>
              <a:gd name="connsiteX5" fmla="*/ 4209393 w 5486400"/>
              <a:gd name="connsiteY5" fmla="*/ 0 h 475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4753303">
                <a:moveTo>
                  <a:pt x="4209393" y="0"/>
                </a:moveTo>
                <a:lnTo>
                  <a:pt x="0" y="0"/>
                </a:lnTo>
                <a:lnTo>
                  <a:pt x="0" y="4753303"/>
                </a:lnTo>
                <a:lnTo>
                  <a:pt x="197069" y="4753303"/>
                </a:lnTo>
                <a:lnTo>
                  <a:pt x="5486400" y="4753303"/>
                </a:lnTo>
                <a:lnTo>
                  <a:pt x="4209393" y="0"/>
                </a:lnTo>
                <a:close/>
              </a:path>
            </a:pathLst>
          </a:custGeom>
          <a:solidFill>
            <a:srgbClr val="0A4E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9875A6-9B94-C747-ADC2-91F6D12986DD}"/>
              </a:ext>
            </a:extLst>
          </p:cNvPr>
          <p:cNvSpPr txBox="1"/>
          <p:nvPr/>
        </p:nvSpPr>
        <p:spPr>
          <a:xfrm>
            <a:off x="438209" y="919343"/>
            <a:ext cx="3738770" cy="2194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br>
              <a:rPr lang="en-US" sz="3500" b="1" dirty="0">
                <a:solidFill>
                  <a:srgbClr val="F3903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500" b="1" dirty="0">
              <a:solidFill>
                <a:srgbClr val="F39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4800" b="1" dirty="0">
              <a:solidFill>
                <a:schemeClr val="bg1"/>
              </a:solidFill>
              <a:latin typeface="Myriad Pro"/>
              <a:cs typeface="Myriad Pro"/>
            </a:endParaRPr>
          </a:p>
          <a:p>
            <a:pPr>
              <a:lnSpc>
                <a:spcPct val="90000"/>
              </a:lnSpc>
            </a:pPr>
            <a:endParaRPr lang="en-US" sz="3375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9513AA-7A09-1B46-B1C4-86158B5F6A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119" y="3499945"/>
            <a:ext cx="1091761" cy="109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9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46FAE94-B8F9-9A44-AC58-AE81BB7A8620}"/>
              </a:ext>
            </a:extLst>
          </p:cNvPr>
          <p:cNvSpPr/>
          <p:nvPr/>
        </p:nvSpPr>
        <p:spPr>
          <a:xfrm>
            <a:off x="290944" y="168653"/>
            <a:ext cx="7710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 REDESIGN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8A214-D00E-454A-83FA-178149F6C3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91"/>
          <a:stretch/>
        </p:blipFill>
        <p:spPr>
          <a:xfrm>
            <a:off x="1528569" y="630317"/>
            <a:ext cx="6086862" cy="40108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729F6B-E85F-43DF-AC8C-1C75E42EE2AC}"/>
              </a:ext>
            </a:extLst>
          </p:cNvPr>
          <p:cNvSpPr/>
          <p:nvPr/>
        </p:nvSpPr>
        <p:spPr>
          <a:xfrm>
            <a:off x="1420362" y="3264408"/>
            <a:ext cx="6086862" cy="13837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4997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46FAE94-B8F9-9A44-AC58-AE81BB7A8620}"/>
              </a:ext>
            </a:extLst>
          </p:cNvPr>
          <p:cNvSpPr/>
          <p:nvPr/>
        </p:nvSpPr>
        <p:spPr>
          <a:xfrm>
            <a:off x="290944" y="168653"/>
            <a:ext cx="7710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 REDESIGN?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21106-488F-BBEF-8552-FA3499867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534" y="883443"/>
            <a:ext cx="6602932" cy="33766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915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46FAE94-B8F9-9A44-AC58-AE81BB7A8620}"/>
              </a:ext>
            </a:extLst>
          </p:cNvPr>
          <p:cNvSpPr/>
          <p:nvPr/>
        </p:nvSpPr>
        <p:spPr>
          <a:xfrm>
            <a:off x="290944" y="168653"/>
            <a:ext cx="7710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SCHOOL REDESIGN TEAM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52EA80-5C5A-4978-8B01-939528077F63}"/>
              </a:ext>
            </a:extLst>
          </p:cNvPr>
          <p:cNvSpPr txBox="1">
            <a:spLocks/>
          </p:cNvSpPr>
          <p:nvPr/>
        </p:nvSpPr>
        <p:spPr>
          <a:xfrm>
            <a:off x="354724" y="1351349"/>
            <a:ext cx="8434552" cy="3252181"/>
          </a:xfrm>
        </p:spPr>
        <p:txBody>
          <a:bodyPr numCol="2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 Anderson- Director STEM</a:t>
            </a:r>
          </a:p>
          <a:p>
            <a:r>
              <a:rPr lang="en-US" sz="18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Hayden Baker- CTE</a:t>
            </a:r>
          </a:p>
          <a:p>
            <a:r>
              <a:rPr lang="en-US" sz="18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Bennett- Principal</a:t>
            </a:r>
          </a:p>
          <a:p>
            <a:r>
              <a:rPr lang="en-US" sz="18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Callie Berg- English</a:t>
            </a:r>
          </a:p>
          <a:p>
            <a:r>
              <a:rPr lang="en-US" sz="18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 Eggers- Counselor</a:t>
            </a:r>
          </a:p>
          <a:p>
            <a:r>
              <a:rPr lang="en-US" sz="18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Larry Fleckenstein- Regional Supt.</a:t>
            </a:r>
          </a:p>
          <a:p>
            <a:r>
              <a:rPr lang="en-US" sz="18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Wilnic Gideon- Principal</a:t>
            </a:r>
          </a:p>
          <a:p>
            <a:pPr marL="803275"/>
            <a:endParaRPr lang="en-US" sz="1800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/>
            <a:endParaRPr lang="en-US" sz="1800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/>
            <a:r>
              <a:rPr lang="en-US" sz="18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Claire Grosvenor- Science</a:t>
            </a:r>
          </a:p>
          <a:p>
            <a:pPr marL="803275"/>
            <a:r>
              <a:rPr lang="en-US" sz="18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Jared Kink- EEA President</a:t>
            </a:r>
          </a:p>
          <a:p>
            <a:pPr marL="803275"/>
            <a:r>
              <a:rPr lang="en-US" sz="18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Heather Paddock- Principal</a:t>
            </a:r>
          </a:p>
          <a:p>
            <a:pPr marL="803275"/>
            <a:r>
              <a:rPr lang="en-US" sz="18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Bailey Ryan- History</a:t>
            </a:r>
          </a:p>
          <a:p>
            <a:pPr marL="803275"/>
            <a:r>
              <a:rPr lang="en-US" sz="18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Camlynn Tafa- EEA Secretary</a:t>
            </a:r>
          </a:p>
          <a:p>
            <a:pPr marL="803275"/>
            <a:r>
              <a:rPr lang="en-US" sz="18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Michele Waddel- Principal</a:t>
            </a:r>
          </a:p>
          <a:p>
            <a:pPr marL="803275"/>
            <a:r>
              <a:rPr lang="en-US" sz="18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Wellington- Principal</a:t>
            </a:r>
          </a:p>
        </p:txBody>
      </p:sp>
    </p:spTree>
    <p:extLst>
      <p:ext uri="{BB962C8B-B14F-4D97-AF65-F5344CB8AC3E}">
        <p14:creationId xmlns:p14="http://schemas.microsoft.com/office/powerpoint/2010/main" val="255650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46FAE94-B8F9-9A44-AC58-AE81BB7A8620}"/>
              </a:ext>
            </a:extLst>
          </p:cNvPr>
          <p:cNvSpPr/>
          <p:nvPr/>
        </p:nvSpPr>
        <p:spPr>
          <a:xfrm>
            <a:off x="501256" y="168653"/>
            <a:ext cx="7710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SCHOOL DESIGN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4470F-40A1-4796-B258-687012AFC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2" y="177797"/>
            <a:ext cx="3962198" cy="4810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A9374-69FA-4788-8574-EB99C4756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579" y="2152650"/>
            <a:ext cx="45910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9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D8C2E0-9D51-E247-A7A0-56AF98BD2360}"/>
              </a:ext>
            </a:extLst>
          </p:cNvPr>
          <p:cNvSpPr/>
          <p:nvPr/>
        </p:nvSpPr>
        <p:spPr>
          <a:xfrm>
            <a:off x="290944" y="168653"/>
            <a:ext cx="8222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ENGAGING EPS STAFF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69B38-0DAB-41DA-B8D6-460ED8710BD6}"/>
              </a:ext>
            </a:extLst>
          </p:cNvPr>
          <p:cNvSpPr txBox="1"/>
          <p:nvPr/>
        </p:nvSpPr>
        <p:spPr>
          <a:xfrm>
            <a:off x="316345" y="980485"/>
            <a:ext cx="47890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middle school redesign team members (teachers, principals, district, and EEA leaders)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engagement event June 2022 on middle school redesign schedule draft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middle school teacher participants on ELA, Health/PE, History, Visual Arts, STEM/CTE committees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middle school counselors and 5 principals gave input on course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LITS, Academics, Student Support Services, Special Services, Human Resource and Finance Departments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100+ staff have had direct involvement in the middle school redesign process</a:t>
            </a:r>
          </a:p>
        </p:txBody>
      </p:sp>
      <p:pic>
        <p:nvPicPr>
          <p:cNvPr id="3" name="Picture 2" descr="A group of people sitting at a table using laptops&#10;&#10;Description automatically generated with medium confidence">
            <a:extLst>
              <a:ext uri="{FF2B5EF4-FFF2-40B4-BE49-F238E27FC236}">
                <a16:creationId xmlns:a16="http://schemas.microsoft.com/office/drawing/2014/main" id="{8D379870-5B52-40B8-817F-DDD2D73BF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388125"/>
            <a:ext cx="3810000" cy="2724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96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30C85DF-E85D-3646-8BC7-0DB83A07C5C4}"/>
              </a:ext>
            </a:extLst>
          </p:cNvPr>
          <p:cNvSpPr txBox="1"/>
          <p:nvPr/>
        </p:nvSpPr>
        <p:spPr>
          <a:xfrm>
            <a:off x="290944" y="888813"/>
            <a:ext cx="8779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 of this work, over the next five years we should see measurable improvement in (but not limited to):</a:t>
            </a:r>
          </a:p>
          <a:p>
            <a:endParaRPr lang="en-US" sz="1600" b="1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the gap between student groups participating </a:t>
            </a:r>
            <a:r>
              <a:rPr lang="en-US" sz="1600" u="sng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performing in advanced courses in middle and high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participation in middle school advanced pathway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grades 7-8 earning 2.0 or more high school credits prior to 9th grade</a:t>
            </a:r>
          </a:p>
          <a:p>
            <a:endParaRPr lang="en-US" sz="1600" b="1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participation in the high school STEM Choice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percentage of 9th grade students on-track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academic intensity, college readiness, and career readiness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of students failing courses in grades 9-12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students meeting College Academic Distribution Requirements (CADRs)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939B2-3AE3-4E90-A7AB-EB3816ED7077}"/>
              </a:ext>
            </a:extLst>
          </p:cNvPr>
          <p:cNvSpPr/>
          <p:nvPr/>
        </p:nvSpPr>
        <p:spPr>
          <a:xfrm>
            <a:off x="290944" y="168653"/>
            <a:ext cx="8222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PERFORMANCE MEASURES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18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D8C2E0-9D51-E247-A7A0-56AF98BD2360}"/>
              </a:ext>
            </a:extLst>
          </p:cNvPr>
          <p:cNvSpPr/>
          <p:nvPr/>
        </p:nvSpPr>
        <p:spPr>
          <a:xfrm>
            <a:off x="290944" y="168653"/>
            <a:ext cx="8222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DBDC0-6BE5-4B14-92D8-AD3F68F50949}"/>
              </a:ext>
            </a:extLst>
          </p:cNvPr>
          <p:cNvSpPr txBox="1"/>
          <p:nvPr/>
        </p:nvSpPr>
        <p:spPr>
          <a:xfrm>
            <a:off x="290944" y="1022820"/>
            <a:ext cx="874299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Principals implement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A4E7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communication plan for staff, students, and families about the middle school redesign</a:t>
            </a:r>
            <a:r>
              <a:rPr lang="en-US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staff position interest survey opens 2/10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Finalized materials for middle school student registration sent to principals 2/24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staff position interest survey closes 2/28 </a:t>
            </a:r>
          </a:p>
          <a:p>
            <a:endParaRPr lang="en-US" sz="800" b="1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Staffing workbooks provided to principals early March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Conversations with staff as needed regarding position interest survey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make course selections for 2023-24</a:t>
            </a:r>
          </a:p>
          <a:p>
            <a:endParaRPr lang="en-US" sz="800" b="1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course selections cleaned up; master scheduling begins April 17</a:t>
            </a:r>
          </a:p>
        </p:txBody>
      </p:sp>
    </p:spTree>
    <p:extLst>
      <p:ext uri="{BB962C8B-B14F-4D97-AF65-F5344CB8AC3E}">
        <p14:creationId xmlns:p14="http://schemas.microsoft.com/office/powerpoint/2010/main" val="2001326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8DBE096C-09E6-46C3-A47D-DE9ACD249E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397291"/>
              </p:ext>
            </p:extLst>
          </p:nvPr>
        </p:nvGraphicFramePr>
        <p:xfrm>
          <a:off x="315629" y="974003"/>
          <a:ext cx="8366760" cy="3646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8183">
                  <a:extLst>
                    <a:ext uri="{9D8B030D-6E8A-4147-A177-3AD203B41FA5}">
                      <a16:colId xmlns:a16="http://schemas.microsoft.com/office/drawing/2014/main" val="1261385988"/>
                    </a:ext>
                  </a:extLst>
                </a:gridCol>
                <a:gridCol w="3512187">
                  <a:extLst>
                    <a:ext uri="{9D8B030D-6E8A-4147-A177-3AD203B41FA5}">
                      <a16:colId xmlns:a16="http://schemas.microsoft.com/office/drawing/2014/main" val="424555729"/>
                    </a:ext>
                  </a:extLst>
                </a:gridCol>
                <a:gridCol w="1386390">
                  <a:extLst>
                    <a:ext uri="{9D8B030D-6E8A-4147-A177-3AD203B41FA5}">
                      <a16:colId xmlns:a16="http://schemas.microsoft.com/office/drawing/2014/main" val="1395758096"/>
                    </a:ext>
                  </a:extLst>
                </a:gridCol>
              </a:tblGrid>
              <a:tr h="694945">
                <a:tc>
                  <a:txBody>
                    <a:bodyPr/>
                    <a:lstStyle/>
                    <a:p>
                      <a:pPr algn="l"/>
                      <a:r>
                        <a:rPr kumimoji="0" lang="en-US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447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High-level milestone deliverables or </a:t>
                      </a:r>
                      <a:r>
                        <a:rPr kumimoji="0" lang="en-US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A4E7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activities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447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Brief description of work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447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Expected completion date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72345"/>
                  </a:ext>
                </a:extLst>
              </a:tr>
              <a:tr h="58304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>
                          <a:solidFill>
                            <a:srgbClr val="0A4E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course selections for 2023-24 entered into home access center (HAC) by April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E3D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Schedules as they are set prior to summer break are provided to regional offices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E3D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14,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390089"/>
                  </a:ext>
                </a:extLst>
              </a:tr>
              <a:tr h="583043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E3D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 School Principals &amp; APs Meeting (CRC)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E3D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</a:t>
                      </a:r>
                      <a:r>
                        <a:rPr lang="en-US" sz="1000">
                          <a:solidFill>
                            <a:srgbClr val="0E3D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 workshop #1</a:t>
                      </a:r>
                      <a:endParaRPr lang="en-US" sz="1000" dirty="0">
                        <a:solidFill>
                          <a:srgbClr val="0E3D6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E3D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19,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972062"/>
                  </a:ext>
                </a:extLst>
              </a:tr>
              <a:tr h="58304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000" kern="1200">
                          <a:solidFill>
                            <a:srgbClr val="0E3D6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Secondary administrators develop iterative drafts of master schedules with monthly progress checks</a:t>
                      </a:r>
                      <a:endParaRPr lang="en-US" sz="1000">
                        <a:solidFill>
                          <a:srgbClr val="0E3D6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E3D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 levels and regional meetings progress monitor master schedule development, provide feedback and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E3D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925692"/>
                  </a:ext>
                </a:extLst>
              </a:tr>
              <a:tr h="583043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E3D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 schools publish master schedule drafts for staff prior to last student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E3D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assignments and locations as they are set prior to summer break are shared with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E3D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21,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854663"/>
                  </a:ext>
                </a:extLst>
              </a:tr>
              <a:tr h="583043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E3D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 master schedule drafts sent to Regional Superintendents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E3D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Schedules as they are set prior to summer break are provided to regional offices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E3D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30,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91021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A14EA05-C559-30DF-A115-2031067D02B3}"/>
              </a:ext>
            </a:extLst>
          </p:cNvPr>
          <p:cNvSpPr/>
          <p:nvPr/>
        </p:nvSpPr>
        <p:spPr>
          <a:xfrm>
            <a:off x="290944" y="168653"/>
            <a:ext cx="7710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SCHEDULE TIMELINE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94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7589</TotalTime>
  <Words>603</Words>
  <Application>Microsoft Office PowerPoint</Application>
  <PresentationFormat>On-screen Show (16:9)</PresentationFormat>
  <Paragraphs>104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Dykeman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Thompson</dc:creator>
  <cp:lastModifiedBy>Fleckenstein, Larry C.</cp:lastModifiedBy>
  <cp:revision>486</cp:revision>
  <cp:lastPrinted>2022-09-20T20:24:01Z</cp:lastPrinted>
  <dcterms:created xsi:type="dcterms:W3CDTF">2016-08-25T16:48:33Z</dcterms:created>
  <dcterms:modified xsi:type="dcterms:W3CDTF">2023-02-03T00:33:16Z</dcterms:modified>
</cp:coreProperties>
</file>