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sldIdLst>
    <p:sldId id="256" r:id="rId5"/>
    <p:sldId id="259" r:id="rId6"/>
    <p:sldId id="258" r:id="rId7"/>
    <p:sldId id="276" r:id="rId8"/>
    <p:sldId id="27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18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11/7/2022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5F02DCD1-2C6B-F948-9F72-3BB0CF3D512E}" type="datetime1">
              <a:rPr lang="en-US" smtClean="0"/>
              <a:pPr/>
              <a:t>11/7/2022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C1583C39-01BF-7F43-854C-FBB4E9AB6B0C}" type="datetime1">
              <a:rPr lang="en-US" smtClean="0"/>
              <a:pPr/>
              <a:t>11/7/2022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4B103E64-1627-9140-8127-1849FED275E1}" type="datetime1">
              <a:rPr lang="en-US" smtClean="0"/>
              <a:pPr/>
              <a:t>11/7/2022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DD9C8446-696E-6942-B6C8-CC9CAD0B34E0}" type="datetime1">
              <a:rPr lang="en-US" smtClean="0"/>
              <a:pPr/>
              <a:t>11/7/2022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F5592931-05C6-8543-8B6E-A8BD29BD5C2B}" type="datetime1">
              <a:rPr lang="en-US" smtClean="0"/>
              <a:pPr/>
              <a:t>11/7/2022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7E7AB22C-8B7E-9B4A-8C65-396C3C874D86}" type="datetime1">
              <a:rPr lang="en-US" smtClean="0"/>
              <a:pPr/>
              <a:t>11/7/2022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8CE9AC2A-20AD-8C48-B5EB-B5322BDBCDEE}" type="datetime1">
              <a:rPr lang="en-US" smtClean="0"/>
              <a:pPr/>
              <a:t>11/7/2022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4CF75428-5BE0-934D-BB71-675F8E23A386}" type="datetime1">
              <a:rPr lang="en-US" smtClean="0"/>
              <a:pPr/>
              <a:t>11/7/2022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9A85C5CA-AE29-AB4C-8F85-0373C72001D8}" type="datetime1">
              <a:rPr lang="en-US" smtClean="0"/>
              <a:pPr/>
              <a:t>11/7/2022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75594855-01E8-5A4B-B2B8-E2ECEF879100}" type="datetime1">
              <a:rPr lang="en-US" smtClean="0"/>
              <a:pPr/>
              <a:t>11/7/2022</a:t>
            </a:fld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B562DF68-3089-814D-8A14-C651FE91885E}" type="datetime1">
              <a:rPr lang="en-US" smtClean="0"/>
              <a:pPr/>
              <a:t>11/7/2022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os.co1.qualtrics.com/jfe/form/SV_0whhnh9vS169ofY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bit.ly/EverettStaffRecommendations22-23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/>
          <a:lstStyle/>
          <a:p>
            <a:r>
              <a:rPr lang="en-US" dirty="0"/>
              <a:t>EOS Survey Links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429000"/>
            <a:ext cx="9500507" cy="979713"/>
          </a:xfrm>
        </p:spPr>
        <p:txBody>
          <a:bodyPr/>
          <a:lstStyle/>
          <a:p>
            <a:r>
              <a:rPr lang="en-US" dirty="0"/>
              <a:t>November 17, 2022</a:t>
            </a:r>
          </a:p>
          <a:p>
            <a:r>
              <a:rPr lang="en-US" dirty="0"/>
              <a:t>PACK Time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rmAutofit/>
          </a:bodyPr>
          <a:lstStyle/>
          <a:p>
            <a:r>
              <a:rPr lang="en-US" sz="5600"/>
              <a:t>Equal Opportunity Survey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1A6D85-3837-435F-A342-5A3F98172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A chance for us to hear from you about advanced courses at JHS.</a:t>
            </a:r>
          </a:p>
        </p:txBody>
      </p:sp>
    </p:spTree>
    <p:extLst>
      <p:ext uri="{BB962C8B-B14F-4D97-AF65-F5344CB8AC3E}">
        <p14:creationId xmlns:p14="http://schemas.microsoft.com/office/powerpoint/2010/main" val="3446797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43F67-9C70-4748-8C0C-3A7863422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rmAutofit/>
          </a:bodyPr>
          <a:lstStyle/>
          <a:p>
            <a:r>
              <a:rPr lang="en-US" dirty="0"/>
              <a:t>Student Survey Link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371F2-DBA5-415A-82C8-651F587B8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 dirty="0"/>
          </a:p>
          <a:p>
            <a:r>
              <a:rPr lang="en-US" u="sng"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https://eos.co1.qualtrics.com/jfe/form/SV_0whhnh9vS169ofY</a:t>
            </a:r>
            <a:endParaRPr lang="en-US">
              <a:effectLst/>
            </a:endParaRPr>
          </a:p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56174-CBC5-7B48-9681-7DDAC42333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1707CF3-9BC4-A745-ACDA-A73543D800FE}" type="datetime1">
              <a:rPr lang="en-US" smtClean="0"/>
              <a:pPr>
                <a:spcAft>
                  <a:spcPts val="600"/>
                </a:spcAft>
              </a:pPr>
              <a:t>11/7/2022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3FA18-50D6-0344-B477-1D7C91CF40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C72D2-EFDF-844A-8472-CB49A59B12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294A09A9-5501-47C1-A89A-A340965A2BE2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799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CD154-E79E-4660-B866-F7635411F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Staff Survey Link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9AB56-213D-4CA1-BE1D-88378BF97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https://bit.ly/EverettStaffRecommendations22-23</a:t>
            </a:r>
            <a:endParaRPr lang="en-US" sz="2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>
              <a:solidFill>
                <a:srgbClr val="0563C1"/>
              </a:solidFill>
              <a:latin typeface="Calibri" panose="020F0502020204030204" pitchFamily="34" charset="0"/>
            </a:endParaRPr>
          </a:p>
          <a:p>
            <a:r>
              <a:rPr lang="en-US" dirty="0"/>
              <a:t>This should only take you 10-15 minutes.  Thank you very much!!!!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600256-3EFA-4468-A26C-5EF3776D0A8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CE9AC2A-20AD-8C48-B5EB-B5322BDBCDEE}" type="datetime1">
              <a:rPr lang="en-US" smtClean="0"/>
              <a:pPr/>
              <a:t>11/7/2022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5475D1-605C-4B65-B76B-4BB901997C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1F4AF9-891E-4766-B82B-A21BF09569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004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E308-3076-43DB-B834-DA0B0AE19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C2CE0-8806-4B2A-A10A-32984D3174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184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al Color Block_Win32_AP_v2" id="{3EA4D81A-EBDE-431D-8B15-A5A6F500D5A4}" vid="{8EBF5489-0BE1-418D-A69C-2193D304C7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85334180-0405-413B-834A-44FA9E05AD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615295-94F6-4CE2-A1B1-6B7E1DAA5A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5BAB77-79E1-4739-AA51-10C9079186D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{A2030CF6-50D6-4053-8553-E2252FD72F0F}tf45331398_win32</Template>
  <TotalTime>34</TotalTime>
  <Words>79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Tenorite</vt:lpstr>
      <vt:lpstr>Office Theme</vt:lpstr>
      <vt:lpstr>EOS Survey Links</vt:lpstr>
      <vt:lpstr>Equal Opportunity Survey</vt:lpstr>
      <vt:lpstr>Student Survey Link</vt:lpstr>
      <vt:lpstr>Staff Survey Link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EOS Survey Links</dc:title>
  <dc:creator>Renee, Michelle E.</dc:creator>
  <cp:lastModifiedBy>Renee, Michelle E.</cp:lastModifiedBy>
  <cp:revision>1</cp:revision>
  <dcterms:created xsi:type="dcterms:W3CDTF">2022-11-07T22:25:02Z</dcterms:created>
  <dcterms:modified xsi:type="dcterms:W3CDTF">2022-11-07T22:59:39Z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