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3" r:id="rId1"/>
  </p:sldMasterIdLst>
  <p:notesMasterIdLst>
    <p:notesMasterId r:id="rId12"/>
  </p:notesMasterIdLst>
  <p:handoutMasterIdLst>
    <p:handoutMasterId r:id="rId13"/>
  </p:handoutMasterIdLst>
  <p:sldIdLst>
    <p:sldId id="390" r:id="rId2"/>
    <p:sldId id="408" r:id="rId3"/>
    <p:sldId id="410" r:id="rId4"/>
    <p:sldId id="403" r:id="rId5"/>
    <p:sldId id="391" r:id="rId6"/>
    <p:sldId id="402" r:id="rId7"/>
    <p:sldId id="412" r:id="rId8"/>
    <p:sldId id="411" r:id="rId9"/>
    <p:sldId id="401" r:id="rId10"/>
    <p:sldId id="407" r:id="rId11"/>
  </p:sldIdLst>
  <p:sldSz cx="9144000" cy="5143500" type="screen16x9"/>
  <p:notesSz cx="7010400" cy="9396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E7F"/>
    <a:srgbClr val="F39034"/>
    <a:srgbClr val="0E3D6C"/>
    <a:srgbClr val="0F71AB"/>
    <a:srgbClr val="BBC9D5"/>
    <a:srgbClr val="618FE5"/>
    <a:srgbClr val="E87827"/>
    <a:srgbClr val="4B296C"/>
    <a:srgbClr val="852572"/>
    <a:srgbClr val="1937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637451-BA98-407E-9DA8-444E72C027C0}" v="17" dt="2022-02-06T22:49:12.5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46" y="78"/>
      </p:cViewPr>
      <p:guideLst>
        <p:guide orient="horz" pos="1620"/>
        <p:guide pos="2880"/>
      </p:guideLst>
    </p:cSldViewPr>
  </p:slideViewPr>
  <p:notesTextViewPr>
    <p:cViewPr>
      <p:scale>
        <a:sx n="1" d="1"/>
        <a:sy n="1" d="1"/>
      </p:scale>
      <p:origin x="0" y="0"/>
    </p:cViewPr>
  </p:notesTextViewPr>
  <p:notesViewPr>
    <p:cSldViewPr snapToGrid="0">
      <p:cViewPr>
        <p:scale>
          <a:sx n="47" d="100"/>
          <a:sy n="47"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E907FB-D98B-46BF-AE36-11588D1B43A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634A6FF-DC86-4AD6-8AD6-4DCD551E0630}">
      <dgm:prSet phldrT="[Text]"/>
      <dgm:spPr>
        <a:solidFill>
          <a:srgbClr val="F39034"/>
        </a:solidFill>
        <a:ln>
          <a:solidFill>
            <a:srgbClr val="F39034"/>
          </a:solidFill>
        </a:ln>
      </dgm:spPr>
      <dgm:t>
        <a:bodyPr/>
        <a:lstStyle/>
        <a:p>
          <a:r>
            <a:rPr lang="en-US"/>
            <a:t>Direct the Rider</a:t>
          </a:r>
        </a:p>
      </dgm:t>
    </dgm:pt>
    <dgm:pt modelId="{D7366515-9926-4EA0-B204-0CD243A61295}" type="parTrans" cxnId="{2548B384-BC21-4C82-A8C9-6C992A4E8C0F}">
      <dgm:prSet/>
      <dgm:spPr/>
      <dgm:t>
        <a:bodyPr/>
        <a:lstStyle/>
        <a:p>
          <a:endParaRPr lang="en-US"/>
        </a:p>
      </dgm:t>
    </dgm:pt>
    <dgm:pt modelId="{24D69F2D-5869-4BBB-9D85-9722086CC3B6}" type="sibTrans" cxnId="{2548B384-BC21-4C82-A8C9-6C992A4E8C0F}">
      <dgm:prSet/>
      <dgm:spPr/>
      <dgm:t>
        <a:bodyPr/>
        <a:lstStyle/>
        <a:p>
          <a:endParaRPr lang="en-US"/>
        </a:p>
      </dgm:t>
    </dgm:pt>
    <dgm:pt modelId="{541F5156-4459-46CE-8E56-580A3C37A5BE}">
      <dgm:prSet phldrT="[Text]"/>
      <dgm:spPr/>
      <dgm:t>
        <a:bodyPr/>
        <a:lstStyle/>
        <a:p>
          <a:r>
            <a:rPr lang="en-US"/>
            <a:t>Clarity of Change </a:t>
          </a:r>
        </a:p>
      </dgm:t>
    </dgm:pt>
    <dgm:pt modelId="{3A763112-DD5B-428A-B022-2909B2ED3908}" type="parTrans" cxnId="{C1482B37-DE75-4F9A-9CCD-0F066CCC1057}">
      <dgm:prSet/>
      <dgm:spPr/>
      <dgm:t>
        <a:bodyPr/>
        <a:lstStyle/>
        <a:p>
          <a:endParaRPr lang="en-US"/>
        </a:p>
      </dgm:t>
    </dgm:pt>
    <dgm:pt modelId="{25B1EC85-AD4E-46FB-8960-4FDF312D42EF}" type="sibTrans" cxnId="{C1482B37-DE75-4F9A-9CCD-0F066CCC1057}">
      <dgm:prSet/>
      <dgm:spPr/>
      <dgm:t>
        <a:bodyPr/>
        <a:lstStyle/>
        <a:p>
          <a:endParaRPr lang="en-US"/>
        </a:p>
      </dgm:t>
    </dgm:pt>
    <dgm:pt modelId="{5F83198D-1AF2-4002-A7ED-9FBBEA19A81A}">
      <dgm:prSet phldrT="[Text]"/>
      <dgm:spPr/>
      <dgm:t>
        <a:bodyPr/>
        <a:lstStyle/>
        <a:p>
          <a:r>
            <a:rPr lang="en-US" i="1"/>
            <a:t>What are we expecting people to do? </a:t>
          </a:r>
        </a:p>
      </dgm:t>
    </dgm:pt>
    <dgm:pt modelId="{567E601A-97C6-41CF-9092-E61B87438F7C}" type="parTrans" cxnId="{6D9FEED8-FBB3-4121-86FB-02B38F91987A}">
      <dgm:prSet/>
      <dgm:spPr/>
      <dgm:t>
        <a:bodyPr/>
        <a:lstStyle/>
        <a:p>
          <a:endParaRPr lang="en-US"/>
        </a:p>
      </dgm:t>
    </dgm:pt>
    <dgm:pt modelId="{B713FD7B-320E-4998-9D1C-AA82961B89FB}" type="sibTrans" cxnId="{6D9FEED8-FBB3-4121-86FB-02B38F91987A}">
      <dgm:prSet/>
      <dgm:spPr/>
      <dgm:t>
        <a:bodyPr/>
        <a:lstStyle/>
        <a:p>
          <a:endParaRPr lang="en-US"/>
        </a:p>
      </dgm:t>
    </dgm:pt>
    <dgm:pt modelId="{B6C9D951-32E9-40EB-B2EF-5CE3D0EB3F5F}">
      <dgm:prSet phldrT="[Text]"/>
      <dgm:spPr>
        <a:solidFill>
          <a:srgbClr val="0E3D6C"/>
        </a:solidFill>
        <a:ln>
          <a:solidFill>
            <a:srgbClr val="0A4E7F"/>
          </a:solidFill>
        </a:ln>
      </dgm:spPr>
      <dgm:t>
        <a:bodyPr/>
        <a:lstStyle/>
        <a:p>
          <a:r>
            <a:rPr lang="en-US"/>
            <a:t>Motivate the Elephant</a:t>
          </a:r>
        </a:p>
      </dgm:t>
    </dgm:pt>
    <dgm:pt modelId="{691839EA-42EA-46EF-A7D3-215D0418016E}" type="parTrans" cxnId="{A3514984-5243-4429-820B-16F17637B4CB}">
      <dgm:prSet/>
      <dgm:spPr/>
      <dgm:t>
        <a:bodyPr/>
        <a:lstStyle/>
        <a:p>
          <a:endParaRPr lang="en-US"/>
        </a:p>
      </dgm:t>
    </dgm:pt>
    <dgm:pt modelId="{9B881B1C-354B-4298-B173-EC225237FDC8}" type="sibTrans" cxnId="{A3514984-5243-4429-820B-16F17637B4CB}">
      <dgm:prSet/>
      <dgm:spPr/>
      <dgm:t>
        <a:bodyPr/>
        <a:lstStyle/>
        <a:p>
          <a:endParaRPr lang="en-US"/>
        </a:p>
      </dgm:t>
    </dgm:pt>
    <dgm:pt modelId="{6BDAB33A-4CB8-47AC-90F6-AC63B52D8990}">
      <dgm:prSet phldrT="[Text]"/>
      <dgm:spPr/>
      <dgm:t>
        <a:bodyPr/>
        <a:lstStyle/>
        <a:p>
          <a:r>
            <a:rPr lang="en-US"/>
            <a:t>Desired Outcomes </a:t>
          </a:r>
        </a:p>
      </dgm:t>
    </dgm:pt>
    <dgm:pt modelId="{BDADA87D-E7F9-4D63-82F0-9B1D556DECE4}" type="parTrans" cxnId="{3F60FF5C-24F4-4DA7-A893-A375A16F6CC0}">
      <dgm:prSet/>
      <dgm:spPr/>
      <dgm:t>
        <a:bodyPr/>
        <a:lstStyle/>
        <a:p>
          <a:endParaRPr lang="en-US"/>
        </a:p>
      </dgm:t>
    </dgm:pt>
    <dgm:pt modelId="{CE8103B2-E889-47B1-B0CE-498FFB6CC435}" type="sibTrans" cxnId="{3F60FF5C-24F4-4DA7-A893-A375A16F6CC0}">
      <dgm:prSet/>
      <dgm:spPr/>
      <dgm:t>
        <a:bodyPr/>
        <a:lstStyle/>
        <a:p>
          <a:endParaRPr lang="en-US"/>
        </a:p>
      </dgm:t>
    </dgm:pt>
    <dgm:pt modelId="{CD894573-10B2-4BFD-9995-05AF3C04BCB3}">
      <dgm:prSet phldrT="[Text]"/>
      <dgm:spPr/>
      <dgm:t>
        <a:bodyPr/>
        <a:lstStyle/>
        <a:p>
          <a:r>
            <a:rPr lang="en-US" i="1"/>
            <a:t>Why would people want to go there?</a:t>
          </a:r>
        </a:p>
      </dgm:t>
    </dgm:pt>
    <dgm:pt modelId="{355C9E08-B2DA-4E86-AAAA-3D41B589ECC4}" type="parTrans" cxnId="{05737975-CD05-484C-856C-241FE038C189}">
      <dgm:prSet/>
      <dgm:spPr/>
      <dgm:t>
        <a:bodyPr/>
        <a:lstStyle/>
        <a:p>
          <a:endParaRPr lang="en-US"/>
        </a:p>
      </dgm:t>
    </dgm:pt>
    <dgm:pt modelId="{86AA0D3D-5854-4B9D-BF6A-F1E0FCCF5964}" type="sibTrans" cxnId="{05737975-CD05-484C-856C-241FE038C189}">
      <dgm:prSet/>
      <dgm:spPr/>
      <dgm:t>
        <a:bodyPr/>
        <a:lstStyle/>
        <a:p>
          <a:endParaRPr lang="en-US"/>
        </a:p>
      </dgm:t>
    </dgm:pt>
    <dgm:pt modelId="{CF624AE8-D13F-4A9D-B119-AF49D85706A0}">
      <dgm:prSet phldrT="[Text]"/>
      <dgm:spPr/>
      <dgm:t>
        <a:bodyPr/>
        <a:lstStyle/>
        <a:p>
          <a:r>
            <a:rPr lang="en-US"/>
            <a:t>Shape the Path</a:t>
          </a:r>
        </a:p>
      </dgm:t>
    </dgm:pt>
    <dgm:pt modelId="{0BE60E4D-DC4B-4B5E-9F21-9A5ABFF4C5F5}" type="parTrans" cxnId="{9B4F74FB-F61C-498C-ABE4-74AF98C14F17}">
      <dgm:prSet/>
      <dgm:spPr/>
      <dgm:t>
        <a:bodyPr/>
        <a:lstStyle/>
        <a:p>
          <a:endParaRPr lang="en-US"/>
        </a:p>
      </dgm:t>
    </dgm:pt>
    <dgm:pt modelId="{ACC71F2D-5A93-463D-B65A-5BA8DD889130}" type="sibTrans" cxnId="{9B4F74FB-F61C-498C-ABE4-74AF98C14F17}">
      <dgm:prSet/>
      <dgm:spPr/>
      <dgm:t>
        <a:bodyPr/>
        <a:lstStyle/>
        <a:p>
          <a:endParaRPr lang="en-US"/>
        </a:p>
      </dgm:t>
    </dgm:pt>
    <dgm:pt modelId="{A055F176-A572-446C-97C1-46326C2784C8}">
      <dgm:prSet phldrT="[Text]"/>
      <dgm:spPr/>
      <dgm:t>
        <a:bodyPr/>
        <a:lstStyle/>
        <a:p>
          <a:r>
            <a:rPr lang="en-US"/>
            <a:t>Ease of Change</a:t>
          </a:r>
        </a:p>
      </dgm:t>
    </dgm:pt>
    <dgm:pt modelId="{1C803628-D879-41D7-8A85-7B3228BF2ED8}" type="parTrans" cxnId="{AFA9511A-D524-46F3-AC71-93D624AB0891}">
      <dgm:prSet/>
      <dgm:spPr/>
      <dgm:t>
        <a:bodyPr/>
        <a:lstStyle/>
        <a:p>
          <a:endParaRPr lang="en-US"/>
        </a:p>
      </dgm:t>
    </dgm:pt>
    <dgm:pt modelId="{BBB44102-676D-40DB-B1AC-1C1CF264A6F9}" type="sibTrans" cxnId="{AFA9511A-D524-46F3-AC71-93D624AB0891}">
      <dgm:prSet/>
      <dgm:spPr/>
      <dgm:t>
        <a:bodyPr/>
        <a:lstStyle/>
        <a:p>
          <a:endParaRPr lang="en-US"/>
        </a:p>
      </dgm:t>
    </dgm:pt>
    <dgm:pt modelId="{8921B4A5-01A5-4935-A296-C217949EB50E}">
      <dgm:prSet phldrT="[Text]"/>
      <dgm:spPr/>
      <dgm:t>
        <a:bodyPr/>
        <a:lstStyle/>
        <a:p>
          <a:r>
            <a:rPr lang="en-US" i="1"/>
            <a:t>Can we simply make it easier for people to change? </a:t>
          </a:r>
        </a:p>
      </dgm:t>
    </dgm:pt>
    <dgm:pt modelId="{0024D636-E43E-4FCA-8CF3-958AC1EB2FE1}" type="parTrans" cxnId="{2B3176AD-1A57-4C9B-8200-61B4610A7C56}">
      <dgm:prSet/>
      <dgm:spPr/>
      <dgm:t>
        <a:bodyPr/>
        <a:lstStyle/>
        <a:p>
          <a:endParaRPr lang="en-US"/>
        </a:p>
      </dgm:t>
    </dgm:pt>
    <dgm:pt modelId="{90A159DA-3B69-4A10-A4BD-EFB6F6ECE91F}" type="sibTrans" cxnId="{2B3176AD-1A57-4C9B-8200-61B4610A7C56}">
      <dgm:prSet/>
      <dgm:spPr/>
      <dgm:t>
        <a:bodyPr/>
        <a:lstStyle/>
        <a:p>
          <a:endParaRPr lang="en-US"/>
        </a:p>
      </dgm:t>
    </dgm:pt>
    <dgm:pt modelId="{4073F901-DB80-4852-B6FF-89082A8AF4B4}" type="pres">
      <dgm:prSet presAssocID="{F2E907FB-D98B-46BF-AE36-11588D1B43A3}" presName="linearFlow" presStyleCnt="0">
        <dgm:presLayoutVars>
          <dgm:dir/>
          <dgm:animLvl val="lvl"/>
          <dgm:resizeHandles val="exact"/>
        </dgm:presLayoutVars>
      </dgm:prSet>
      <dgm:spPr/>
    </dgm:pt>
    <dgm:pt modelId="{6C741675-ABFF-46F4-898D-A93FBDDE941B}" type="pres">
      <dgm:prSet presAssocID="{2634A6FF-DC86-4AD6-8AD6-4DCD551E0630}" presName="composite" presStyleCnt="0"/>
      <dgm:spPr/>
    </dgm:pt>
    <dgm:pt modelId="{D573B098-6847-489B-8FF8-227A03EDC233}" type="pres">
      <dgm:prSet presAssocID="{2634A6FF-DC86-4AD6-8AD6-4DCD551E0630}" presName="parentText" presStyleLbl="alignNode1" presStyleIdx="0" presStyleCnt="3" custLinFactNeighborY="0">
        <dgm:presLayoutVars>
          <dgm:chMax val="1"/>
          <dgm:bulletEnabled val="1"/>
        </dgm:presLayoutVars>
      </dgm:prSet>
      <dgm:spPr/>
    </dgm:pt>
    <dgm:pt modelId="{89BC777B-6279-4250-9F3F-86D2D6B70DD3}" type="pres">
      <dgm:prSet presAssocID="{2634A6FF-DC86-4AD6-8AD6-4DCD551E0630}" presName="descendantText" presStyleLbl="alignAcc1" presStyleIdx="0" presStyleCnt="3">
        <dgm:presLayoutVars>
          <dgm:bulletEnabled val="1"/>
        </dgm:presLayoutVars>
      </dgm:prSet>
      <dgm:spPr/>
    </dgm:pt>
    <dgm:pt modelId="{F8B3E467-4784-478F-B9D2-1D4BC46E90FB}" type="pres">
      <dgm:prSet presAssocID="{24D69F2D-5869-4BBB-9D85-9722086CC3B6}" presName="sp" presStyleCnt="0"/>
      <dgm:spPr/>
    </dgm:pt>
    <dgm:pt modelId="{E6778B37-475C-464F-93C3-126567AE2A55}" type="pres">
      <dgm:prSet presAssocID="{B6C9D951-32E9-40EB-B2EF-5CE3D0EB3F5F}" presName="composite" presStyleCnt="0"/>
      <dgm:spPr/>
    </dgm:pt>
    <dgm:pt modelId="{3C70AD34-F623-43CA-A8C0-5A49BA3C31EE}" type="pres">
      <dgm:prSet presAssocID="{B6C9D951-32E9-40EB-B2EF-5CE3D0EB3F5F}" presName="parentText" presStyleLbl="alignNode1" presStyleIdx="1" presStyleCnt="3">
        <dgm:presLayoutVars>
          <dgm:chMax val="1"/>
          <dgm:bulletEnabled val="1"/>
        </dgm:presLayoutVars>
      </dgm:prSet>
      <dgm:spPr/>
    </dgm:pt>
    <dgm:pt modelId="{55EACC1E-CEA9-4E61-8381-AD879BF400D4}" type="pres">
      <dgm:prSet presAssocID="{B6C9D951-32E9-40EB-B2EF-5CE3D0EB3F5F}" presName="descendantText" presStyleLbl="alignAcc1" presStyleIdx="1" presStyleCnt="3">
        <dgm:presLayoutVars>
          <dgm:bulletEnabled val="1"/>
        </dgm:presLayoutVars>
      </dgm:prSet>
      <dgm:spPr/>
    </dgm:pt>
    <dgm:pt modelId="{50716485-C665-449D-B405-9542C7FBE4E4}" type="pres">
      <dgm:prSet presAssocID="{9B881B1C-354B-4298-B173-EC225237FDC8}" presName="sp" presStyleCnt="0"/>
      <dgm:spPr/>
    </dgm:pt>
    <dgm:pt modelId="{024B7E07-2485-4C73-BC0A-3D778FE5EFFA}" type="pres">
      <dgm:prSet presAssocID="{CF624AE8-D13F-4A9D-B119-AF49D85706A0}" presName="composite" presStyleCnt="0"/>
      <dgm:spPr/>
    </dgm:pt>
    <dgm:pt modelId="{373C43A4-9811-41B2-A2DD-CB5EE7A6F57D}" type="pres">
      <dgm:prSet presAssocID="{CF624AE8-D13F-4A9D-B119-AF49D85706A0}" presName="parentText" presStyleLbl="alignNode1" presStyleIdx="2" presStyleCnt="3">
        <dgm:presLayoutVars>
          <dgm:chMax val="1"/>
          <dgm:bulletEnabled val="1"/>
        </dgm:presLayoutVars>
      </dgm:prSet>
      <dgm:spPr/>
    </dgm:pt>
    <dgm:pt modelId="{B70EDB0D-36C1-4739-99DA-ECBB2EA2CCD2}" type="pres">
      <dgm:prSet presAssocID="{CF624AE8-D13F-4A9D-B119-AF49D85706A0}" presName="descendantText" presStyleLbl="alignAcc1" presStyleIdx="2" presStyleCnt="3">
        <dgm:presLayoutVars>
          <dgm:bulletEnabled val="1"/>
        </dgm:presLayoutVars>
      </dgm:prSet>
      <dgm:spPr/>
    </dgm:pt>
  </dgm:ptLst>
  <dgm:cxnLst>
    <dgm:cxn modelId="{AFA9511A-D524-46F3-AC71-93D624AB0891}" srcId="{CF624AE8-D13F-4A9D-B119-AF49D85706A0}" destId="{A055F176-A572-446C-97C1-46326C2784C8}" srcOrd="0" destOrd="0" parTransId="{1C803628-D879-41D7-8A85-7B3228BF2ED8}" sibTransId="{BBB44102-676D-40DB-B1AC-1C1CF264A6F9}"/>
    <dgm:cxn modelId="{6837F732-65BE-4A82-A2B9-A74B708723F8}" type="presOf" srcId="{541F5156-4459-46CE-8E56-580A3C37A5BE}" destId="{89BC777B-6279-4250-9F3F-86D2D6B70DD3}" srcOrd="0" destOrd="0" presId="urn:microsoft.com/office/officeart/2005/8/layout/chevron2"/>
    <dgm:cxn modelId="{C1482B37-DE75-4F9A-9CCD-0F066CCC1057}" srcId="{2634A6FF-DC86-4AD6-8AD6-4DCD551E0630}" destId="{541F5156-4459-46CE-8E56-580A3C37A5BE}" srcOrd="0" destOrd="0" parTransId="{3A763112-DD5B-428A-B022-2909B2ED3908}" sibTransId="{25B1EC85-AD4E-46FB-8960-4FDF312D42EF}"/>
    <dgm:cxn modelId="{99A4153E-9BC1-44B8-AFAF-893778DABABA}" type="presOf" srcId="{B6C9D951-32E9-40EB-B2EF-5CE3D0EB3F5F}" destId="{3C70AD34-F623-43CA-A8C0-5A49BA3C31EE}" srcOrd="0" destOrd="0" presId="urn:microsoft.com/office/officeart/2005/8/layout/chevron2"/>
    <dgm:cxn modelId="{3F60FF5C-24F4-4DA7-A893-A375A16F6CC0}" srcId="{B6C9D951-32E9-40EB-B2EF-5CE3D0EB3F5F}" destId="{6BDAB33A-4CB8-47AC-90F6-AC63B52D8990}" srcOrd="0" destOrd="0" parTransId="{BDADA87D-E7F9-4D63-82F0-9B1D556DECE4}" sibTransId="{CE8103B2-E889-47B1-B0CE-498FFB6CC435}"/>
    <dgm:cxn modelId="{40EEDF50-2FC0-4CC4-BBE2-DC7A297A8F18}" type="presOf" srcId="{F2E907FB-D98B-46BF-AE36-11588D1B43A3}" destId="{4073F901-DB80-4852-B6FF-89082A8AF4B4}" srcOrd="0" destOrd="0" presId="urn:microsoft.com/office/officeart/2005/8/layout/chevron2"/>
    <dgm:cxn modelId="{60BE0675-AA14-4023-8FA2-AE661F73BB06}" type="presOf" srcId="{A055F176-A572-446C-97C1-46326C2784C8}" destId="{B70EDB0D-36C1-4739-99DA-ECBB2EA2CCD2}" srcOrd="0" destOrd="0" presId="urn:microsoft.com/office/officeart/2005/8/layout/chevron2"/>
    <dgm:cxn modelId="{05737975-CD05-484C-856C-241FE038C189}" srcId="{B6C9D951-32E9-40EB-B2EF-5CE3D0EB3F5F}" destId="{CD894573-10B2-4BFD-9995-05AF3C04BCB3}" srcOrd="1" destOrd="0" parTransId="{355C9E08-B2DA-4E86-AAAA-3D41B589ECC4}" sibTransId="{86AA0D3D-5854-4B9D-BF6A-F1E0FCCF5964}"/>
    <dgm:cxn modelId="{A3514984-5243-4429-820B-16F17637B4CB}" srcId="{F2E907FB-D98B-46BF-AE36-11588D1B43A3}" destId="{B6C9D951-32E9-40EB-B2EF-5CE3D0EB3F5F}" srcOrd="1" destOrd="0" parTransId="{691839EA-42EA-46EF-A7D3-215D0418016E}" sibTransId="{9B881B1C-354B-4298-B173-EC225237FDC8}"/>
    <dgm:cxn modelId="{2548B384-BC21-4C82-A8C9-6C992A4E8C0F}" srcId="{F2E907FB-D98B-46BF-AE36-11588D1B43A3}" destId="{2634A6FF-DC86-4AD6-8AD6-4DCD551E0630}" srcOrd="0" destOrd="0" parTransId="{D7366515-9926-4EA0-B204-0CD243A61295}" sibTransId="{24D69F2D-5869-4BBB-9D85-9722086CC3B6}"/>
    <dgm:cxn modelId="{1881E48A-9BAB-4E8B-9FB3-8E9A82D00DC5}" type="presOf" srcId="{2634A6FF-DC86-4AD6-8AD6-4DCD551E0630}" destId="{D573B098-6847-489B-8FF8-227A03EDC233}" srcOrd="0" destOrd="0" presId="urn:microsoft.com/office/officeart/2005/8/layout/chevron2"/>
    <dgm:cxn modelId="{753BD199-509A-4612-BC78-35812841010B}" type="presOf" srcId="{CF624AE8-D13F-4A9D-B119-AF49D85706A0}" destId="{373C43A4-9811-41B2-A2DD-CB5EE7A6F57D}" srcOrd="0" destOrd="0" presId="urn:microsoft.com/office/officeart/2005/8/layout/chevron2"/>
    <dgm:cxn modelId="{2B3176AD-1A57-4C9B-8200-61B4610A7C56}" srcId="{CF624AE8-D13F-4A9D-B119-AF49D85706A0}" destId="{8921B4A5-01A5-4935-A296-C217949EB50E}" srcOrd="1" destOrd="0" parTransId="{0024D636-E43E-4FCA-8CF3-958AC1EB2FE1}" sibTransId="{90A159DA-3B69-4A10-A4BD-EFB6F6ECE91F}"/>
    <dgm:cxn modelId="{9EDFA2BA-189D-4EFA-AFB7-DA4A3FDB7C8D}" type="presOf" srcId="{8921B4A5-01A5-4935-A296-C217949EB50E}" destId="{B70EDB0D-36C1-4739-99DA-ECBB2EA2CCD2}" srcOrd="0" destOrd="1" presId="urn:microsoft.com/office/officeart/2005/8/layout/chevron2"/>
    <dgm:cxn modelId="{075965CE-5C4F-4763-BAAC-328A6CB4DEAC}" type="presOf" srcId="{6BDAB33A-4CB8-47AC-90F6-AC63B52D8990}" destId="{55EACC1E-CEA9-4E61-8381-AD879BF400D4}" srcOrd="0" destOrd="0" presId="urn:microsoft.com/office/officeart/2005/8/layout/chevron2"/>
    <dgm:cxn modelId="{6D9FEED8-FBB3-4121-86FB-02B38F91987A}" srcId="{2634A6FF-DC86-4AD6-8AD6-4DCD551E0630}" destId="{5F83198D-1AF2-4002-A7ED-9FBBEA19A81A}" srcOrd="1" destOrd="0" parTransId="{567E601A-97C6-41CF-9092-E61B87438F7C}" sibTransId="{B713FD7B-320E-4998-9D1C-AA82961B89FB}"/>
    <dgm:cxn modelId="{871B3FDB-0497-463F-846B-A0A5B3E6F09B}" type="presOf" srcId="{5F83198D-1AF2-4002-A7ED-9FBBEA19A81A}" destId="{89BC777B-6279-4250-9F3F-86D2D6B70DD3}" srcOrd="0" destOrd="1" presId="urn:microsoft.com/office/officeart/2005/8/layout/chevron2"/>
    <dgm:cxn modelId="{A7FAAEEA-7EDE-4ACD-94D5-D868C99A1858}" type="presOf" srcId="{CD894573-10B2-4BFD-9995-05AF3C04BCB3}" destId="{55EACC1E-CEA9-4E61-8381-AD879BF400D4}" srcOrd="0" destOrd="1" presId="urn:microsoft.com/office/officeart/2005/8/layout/chevron2"/>
    <dgm:cxn modelId="{9B4F74FB-F61C-498C-ABE4-74AF98C14F17}" srcId="{F2E907FB-D98B-46BF-AE36-11588D1B43A3}" destId="{CF624AE8-D13F-4A9D-B119-AF49D85706A0}" srcOrd="2" destOrd="0" parTransId="{0BE60E4D-DC4B-4B5E-9F21-9A5ABFF4C5F5}" sibTransId="{ACC71F2D-5A93-463D-B65A-5BA8DD889130}"/>
    <dgm:cxn modelId="{70C282C4-875A-4A81-AC6A-983ADD773CAF}" type="presParOf" srcId="{4073F901-DB80-4852-B6FF-89082A8AF4B4}" destId="{6C741675-ABFF-46F4-898D-A93FBDDE941B}" srcOrd="0" destOrd="0" presId="urn:microsoft.com/office/officeart/2005/8/layout/chevron2"/>
    <dgm:cxn modelId="{5AFE0424-321B-4DB7-A3DC-78470F24E35D}" type="presParOf" srcId="{6C741675-ABFF-46F4-898D-A93FBDDE941B}" destId="{D573B098-6847-489B-8FF8-227A03EDC233}" srcOrd="0" destOrd="0" presId="urn:microsoft.com/office/officeart/2005/8/layout/chevron2"/>
    <dgm:cxn modelId="{145E9610-7740-471A-8D90-C98990EB2A37}" type="presParOf" srcId="{6C741675-ABFF-46F4-898D-A93FBDDE941B}" destId="{89BC777B-6279-4250-9F3F-86D2D6B70DD3}" srcOrd="1" destOrd="0" presId="urn:microsoft.com/office/officeart/2005/8/layout/chevron2"/>
    <dgm:cxn modelId="{CF3676E0-FF5A-4E20-AB50-EA0B5867180A}" type="presParOf" srcId="{4073F901-DB80-4852-B6FF-89082A8AF4B4}" destId="{F8B3E467-4784-478F-B9D2-1D4BC46E90FB}" srcOrd="1" destOrd="0" presId="urn:microsoft.com/office/officeart/2005/8/layout/chevron2"/>
    <dgm:cxn modelId="{FA8D52CC-2A5C-47C7-90D6-002BFE562E4D}" type="presParOf" srcId="{4073F901-DB80-4852-B6FF-89082A8AF4B4}" destId="{E6778B37-475C-464F-93C3-126567AE2A55}" srcOrd="2" destOrd="0" presId="urn:microsoft.com/office/officeart/2005/8/layout/chevron2"/>
    <dgm:cxn modelId="{1DA62343-2ED3-4051-A590-04F1D85A217E}" type="presParOf" srcId="{E6778B37-475C-464F-93C3-126567AE2A55}" destId="{3C70AD34-F623-43CA-A8C0-5A49BA3C31EE}" srcOrd="0" destOrd="0" presId="urn:microsoft.com/office/officeart/2005/8/layout/chevron2"/>
    <dgm:cxn modelId="{E767B157-EAE6-4A6E-937D-C85AE69D5F98}" type="presParOf" srcId="{E6778B37-475C-464F-93C3-126567AE2A55}" destId="{55EACC1E-CEA9-4E61-8381-AD879BF400D4}" srcOrd="1" destOrd="0" presId="urn:microsoft.com/office/officeart/2005/8/layout/chevron2"/>
    <dgm:cxn modelId="{6AC2470E-C650-45C6-9FDF-981ACBC45AC4}" type="presParOf" srcId="{4073F901-DB80-4852-B6FF-89082A8AF4B4}" destId="{50716485-C665-449D-B405-9542C7FBE4E4}" srcOrd="3" destOrd="0" presId="urn:microsoft.com/office/officeart/2005/8/layout/chevron2"/>
    <dgm:cxn modelId="{33234D75-0FA3-44C6-8F64-72C13740ECCA}" type="presParOf" srcId="{4073F901-DB80-4852-B6FF-89082A8AF4B4}" destId="{024B7E07-2485-4C73-BC0A-3D778FE5EFFA}" srcOrd="4" destOrd="0" presId="urn:microsoft.com/office/officeart/2005/8/layout/chevron2"/>
    <dgm:cxn modelId="{76B11785-453D-4AC8-9535-03BBBEB805C7}" type="presParOf" srcId="{024B7E07-2485-4C73-BC0A-3D778FE5EFFA}" destId="{373C43A4-9811-41B2-A2DD-CB5EE7A6F57D}" srcOrd="0" destOrd="0" presId="urn:microsoft.com/office/officeart/2005/8/layout/chevron2"/>
    <dgm:cxn modelId="{51C708F2-1CB7-489D-8DEB-93CC31D584AA}" type="presParOf" srcId="{024B7E07-2485-4C73-BC0A-3D778FE5EFFA}" destId="{B70EDB0D-36C1-4739-99DA-ECBB2EA2CCD2}"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3B098-6847-489B-8FF8-227A03EDC233}">
      <dsp:nvSpPr>
        <dsp:cNvPr id="0" name=""/>
        <dsp:cNvSpPr/>
      </dsp:nvSpPr>
      <dsp:spPr>
        <a:xfrm rot="5400000">
          <a:off x="-217275" y="218382"/>
          <a:ext cx="1448503" cy="1013952"/>
        </a:xfrm>
        <a:prstGeom prst="chevron">
          <a:avLst/>
        </a:prstGeom>
        <a:solidFill>
          <a:srgbClr val="F39034"/>
        </a:solidFill>
        <a:ln w="25400" cap="flat" cmpd="sng" algn="ctr">
          <a:solidFill>
            <a:srgbClr val="F3903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Direct the Rider</a:t>
          </a:r>
        </a:p>
      </dsp:txBody>
      <dsp:txXfrm rot="-5400000">
        <a:off x="1" y="508082"/>
        <a:ext cx="1013952" cy="434551"/>
      </dsp:txXfrm>
    </dsp:sp>
    <dsp:sp modelId="{89BC777B-6279-4250-9F3F-86D2D6B70DD3}">
      <dsp:nvSpPr>
        <dsp:cNvPr id="0" name=""/>
        <dsp:cNvSpPr/>
      </dsp:nvSpPr>
      <dsp:spPr>
        <a:xfrm rot="5400000">
          <a:off x="3688699" y="-2673640"/>
          <a:ext cx="941527" cy="629102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a:t>Clarity of Change </a:t>
          </a:r>
        </a:p>
        <a:p>
          <a:pPr marL="228600" lvl="1" indent="-228600" algn="l" defTabSz="977900">
            <a:lnSpc>
              <a:spcPct val="90000"/>
            </a:lnSpc>
            <a:spcBef>
              <a:spcPct val="0"/>
            </a:spcBef>
            <a:spcAft>
              <a:spcPct val="15000"/>
            </a:spcAft>
            <a:buChar char="•"/>
          </a:pPr>
          <a:r>
            <a:rPr lang="en-US" sz="2200" i="1" kern="1200"/>
            <a:t>What are we expecting people to do? </a:t>
          </a:r>
        </a:p>
      </dsp:txBody>
      <dsp:txXfrm rot="-5400000">
        <a:off x="1013952" y="47069"/>
        <a:ext cx="6245059" cy="849603"/>
      </dsp:txXfrm>
    </dsp:sp>
    <dsp:sp modelId="{3C70AD34-F623-43CA-A8C0-5A49BA3C31EE}">
      <dsp:nvSpPr>
        <dsp:cNvPr id="0" name=""/>
        <dsp:cNvSpPr/>
      </dsp:nvSpPr>
      <dsp:spPr>
        <a:xfrm rot="5400000">
          <a:off x="-217275" y="1470713"/>
          <a:ext cx="1448503" cy="1013952"/>
        </a:xfrm>
        <a:prstGeom prst="chevron">
          <a:avLst/>
        </a:prstGeom>
        <a:solidFill>
          <a:srgbClr val="0E3D6C"/>
        </a:solidFill>
        <a:ln w="25400" cap="flat" cmpd="sng" algn="ctr">
          <a:solidFill>
            <a:srgbClr val="0A4E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Motivate the Elephant</a:t>
          </a:r>
        </a:p>
      </dsp:txBody>
      <dsp:txXfrm rot="-5400000">
        <a:off x="1" y="1760413"/>
        <a:ext cx="1013952" cy="434551"/>
      </dsp:txXfrm>
    </dsp:sp>
    <dsp:sp modelId="{55EACC1E-CEA9-4E61-8381-AD879BF400D4}">
      <dsp:nvSpPr>
        <dsp:cNvPr id="0" name=""/>
        <dsp:cNvSpPr/>
      </dsp:nvSpPr>
      <dsp:spPr>
        <a:xfrm rot="5400000">
          <a:off x="3688699" y="-1421308"/>
          <a:ext cx="941527" cy="629102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a:t>Desired Outcomes </a:t>
          </a:r>
        </a:p>
        <a:p>
          <a:pPr marL="228600" lvl="1" indent="-228600" algn="l" defTabSz="977900">
            <a:lnSpc>
              <a:spcPct val="90000"/>
            </a:lnSpc>
            <a:spcBef>
              <a:spcPct val="0"/>
            </a:spcBef>
            <a:spcAft>
              <a:spcPct val="15000"/>
            </a:spcAft>
            <a:buChar char="•"/>
          </a:pPr>
          <a:r>
            <a:rPr lang="en-US" sz="2200" i="1" kern="1200"/>
            <a:t>Why would people want to go there?</a:t>
          </a:r>
        </a:p>
      </dsp:txBody>
      <dsp:txXfrm rot="-5400000">
        <a:off x="1013952" y="1299401"/>
        <a:ext cx="6245059" cy="849603"/>
      </dsp:txXfrm>
    </dsp:sp>
    <dsp:sp modelId="{373C43A4-9811-41B2-A2DD-CB5EE7A6F57D}">
      <dsp:nvSpPr>
        <dsp:cNvPr id="0" name=""/>
        <dsp:cNvSpPr/>
      </dsp:nvSpPr>
      <dsp:spPr>
        <a:xfrm rot="5400000">
          <a:off x="-217275" y="2723045"/>
          <a:ext cx="1448503" cy="10139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Shape the Path</a:t>
          </a:r>
        </a:p>
      </dsp:txBody>
      <dsp:txXfrm rot="-5400000">
        <a:off x="1" y="3012745"/>
        <a:ext cx="1013952" cy="434551"/>
      </dsp:txXfrm>
    </dsp:sp>
    <dsp:sp modelId="{B70EDB0D-36C1-4739-99DA-ECBB2EA2CCD2}">
      <dsp:nvSpPr>
        <dsp:cNvPr id="0" name=""/>
        <dsp:cNvSpPr/>
      </dsp:nvSpPr>
      <dsp:spPr>
        <a:xfrm rot="5400000">
          <a:off x="3688699" y="-168977"/>
          <a:ext cx="941527" cy="629102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a:t>Ease of Change</a:t>
          </a:r>
        </a:p>
        <a:p>
          <a:pPr marL="228600" lvl="1" indent="-228600" algn="l" defTabSz="977900">
            <a:lnSpc>
              <a:spcPct val="90000"/>
            </a:lnSpc>
            <a:spcBef>
              <a:spcPct val="0"/>
            </a:spcBef>
            <a:spcAft>
              <a:spcPct val="15000"/>
            </a:spcAft>
            <a:buChar char="•"/>
          </a:pPr>
          <a:r>
            <a:rPr lang="en-US" sz="2200" i="1" kern="1200"/>
            <a:t>Can we simply make it easier for people to change? </a:t>
          </a:r>
        </a:p>
      </dsp:txBody>
      <dsp:txXfrm rot="-5400000">
        <a:off x="1013952" y="2551732"/>
        <a:ext cx="6245059" cy="84960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9821"/>
          </a:xfrm>
          <a:prstGeom prst="rect">
            <a:avLst/>
          </a:prstGeom>
        </p:spPr>
        <p:txBody>
          <a:bodyPr vert="horz" lIns="93744" tIns="46872" rIns="93744" bIns="46872"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9821"/>
          </a:xfrm>
          <a:prstGeom prst="rect">
            <a:avLst/>
          </a:prstGeom>
        </p:spPr>
        <p:txBody>
          <a:bodyPr vert="horz" lIns="93744" tIns="46872" rIns="93744" bIns="46872" rtlCol="0"/>
          <a:lstStyle>
            <a:lvl1pPr algn="r">
              <a:defRPr sz="1200"/>
            </a:lvl1pPr>
          </a:lstStyle>
          <a:p>
            <a:fld id="{C6310D87-62DF-5D49-BDC9-E6CB2AFB4311}" type="datetimeFigureOut">
              <a:rPr lang="en-US" smtClean="0"/>
              <a:t>3/8/2022</a:t>
            </a:fld>
            <a:endParaRPr lang="en-US"/>
          </a:p>
        </p:txBody>
      </p:sp>
      <p:sp>
        <p:nvSpPr>
          <p:cNvPr id="4" name="Footer Placeholder 3"/>
          <p:cNvSpPr>
            <a:spLocks noGrp="1"/>
          </p:cNvSpPr>
          <p:nvPr>
            <p:ph type="ftr" sz="quarter" idx="2"/>
          </p:nvPr>
        </p:nvSpPr>
        <p:spPr>
          <a:xfrm>
            <a:off x="0" y="8924961"/>
            <a:ext cx="3037840" cy="469821"/>
          </a:xfrm>
          <a:prstGeom prst="rect">
            <a:avLst/>
          </a:prstGeom>
        </p:spPr>
        <p:txBody>
          <a:bodyPr vert="horz" lIns="93744" tIns="46872" rIns="93744" bIns="4687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924961"/>
            <a:ext cx="3037840" cy="469821"/>
          </a:xfrm>
          <a:prstGeom prst="rect">
            <a:avLst/>
          </a:prstGeom>
        </p:spPr>
        <p:txBody>
          <a:bodyPr vert="horz" lIns="93744" tIns="46872" rIns="93744" bIns="46872" rtlCol="0" anchor="b"/>
          <a:lstStyle>
            <a:lvl1pPr algn="r">
              <a:defRPr sz="1200"/>
            </a:lvl1pPr>
          </a:lstStyle>
          <a:p>
            <a:fld id="{288F7EDB-C421-824C-B61B-4918CA274967}" type="slidenum">
              <a:rPr lang="en-US" smtClean="0"/>
              <a:t>‹#›</a:t>
            </a:fld>
            <a:endParaRPr lang="en-US"/>
          </a:p>
        </p:txBody>
      </p:sp>
    </p:spTree>
    <p:extLst>
      <p:ext uri="{BB962C8B-B14F-4D97-AF65-F5344CB8AC3E}">
        <p14:creationId xmlns:p14="http://schemas.microsoft.com/office/powerpoint/2010/main" val="25126822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9821"/>
          </a:xfrm>
          <a:prstGeom prst="rect">
            <a:avLst/>
          </a:prstGeom>
        </p:spPr>
        <p:txBody>
          <a:bodyPr vert="horz" lIns="93744" tIns="46872" rIns="93744" bIns="46872" rtlCol="0"/>
          <a:lstStyle>
            <a:lvl1pPr algn="l">
              <a:defRPr sz="1200"/>
            </a:lvl1pPr>
          </a:lstStyle>
          <a:p>
            <a:endParaRPr lang="en-US"/>
          </a:p>
        </p:txBody>
      </p:sp>
      <p:sp>
        <p:nvSpPr>
          <p:cNvPr id="3" name="Date Placeholder 2"/>
          <p:cNvSpPr>
            <a:spLocks noGrp="1"/>
          </p:cNvSpPr>
          <p:nvPr>
            <p:ph type="dt" idx="1"/>
          </p:nvPr>
        </p:nvSpPr>
        <p:spPr>
          <a:xfrm>
            <a:off x="3970938" y="0"/>
            <a:ext cx="3037840" cy="469821"/>
          </a:xfrm>
          <a:prstGeom prst="rect">
            <a:avLst/>
          </a:prstGeom>
        </p:spPr>
        <p:txBody>
          <a:bodyPr vert="horz" lIns="93744" tIns="46872" rIns="93744" bIns="46872" rtlCol="0"/>
          <a:lstStyle>
            <a:lvl1pPr algn="r">
              <a:defRPr sz="1200"/>
            </a:lvl1pPr>
          </a:lstStyle>
          <a:p>
            <a:fld id="{B70DE41B-D784-BA4F-A062-70A7D1BFE910}" type="datetimeFigureOut">
              <a:rPr lang="en-US" smtClean="0"/>
              <a:t>3/8/2022</a:t>
            </a:fld>
            <a:endParaRPr lang="en-US"/>
          </a:p>
        </p:txBody>
      </p:sp>
      <p:sp>
        <p:nvSpPr>
          <p:cNvPr id="4" name="Slide Image Placeholder 3"/>
          <p:cNvSpPr>
            <a:spLocks noGrp="1" noRot="1" noChangeAspect="1"/>
          </p:cNvSpPr>
          <p:nvPr>
            <p:ph type="sldImg" idx="2"/>
          </p:nvPr>
        </p:nvSpPr>
        <p:spPr>
          <a:xfrm>
            <a:off x="373063" y="704850"/>
            <a:ext cx="6264275" cy="3524250"/>
          </a:xfrm>
          <a:prstGeom prst="rect">
            <a:avLst/>
          </a:prstGeom>
          <a:noFill/>
          <a:ln w="12700">
            <a:solidFill>
              <a:prstClr val="black"/>
            </a:solidFill>
          </a:ln>
        </p:spPr>
        <p:txBody>
          <a:bodyPr vert="horz" lIns="93744" tIns="46872" rIns="93744" bIns="46872" rtlCol="0" anchor="ctr"/>
          <a:lstStyle/>
          <a:p>
            <a:endParaRPr lang="en-US"/>
          </a:p>
        </p:txBody>
      </p:sp>
      <p:sp>
        <p:nvSpPr>
          <p:cNvPr id="5" name="Notes Placeholder 4"/>
          <p:cNvSpPr>
            <a:spLocks noGrp="1"/>
          </p:cNvSpPr>
          <p:nvPr>
            <p:ph type="body" sz="quarter" idx="3"/>
          </p:nvPr>
        </p:nvSpPr>
        <p:spPr>
          <a:xfrm>
            <a:off x="701040" y="4463296"/>
            <a:ext cx="5608320" cy="4228386"/>
          </a:xfrm>
          <a:prstGeom prst="rect">
            <a:avLst/>
          </a:prstGeom>
        </p:spPr>
        <p:txBody>
          <a:bodyPr vert="horz" lIns="93744" tIns="46872" rIns="93744" bIns="468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24961"/>
            <a:ext cx="3037840" cy="469821"/>
          </a:xfrm>
          <a:prstGeom prst="rect">
            <a:avLst/>
          </a:prstGeom>
        </p:spPr>
        <p:txBody>
          <a:bodyPr vert="horz" lIns="93744" tIns="46872" rIns="93744" bIns="4687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924961"/>
            <a:ext cx="3037840" cy="469821"/>
          </a:xfrm>
          <a:prstGeom prst="rect">
            <a:avLst/>
          </a:prstGeom>
        </p:spPr>
        <p:txBody>
          <a:bodyPr vert="horz" lIns="93744" tIns="46872" rIns="93744" bIns="46872" rtlCol="0" anchor="b"/>
          <a:lstStyle>
            <a:lvl1pPr algn="r">
              <a:defRPr sz="1200"/>
            </a:lvl1pPr>
          </a:lstStyle>
          <a:p>
            <a:fld id="{5D278A8B-08C7-9F46-93BF-5A384DF5C06C}" type="slidenum">
              <a:rPr lang="en-US" smtClean="0"/>
              <a:t>‹#›</a:t>
            </a:fld>
            <a:endParaRPr lang="en-US"/>
          </a:p>
        </p:txBody>
      </p:sp>
    </p:spTree>
    <p:extLst>
      <p:ext uri="{BB962C8B-B14F-4D97-AF65-F5344CB8AC3E}">
        <p14:creationId xmlns:p14="http://schemas.microsoft.com/office/powerpoint/2010/main" val="18786762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Shelley &amp; Peter</a:t>
            </a:r>
          </a:p>
        </p:txBody>
      </p:sp>
      <p:sp>
        <p:nvSpPr>
          <p:cNvPr id="4" name="Slide Number Placeholder 3"/>
          <p:cNvSpPr>
            <a:spLocks noGrp="1"/>
          </p:cNvSpPr>
          <p:nvPr>
            <p:ph type="sldNum" sz="quarter" idx="5"/>
          </p:nvPr>
        </p:nvSpPr>
        <p:spPr/>
        <p:txBody>
          <a:bodyPr/>
          <a:lstStyle/>
          <a:p>
            <a:fld id="{5D278A8B-08C7-9F46-93BF-5A384DF5C06C}" type="slidenum">
              <a:rPr lang="en-US" smtClean="0"/>
              <a:t>1</a:t>
            </a:fld>
            <a:endParaRPr lang="en-US"/>
          </a:p>
        </p:txBody>
      </p:sp>
    </p:spTree>
    <p:extLst>
      <p:ext uri="{BB962C8B-B14F-4D97-AF65-F5344CB8AC3E}">
        <p14:creationId xmlns:p14="http://schemas.microsoft.com/office/powerpoint/2010/main" val="306147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 Peter</a:t>
            </a:r>
          </a:p>
        </p:txBody>
      </p:sp>
      <p:sp>
        <p:nvSpPr>
          <p:cNvPr id="4" name="Slide Number Placeholder 3"/>
          <p:cNvSpPr>
            <a:spLocks noGrp="1"/>
          </p:cNvSpPr>
          <p:nvPr>
            <p:ph type="sldNum" sz="quarter" idx="5"/>
          </p:nvPr>
        </p:nvSpPr>
        <p:spPr/>
        <p:txBody>
          <a:bodyPr/>
          <a:lstStyle/>
          <a:p>
            <a:fld id="{5D278A8B-08C7-9F46-93BF-5A384DF5C06C}" type="slidenum">
              <a:rPr lang="en-US" smtClean="0"/>
              <a:t>3</a:t>
            </a:fld>
            <a:endParaRPr lang="en-US"/>
          </a:p>
        </p:txBody>
      </p:sp>
    </p:spTree>
    <p:extLst>
      <p:ext uri="{BB962C8B-B14F-4D97-AF65-F5344CB8AC3E}">
        <p14:creationId xmlns:p14="http://schemas.microsoft.com/office/powerpoint/2010/main" val="3616149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can happen when both elephants and riders move together; the challenge is for the rider to learn how to </a:t>
            </a:r>
            <a:r>
              <a:rPr lang="en-US" i="1" dirty="0"/>
              <a:t>engage </a:t>
            </a:r>
            <a:r>
              <a:rPr lang="en-US" i="0" dirty="0"/>
              <a:t>the elephant and </a:t>
            </a:r>
            <a:r>
              <a:rPr lang="en-US" i="1" dirty="0"/>
              <a:t>appeal to its emotions.</a:t>
            </a:r>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4</a:t>
            </a:fld>
            <a:endParaRPr lang="en-US"/>
          </a:p>
        </p:txBody>
      </p:sp>
    </p:spTree>
    <p:extLst>
      <p:ext uri="{BB962C8B-B14F-4D97-AF65-F5344CB8AC3E}">
        <p14:creationId xmlns:p14="http://schemas.microsoft.com/office/powerpoint/2010/main" val="878344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Left/Right brain</a:t>
            </a:r>
          </a:p>
        </p:txBody>
      </p:sp>
      <p:sp>
        <p:nvSpPr>
          <p:cNvPr id="4" name="Slide Number Placeholder 3"/>
          <p:cNvSpPr>
            <a:spLocks noGrp="1"/>
          </p:cNvSpPr>
          <p:nvPr>
            <p:ph type="sldNum" sz="quarter" idx="5"/>
          </p:nvPr>
        </p:nvSpPr>
        <p:spPr/>
        <p:txBody>
          <a:bodyPr/>
          <a:lstStyle/>
          <a:p>
            <a:fld id="{5D278A8B-08C7-9F46-93BF-5A384DF5C06C}" type="slidenum">
              <a:rPr lang="en-US" smtClean="0"/>
              <a:t>5</a:t>
            </a:fld>
            <a:endParaRPr lang="en-US"/>
          </a:p>
        </p:txBody>
      </p:sp>
    </p:spTree>
    <p:extLst>
      <p:ext uri="{BB962C8B-B14F-4D97-AF65-F5344CB8AC3E}">
        <p14:creationId xmlns:p14="http://schemas.microsoft.com/office/powerpoint/2010/main" val="2289879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(5 min) Shelley</a:t>
            </a:r>
          </a:p>
          <a:p>
            <a:endParaRPr lang="en-US">
              <a:cs typeface="Calibri"/>
            </a:endParaRPr>
          </a:p>
          <a:p>
            <a:r>
              <a:rPr lang="en-US">
                <a:cs typeface="Calibri"/>
              </a:rPr>
              <a:t>Set up the context of the show- Moira (mom) is working on making her “family recipe” (not really hers, it was the housekeeper’s) with her son David, Moira is not very clear on how to make these enchiladas, and she is trying to coach David through this process. </a:t>
            </a:r>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6</a:t>
            </a:fld>
            <a:endParaRPr lang="en-US"/>
          </a:p>
        </p:txBody>
      </p:sp>
    </p:spTree>
    <p:extLst>
      <p:ext uri="{BB962C8B-B14F-4D97-AF65-F5344CB8AC3E}">
        <p14:creationId xmlns:p14="http://schemas.microsoft.com/office/powerpoint/2010/main" val="2393335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(5 min) Shelley</a:t>
            </a:r>
          </a:p>
          <a:p>
            <a:endParaRPr lang="en-US">
              <a:cs typeface="Calibri"/>
            </a:endParaRPr>
          </a:p>
          <a:p>
            <a:r>
              <a:rPr lang="en-US">
                <a:cs typeface="Calibri"/>
              </a:rPr>
              <a:t>Set up the context of the show- Moira (mom) is working on making her “family recipe” (not really hers, it was the housekeeper’s) with her son David, Moira is not very clear on how to make these enchiladas, and she is trying to coach David through this process. </a:t>
            </a:r>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7</a:t>
            </a:fld>
            <a:endParaRPr lang="en-US"/>
          </a:p>
        </p:txBody>
      </p:sp>
    </p:spTree>
    <p:extLst>
      <p:ext uri="{BB962C8B-B14F-4D97-AF65-F5344CB8AC3E}">
        <p14:creationId xmlns:p14="http://schemas.microsoft.com/office/powerpoint/2010/main" val="3498044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Stale Popcorn</a:t>
            </a:r>
          </a:p>
          <a:p>
            <a:r>
              <a:rPr lang="en-US" dirty="0"/>
              <a:t>Bottomless- Large bucket/ Medium  bucket</a:t>
            </a:r>
          </a:p>
          <a:p>
            <a:endParaRPr lang="en-US" dirty="0"/>
          </a:p>
          <a:p>
            <a:r>
              <a:rPr lang="en-US" dirty="0"/>
              <a:t>People with the large bucket ate 173 more calories or 21 extra handfuls</a:t>
            </a:r>
            <a:r>
              <a:rPr lang="en-US" sz="1200" dirty="0">
                <a:cs typeface="Calibri"/>
              </a:rPr>
              <a:t>.</a:t>
            </a:r>
          </a:p>
        </p:txBody>
      </p:sp>
      <p:sp>
        <p:nvSpPr>
          <p:cNvPr id="4" name="Slide Number Placeholder 3"/>
          <p:cNvSpPr>
            <a:spLocks noGrp="1"/>
          </p:cNvSpPr>
          <p:nvPr>
            <p:ph type="sldNum" sz="quarter" idx="5"/>
          </p:nvPr>
        </p:nvSpPr>
        <p:spPr/>
        <p:txBody>
          <a:bodyPr/>
          <a:lstStyle/>
          <a:p>
            <a:fld id="{5D278A8B-08C7-9F46-93BF-5A384DF5C06C}" type="slidenum">
              <a:rPr lang="en-US" smtClean="0"/>
              <a:t>8</a:t>
            </a:fld>
            <a:endParaRPr lang="en-US"/>
          </a:p>
        </p:txBody>
      </p:sp>
    </p:spTree>
    <p:extLst>
      <p:ext uri="{BB962C8B-B14F-4D97-AF65-F5344CB8AC3E}">
        <p14:creationId xmlns:p14="http://schemas.microsoft.com/office/powerpoint/2010/main" val="132021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(3 min) Peter</a:t>
            </a:r>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9</a:t>
            </a:fld>
            <a:endParaRPr lang="en-US"/>
          </a:p>
        </p:txBody>
      </p:sp>
    </p:spTree>
    <p:extLst>
      <p:ext uri="{BB962C8B-B14F-4D97-AF65-F5344CB8AC3E}">
        <p14:creationId xmlns:p14="http://schemas.microsoft.com/office/powerpoint/2010/main" val="618393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(10 min) Peter Share out</a:t>
            </a:r>
          </a:p>
        </p:txBody>
      </p:sp>
      <p:sp>
        <p:nvSpPr>
          <p:cNvPr id="4" name="Slide Number Placeholder 3"/>
          <p:cNvSpPr>
            <a:spLocks noGrp="1"/>
          </p:cNvSpPr>
          <p:nvPr>
            <p:ph type="sldNum" sz="quarter" idx="5"/>
          </p:nvPr>
        </p:nvSpPr>
        <p:spPr/>
        <p:txBody>
          <a:bodyPr/>
          <a:lstStyle/>
          <a:p>
            <a:fld id="{5D278A8B-08C7-9F46-93BF-5A384DF5C06C}" type="slidenum">
              <a:rPr lang="en-US" smtClean="0"/>
              <a:t>10</a:t>
            </a:fld>
            <a:endParaRPr lang="en-US"/>
          </a:p>
        </p:txBody>
      </p:sp>
    </p:spTree>
    <p:extLst>
      <p:ext uri="{BB962C8B-B14F-4D97-AF65-F5344CB8AC3E}">
        <p14:creationId xmlns:p14="http://schemas.microsoft.com/office/powerpoint/2010/main" val="472796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7231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97DFA4-32DE-834B-9A88-AF371B8DA06F}"/>
              </a:ext>
            </a:extLst>
          </p:cNvPr>
          <p:cNvSpPr/>
          <p:nvPr userDrawn="1"/>
        </p:nvSpPr>
        <p:spPr>
          <a:xfrm>
            <a:off x="0" y="0"/>
            <a:ext cx="91440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Picture 2" descr="Background pattern&#10;&#10;Description automatically generated">
            <a:extLst>
              <a:ext uri="{FF2B5EF4-FFF2-40B4-BE49-F238E27FC236}">
                <a16:creationId xmlns:a16="http://schemas.microsoft.com/office/drawing/2014/main" id="{4E5A58DF-6489-4747-A52A-6AD4732DDAE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 y="4734917"/>
            <a:ext cx="9144000" cy="422299"/>
          </a:xfrm>
          <a:prstGeom prst="rect">
            <a:avLst/>
          </a:prstGeom>
        </p:spPr>
      </p:pic>
      <p:sp>
        <p:nvSpPr>
          <p:cNvPr id="5" name="TextBox 4">
            <a:extLst>
              <a:ext uri="{FF2B5EF4-FFF2-40B4-BE49-F238E27FC236}">
                <a16:creationId xmlns:a16="http://schemas.microsoft.com/office/drawing/2014/main" id="{93C6A122-D0FC-9844-B0D6-8D208972E1B7}"/>
              </a:ext>
            </a:extLst>
          </p:cNvPr>
          <p:cNvSpPr txBox="1"/>
          <p:nvPr userDrawn="1"/>
        </p:nvSpPr>
        <p:spPr>
          <a:xfrm>
            <a:off x="328524" y="4845668"/>
            <a:ext cx="3470966" cy="203133"/>
          </a:xfrm>
          <a:prstGeom prst="rect">
            <a:avLst/>
          </a:prstGeom>
          <a:noFill/>
        </p:spPr>
        <p:txBody>
          <a:bodyPr wrap="square" rtlCol="0">
            <a:spAutoFit/>
          </a:bodyPr>
          <a:lstStyle/>
          <a:p>
            <a:pPr>
              <a:lnSpc>
                <a:spcPct val="90000"/>
              </a:lnSpc>
            </a:pPr>
            <a:r>
              <a:rPr lang="en-US" sz="800">
                <a:solidFill>
                  <a:schemeClr val="bg1"/>
                </a:solidFill>
                <a:latin typeface="Arial" panose="020B0604020202020204" pitchFamily="34" charset="0"/>
                <a:cs typeface="Arial" panose="020B0604020202020204" pitchFamily="34" charset="0"/>
              </a:rPr>
              <a:t>EVERETT PUBLIC SCHOOLS   |</a:t>
            </a:r>
          </a:p>
        </p:txBody>
      </p:sp>
      <p:sp>
        <p:nvSpPr>
          <p:cNvPr id="6" name="Rectangle 5">
            <a:extLst>
              <a:ext uri="{FF2B5EF4-FFF2-40B4-BE49-F238E27FC236}">
                <a16:creationId xmlns:a16="http://schemas.microsoft.com/office/drawing/2014/main" id="{7AD2E71B-CDE2-444F-BE3C-8C0F63244777}"/>
              </a:ext>
            </a:extLst>
          </p:cNvPr>
          <p:cNvSpPr/>
          <p:nvPr userDrawn="1"/>
        </p:nvSpPr>
        <p:spPr>
          <a:xfrm>
            <a:off x="0" y="0"/>
            <a:ext cx="9144000" cy="741717"/>
          </a:xfrm>
          <a:prstGeom prst="rect">
            <a:avLst/>
          </a:prstGeom>
          <a:solidFill>
            <a:srgbClr val="0A4E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FB974064-61F1-4141-A26E-2DACDF4CE948}"/>
              </a:ext>
            </a:extLst>
          </p:cNvPr>
          <p:cNvSpPr txBox="1"/>
          <p:nvPr userDrawn="1"/>
        </p:nvSpPr>
        <p:spPr>
          <a:xfrm>
            <a:off x="8352283" y="4845668"/>
            <a:ext cx="472964" cy="203133"/>
          </a:xfrm>
          <a:prstGeom prst="rect">
            <a:avLst/>
          </a:prstGeom>
          <a:noFill/>
        </p:spPr>
        <p:txBody>
          <a:bodyPr wrap="square" rtlCol="0">
            <a:spAutoFit/>
          </a:bodyPr>
          <a:lstStyle/>
          <a:p>
            <a:pPr algn="r">
              <a:lnSpc>
                <a:spcPct val="90000"/>
              </a:lnSpc>
            </a:pPr>
            <a:fld id="{8116D425-89BC-4F44-9025-2937A8134F91}" type="slidenum">
              <a:rPr lang="en-US" sz="800" smtClean="0">
                <a:solidFill>
                  <a:schemeClr val="bg1"/>
                </a:solidFill>
                <a:latin typeface="Arial" panose="020B0604020202020204" pitchFamily="34" charset="0"/>
                <a:cs typeface="Arial" panose="020B0604020202020204" pitchFamily="34" charset="0"/>
              </a:rPr>
              <a:pPr algn="r">
                <a:lnSpc>
                  <a:spcPct val="90000"/>
                </a:lnSpc>
              </a:pPr>
              <a:t>‹#›</a:t>
            </a:fld>
            <a:endParaRPr lang="en-US" sz="800">
              <a:solidFill>
                <a:schemeClr val="bg1"/>
              </a:solidFill>
              <a:latin typeface="Arial" panose="020B0604020202020204" pitchFamily="34" charset="0"/>
              <a:cs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445C8D85-4049-3240-B035-750FFDEAA69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297470" y="33135"/>
            <a:ext cx="629018" cy="629018"/>
          </a:xfrm>
          <a:prstGeom prst="rect">
            <a:avLst/>
          </a:prstGeom>
        </p:spPr>
      </p:pic>
    </p:spTree>
    <p:extLst>
      <p:ext uri="{BB962C8B-B14F-4D97-AF65-F5344CB8AC3E}">
        <p14:creationId xmlns:p14="http://schemas.microsoft.com/office/powerpoint/2010/main" val="2672844383"/>
      </p:ext>
    </p:extLst>
  </p:cSld>
  <p:clrMap bg1="lt1" tx1="dk1" bg2="lt2" tx2="dk2" accent1="accent1" accent2="accent2" accent3="accent3" accent4="accent4" accent5="accent5" accent6="accent6" hlink="hlink" folHlink="folHlink"/>
  <p:sldLayoutIdLst>
    <p:sldLayoutId id="2147483787" r:id="rId1"/>
  </p:sldLayoutIdLst>
  <p:hf sldNum="0"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ideo" Target="https://www.youtube.com/embed/fCVKCUB5w50?feature=oembed" TargetMode="External"/><Relationship Id="rId5" Type="http://schemas.openxmlformats.org/officeDocument/2006/relationships/image" Target="../media/image8.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hyperlink" Target="http://mangiodasola.blogspot.com/2009/11/jacque-torres-chocolate-chip-cookies.html"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hyperlink" Target="http://pngimg.com/download/56841" TargetMode="External"/><Relationship Id="rId4" Type="http://schemas.openxmlformats.org/officeDocument/2006/relationships/image" Target="../media/image9.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www.michellesmirror.com/2016/01/the-popcorn-chronicles.html"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58C274DC-CCF8-A142-BBCB-B87298BCCAC2}"/>
              </a:ext>
            </a:extLst>
          </p:cNvPr>
          <p:cNvSpPr/>
          <p:nvPr/>
        </p:nvSpPr>
        <p:spPr>
          <a:xfrm flipH="1">
            <a:off x="-3" y="0"/>
            <a:ext cx="5683911" cy="4744122"/>
          </a:xfrm>
          <a:custGeom>
            <a:avLst/>
            <a:gdLst>
              <a:gd name="connsiteX0" fmla="*/ 0 w 5288889"/>
              <a:gd name="connsiteY0" fmla="*/ 5142586 h 5157216"/>
              <a:gd name="connsiteX1" fmla="*/ 1221638 w 5288889"/>
              <a:gd name="connsiteY1" fmla="*/ 0 h 5157216"/>
              <a:gd name="connsiteX2" fmla="*/ 5281574 w 5288889"/>
              <a:gd name="connsiteY2" fmla="*/ 7315 h 5157216"/>
              <a:gd name="connsiteX3" fmla="*/ 5288889 w 5288889"/>
              <a:gd name="connsiteY3" fmla="*/ 5157216 h 5157216"/>
              <a:gd name="connsiteX4" fmla="*/ 0 w 5288889"/>
              <a:gd name="connsiteY4" fmla="*/ 5142586 h 515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8889" h="5157216">
                <a:moveTo>
                  <a:pt x="0" y="5142586"/>
                </a:moveTo>
                <a:lnTo>
                  <a:pt x="1221638" y="0"/>
                </a:lnTo>
                <a:lnTo>
                  <a:pt x="5281574" y="7315"/>
                </a:lnTo>
                <a:cubicBezTo>
                  <a:pt x="5284012" y="1723949"/>
                  <a:pt x="5286451" y="3440582"/>
                  <a:pt x="5288889" y="5157216"/>
                </a:cubicBezTo>
                <a:lnTo>
                  <a:pt x="0" y="5142586"/>
                </a:lnTo>
                <a:close/>
              </a:path>
            </a:pathLst>
          </a:custGeom>
          <a:solidFill>
            <a:srgbClr val="0A4E7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E90E8974-3A19-1546-82CF-8AE92C3E5F57}"/>
              </a:ext>
            </a:extLst>
          </p:cNvPr>
          <p:cNvSpPr/>
          <p:nvPr/>
        </p:nvSpPr>
        <p:spPr>
          <a:xfrm>
            <a:off x="-3" y="0"/>
            <a:ext cx="5486400" cy="4731505"/>
          </a:xfrm>
          <a:custGeom>
            <a:avLst/>
            <a:gdLst>
              <a:gd name="connsiteX0" fmla="*/ 4209393 w 5486400"/>
              <a:gd name="connsiteY0" fmla="*/ 0 h 4753303"/>
              <a:gd name="connsiteX1" fmla="*/ 0 w 5486400"/>
              <a:gd name="connsiteY1" fmla="*/ 0 h 4753303"/>
              <a:gd name="connsiteX2" fmla="*/ 0 w 5486400"/>
              <a:gd name="connsiteY2" fmla="*/ 4753303 h 4753303"/>
              <a:gd name="connsiteX3" fmla="*/ 197069 w 5486400"/>
              <a:gd name="connsiteY3" fmla="*/ 4753303 h 4753303"/>
              <a:gd name="connsiteX4" fmla="*/ 5486400 w 5486400"/>
              <a:gd name="connsiteY4" fmla="*/ 4753303 h 4753303"/>
              <a:gd name="connsiteX5" fmla="*/ 4209393 w 5486400"/>
              <a:gd name="connsiteY5" fmla="*/ 0 h 475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6400" h="4753303">
                <a:moveTo>
                  <a:pt x="4209393" y="0"/>
                </a:moveTo>
                <a:lnTo>
                  <a:pt x="0" y="0"/>
                </a:lnTo>
                <a:lnTo>
                  <a:pt x="0" y="4753303"/>
                </a:lnTo>
                <a:lnTo>
                  <a:pt x="197069" y="4753303"/>
                </a:lnTo>
                <a:lnTo>
                  <a:pt x="5486400" y="4753303"/>
                </a:lnTo>
                <a:lnTo>
                  <a:pt x="4209393"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89875A6-9B94-C747-ADC2-91F6D12986DD}"/>
              </a:ext>
            </a:extLst>
          </p:cNvPr>
          <p:cNvSpPr txBox="1"/>
          <p:nvPr/>
        </p:nvSpPr>
        <p:spPr>
          <a:xfrm>
            <a:off x="234670" y="541126"/>
            <a:ext cx="4286124" cy="3104696"/>
          </a:xfrm>
          <a:prstGeom prst="rect">
            <a:avLst/>
          </a:prstGeom>
          <a:noFill/>
        </p:spPr>
        <p:txBody>
          <a:bodyPr wrap="square" lIns="91440" tIns="45720" rIns="91440" bIns="45720" rtlCol="0" anchor="t">
            <a:spAutoFit/>
          </a:bodyPr>
          <a:lstStyle/>
          <a:p>
            <a:pPr>
              <a:lnSpc>
                <a:spcPct val="90000"/>
              </a:lnSpc>
            </a:pPr>
            <a:r>
              <a:rPr lang="en-US" sz="3600" b="1" dirty="0">
                <a:solidFill>
                  <a:srgbClr val="F39034"/>
                </a:solidFill>
                <a:latin typeface="Arial" panose="020B0604020202020204" pitchFamily="34" charset="0"/>
                <a:cs typeface="Arial" panose="020B0604020202020204" pitchFamily="34" charset="0"/>
              </a:rPr>
              <a:t>SWITCH: </a:t>
            </a:r>
          </a:p>
          <a:p>
            <a:pPr>
              <a:lnSpc>
                <a:spcPct val="90000"/>
              </a:lnSpc>
            </a:pPr>
            <a:r>
              <a:rPr lang="en-US" sz="3200" b="1" dirty="0">
                <a:solidFill>
                  <a:srgbClr val="F39034"/>
                </a:solidFill>
                <a:latin typeface="Arial" panose="020B0604020202020204" pitchFamily="34" charset="0"/>
                <a:cs typeface="Arial" panose="020B0604020202020204" pitchFamily="34" charset="0"/>
              </a:rPr>
              <a:t>How to Change Things When Change is Hard</a:t>
            </a:r>
          </a:p>
          <a:p>
            <a:pPr>
              <a:lnSpc>
                <a:spcPct val="90000"/>
              </a:lnSpc>
            </a:pPr>
            <a:endParaRPr lang="en-US" dirty="0"/>
          </a:p>
          <a:p>
            <a:pPr>
              <a:lnSpc>
                <a:spcPct val="90000"/>
              </a:lnSpc>
            </a:pPr>
            <a:endParaRPr lang="en-US" sz="3375" b="1" dirty="0">
              <a:solidFill>
                <a:schemeClr val="bg1"/>
              </a:solidFill>
              <a:latin typeface="Myriad Pro"/>
              <a:cs typeface="Myriad Pro"/>
            </a:endParaRPr>
          </a:p>
          <a:p>
            <a:pPr>
              <a:lnSpc>
                <a:spcPct val="90000"/>
              </a:lnSpc>
            </a:pPr>
            <a:endParaRPr lang="en-US" sz="3375" b="1" dirty="0">
              <a:solidFill>
                <a:schemeClr val="bg1"/>
              </a:solidFill>
              <a:latin typeface="Myriad Pro"/>
              <a:cs typeface="Myriad Pro"/>
            </a:endParaRPr>
          </a:p>
        </p:txBody>
      </p:sp>
      <p:cxnSp>
        <p:nvCxnSpPr>
          <p:cNvPr id="19" name="Straight Connector 18">
            <a:extLst>
              <a:ext uri="{FF2B5EF4-FFF2-40B4-BE49-F238E27FC236}">
                <a16:creationId xmlns:a16="http://schemas.microsoft.com/office/drawing/2014/main" id="{2E7990BC-BD7B-F44E-ABE3-B9DC3F89D6F2}"/>
              </a:ext>
            </a:extLst>
          </p:cNvPr>
          <p:cNvCxnSpPr>
            <a:cxnSpLocks/>
          </p:cNvCxnSpPr>
          <p:nvPr/>
        </p:nvCxnSpPr>
        <p:spPr>
          <a:xfrm>
            <a:off x="234670" y="2827284"/>
            <a:ext cx="4082585" cy="0"/>
          </a:xfrm>
          <a:prstGeom prst="line">
            <a:avLst/>
          </a:prstGeom>
          <a:ln w="25400"/>
        </p:spPr>
        <p:style>
          <a:lnRef idx="1">
            <a:schemeClr val="accent6"/>
          </a:lnRef>
          <a:fillRef idx="0">
            <a:schemeClr val="accent6"/>
          </a:fillRef>
          <a:effectRef idx="0">
            <a:schemeClr val="accent6"/>
          </a:effectRef>
          <a:fontRef idx="minor">
            <a:schemeClr val="tx1"/>
          </a:fontRef>
        </p:style>
      </p:cxnSp>
      <p:pic>
        <p:nvPicPr>
          <p:cNvPr id="4" name="Picture 3" descr="Logo&#10;&#10;Description automatically generated">
            <a:extLst>
              <a:ext uri="{FF2B5EF4-FFF2-40B4-BE49-F238E27FC236}">
                <a16:creationId xmlns:a16="http://schemas.microsoft.com/office/drawing/2014/main" id="{A12EB00B-F5A0-D743-876C-CC69082808EE}"/>
              </a:ext>
            </a:extLst>
          </p:cNvPr>
          <p:cNvPicPr>
            <a:picLocks noChangeAspect="1"/>
          </p:cNvPicPr>
          <p:nvPr/>
        </p:nvPicPr>
        <p:blipFill>
          <a:blip r:embed="rId3"/>
          <a:stretch>
            <a:fillRect/>
          </a:stretch>
        </p:blipFill>
        <p:spPr>
          <a:xfrm>
            <a:off x="438209" y="3143552"/>
            <a:ext cx="3126973" cy="1292482"/>
          </a:xfrm>
          <a:prstGeom prst="rect">
            <a:avLst/>
          </a:prstGeom>
        </p:spPr>
      </p:pic>
      <p:pic>
        <p:nvPicPr>
          <p:cNvPr id="3" name="Picture 4" descr="A picture containing shape&#10;&#10;Description automatically generated">
            <a:extLst>
              <a:ext uri="{FF2B5EF4-FFF2-40B4-BE49-F238E27FC236}">
                <a16:creationId xmlns:a16="http://schemas.microsoft.com/office/drawing/2014/main" id="{43835B54-2F65-4424-B6AA-B210FC32073E}"/>
              </a:ext>
            </a:extLst>
          </p:cNvPr>
          <p:cNvPicPr>
            <a:picLocks noChangeAspect="1"/>
          </p:cNvPicPr>
          <p:nvPr/>
        </p:nvPicPr>
        <p:blipFill>
          <a:blip r:embed="rId4"/>
          <a:stretch>
            <a:fillRect/>
          </a:stretch>
        </p:blipFill>
        <p:spPr>
          <a:xfrm>
            <a:off x="6049851" y="880168"/>
            <a:ext cx="2743200" cy="35924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7645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32C06-C09C-494A-9AA3-C64F225CC6C1}"/>
              </a:ext>
            </a:extLst>
          </p:cNvPr>
          <p:cNvSpPr txBox="1"/>
          <p:nvPr/>
        </p:nvSpPr>
        <p:spPr>
          <a:xfrm>
            <a:off x="90823" y="95417"/>
            <a:ext cx="6902812" cy="523220"/>
          </a:xfrm>
          <a:prstGeom prst="rect">
            <a:avLst/>
          </a:prstGeom>
          <a:noFill/>
        </p:spPr>
        <p:txBody>
          <a:bodyPr wrap="square" lIns="91440" tIns="45720" rIns="91440" bIns="45720" rtlCol="0" anchor="t">
            <a:spAutoFit/>
          </a:bodyPr>
          <a:lstStyle/>
          <a:p>
            <a:r>
              <a:rPr lang="en-US" sz="2800" dirty="0">
                <a:solidFill>
                  <a:schemeClr val="bg1"/>
                </a:solidFill>
                <a:cs typeface="Calibri"/>
              </a:rPr>
              <a:t>Application </a:t>
            </a:r>
            <a:endParaRPr lang="en-US" sz="2800" dirty="0">
              <a:solidFill>
                <a:schemeClr val="bg1"/>
              </a:solidFill>
            </a:endParaRPr>
          </a:p>
        </p:txBody>
      </p:sp>
      <p:sp>
        <p:nvSpPr>
          <p:cNvPr id="4" name="TextBox 3">
            <a:extLst>
              <a:ext uri="{FF2B5EF4-FFF2-40B4-BE49-F238E27FC236}">
                <a16:creationId xmlns:a16="http://schemas.microsoft.com/office/drawing/2014/main" id="{E90835AE-DA74-4BC7-98B8-3D5C1BE519D4}"/>
              </a:ext>
            </a:extLst>
          </p:cNvPr>
          <p:cNvSpPr txBox="1"/>
          <p:nvPr/>
        </p:nvSpPr>
        <p:spPr>
          <a:xfrm>
            <a:off x="482803" y="876936"/>
            <a:ext cx="7822000"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dirty="0"/>
              <a:t>Identify a problem of practice</a:t>
            </a:r>
          </a:p>
          <a:p>
            <a:pPr marL="800100" lvl="1" indent="-342900">
              <a:buFont typeface="Arial"/>
              <a:buChar char="•"/>
            </a:pPr>
            <a:r>
              <a:rPr lang="en-US" dirty="0">
                <a:cs typeface="Calibri"/>
              </a:rPr>
              <a:t>Describe the issue and the need for a "switch"</a:t>
            </a:r>
          </a:p>
          <a:p>
            <a:pPr marL="800100" lvl="1" indent="-342900">
              <a:buFont typeface="Arial"/>
              <a:buChar char="•"/>
            </a:pPr>
            <a:endParaRPr lang="en-US" dirty="0"/>
          </a:p>
          <a:p>
            <a:pPr marL="342900" indent="-342900">
              <a:buAutoNum type="arabicPeriod"/>
            </a:pPr>
            <a:r>
              <a:rPr lang="en-US" dirty="0">
                <a:ea typeface="+mn-lt"/>
                <a:cs typeface="+mn-lt"/>
              </a:rPr>
              <a:t>Identify barriers to success </a:t>
            </a:r>
          </a:p>
          <a:p>
            <a:pPr marL="800100" lvl="1" indent="-342900">
              <a:buFont typeface="Arial"/>
              <a:buChar char="•"/>
            </a:pPr>
            <a:r>
              <a:rPr lang="en-US" dirty="0">
                <a:ea typeface="+mn-lt"/>
                <a:cs typeface="+mn-lt"/>
              </a:rPr>
              <a:t>Clarity </a:t>
            </a:r>
          </a:p>
          <a:p>
            <a:pPr marL="800100" lvl="1" indent="-342900">
              <a:buFont typeface="Arial"/>
              <a:buChar char="•"/>
            </a:pPr>
            <a:r>
              <a:rPr lang="en-US" dirty="0">
                <a:ea typeface="+mn-lt"/>
                <a:cs typeface="+mn-lt"/>
              </a:rPr>
              <a:t>Exhaustion (Force) </a:t>
            </a:r>
          </a:p>
          <a:p>
            <a:pPr marL="800100" lvl="1" indent="-342900">
              <a:buFont typeface="Arial"/>
              <a:buChar char="•"/>
            </a:pPr>
            <a:r>
              <a:rPr lang="en-US" dirty="0">
                <a:ea typeface="+mn-lt"/>
                <a:cs typeface="+mn-lt"/>
              </a:rPr>
              <a:t>Situation Problem</a:t>
            </a:r>
          </a:p>
          <a:p>
            <a:pPr lvl="1"/>
            <a:endParaRPr lang="en-US" dirty="0">
              <a:cs typeface="Calibri"/>
            </a:endParaRPr>
          </a:p>
          <a:p>
            <a:pPr marL="342900" indent="-342900">
              <a:buFont typeface="+mj-lt"/>
              <a:buAutoNum type="arabicPeriod"/>
            </a:pPr>
            <a:r>
              <a:rPr lang="en-US" dirty="0">
                <a:ea typeface="+mn-lt"/>
                <a:cs typeface="+mn-lt"/>
              </a:rPr>
              <a:t>Identify strategies</a:t>
            </a:r>
          </a:p>
          <a:p>
            <a:pPr marL="800100" lvl="1" indent="-342900">
              <a:buFont typeface="Arial"/>
              <a:buChar char="•"/>
            </a:pPr>
            <a:r>
              <a:rPr lang="en-US" dirty="0">
                <a:cs typeface="Calibri"/>
              </a:rPr>
              <a:t>Direct the rider</a:t>
            </a:r>
          </a:p>
          <a:p>
            <a:pPr marL="800100" lvl="1" indent="-342900">
              <a:buFont typeface="Arial"/>
              <a:buChar char="•"/>
            </a:pPr>
            <a:r>
              <a:rPr lang="en-US" dirty="0">
                <a:cs typeface="Calibri"/>
              </a:rPr>
              <a:t>Motivate the elephant</a:t>
            </a:r>
          </a:p>
          <a:p>
            <a:pPr marL="800100" lvl="1" indent="-342900">
              <a:buFont typeface="Arial"/>
              <a:buChar char="•"/>
            </a:pPr>
            <a:r>
              <a:rPr lang="en-US" dirty="0">
                <a:cs typeface="Calibri"/>
              </a:rPr>
              <a:t>Shape the path</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Tree>
    <p:extLst>
      <p:ext uri="{BB962C8B-B14F-4D97-AF65-F5344CB8AC3E}">
        <p14:creationId xmlns:p14="http://schemas.microsoft.com/office/powerpoint/2010/main" val="676170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5FDA72-756B-4BE7-AEDB-B83FE3D28454}"/>
              </a:ext>
            </a:extLst>
          </p:cNvPr>
          <p:cNvSpPr txBox="1"/>
          <p:nvPr/>
        </p:nvSpPr>
        <p:spPr>
          <a:xfrm>
            <a:off x="482321" y="1105319"/>
            <a:ext cx="8500905"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a:t>We will build our understanding of change management through the ‘big ideas’ in the book Switch</a:t>
            </a:r>
          </a:p>
        </p:txBody>
      </p:sp>
      <p:sp>
        <p:nvSpPr>
          <p:cNvPr id="3" name="TextBox 2">
            <a:extLst>
              <a:ext uri="{FF2B5EF4-FFF2-40B4-BE49-F238E27FC236}">
                <a16:creationId xmlns:a16="http://schemas.microsoft.com/office/drawing/2014/main" id="{B79A4868-EAE1-4373-8AAA-771CA81162C1}"/>
              </a:ext>
            </a:extLst>
          </p:cNvPr>
          <p:cNvSpPr txBox="1"/>
          <p:nvPr/>
        </p:nvSpPr>
        <p:spPr>
          <a:xfrm>
            <a:off x="90823" y="85368"/>
            <a:ext cx="6902812" cy="523220"/>
          </a:xfrm>
          <a:prstGeom prst="rect">
            <a:avLst/>
          </a:prstGeom>
          <a:noFill/>
        </p:spPr>
        <p:txBody>
          <a:bodyPr wrap="square" rtlCol="0">
            <a:spAutoFit/>
          </a:bodyPr>
          <a:lstStyle/>
          <a:p>
            <a:r>
              <a:rPr lang="en-US" sz="2800">
                <a:solidFill>
                  <a:schemeClr val="bg1"/>
                </a:solidFill>
              </a:rPr>
              <a:t>Learning Targets: As a team…</a:t>
            </a:r>
          </a:p>
        </p:txBody>
      </p:sp>
    </p:spTree>
    <p:extLst>
      <p:ext uri="{BB962C8B-B14F-4D97-AF65-F5344CB8AC3E}">
        <p14:creationId xmlns:p14="http://schemas.microsoft.com/office/powerpoint/2010/main" val="775739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D8C2E0-9D51-E247-A7A0-56AF98BD2360}"/>
              </a:ext>
            </a:extLst>
          </p:cNvPr>
          <p:cNvSpPr/>
          <p:nvPr/>
        </p:nvSpPr>
        <p:spPr>
          <a:xfrm>
            <a:off x="290944" y="168653"/>
            <a:ext cx="7710056" cy="461665"/>
          </a:xfrm>
          <a:prstGeom prst="rect">
            <a:avLst/>
          </a:prstGeom>
        </p:spPr>
        <p:txBody>
          <a:bodyPr wrap="square">
            <a:spAutoFit/>
          </a:bodyPr>
          <a:lstStyle/>
          <a:p>
            <a:r>
              <a:rPr lang="en-US" sz="2400" b="1">
                <a:solidFill>
                  <a:schemeClr val="bg1"/>
                </a:solidFill>
                <a:latin typeface="Arial" panose="020B0604020202020204" pitchFamily="34" charset="0"/>
                <a:cs typeface="Arial" panose="020B0604020202020204" pitchFamily="34" charset="0"/>
              </a:rPr>
              <a:t> </a:t>
            </a:r>
            <a:endParaRPr lang="en-US" sz="2400">
              <a:solidFill>
                <a:schemeClr val="bg1"/>
              </a:solidFill>
            </a:endParaRPr>
          </a:p>
        </p:txBody>
      </p:sp>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6" name="TextBox 5">
            <a:extLst>
              <a:ext uri="{FF2B5EF4-FFF2-40B4-BE49-F238E27FC236}">
                <a16:creationId xmlns:a16="http://schemas.microsoft.com/office/drawing/2014/main" id="{2F6438BE-B709-4F9C-82D7-DB1180729062}"/>
              </a:ext>
            </a:extLst>
          </p:cNvPr>
          <p:cNvSpPr txBox="1"/>
          <p:nvPr/>
        </p:nvSpPr>
        <p:spPr>
          <a:xfrm>
            <a:off x="4764061" y="1454278"/>
            <a:ext cx="4379939" cy="1846659"/>
          </a:xfrm>
          <a:prstGeom prst="rect">
            <a:avLst/>
          </a:prstGeom>
          <a:noFill/>
        </p:spPr>
        <p:txBody>
          <a:bodyPr wrap="square" lIns="91440" tIns="45720" rIns="91440" bIns="45720" rtlCol="0" anchor="t">
            <a:spAutoFit/>
          </a:bodyPr>
          <a:lstStyle/>
          <a:p>
            <a:pPr marL="457200" indent="-457200">
              <a:buFont typeface="Arial"/>
              <a:buChar char="•"/>
            </a:pPr>
            <a:r>
              <a:rPr lang="en-US" sz="3200"/>
              <a:t>Direct the Driver </a:t>
            </a:r>
            <a:endParaRPr lang="en-US"/>
          </a:p>
          <a:p>
            <a:pPr marL="457200" indent="-457200">
              <a:buFont typeface="Arial"/>
              <a:buChar char="•"/>
            </a:pPr>
            <a:r>
              <a:rPr lang="en-US" sz="3200"/>
              <a:t>Motivate the Elephant</a:t>
            </a:r>
            <a:endParaRPr lang="en-US" sz="3200">
              <a:cs typeface="Calibri"/>
            </a:endParaRPr>
          </a:p>
          <a:p>
            <a:pPr marL="457200" indent="-457200">
              <a:buFont typeface="Arial"/>
              <a:buChar char="•"/>
            </a:pPr>
            <a:r>
              <a:rPr lang="en-US" sz="3200"/>
              <a:t>Shape the Path </a:t>
            </a:r>
            <a:endParaRPr lang="en-US" sz="3200">
              <a:cs typeface="Calibri"/>
            </a:endParaRPr>
          </a:p>
          <a:p>
            <a:endParaRPr lang="en-US"/>
          </a:p>
        </p:txBody>
      </p:sp>
      <p:sp>
        <p:nvSpPr>
          <p:cNvPr id="2" name="AutoShape 2" descr="See the source image">
            <a:extLst>
              <a:ext uri="{FF2B5EF4-FFF2-40B4-BE49-F238E27FC236}">
                <a16:creationId xmlns:a16="http://schemas.microsoft.com/office/drawing/2014/main" id="{8FE5B54F-DDC5-420E-8EDB-191DCD13EB2B}"/>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22CAA6CC-1310-4BB2-AA53-BB33EE5D3E29}"/>
              </a:ext>
            </a:extLst>
          </p:cNvPr>
          <p:cNvPicPr>
            <a:picLocks noChangeAspect="1"/>
          </p:cNvPicPr>
          <p:nvPr/>
        </p:nvPicPr>
        <p:blipFill>
          <a:blip r:embed="rId4"/>
          <a:stretch>
            <a:fillRect/>
          </a:stretch>
        </p:blipFill>
        <p:spPr>
          <a:xfrm>
            <a:off x="63137" y="896783"/>
            <a:ext cx="5051030" cy="3349934"/>
          </a:xfrm>
          <a:prstGeom prst="rect">
            <a:avLst/>
          </a:prstGeom>
        </p:spPr>
      </p:pic>
    </p:spTree>
    <p:extLst>
      <p:ext uri="{BB962C8B-B14F-4D97-AF65-F5344CB8AC3E}">
        <p14:creationId xmlns:p14="http://schemas.microsoft.com/office/powerpoint/2010/main" val="3306725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D8C2E0-9D51-E247-A7A0-56AF98BD2360}"/>
              </a:ext>
            </a:extLst>
          </p:cNvPr>
          <p:cNvSpPr/>
          <p:nvPr/>
        </p:nvSpPr>
        <p:spPr>
          <a:xfrm>
            <a:off x="290944" y="168653"/>
            <a:ext cx="7710056" cy="461665"/>
          </a:xfrm>
          <a:prstGeom prst="rect">
            <a:avLst/>
          </a:prstGeom>
        </p:spPr>
        <p:txBody>
          <a:bodyPr wrap="square">
            <a:spAutoFit/>
          </a:bodyPr>
          <a:lstStyle/>
          <a:p>
            <a:r>
              <a:rPr lang="en-US" sz="2400" b="1">
                <a:solidFill>
                  <a:schemeClr val="bg1"/>
                </a:solidFill>
                <a:latin typeface="Arial" panose="020B0604020202020204" pitchFamily="34" charset="0"/>
                <a:cs typeface="Arial" panose="020B0604020202020204" pitchFamily="34" charset="0"/>
              </a:rPr>
              <a:t> </a:t>
            </a:r>
            <a:endParaRPr lang="en-US" sz="2400">
              <a:solidFill>
                <a:schemeClr val="bg1"/>
              </a:solidFill>
            </a:endParaRPr>
          </a:p>
        </p:txBody>
      </p:sp>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pic>
        <p:nvPicPr>
          <p:cNvPr id="2050" name="Picture 2" descr="The Elephant &amp;amp; The Rider - Embracing Uncertainty - YouTube">
            <a:extLst>
              <a:ext uri="{FF2B5EF4-FFF2-40B4-BE49-F238E27FC236}">
                <a16:creationId xmlns:a16="http://schemas.microsoft.com/office/drawing/2014/main" id="{2F011953-9ADE-4F6D-A94B-AA48E3FDC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 y="0"/>
            <a:ext cx="9058275" cy="50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965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D8C2E0-9D51-E247-A7A0-56AF98BD2360}"/>
              </a:ext>
            </a:extLst>
          </p:cNvPr>
          <p:cNvSpPr/>
          <p:nvPr/>
        </p:nvSpPr>
        <p:spPr>
          <a:xfrm>
            <a:off x="290944" y="168653"/>
            <a:ext cx="7710056" cy="461665"/>
          </a:xfrm>
          <a:prstGeom prst="rect">
            <a:avLst/>
          </a:prstGeom>
        </p:spPr>
        <p:txBody>
          <a:bodyPr wrap="square">
            <a:spAutoFit/>
          </a:bodyPr>
          <a:lstStyle/>
          <a:p>
            <a:r>
              <a:rPr lang="en-US" sz="2400" b="1">
                <a:solidFill>
                  <a:schemeClr val="bg1"/>
                </a:solidFill>
                <a:latin typeface="Arial" panose="020B0604020202020204" pitchFamily="34" charset="0"/>
                <a:cs typeface="Arial" panose="020B0604020202020204" pitchFamily="34" charset="0"/>
              </a:rPr>
              <a:t> </a:t>
            </a:r>
            <a:endParaRPr lang="en-US" sz="2400">
              <a:solidFill>
                <a:schemeClr val="bg1"/>
              </a:solidFill>
            </a:endParaRPr>
          </a:p>
        </p:txBody>
      </p:sp>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6" name="TextBox 5">
            <a:extLst>
              <a:ext uri="{FF2B5EF4-FFF2-40B4-BE49-F238E27FC236}">
                <a16:creationId xmlns:a16="http://schemas.microsoft.com/office/drawing/2014/main" id="{2F6438BE-B709-4F9C-82D7-DB1180729062}"/>
              </a:ext>
            </a:extLst>
          </p:cNvPr>
          <p:cNvSpPr txBox="1"/>
          <p:nvPr/>
        </p:nvSpPr>
        <p:spPr>
          <a:xfrm>
            <a:off x="64736" y="1454278"/>
            <a:ext cx="9079265" cy="3816429"/>
          </a:xfrm>
          <a:prstGeom prst="rect">
            <a:avLst/>
          </a:prstGeom>
          <a:noFill/>
        </p:spPr>
        <p:txBody>
          <a:bodyPr wrap="square" lIns="91440" tIns="45720" rIns="91440" bIns="45720" rtlCol="0" anchor="t">
            <a:spAutoFit/>
          </a:bodyPr>
          <a:lstStyle/>
          <a:p>
            <a:pPr marL="457200" indent="-457200">
              <a:buFont typeface="Arial"/>
              <a:buChar char="•"/>
            </a:pPr>
            <a:r>
              <a:rPr lang="en-US" sz="2800" b="1" dirty="0"/>
              <a:t>Direct the Driver: </a:t>
            </a:r>
            <a:r>
              <a:rPr lang="en-US" sz="2800" dirty="0"/>
              <a:t>What looks like resistance is often lack of clarity. </a:t>
            </a:r>
            <a:endParaRPr lang="en-US" sz="1600" dirty="0"/>
          </a:p>
          <a:p>
            <a:pPr marL="457200" indent="-457200">
              <a:buFont typeface="Arial"/>
              <a:buChar char="•"/>
            </a:pPr>
            <a:r>
              <a:rPr lang="en-US" sz="2800" b="1" dirty="0"/>
              <a:t>Motivate the Elephant: </a:t>
            </a:r>
            <a:r>
              <a:rPr lang="en-US" sz="2800" dirty="0"/>
              <a:t>what looks like laziness is often exhaustion. The Rider can’t get his way by force for very long.</a:t>
            </a:r>
            <a:endParaRPr lang="en-US" sz="2800" dirty="0">
              <a:cs typeface="Calibri"/>
            </a:endParaRPr>
          </a:p>
          <a:p>
            <a:pPr marL="457200" indent="-457200">
              <a:buFont typeface="Arial"/>
              <a:buChar char="•"/>
            </a:pPr>
            <a:r>
              <a:rPr lang="en-US" sz="2800" b="1" dirty="0"/>
              <a:t>Shape the Path: </a:t>
            </a:r>
            <a:r>
              <a:rPr lang="en-US" sz="2800" dirty="0"/>
              <a:t>What looks like a people problem is often a situation problem.</a:t>
            </a:r>
          </a:p>
          <a:p>
            <a:pPr marL="457200" indent="-457200">
              <a:buFont typeface="Arial"/>
              <a:buChar char="•"/>
            </a:pPr>
            <a:endParaRPr lang="en-US" sz="2800" b="1" dirty="0">
              <a:cs typeface="Calibri"/>
            </a:endParaRPr>
          </a:p>
          <a:p>
            <a:endParaRPr lang="en-US" dirty="0"/>
          </a:p>
        </p:txBody>
      </p:sp>
    </p:spTree>
    <p:extLst>
      <p:ext uri="{BB962C8B-B14F-4D97-AF65-F5344CB8AC3E}">
        <p14:creationId xmlns:p14="http://schemas.microsoft.com/office/powerpoint/2010/main" val="2091121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D8C2E0-9D51-E247-A7A0-56AF98BD2360}"/>
              </a:ext>
            </a:extLst>
          </p:cNvPr>
          <p:cNvSpPr/>
          <p:nvPr/>
        </p:nvSpPr>
        <p:spPr>
          <a:xfrm>
            <a:off x="290944" y="168653"/>
            <a:ext cx="7710056" cy="461665"/>
          </a:xfrm>
          <a:prstGeom prst="rect">
            <a:avLst/>
          </a:prstGeom>
        </p:spPr>
        <p:txBody>
          <a:bodyPr wrap="square">
            <a:spAutoFit/>
          </a:bodyPr>
          <a:lstStyle/>
          <a:p>
            <a:r>
              <a:rPr lang="en-US" sz="2400" b="1">
                <a:solidFill>
                  <a:schemeClr val="bg1"/>
                </a:solidFill>
                <a:latin typeface="Arial" panose="020B0604020202020204" pitchFamily="34" charset="0"/>
                <a:cs typeface="Arial" panose="020B0604020202020204" pitchFamily="34" charset="0"/>
              </a:rPr>
              <a:t> </a:t>
            </a:r>
            <a:endParaRPr lang="en-US" sz="2400">
              <a:solidFill>
                <a:schemeClr val="bg1"/>
              </a:solidFill>
            </a:endParaRPr>
          </a:p>
        </p:txBody>
      </p:sp>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6" name="TextBox 5">
            <a:extLst>
              <a:ext uri="{FF2B5EF4-FFF2-40B4-BE49-F238E27FC236}">
                <a16:creationId xmlns:a16="http://schemas.microsoft.com/office/drawing/2014/main" id="{2F6438BE-B709-4F9C-82D7-DB1180729062}"/>
              </a:ext>
            </a:extLst>
          </p:cNvPr>
          <p:cNvSpPr txBox="1"/>
          <p:nvPr/>
        </p:nvSpPr>
        <p:spPr>
          <a:xfrm>
            <a:off x="129864" y="1064434"/>
            <a:ext cx="3649710" cy="2123658"/>
          </a:xfrm>
          <a:prstGeom prst="rect">
            <a:avLst/>
          </a:prstGeom>
          <a:noFill/>
        </p:spPr>
        <p:txBody>
          <a:bodyPr wrap="square" lIns="91440" tIns="45720" rIns="91440" bIns="45720" rtlCol="0" anchor="t">
            <a:spAutoFit/>
          </a:bodyPr>
          <a:lstStyle/>
          <a:p>
            <a:r>
              <a:rPr lang="en-US" sz="2400" b="1" dirty="0">
                <a:cs typeface="Calibri"/>
              </a:rPr>
              <a:t>Direct the Rider: </a:t>
            </a:r>
            <a:r>
              <a:rPr lang="en-US" sz="2400" dirty="0">
                <a:cs typeface="Calibri"/>
              </a:rPr>
              <a:t>What looks like resistance is often lack of clarity.</a:t>
            </a:r>
          </a:p>
          <a:p>
            <a:r>
              <a:rPr lang="en-US" sz="2400" dirty="0">
                <a:cs typeface="Calibri"/>
              </a:rPr>
              <a:t>		</a:t>
            </a:r>
            <a:r>
              <a:rPr lang="en-US" dirty="0">
                <a:cs typeface="Calibri"/>
              </a:rPr>
              <a:t>(1% milk p.15)</a:t>
            </a:r>
          </a:p>
          <a:p>
            <a:endParaRPr lang="en-US" dirty="0"/>
          </a:p>
          <a:p>
            <a:endParaRPr lang="en-US" dirty="0"/>
          </a:p>
        </p:txBody>
      </p:sp>
      <p:pic>
        <p:nvPicPr>
          <p:cNvPr id="7" name="Online Media 6" title="Fold In The Cheese! | Schitt's Creek | Netflix">
            <a:hlinkClick r:id="" action="ppaction://media"/>
            <a:extLst>
              <a:ext uri="{FF2B5EF4-FFF2-40B4-BE49-F238E27FC236}">
                <a16:creationId xmlns:a16="http://schemas.microsoft.com/office/drawing/2014/main" id="{445F6A9D-33E2-4B76-A097-775A4507F0C4}"/>
              </a:ext>
            </a:extLst>
          </p:cNvPr>
          <p:cNvPicPr>
            <a:picLocks noRot="1" noChangeAspect="1"/>
          </p:cNvPicPr>
          <p:nvPr>
            <a:videoFile r:link="rId1"/>
          </p:nvPr>
        </p:nvPicPr>
        <p:blipFill>
          <a:blip r:embed="rId5"/>
          <a:stretch>
            <a:fillRect/>
          </a:stretch>
        </p:blipFill>
        <p:spPr>
          <a:xfrm>
            <a:off x="3712509" y="1256735"/>
            <a:ext cx="4781410" cy="3438647"/>
          </a:xfrm>
          <a:prstGeom prst="rect">
            <a:avLst/>
          </a:prstGeom>
        </p:spPr>
      </p:pic>
      <p:sp>
        <p:nvSpPr>
          <p:cNvPr id="8" name="TextBox 7">
            <a:extLst>
              <a:ext uri="{FF2B5EF4-FFF2-40B4-BE49-F238E27FC236}">
                <a16:creationId xmlns:a16="http://schemas.microsoft.com/office/drawing/2014/main" id="{967A4E4C-D152-404B-BA1C-6879C3A481D2}"/>
              </a:ext>
            </a:extLst>
          </p:cNvPr>
          <p:cNvSpPr txBox="1"/>
          <p:nvPr/>
        </p:nvSpPr>
        <p:spPr>
          <a:xfrm>
            <a:off x="205123" y="-407503"/>
            <a:ext cx="6902812" cy="523220"/>
          </a:xfrm>
          <a:prstGeom prst="rect">
            <a:avLst/>
          </a:prstGeom>
          <a:noFill/>
        </p:spPr>
        <p:txBody>
          <a:bodyPr wrap="square" rtlCol="0">
            <a:spAutoFit/>
          </a:bodyPr>
          <a:lstStyle/>
          <a:p>
            <a:r>
              <a:rPr lang="en-US" sz="2800">
                <a:solidFill>
                  <a:schemeClr val="bg1"/>
                </a:solidFill>
              </a:rPr>
              <a:t>Clarity of change</a:t>
            </a:r>
          </a:p>
        </p:txBody>
      </p:sp>
    </p:spTree>
    <p:extLst>
      <p:ext uri="{BB962C8B-B14F-4D97-AF65-F5344CB8AC3E}">
        <p14:creationId xmlns:p14="http://schemas.microsoft.com/office/powerpoint/2010/main" val="386519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D8C2E0-9D51-E247-A7A0-56AF98BD2360}"/>
              </a:ext>
            </a:extLst>
          </p:cNvPr>
          <p:cNvSpPr/>
          <p:nvPr/>
        </p:nvSpPr>
        <p:spPr>
          <a:xfrm>
            <a:off x="290944" y="168653"/>
            <a:ext cx="7710056" cy="461665"/>
          </a:xfrm>
          <a:prstGeom prst="rect">
            <a:avLst/>
          </a:prstGeom>
        </p:spPr>
        <p:txBody>
          <a:bodyPr wrap="square">
            <a:spAutoFit/>
          </a:bodyPr>
          <a:lstStyle/>
          <a:p>
            <a:r>
              <a:rPr lang="en-US" sz="2400" b="1">
                <a:solidFill>
                  <a:schemeClr val="bg1"/>
                </a:solidFill>
                <a:latin typeface="Arial" panose="020B0604020202020204" pitchFamily="34" charset="0"/>
                <a:cs typeface="Arial" panose="020B0604020202020204" pitchFamily="34" charset="0"/>
              </a:rPr>
              <a:t> </a:t>
            </a:r>
            <a:endParaRPr lang="en-US" sz="2400">
              <a:solidFill>
                <a:schemeClr val="bg1"/>
              </a:solidFill>
            </a:endParaRPr>
          </a:p>
        </p:txBody>
      </p:sp>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6" name="TextBox 5">
            <a:extLst>
              <a:ext uri="{FF2B5EF4-FFF2-40B4-BE49-F238E27FC236}">
                <a16:creationId xmlns:a16="http://schemas.microsoft.com/office/drawing/2014/main" id="{2F6438BE-B709-4F9C-82D7-DB1180729062}"/>
              </a:ext>
            </a:extLst>
          </p:cNvPr>
          <p:cNvSpPr txBox="1"/>
          <p:nvPr/>
        </p:nvSpPr>
        <p:spPr>
          <a:xfrm>
            <a:off x="129863" y="1064434"/>
            <a:ext cx="4247927" cy="2862322"/>
          </a:xfrm>
          <a:prstGeom prst="rect">
            <a:avLst/>
          </a:prstGeom>
          <a:noFill/>
        </p:spPr>
        <p:txBody>
          <a:bodyPr wrap="square" lIns="91440" tIns="45720" rIns="91440" bIns="45720" rtlCol="0" anchor="t">
            <a:spAutoFit/>
          </a:bodyPr>
          <a:lstStyle/>
          <a:p>
            <a:pPr marL="457200" indent="-457200">
              <a:buFont typeface="Arial"/>
              <a:buChar char="•"/>
            </a:pPr>
            <a:r>
              <a:rPr lang="en-US" sz="2400" b="1" dirty="0">
                <a:cs typeface="Calibri"/>
              </a:rPr>
              <a:t>Motivate the Elephant: </a:t>
            </a:r>
            <a:r>
              <a:rPr lang="en-US" sz="2400" dirty="0">
                <a:cs typeface="Calibri"/>
              </a:rPr>
              <a:t>W</a:t>
            </a:r>
            <a:r>
              <a:rPr lang="en-US" sz="2400" dirty="0"/>
              <a:t>hat looks like laziness is often exhaustion.  The Rider can’t get his way by force for very long.</a:t>
            </a:r>
          </a:p>
          <a:p>
            <a:pPr lvl="4"/>
            <a:r>
              <a:rPr lang="en-US" dirty="0">
                <a:cs typeface="Calibri"/>
              </a:rPr>
              <a:t>(Taste study p. 9)</a:t>
            </a:r>
          </a:p>
          <a:p>
            <a:endParaRPr lang="en-US" dirty="0"/>
          </a:p>
          <a:p>
            <a:endParaRPr lang="en-US" dirty="0"/>
          </a:p>
        </p:txBody>
      </p:sp>
      <p:sp>
        <p:nvSpPr>
          <p:cNvPr id="8" name="TextBox 7">
            <a:extLst>
              <a:ext uri="{FF2B5EF4-FFF2-40B4-BE49-F238E27FC236}">
                <a16:creationId xmlns:a16="http://schemas.microsoft.com/office/drawing/2014/main" id="{967A4E4C-D152-404B-BA1C-6879C3A481D2}"/>
              </a:ext>
            </a:extLst>
          </p:cNvPr>
          <p:cNvSpPr txBox="1"/>
          <p:nvPr/>
        </p:nvSpPr>
        <p:spPr>
          <a:xfrm>
            <a:off x="205123" y="-407503"/>
            <a:ext cx="6902812" cy="523220"/>
          </a:xfrm>
          <a:prstGeom prst="rect">
            <a:avLst/>
          </a:prstGeom>
          <a:noFill/>
        </p:spPr>
        <p:txBody>
          <a:bodyPr wrap="square" rtlCol="0">
            <a:spAutoFit/>
          </a:bodyPr>
          <a:lstStyle/>
          <a:p>
            <a:r>
              <a:rPr lang="en-US" sz="2800">
                <a:solidFill>
                  <a:schemeClr val="bg1"/>
                </a:solidFill>
              </a:rPr>
              <a:t>Clarity of change</a:t>
            </a:r>
          </a:p>
        </p:txBody>
      </p:sp>
      <p:pic>
        <p:nvPicPr>
          <p:cNvPr id="3" name="Picture 2" descr="A close-up of a flower&#10;&#10;Description automatically generated with low confidence">
            <a:extLst>
              <a:ext uri="{FF2B5EF4-FFF2-40B4-BE49-F238E27FC236}">
                <a16:creationId xmlns:a16="http://schemas.microsoft.com/office/drawing/2014/main" id="{39559B46-A404-4023-98C1-FDD1AEE90B5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310906" y="1015826"/>
            <a:ext cx="2768358" cy="1462408"/>
          </a:xfrm>
          <a:prstGeom prst="rect">
            <a:avLst/>
          </a:prstGeom>
        </p:spPr>
      </p:pic>
      <p:pic>
        <p:nvPicPr>
          <p:cNvPr id="10" name="Picture 9" descr="A close up of some cookies&#10;&#10;Description automatically generated with low confidence">
            <a:extLst>
              <a:ext uri="{FF2B5EF4-FFF2-40B4-BE49-F238E27FC236}">
                <a16:creationId xmlns:a16="http://schemas.microsoft.com/office/drawing/2014/main" id="{8117E8F2-AC99-418C-8C2A-E6267AACF673}"/>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753531" y="922491"/>
            <a:ext cx="1598027" cy="1561763"/>
          </a:xfrm>
          <a:prstGeom prst="rect">
            <a:avLst/>
          </a:prstGeom>
        </p:spPr>
      </p:pic>
      <p:pic>
        <p:nvPicPr>
          <p:cNvPr id="15" name="Picture 14">
            <a:extLst>
              <a:ext uri="{FF2B5EF4-FFF2-40B4-BE49-F238E27FC236}">
                <a16:creationId xmlns:a16="http://schemas.microsoft.com/office/drawing/2014/main" id="{DE18DF46-DC1A-4CA5-A0C4-DE7257EACC05}"/>
              </a:ext>
            </a:extLst>
          </p:cNvPr>
          <p:cNvPicPr>
            <a:picLocks noChangeAspect="1"/>
          </p:cNvPicPr>
          <p:nvPr/>
        </p:nvPicPr>
        <p:blipFill>
          <a:blip r:embed="rId8"/>
          <a:stretch>
            <a:fillRect/>
          </a:stretch>
        </p:blipFill>
        <p:spPr>
          <a:xfrm>
            <a:off x="6885751" y="2617393"/>
            <a:ext cx="2128386" cy="1966945"/>
          </a:xfrm>
          <a:prstGeom prst="rect">
            <a:avLst/>
          </a:prstGeom>
        </p:spPr>
      </p:pic>
      <p:pic>
        <p:nvPicPr>
          <p:cNvPr id="2050" name="Picture 2" descr="See the source image">
            <a:extLst>
              <a:ext uri="{FF2B5EF4-FFF2-40B4-BE49-F238E27FC236}">
                <a16:creationId xmlns:a16="http://schemas.microsoft.com/office/drawing/2014/main" id="{509FD9ED-39C8-418B-8784-8CB0B3CC6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3851" y="2652970"/>
            <a:ext cx="2222871" cy="1895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293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D8C2E0-9D51-E247-A7A0-56AF98BD2360}"/>
              </a:ext>
            </a:extLst>
          </p:cNvPr>
          <p:cNvSpPr/>
          <p:nvPr/>
        </p:nvSpPr>
        <p:spPr>
          <a:xfrm>
            <a:off x="290944" y="168653"/>
            <a:ext cx="7710056" cy="461665"/>
          </a:xfrm>
          <a:prstGeom prst="rect">
            <a:avLst/>
          </a:prstGeom>
        </p:spPr>
        <p:txBody>
          <a:bodyPr wrap="square">
            <a:spAutoFit/>
          </a:bodyPr>
          <a:lstStyle/>
          <a:p>
            <a:r>
              <a:rPr lang="en-US" sz="2400" b="1">
                <a:solidFill>
                  <a:schemeClr val="bg1"/>
                </a:solidFill>
                <a:latin typeface="Arial" panose="020B0604020202020204" pitchFamily="34" charset="0"/>
                <a:cs typeface="Arial" panose="020B0604020202020204" pitchFamily="34" charset="0"/>
              </a:rPr>
              <a:t> </a:t>
            </a:r>
            <a:endParaRPr lang="en-US" sz="2400">
              <a:solidFill>
                <a:schemeClr val="bg1"/>
              </a:solidFill>
            </a:endParaRPr>
          </a:p>
        </p:txBody>
      </p:sp>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6" name="TextBox 5">
            <a:extLst>
              <a:ext uri="{FF2B5EF4-FFF2-40B4-BE49-F238E27FC236}">
                <a16:creationId xmlns:a16="http://schemas.microsoft.com/office/drawing/2014/main" id="{2F6438BE-B709-4F9C-82D7-DB1180729062}"/>
              </a:ext>
            </a:extLst>
          </p:cNvPr>
          <p:cNvSpPr txBox="1"/>
          <p:nvPr/>
        </p:nvSpPr>
        <p:spPr>
          <a:xfrm>
            <a:off x="290944" y="1486049"/>
            <a:ext cx="4086478" cy="2123658"/>
          </a:xfrm>
          <a:prstGeom prst="rect">
            <a:avLst/>
          </a:prstGeom>
          <a:noFill/>
        </p:spPr>
        <p:txBody>
          <a:bodyPr wrap="square" lIns="91440" tIns="45720" rIns="91440" bIns="45720" rtlCol="0" anchor="t">
            <a:spAutoFit/>
          </a:bodyPr>
          <a:lstStyle/>
          <a:p>
            <a:r>
              <a:rPr lang="en-US" sz="2800" b="1" dirty="0"/>
              <a:t>Shape the Path: </a:t>
            </a:r>
            <a:r>
              <a:rPr lang="en-US" sz="2800" dirty="0"/>
              <a:t>What looks like a people problem is often a situation problem.</a:t>
            </a:r>
          </a:p>
          <a:p>
            <a:r>
              <a:rPr lang="en-US" sz="1600" dirty="0"/>
              <a:t>		(Popcorn study P.1)</a:t>
            </a:r>
          </a:p>
        </p:txBody>
      </p:sp>
      <p:pic>
        <p:nvPicPr>
          <p:cNvPr id="3" name="Picture 2">
            <a:extLst>
              <a:ext uri="{FF2B5EF4-FFF2-40B4-BE49-F238E27FC236}">
                <a16:creationId xmlns:a16="http://schemas.microsoft.com/office/drawing/2014/main" id="{4B74FD88-A1F3-48BC-AC5B-AA14A4AEA5A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145972" y="1204321"/>
            <a:ext cx="4762500" cy="3171825"/>
          </a:xfrm>
          <a:prstGeom prst="rect">
            <a:avLst/>
          </a:prstGeom>
        </p:spPr>
      </p:pic>
    </p:spTree>
    <p:extLst>
      <p:ext uri="{BB962C8B-B14F-4D97-AF65-F5344CB8AC3E}">
        <p14:creationId xmlns:p14="http://schemas.microsoft.com/office/powerpoint/2010/main" val="883924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D8C2E0-9D51-E247-A7A0-56AF98BD2360}"/>
              </a:ext>
            </a:extLst>
          </p:cNvPr>
          <p:cNvSpPr/>
          <p:nvPr/>
        </p:nvSpPr>
        <p:spPr>
          <a:xfrm>
            <a:off x="290944" y="168653"/>
            <a:ext cx="7710056" cy="461665"/>
          </a:xfrm>
          <a:prstGeom prst="rect">
            <a:avLst/>
          </a:prstGeom>
        </p:spPr>
        <p:txBody>
          <a:bodyPr wrap="square">
            <a:spAutoFit/>
          </a:bodyPr>
          <a:lstStyle/>
          <a:p>
            <a:r>
              <a:rPr lang="en-US" sz="2400" b="1">
                <a:solidFill>
                  <a:schemeClr val="bg1"/>
                </a:solidFill>
                <a:latin typeface="Arial" panose="020B0604020202020204" pitchFamily="34" charset="0"/>
                <a:cs typeface="Arial" panose="020B0604020202020204" pitchFamily="34" charset="0"/>
              </a:rPr>
              <a:t> </a:t>
            </a:r>
            <a:endParaRPr lang="en-US" sz="2400">
              <a:solidFill>
                <a:schemeClr val="bg1"/>
              </a:solidFill>
            </a:endParaRPr>
          </a:p>
        </p:txBody>
      </p:sp>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graphicFrame>
        <p:nvGraphicFramePr>
          <p:cNvPr id="3" name="Diagram 2">
            <a:extLst>
              <a:ext uri="{FF2B5EF4-FFF2-40B4-BE49-F238E27FC236}">
                <a16:creationId xmlns:a16="http://schemas.microsoft.com/office/drawing/2014/main" id="{21585750-E14A-40D5-9FB5-CEA497376FBB}"/>
              </a:ext>
            </a:extLst>
          </p:cNvPr>
          <p:cNvGraphicFramePr/>
          <p:nvPr>
            <p:extLst>
              <p:ext uri="{D42A27DB-BD31-4B8C-83A1-F6EECF244321}">
                <p14:modId xmlns:p14="http://schemas.microsoft.com/office/powerpoint/2010/main" val="3962023768"/>
              </p:ext>
            </p:extLst>
          </p:nvPr>
        </p:nvGraphicFramePr>
        <p:xfrm>
          <a:off x="919513" y="812697"/>
          <a:ext cx="7304974" cy="39553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63680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68</TotalTime>
  <Words>487</Words>
  <Application>Microsoft Office PowerPoint</Application>
  <PresentationFormat>On-screen Show (16:9)</PresentationFormat>
  <Paragraphs>76</Paragraphs>
  <Slides>10</Slides>
  <Notes>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Myriad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Dykeman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Thompson</dc:creator>
  <cp:lastModifiedBy>Parken, Catherine</cp:lastModifiedBy>
  <cp:revision>5</cp:revision>
  <cp:lastPrinted>2021-09-22T18:00:27Z</cp:lastPrinted>
  <dcterms:created xsi:type="dcterms:W3CDTF">2016-08-25T16:48:33Z</dcterms:created>
  <dcterms:modified xsi:type="dcterms:W3CDTF">2022-03-08T18:58:21Z</dcterms:modified>
</cp:coreProperties>
</file>