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22ED0-00F1-D2A3-8C4C-24F598EC7280}" v="16" dt="2022-05-15T15:01:38.941"/>
    <p1510:client id="{5E1AAA37-39D9-4712-8CE3-B7BAAE6E219B}" v="13" dt="2022-05-15T15:19:58.3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witt, Sarah K." userId="4c2d7d1e-0c1a-40d4-9c71-a2453dbe7e9e" providerId="ADAL" clId="{5E1AAA37-39D9-4712-8CE3-B7BAAE6E219B}"/>
    <pc:docChg chg="undo custSel modSld sldOrd">
      <pc:chgData name="Pewitt, Sarah K." userId="4c2d7d1e-0c1a-40d4-9c71-a2453dbe7e9e" providerId="ADAL" clId="{5E1AAA37-39D9-4712-8CE3-B7BAAE6E219B}" dt="2022-05-15T15:23:43.846" v="947" actId="1076"/>
      <pc:docMkLst>
        <pc:docMk/>
      </pc:docMkLst>
      <pc:sldChg chg="addSp modSp mod ord">
        <pc:chgData name="Pewitt, Sarah K." userId="4c2d7d1e-0c1a-40d4-9c71-a2453dbe7e9e" providerId="ADAL" clId="{5E1AAA37-39D9-4712-8CE3-B7BAAE6E219B}" dt="2022-05-15T15:23:43.846" v="947" actId="1076"/>
        <pc:sldMkLst>
          <pc:docMk/>
          <pc:sldMk cId="4004067360" sldId="262"/>
        </pc:sldMkLst>
        <pc:spChg chg="mod">
          <ac:chgData name="Pewitt, Sarah K." userId="4c2d7d1e-0c1a-40d4-9c71-a2453dbe7e9e" providerId="ADAL" clId="{5E1AAA37-39D9-4712-8CE3-B7BAAE6E219B}" dt="2022-05-15T15:23:23.275" v="946" actId="1076"/>
          <ac:spMkLst>
            <pc:docMk/>
            <pc:sldMk cId="4004067360" sldId="262"/>
            <ac:spMk id="2" creationId="{448A6F75-8579-4911-8911-B41EE6C70143}"/>
          </ac:spMkLst>
        </pc:spChg>
        <pc:graphicFrameChg chg="add mod modGraphic">
          <ac:chgData name="Pewitt, Sarah K." userId="4c2d7d1e-0c1a-40d4-9c71-a2453dbe7e9e" providerId="ADAL" clId="{5E1AAA37-39D9-4712-8CE3-B7BAAE6E219B}" dt="2022-05-15T15:23:43.846" v="947" actId="1076"/>
          <ac:graphicFrameMkLst>
            <pc:docMk/>
            <pc:sldMk cId="4004067360" sldId="262"/>
            <ac:graphicFrameMk id="4" creationId="{FFE66A3D-E1A5-46AD-BAA3-10BE24D89294}"/>
          </ac:graphicFrameMkLst>
        </pc:graphicFrameChg>
      </pc:sldChg>
    </pc:docChg>
  </pc:docChgLst>
  <pc:docChgLst>
    <pc:chgData name="Pewitt, Sarah K." userId="S::05467@apps.everettsd.org::4c2d7d1e-0c1a-40d4-9c71-a2453dbe7e9e" providerId="AD" clId="Web-{31A22ED0-00F1-D2A3-8C4C-24F598EC7280}"/>
    <pc:docChg chg="addSld modSld sldOrd">
      <pc:chgData name="Pewitt, Sarah K." userId="S::05467@apps.everettsd.org::4c2d7d1e-0c1a-40d4-9c71-a2453dbe7e9e" providerId="AD" clId="Web-{31A22ED0-00F1-D2A3-8C4C-24F598EC7280}" dt="2022-05-15T15:01:38.941" v="14" actId="20577"/>
      <pc:docMkLst>
        <pc:docMk/>
      </pc:docMkLst>
      <pc:sldChg chg="delSp modSp add ord replId">
        <pc:chgData name="Pewitt, Sarah K." userId="S::05467@apps.everettsd.org::4c2d7d1e-0c1a-40d4-9c71-a2453dbe7e9e" providerId="AD" clId="Web-{31A22ED0-00F1-D2A3-8C4C-24F598EC7280}" dt="2022-05-15T15:01:38.941" v="14" actId="20577"/>
        <pc:sldMkLst>
          <pc:docMk/>
          <pc:sldMk cId="4004067360" sldId="262"/>
        </pc:sldMkLst>
        <pc:spChg chg="mod">
          <ac:chgData name="Pewitt, Sarah K." userId="S::05467@apps.everettsd.org::4c2d7d1e-0c1a-40d4-9c71-a2453dbe7e9e" providerId="AD" clId="Web-{31A22ED0-00F1-D2A3-8C4C-24F598EC7280}" dt="2022-05-15T15:01:38.941" v="14" actId="20577"/>
          <ac:spMkLst>
            <pc:docMk/>
            <pc:sldMk cId="4004067360" sldId="262"/>
            <ac:spMk id="2" creationId="{448A6F75-8579-4911-8911-B41EE6C70143}"/>
          </ac:spMkLst>
        </pc:spChg>
        <pc:picChg chg="del">
          <ac:chgData name="Pewitt, Sarah K." userId="S::05467@apps.everettsd.org::4c2d7d1e-0c1a-40d4-9c71-a2453dbe7e9e" providerId="AD" clId="Web-{31A22ED0-00F1-D2A3-8C4C-24F598EC7280}" dt="2022-05-15T15:01:11.847" v="4"/>
          <ac:picMkLst>
            <pc:docMk/>
            <pc:sldMk cId="4004067360" sldId="262"/>
            <ac:picMk id="5" creationId="{95636D57-CE87-40AE-8AA2-573913ACC4A7}"/>
          </ac:picMkLst>
        </pc:picChg>
        <pc:picChg chg="del">
          <ac:chgData name="Pewitt, Sarah K." userId="S::05467@apps.everettsd.org::4c2d7d1e-0c1a-40d4-9c71-a2453dbe7e9e" providerId="AD" clId="Web-{31A22ED0-00F1-D2A3-8C4C-24F598EC7280}" dt="2022-05-15T15:01:10.331" v="3"/>
          <ac:picMkLst>
            <pc:docMk/>
            <pc:sldMk cId="4004067360" sldId="262"/>
            <ac:picMk id="7" creationId="{F3F5F708-D608-44C7-9F38-2A31D2600874}"/>
          </ac:picMkLst>
        </pc:picChg>
        <pc:picChg chg="del">
          <ac:chgData name="Pewitt, Sarah K." userId="S::05467@apps.everettsd.org::4c2d7d1e-0c1a-40d4-9c71-a2453dbe7e9e" providerId="AD" clId="Web-{31A22ED0-00F1-D2A3-8C4C-24F598EC7280}" dt="2022-05-15T15:01:09.488" v="2"/>
          <ac:picMkLst>
            <pc:docMk/>
            <pc:sldMk cId="4004067360" sldId="262"/>
            <ac:picMk id="9" creationId="{B14D246A-0D22-4BB1-A0FB-2920414FD02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D26BE1-CCD3-4BBC-8A51-07F441062B0E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96801C-8A67-4765-ABAF-0572B030C472}">
      <dgm:prSet/>
      <dgm:spPr/>
      <dgm:t>
        <a:bodyPr/>
        <a:lstStyle/>
        <a:p>
          <a:r>
            <a:rPr lang="en-US" dirty="0"/>
            <a:t>Click </a:t>
          </a:r>
          <a:r>
            <a:rPr lang="en-US" b="1" dirty="0"/>
            <a:t>Students </a:t>
          </a:r>
          <a:r>
            <a:rPr lang="en-US" dirty="0"/>
            <a:t>from school website</a:t>
          </a:r>
        </a:p>
      </dgm:t>
    </dgm:pt>
    <dgm:pt modelId="{9225A1D6-DD79-45A6-90EB-B1C7C290CF26}" type="parTrans" cxnId="{873A2B3E-B102-4BFA-95F4-5A1F1C01230A}">
      <dgm:prSet/>
      <dgm:spPr/>
      <dgm:t>
        <a:bodyPr/>
        <a:lstStyle/>
        <a:p>
          <a:endParaRPr lang="en-US"/>
        </a:p>
      </dgm:t>
    </dgm:pt>
    <dgm:pt modelId="{A33A2E3E-7D7A-4719-AF43-DF6E751DEB35}" type="sibTrans" cxnId="{873A2B3E-B102-4BFA-95F4-5A1F1C01230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1BADF83-6F43-4AC1-A0A2-930A3BA16C12}">
      <dgm:prSet/>
      <dgm:spPr/>
      <dgm:t>
        <a:bodyPr/>
        <a:lstStyle/>
        <a:p>
          <a:r>
            <a:rPr lang="en-US"/>
            <a:t>Click </a:t>
          </a:r>
          <a:r>
            <a:rPr lang="en-US" b="1"/>
            <a:t>Naviance</a:t>
          </a:r>
          <a:r>
            <a:rPr lang="en-US"/>
            <a:t> button</a:t>
          </a:r>
        </a:p>
      </dgm:t>
    </dgm:pt>
    <dgm:pt modelId="{5946F0EA-BEB6-436B-8073-21068EFB6533}" type="parTrans" cxnId="{9EED96AA-1F1C-4219-867D-57EAD2E14D57}">
      <dgm:prSet/>
      <dgm:spPr/>
      <dgm:t>
        <a:bodyPr/>
        <a:lstStyle/>
        <a:p>
          <a:endParaRPr lang="en-US"/>
        </a:p>
      </dgm:t>
    </dgm:pt>
    <dgm:pt modelId="{4EDC3482-EF94-4542-8B04-AECC8E3DCB59}" type="sibTrans" cxnId="{9EED96AA-1F1C-4219-867D-57EAD2E14D57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56952B38-0018-48A9-96EC-906A80167151}">
      <dgm:prSet custT="1"/>
      <dgm:spPr/>
      <dgm:t>
        <a:bodyPr/>
        <a:lstStyle/>
        <a:p>
          <a:pPr algn="l"/>
          <a:r>
            <a:rPr lang="en-US" sz="1900" dirty="0"/>
            <a:t>Log in with </a:t>
          </a:r>
          <a:r>
            <a:rPr lang="en-US" sz="1900" b="1" dirty="0"/>
            <a:t>district ID#</a:t>
          </a:r>
          <a:r>
            <a:rPr lang="en-US" sz="1900" dirty="0"/>
            <a:t> and </a:t>
          </a:r>
          <a:r>
            <a:rPr lang="en-US" sz="1900" b="1" dirty="0"/>
            <a:t>password</a:t>
          </a:r>
        </a:p>
      </dgm:t>
    </dgm:pt>
    <dgm:pt modelId="{F994BC67-DB7B-45BF-BCDE-B04E96171371}" type="parTrans" cxnId="{6201CA8A-0DEF-4908-923F-406EA5763B3B}">
      <dgm:prSet/>
      <dgm:spPr/>
      <dgm:t>
        <a:bodyPr/>
        <a:lstStyle/>
        <a:p>
          <a:endParaRPr lang="en-US"/>
        </a:p>
      </dgm:t>
    </dgm:pt>
    <dgm:pt modelId="{67CBEC17-A12D-4DC2-AB84-CC4F6154EBCD}" type="sibTrans" cxnId="{6201CA8A-0DEF-4908-923F-406EA5763B3B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1B1145BE-332F-4521-972A-87F63A9CF24E}" type="pres">
      <dgm:prSet presAssocID="{C9D26BE1-CCD3-4BBC-8A51-07F441062B0E}" presName="linearFlow" presStyleCnt="0">
        <dgm:presLayoutVars>
          <dgm:dir/>
          <dgm:animLvl val="lvl"/>
          <dgm:resizeHandles val="exact"/>
        </dgm:presLayoutVars>
      </dgm:prSet>
      <dgm:spPr/>
    </dgm:pt>
    <dgm:pt modelId="{47570B5D-AD7F-4675-9E51-E582DCC6A32E}" type="pres">
      <dgm:prSet presAssocID="{D096801C-8A67-4765-ABAF-0572B030C472}" presName="compositeNode" presStyleCnt="0"/>
      <dgm:spPr/>
    </dgm:pt>
    <dgm:pt modelId="{A84F6813-F69D-4C0E-9F69-7AC3DB028AAF}" type="pres">
      <dgm:prSet presAssocID="{D096801C-8A67-4765-ABAF-0572B030C47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8CF30064-7E95-4A8D-A16D-D22B8193B370}" type="pres">
      <dgm:prSet presAssocID="{D096801C-8A67-4765-ABAF-0572B030C472}" presName="parSh" presStyleCnt="0"/>
      <dgm:spPr/>
    </dgm:pt>
    <dgm:pt modelId="{54B6400D-3D65-4B3D-9836-696E26C9D264}" type="pres">
      <dgm:prSet presAssocID="{D096801C-8A67-4765-ABAF-0572B030C472}" presName="lineNode" presStyleLbl="alignAccFollowNode1" presStyleIdx="0" presStyleCnt="9"/>
      <dgm:spPr/>
    </dgm:pt>
    <dgm:pt modelId="{30C08E12-1837-46D5-87FF-D378C617C418}" type="pres">
      <dgm:prSet presAssocID="{D096801C-8A67-4765-ABAF-0572B030C472}" presName="lineArrowNode" presStyleLbl="alignAccFollowNode1" presStyleIdx="1" presStyleCnt="9"/>
      <dgm:spPr/>
    </dgm:pt>
    <dgm:pt modelId="{B4386574-98D1-459D-84BA-E45C2AC76DA5}" type="pres">
      <dgm:prSet presAssocID="{A33A2E3E-7D7A-4719-AF43-DF6E751DEB35}" presName="sibTransNodeCircle" presStyleLbl="alignNode1" presStyleIdx="0" presStyleCnt="3">
        <dgm:presLayoutVars>
          <dgm:chMax val="0"/>
          <dgm:bulletEnabled/>
        </dgm:presLayoutVars>
      </dgm:prSet>
      <dgm:spPr/>
    </dgm:pt>
    <dgm:pt modelId="{972E639C-DA0F-4C00-9BCF-531E3D3B1132}" type="pres">
      <dgm:prSet presAssocID="{A33A2E3E-7D7A-4719-AF43-DF6E751DEB35}" presName="spacerBetweenCircleAndCallout" presStyleCnt="0">
        <dgm:presLayoutVars/>
      </dgm:prSet>
      <dgm:spPr/>
    </dgm:pt>
    <dgm:pt modelId="{9CBB2C08-F4FD-487B-883F-72D93661B23B}" type="pres">
      <dgm:prSet presAssocID="{D096801C-8A67-4765-ABAF-0572B030C472}" presName="nodeText" presStyleLbl="alignAccFollowNode1" presStyleIdx="2" presStyleCnt="9">
        <dgm:presLayoutVars>
          <dgm:bulletEnabled val="1"/>
        </dgm:presLayoutVars>
      </dgm:prSet>
      <dgm:spPr/>
    </dgm:pt>
    <dgm:pt modelId="{9405BDD9-3294-43F0-B25E-CA104156E212}" type="pres">
      <dgm:prSet presAssocID="{A33A2E3E-7D7A-4719-AF43-DF6E751DEB35}" presName="sibTransComposite" presStyleCnt="0"/>
      <dgm:spPr/>
    </dgm:pt>
    <dgm:pt modelId="{1AE4E334-AAA7-4975-AF60-5E10770C0BF0}" type="pres">
      <dgm:prSet presAssocID="{A1BADF83-6F43-4AC1-A0A2-930A3BA16C12}" presName="compositeNode" presStyleCnt="0"/>
      <dgm:spPr/>
    </dgm:pt>
    <dgm:pt modelId="{13DC3866-91E9-43C2-B87C-86CAD628F954}" type="pres">
      <dgm:prSet presAssocID="{A1BADF83-6F43-4AC1-A0A2-930A3BA16C1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A5FFECF-17AC-486B-B57B-7F63DF59FE7F}" type="pres">
      <dgm:prSet presAssocID="{A1BADF83-6F43-4AC1-A0A2-930A3BA16C12}" presName="parSh" presStyleCnt="0"/>
      <dgm:spPr/>
    </dgm:pt>
    <dgm:pt modelId="{274BB09C-DE49-40AA-BBDC-B44A95156C35}" type="pres">
      <dgm:prSet presAssocID="{A1BADF83-6F43-4AC1-A0A2-930A3BA16C12}" presName="lineNode" presStyleLbl="alignAccFollowNode1" presStyleIdx="3" presStyleCnt="9"/>
      <dgm:spPr/>
    </dgm:pt>
    <dgm:pt modelId="{6C33F2B8-A215-4DB0-8C12-B268D19631ED}" type="pres">
      <dgm:prSet presAssocID="{A1BADF83-6F43-4AC1-A0A2-930A3BA16C12}" presName="lineArrowNode" presStyleLbl="alignAccFollowNode1" presStyleIdx="4" presStyleCnt="9"/>
      <dgm:spPr/>
    </dgm:pt>
    <dgm:pt modelId="{1F694D3E-4D76-47BE-B812-581BB02C8B58}" type="pres">
      <dgm:prSet presAssocID="{4EDC3482-EF94-4542-8B04-AECC8E3DCB59}" presName="sibTransNodeCircle" presStyleLbl="alignNode1" presStyleIdx="1" presStyleCnt="3">
        <dgm:presLayoutVars>
          <dgm:chMax val="0"/>
          <dgm:bulletEnabled/>
        </dgm:presLayoutVars>
      </dgm:prSet>
      <dgm:spPr/>
    </dgm:pt>
    <dgm:pt modelId="{C5982DEB-5104-4160-B3C3-743906F954A5}" type="pres">
      <dgm:prSet presAssocID="{4EDC3482-EF94-4542-8B04-AECC8E3DCB59}" presName="spacerBetweenCircleAndCallout" presStyleCnt="0">
        <dgm:presLayoutVars/>
      </dgm:prSet>
      <dgm:spPr/>
    </dgm:pt>
    <dgm:pt modelId="{2D7D41DC-03B2-440D-B0FD-A288672195D4}" type="pres">
      <dgm:prSet presAssocID="{A1BADF83-6F43-4AC1-A0A2-930A3BA16C12}" presName="nodeText" presStyleLbl="alignAccFollowNode1" presStyleIdx="5" presStyleCnt="9">
        <dgm:presLayoutVars>
          <dgm:bulletEnabled val="1"/>
        </dgm:presLayoutVars>
      </dgm:prSet>
      <dgm:spPr/>
    </dgm:pt>
    <dgm:pt modelId="{E01E4EFA-150A-4E3A-A9AB-68EECCED277E}" type="pres">
      <dgm:prSet presAssocID="{4EDC3482-EF94-4542-8B04-AECC8E3DCB59}" presName="sibTransComposite" presStyleCnt="0"/>
      <dgm:spPr/>
    </dgm:pt>
    <dgm:pt modelId="{BA7083BD-3771-4A1A-AC54-199F92B2D846}" type="pres">
      <dgm:prSet presAssocID="{56952B38-0018-48A9-96EC-906A80167151}" presName="compositeNode" presStyleCnt="0"/>
      <dgm:spPr/>
    </dgm:pt>
    <dgm:pt modelId="{9A1CA476-D03D-42E0-B8A4-0DBB52E27585}" type="pres">
      <dgm:prSet presAssocID="{56952B38-0018-48A9-96EC-906A80167151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2883E91-442B-4414-A878-0B5D59F4526D}" type="pres">
      <dgm:prSet presAssocID="{56952B38-0018-48A9-96EC-906A80167151}" presName="parSh" presStyleCnt="0"/>
      <dgm:spPr/>
    </dgm:pt>
    <dgm:pt modelId="{56AAE94F-82CE-4952-BF78-71D92260B936}" type="pres">
      <dgm:prSet presAssocID="{56952B38-0018-48A9-96EC-906A80167151}" presName="lineNode" presStyleLbl="alignAccFollowNode1" presStyleIdx="6" presStyleCnt="9"/>
      <dgm:spPr/>
    </dgm:pt>
    <dgm:pt modelId="{B1DA62F9-38D4-41F3-AC3C-D8CBD64001DA}" type="pres">
      <dgm:prSet presAssocID="{56952B38-0018-48A9-96EC-906A80167151}" presName="lineArrowNode" presStyleLbl="alignAccFollowNode1" presStyleIdx="7" presStyleCnt="9"/>
      <dgm:spPr/>
    </dgm:pt>
    <dgm:pt modelId="{3F7FDB15-EB9B-4DFF-8253-BBE1F7497529}" type="pres">
      <dgm:prSet presAssocID="{67CBEC17-A12D-4DC2-AB84-CC4F6154EBCD}" presName="sibTransNodeCircle" presStyleLbl="alignNode1" presStyleIdx="2" presStyleCnt="3">
        <dgm:presLayoutVars>
          <dgm:chMax val="0"/>
          <dgm:bulletEnabled/>
        </dgm:presLayoutVars>
      </dgm:prSet>
      <dgm:spPr/>
    </dgm:pt>
    <dgm:pt modelId="{920C507B-DE73-4A1F-B9CA-45F8350EC5C8}" type="pres">
      <dgm:prSet presAssocID="{67CBEC17-A12D-4DC2-AB84-CC4F6154EBCD}" presName="spacerBetweenCircleAndCallout" presStyleCnt="0">
        <dgm:presLayoutVars/>
      </dgm:prSet>
      <dgm:spPr/>
    </dgm:pt>
    <dgm:pt modelId="{9319FD03-E6A1-43C1-9ACE-851AFBA40E25}" type="pres">
      <dgm:prSet presAssocID="{56952B38-0018-48A9-96EC-906A80167151}" presName="nodeText" presStyleLbl="alignAccFollowNode1" presStyleIdx="8" presStyleCnt="9">
        <dgm:presLayoutVars>
          <dgm:bulletEnabled val="1"/>
        </dgm:presLayoutVars>
      </dgm:prSet>
      <dgm:spPr/>
    </dgm:pt>
  </dgm:ptLst>
  <dgm:cxnLst>
    <dgm:cxn modelId="{D23EA70D-733A-481B-AB07-6E3239620E3D}" type="presOf" srcId="{D096801C-8A67-4765-ABAF-0572B030C472}" destId="{9CBB2C08-F4FD-487B-883F-72D93661B23B}" srcOrd="0" destOrd="0" presId="urn:microsoft.com/office/officeart/2016/7/layout/LinearArrowProcessNumbered"/>
    <dgm:cxn modelId="{60634629-FF82-4A1A-8D20-01F861DFB4E9}" type="presOf" srcId="{A1BADF83-6F43-4AC1-A0A2-930A3BA16C12}" destId="{2D7D41DC-03B2-440D-B0FD-A288672195D4}" srcOrd="0" destOrd="0" presId="urn:microsoft.com/office/officeart/2016/7/layout/LinearArrowProcessNumbered"/>
    <dgm:cxn modelId="{65B1B932-963A-4FA8-8245-3C3A5D8A88B3}" type="presOf" srcId="{56952B38-0018-48A9-96EC-906A80167151}" destId="{9319FD03-E6A1-43C1-9ACE-851AFBA40E25}" srcOrd="0" destOrd="0" presId="urn:microsoft.com/office/officeart/2016/7/layout/LinearArrowProcessNumbered"/>
    <dgm:cxn modelId="{873A2B3E-B102-4BFA-95F4-5A1F1C01230A}" srcId="{C9D26BE1-CCD3-4BBC-8A51-07F441062B0E}" destId="{D096801C-8A67-4765-ABAF-0572B030C472}" srcOrd="0" destOrd="0" parTransId="{9225A1D6-DD79-45A6-90EB-B1C7C290CF26}" sibTransId="{A33A2E3E-7D7A-4719-AF43-DF6E751DEB35}"/>
    <dgm:cxn modelId="{C2BE1B78-7A35-46D1-9961-8CCC90FDF0DD}" type="presOf" srcId="{67CBEC17-A12D-4DC2-AB84-CC4F6154EBCD}" destId="{3F7FDB15-EB9B-4DFF-8253-BBE1F7497529}" srcOrd="0" destOrd="0" presId="urn:microsoft.com/office/officeart/2016/7/layout/LinearArrowProcessNumbered"/>
    <dgm:cxn modelId="{6201CA8A-0DEF-4908-923F-406EA5763B3B}" srcId="{C9D26BE1-CCD3-4BBC-8A51-07F441062B0E}" destId="{56952B38-0018-48A9-96EC-906A80167151}" srcOrd="2" destOrd="0" parTransId="{F994BC67-DB7B-45BF-BCDE-B04E96171371}" sibTransId="{67CBEC17-A12D-4DC2-AB84-CC4F6154EBCD}"/>
    <dgm:cxn modelId="{3A1A3C8C-4735-49F6-8D72-5AB92A9E0794}" type="presOf" srcId="{4EDC3482-EF94-4542-8B04-AECC8E3DCB59}" destId="{1F694D3E-4D76-47BE-B812-581BB02C8B58}" srcOrd="0" destOrd="0" presId="urn:microsoft.com/office/officeart/2016/7/layout/LinearArrowProcessNumbered"/>
    <dgm:cxn modelId="{46AA3F92-5DCD-407A-A491-9C02786AED09}" type="presOf" srcId="{C9D26BE1-CCD3-4BBC-8A51-07F441062B0E}" destId="{1B1145BE-332F-4521-972A-87F63A9CF24E}" srcOrd="0" destOrd="0" presId="urn:microsoft.com/office/officeart/2016/7/layout/LinearArrowProcessNumbered"/>
    <dgm:cxn modelId="{9EED96AA-1F1C-4219-867D-57EAD2E14D57}" srcId="{C9D26BE1-CCD3-4BBC-8A51-07F441062B0E}" destId="{A1BADF83-6F43-4AC1-A0A2-930A3BA16C12}" srcOrd="1" destOrd="0" parTransId="{5946F0EA-BEB6-436B-8073-21068EFB6533}" sibTransId="{4EDC3482-EF94-4542-8B04-AECC8E3DCB59}"/>
    <dgm:cxn modelId="{E7A4D1F7-92D3-4BEB-B979-A6688DC7BCD5}" type="presOf" srcId="{A33A2E3E-7D7A-4719-AF43-DF6E751DEB35}" destId="{B4386574-98D1-459D-84BA-E45C2AC76DA5}" srcOrd="0" destOrd="0" presId="urn:microsoft.com/office/officeart/2016/7/layout/LinearArrowProcessNumbered"/>
    <dgm:cxn modelId="{C25C176F-7BCF-4401-B0F8-32BABAA8E71A}" type="presParOf" srcId="{1B1145BE-332F-4521-972A-87F63A9CF24E}" destId="{47570B5D-AD7F-4675-9E51-E582DCC6A32E}" srcOrd="0" destOrd="0" presId="urn:microsoft.com/office/officeart/2016/7/layout/LinearArrowProcessNumbered"/>
    <dgm:cxn modelId="{F5DCB09E-7174-4A65-9A3F-020B82256338}" type="presParOf" srcId="{47570B5D-AD7F-4675-9E51-E582DCC6A32E}" destId="{A84F6813-F69D-4C0E-9F69-7AC3DB028AAF}" srcOrd="0" destOrd="0" presId="urn:microsoft.com/office/officeart/2016/7/layout/LinearArrowProcessNumbered"/>
    <dgm:cxn modelId="{B9320E6F-A39C-441B-89F4-FFFC4266F66D}" type="presParOf" srcId="{47570B5D-AD7F-4675-9E51-E582DCC6A32E}" destId="{8CF30064-7E95-4A8D-A16D-D22B8193B370}" srcOrd="1" destOrd="0" presId="urn:microsoft.com/office/officeart/2016/7/layout/LinearArrowProcessNumbered"/>
    <dgm:cxn modelId="{2096C7F5-CA0E-4DDA-8C17-FFA9624AC9A6}" type="presParOf" srcId="{8CF30064-7E95-4A8D-A16D-D22B8193B370}" destId="{54B6400D-3D65-4B3D-9836-696E26C9D264}" srcOrd="0" destOrd="0" presId="urn:microsoft.com/office/officeart/2016/7/layout/LinearArrowProcessNumbered"/>
    <dgm:cxn modelId="{CAD08D36-079A-4A24-9FF3-7A40F43A2138}" type="presParOf" srcId="{8CF30064-7E95-4A8D-A16D-D22B8193B370}" destId="{30C08E12-1837-46D5-87FF-D378C617C418}" srcOrd="1" destOrd="0" presId="urn:microsoft.com/office/officeart/2016/7/layout/LinearArrowProcessNumbered"/>
    <dgm:cxn modelId="{D8E6FA20-C2E3-4DF9-8DA4-1A02803BECAC}" type="presParOf" srcId="{8CF30064-7E95-4A8D-A16D-D22B8193B370}" destId="{B4386574-98D1-459D-84BA-E45C2AC76DA5}" srcOrd="2" destOrd="0" presId="urn:microsoft.com/office/officeart/2016/7/layout/LinearArrowProcessNumbered"/>
    <dgm:cxn modelId="{EB7CBE94-1291-4D53-887A-E1C7FF259E1B}" type="presParOf" srcId="{8CF30064-7E95-4A8D-A16D-D22B8193B370}" destId="{972E639C-DA0F-4C00-9BCF-531E3D3B1132}" srcOrd="3" destOrd="0" presId="urn:microsoft.com/office/officeart/2016/7/layout/LinearArrowProcessNumbered"/>
    <dgm:cxn modelId="{A77B9897-2B52-4C54-A080-DD30F9E5E946}" type="presParOf" srcId="{47570B5D-AD7F-4675-9E51-E582DCC6A32E}" destId="{9CBB2C08-F4FD-487B-883F-72D93661B23B}" srcOrd="2" destOrd="0" presId="urn:microsoft.com/office/officeart/2016/7/layout/LinearArrowProcessNumbered"/>
    <dgm:cxn modelId="{10F8ADCB-DBAE-4959-B290-8DACB8167B5D}" type="presParOf" srcId="{1B1145BE-332F-4521-972A-87F63A9CF24E}" destId="{9405BDD9-3294-43F0-B25E-CA104156E212}" srcOrd="1" destOrd="0" presId="urn:microsoft.com/office/officeart/2016/7/layout/LinearArrowProcessNumbered"/>
    <dgm:cxn modelId="{55AD3F9F-68E1-4EB4-BC5E-6AE723211CF2}" type="presParOf" srcId="{1B1145BE-332F-4521-972A-87F63A9CF24E}" destId="{1AE4E334-AAA7-4975-AF60-5E10770C0BF0}" srcOrd="2" destOrd="0" presId="urn:microsoft.com/office/officeart/2016/7/layout/LinearArrowProcessNumbered"/>
    <dgm:cxn modelId="{04F9D204-797B-4558-8142-7AC927CB4C85}" type="presParOf" srcId="{1AE4E334-AAA7-4975-AF60-5E10770C0BF0}" destId="{13DC3866-91E9-43C2-B87C-86CAD628F954}" srcOrd="0" destOrd="0" presId="urn:microsoft.com/office/officeart/2016/7/layout/LinearArrowProcessNumbered"/>
    <dgm:cxn modelId="{12DCFCFD-176E-447C-83CF-EC34B0BE4C8C}" type="presParOf" srcId="{1AE4E334-AAA7-4975-AF60-5E10770C0BF0}" destId="{4A5FFECF-17AC-486B-B57B-7F63DF59FE7F}" srcOrd="1" destOrd="0" presId="urn:microsoft.com/office/officeart/2016/7/layout/LinearArrowProcessNumbered"/>
    <dgm:cxn modelId="{35C435DF-BF94-473E-8416-2E2B4F5421ED}" type="presParOf" srcId="{4A5FFECF-17AC-486B-B57B-7F63DF59FE7F}" destId="{274BB09C-DE49-40AA-BBDC-B44A95156C35}" srcOrd="0" destOrd="0" presId="urn:microsoft.com/office/officeart/2016/7/layout/LinearArrowProcessNumbered"/>
    <dgm:cxn modelId="{DCFB2F31-F4D9-4903-AC6A-00D11F3C5E71}" type="presParOf" srcId="{4A5FFECF-17AC-486B-B57B-7F63DF59FE7F}" destId="{6C33F2B8-A215-4DB0-8C12-B268D19631ED}" srcOrd="1" destOrd="0" presId="urn:microsoft.com/office/officeart/2016/7/layout/LinearArrowProcessNumbered"/>
    <dgm:cxn modelId="{4BEF4661-5749-4B87-A7D6-EC81B235F537}" type="presParOf" srcId="{4A5FFECF-17AC-486B-B57B-7F63DF59FE7F}" destId="{1F694D3E-4D76-47BE-B812-581BB02C8B58}" srcOrd="2" destOrd="0" presId="urn:microsoft.com/office/officeart/2016/7/layout/LinearArrowProcessNumbered"/>
    <dgm:cxn modelId="{FAC24381-CE39-42B8-A222-70753931B3B2}" type="presParOf" srcId="{4A5FFECF-17AC-486B-B57B-7F63DF59FE7F}" destId="{C5982DEB-5104-4160-B3C3-743906F954A5}" srcOrd="3" destOrd="0" presId="urn:microsoft.com/office/officeart/2016/7/layout/LinearArrowProcessNumbered"/>
    <dgm:cxn modelId="{6E0907C6-7CCD-42B8-8E87-07816B2F33B6}" type="presParOf" srcId="{1AE4E334-AAA7-4975-AF60-5E10770C0BF0}" destId="{2D7D41DC-03B2-440D-B0FD-A288672195D4}" srcOrd="2" destOrd="0" presId="urn:microsoft.com/office/officeart/2016/7/layout/LinearArrowProcessNumbered"/>
    <dgm:cxn modelId="{66DA74C2-CE73-49D3-91C7-3008FCB16025}" type="presParOf" srcId="{1B1145BE-332F-4521-972A-87F63A9CF24E}" destId="{E01E4EFA-150A-4E3A-A9AB-68EECCED277E}" srcOrd="3" destOrd="0" presId="urn:microsoft.com/office/officeart/2016/7/layout/LinearArrowProcessNumbered"/>
    <dgm:cxn modelId="{F60D6794-4210-47BC-8C1D-D75555EB27FB}" type="presParOf" srcId="{1B1145BE-332F-4521-972A-87F63A9CF24E}" destId="{BA7083BD-3771-4A1A-AC54-199F92B2D846}" srcOrd="4" destOrd="0" presId="urn:microsoft.com/office/officeart/2016/7/layout/LinearArrowProcessNumbered"/>
    <dgm:cxn modelId="{DFA8C90A-34E2-40B4-BBD1-C6319776137A}" type="presParOf" srcId="{BA7083BD-3771-4A1A-AC54-199F92B2D846}" destId="{9A1CA476-D03D-42E0-B8A4-0DBB52E27585}" srcOrd="0" destOrd="0" presId="urn:microsoft.com/office/officeart/2016/7/layout/LinearArrowProcessNumbered"/>
    <dgm:cxn modelId="{7497EE9B-A2D9-4AD4-B930-70F0BB822FA3}" type="presParOf" srcId="{BA7083BD-3771-4A1A-AC54-199F92B2D846}" destId="{B2883E91-442B-4414-A878-0B5D59F4526D}" srcOrd="1" destOrd="0" presId="urn:microsoft.com/office/officeart/2016/7/layout/LinearArrowProcessNumbered"/>
    <dgm:cxn modelId="{962EE33E-1E0F-405E-A9E3-A427A6F160CF}" type="presParOf" srcId="{B2883E91-442B-4414-A878-0B5D59F4526D}" destId="{56AAE94F-82CE-4952-BF78-71D92260B936}" srcOrd="0" destOrd="0" presId="urn:microsoft.com/office/officeart/2016/7/layout/LinearArrowProcessNumbered"/>
    <dgm:cxn modelId="{0EEFCB51-29EB-4AD9-BC6E-3916F25A178F}" type="presParOf" srcId="{B2883E91-442B-4414-A878-0B5D59F4526D}" destId="{B1DA62F9-38D4-41F3-AC3C-D8CBD64001DA}" srcOrd="1" destOrd="0" presId="urn:microsoft.com/office/officeart/2016/7/layout/LinearArrowProcessNumbered"/>
    <dgm:cxn modelId="{43E4842E-DC0E-438C-A37F-D73E3D93428F}" type="presParOf" srcId="{B2883E91-442B-4414-A878-0B5D59F4526D}" destId="{3F7FDB15-EB9B-4DFF-8253-BBE1F7497529}" srcOrd="2" destOrd="0" presId="urn:microsoft.com/office/officeart/2016/7/layout/LinearArrowProcessNumbered"/>
    <dgm:cxn modelId="{A62BD74A-1BEA-4542-8F1E-2C90AA92011B}" type="presParOf" srcId="{B2883E91-442B-4414-A878-0B5D59F4526D}" destId="{920C507B-DE73-4A1F-B9CA-45F8350EC5C8}" srcOrd="3" destOrd="0" presId="urn:microsoft.com/office/officeart/2016/7/layout/LinearArrowProcessNumbered"/>
    <dgm:cxn modelId="{AA7F546E-EE8D-40B3-B3FD-F19B7F00BC02}" type="presParOf" srcId="{BA7083BD-3771-4A1A-AC54-199F92B2D846}" destId="{9319FD03-E6A1-43C1-9ACE-851AFBA40E25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6400D-3D65-4B3D-9836-696E26C9D264}">
      <dsp:nvSpPr>
        <dsp:cNvPr id="0" name=""/>
        <dsp:cNvSpPr/>
      </dsp:nvSpPr>
      <dsp:spPr>
        <a:xfrm>
          <a:off x="1654224" y="708870"/>
          <a:ext cx="1319510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C08E12-1837-46D5-87FF-D378C617C418}">
      <dsp:nvSpPr>
        <dsp:cNvPr id="0" name=""/>
        <dsp:cNvSpPr/>
      </dsp:nvSpPr>
      <dsp:spPr>
        <a:xfrm>
          <a:off x="3052905" y="598067"/>
          <a:ext cx="151743" cy="28501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386574-98D1-459D-84BA-E45C2AC76DA5}">
      <dsp:nvSpPr>
        <dsp:cNvPr id="0" name=""/>
        <dsp:cNvSpPr/>
      </dsp:nvSpPr>
      <dsp:spPr>
        <a:xfrm>
          <a:off x="780379" y="0"/>
          <a:ext cx="1417812" cy="1417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9" tIns="55019" rIns="55019" bIns="55019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1</a:t>
          </a:r>
        </a:p>
      </dsp:txBody>
      <dsp:txXfrm>
        <a:off x="988013" y="207634"/>
        <a:ext cx="1002544" cy="1002544"/>
      </dsp:txXfrm>
    </dsp:sp>
    <dsp:sp modelId="{9CBB2C08-F4FD-487B-883F-72D93661B23B}">
      <dsp:nvSpPr>
        <dsp:cNvPr id="0" name=""/>
        <dsp:cNvSpPr/>
      </dsp:nvSpPr>
      <dsp:spPr>
        <a:xfrm>
          <a:off x="4836" y="1583412"/>
          <a:ext cx="2968897" cy="122390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190" tIns="165100" rIns="234190" bIns="1651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Click </a:t>
          </a:r>
          <a:r>
            <a:rPr lang="en-US" sz="2000" b="1" kern="1200" dirty="0"/>
            <a:t>Students </a:t>
          </a:r>
          <a:r>
            <a:rPr lang="en-US" sz="2000" kern="1200" dirty="0"/>
            <a:t>from school website</a:t>
          </a:r>
        </a:p>
      </dsp:txBody>
      <dsp:txXfrm>
        <a:off x="4836" y="1828194"/>
        <a:ext cx="2968897" cy="979127"/>
      </dsp:txXfrm>
    </dsp:sp>
    <dsp:sp modelId="{274BB09C-DE49-40AA-BBDC-B44A95156C35}">
      <dsp:nvSpPr>
        <dsp:cNvPr id="0" name=""/>
        <dsp:cNvSpPr/>
      </dsp:nvSpPr>
      <dsp:spPr>
        <a:xfrm>
          <a:off x="3303612" y="708870"/>
          <a:ext cx="2968897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3F2B8-A215-4DB0-8C12-B268D19631ED}">
      <dsp:nvSpPr>
        <dsp:cNvPr id="0" name=""/>
        <dsp:cNvSpPr/>
      </dsp:nvSpPr>
      <dsp:spPr>
        <a:xfrm>
          <a:off x="6351680" y="598067"/>
          <a:ext cx="151743" cy="28501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694D3E-4D76-47BE-B812-581BB02C8B58}">
      <dsp:nvSpPr>
        <dsp:cNvPr id="0" name=""/>
        <dsp:cNvSpPr/>
      </dsp:nvSpPr>
      <dsp:spPr>
        <a:xfrm>
          <a:off x="4079155" y="0"/>
          <a:ext cx="1417812" cy="1417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9" tIns="55019" rIns="55019" bIns="55019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2</a:t>
          </a:r>
        </a:p>
      </dsp:txBody>
      <dsp:txXfrm>
        <a:off x="4286789" y="207634"/>
        <a:ext cx="1002544" cy="1002544"/>
      </dsp:txXfrm>
    </dsp:sp>
    <dsp:sp modelId="{2D7D41DC-03B2-440D-B0FD-A288672195D4}">
      <dsp:nvSpPr>
        <dsp:cNvPr id="0" name=""/>
        <dsp:cNvSpPr/>
      </dsp:nvSpPr>
      <dsp:spPr>
        <a:xfrm>
          <a:off x="3303612" y="1583412"/>
          <a:ext cx="2968897" cy="122390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190" tIns="165100" rIns="234190" bIns="1651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Click </a:t>
          </a:r>
          <a:r>
            <a:rPr lang="en-US" sz="2000" b="1" kern="1200"/>
            <a:t>Naviance</a:t>
          </a:r>
          <a:r>
            <a:rPr lang="en-US" sz="2000" kern="1200"/>
            <a:t> button</a:t>
          </a:r>
        </a:p>
      </dsp:txBody>
      <dsp:txXfrm>
        <a:off x="3303612" y="1828194"/>
        <a:ext cx="2968897" cy="979127"/>
      </dsp:txXfrm>
    </dsp:sp>
    <dsp:sp modelId="{56AAE94F-82CE-4952-BF78-71D92260B936}">
      <dsp:nvSpPr>
        <dsp:cNvPr id="0" name=""/>
        <dsp:cNvSpPr/>
      </dsp:nvSpPr>
      <dsp:spPr>
        <a:xfrm>
          <a:off x="6602387" y="708870"/>
          <a:ext cx="1484448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7FDB15-EB9B-4DFF-8253-BBE1F7497529}">
      <dsp:nvSpPr>
        <dsp:cNvPr id="0" name=""/>
        <dsp:cNvSpPr/>
      </dsp:nvSpPr>
      <dsp:spPr>
        <a:xfrm>
          <a:off x="7377930" y="0"/>
          <a:ext cx="1417812" cy="1417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9" tIns="55019" rIns="55019" bIns="55019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3</a:t>
          </a:r>
        </a:p>
      </dsp:txBody>
      <dsp:txXfrm>
        <a:off x="7585564" y="207634"/>
        <a:ext cx="1002544" cy="1002544"/>
      </dsp:txXfrm>
    </dsp:sp>
    <dsp:sp modelId="{9319FD03-E6A1-43C1-9ACE-851AFBA40E25}">
      <dsp:nvSpPr>
        <dsp:cNvPr id="0" name=""/>
        <dsp:cNvSpPr/>
      </dsp:nvSpPr>
      <dsp:spPr>
        <a:xfrm>
          <a:off x="6602387" y="1583412"/>
          <a:ext cx="2968897" cy="1223909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190" tIns="165100" rIns="234190" bIns="1651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Log in with </a:t>
          </a:r>
          <a:r>
            <a:rPr lang="en-US" sz="1900" b="1" kern="1200" dirty="0"/>
            <a:t>district ID#</a:t>
          </a:r>
          <a:r>
            <a:rPr lang="en-US" sz="1900" kern="1200" dirty="0"/>
            <a:t> and </a:t>
          </a:r>
          <a:r>
            <a:rPr lang="en-US" sz="1900" b="1" kern="1200" dirty="0"/>
            <a:t>password</a:t>
          </a:r>
        </a:p>
      </dsp:txBody>
      <dsp:txXfrm>
        <a:off x="6602387" y="1828194"/>
        <a:ext cx="2968897" cy="979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7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9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9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7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3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9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2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3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36">
          <p15:clr>
            <a:srgbClr val="F26B43"/>
          </p15:clr>
        </p15:guide>
        <p15:guide id="4" orient="horz" pos="3984">
          <p15:clr>
            <a:srgbClr val="F26B43"/>
          </p15:clr>
        </p15:guide>
        <p15:guide id="5" pos="336">
          <p15:clr>
            <a:srgbClr val="F26B43"/>
          </p15:clr>
        </p15:guide>
        <p15:guide id="6" pos="7344">
          <p15:clr>
            <a:srgbClr val="F26B43"/>
          </p15:clr>
        </p15:guide>
        <p15:guide id="7" pos="720">
          <p15:clr>
            <a:srgbClr val="F26B43"/>
          </p15:clr>
        </p15:guide>
        <p15:guide id="8" pos="6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lickr.com/photos/101332430@N03/968109681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eb.microsoftstream.com/embed/video/b68a2800-d378-46a6-a4a5-8a8f522f9b23?autoplay=false&amp;showinfo=true&amp;app=powerpoint&amp;appPlatform=win32&amp;hostCorrelationId=c5f34dbf-f5fb-4c43-922d-ae3df29885e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eb.microsoftstream.com/embed/video/33592cb8-beb7-4fa4-8658-e06ca17f0dae?autoplay=false&amp;showinfo=true&amp;app=powerpoint&amp;appPlatform=win32&amp;hostCorrelationId=50a76a3e-5514-4390-a5a2-52d660d5c46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A3B6404-C37D-4FE3-8124-9FC5ECE56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D61EC8C-9F54-4671-8E82-4AE6101D6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177768" y="0"/>
            <a:ext cx="5014232" cy="6868738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713264 w 4584879"/>
              <a:gd name="connsiteY2" fmla="*/ 6863976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408998"/>
              <a:gd name="connsiteY0" fmla="*/ 4762 h 6868738"/>
              <a:gd name="connsiteX1" fmla="*/ 4408998 w 4408998"/>
              <a:gd name="connsiteY1" fmla="*/ 0 h 6868738"/>
              <a:gd name="connsiteX2" fmla="*/ 2713264 w 4408998"/>
              <a:gd name="connsiteY2" fmla="*/ 6868738 h 6868738"/>
              <a:gd name="connsiteX3" fmla="*/ 0 w 4408998"/>
              <a:gd name="connsiteY3" fmla="*/ 6868738 h 6868738"/>
              <a:gd name="connsiteX4" fmla="*/ 0 w 4408998"/>
              <a:gd name="connsiteY4" fmla="*/ 4762 h 6868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8998" h="6868738">
                <a:moveTo>
                  <a:pt x="0" y="4762"/>
                </a:moveTo>
                <a:lnTo>
                  <a:pt x="4408998" y="0"/>
                </a:lnTo>
                <a:lnTo>
                  <a:pt x="2713264" y="6868738"/>
                </a:lnTo>
                <a:lnTo>
                  <a:pt x="0" y="6868738"/>
                </a:lnTo>
                <a:lnTo>
                  <a:pt x="0" y="476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1F3ED4-287D-4DB5-87CC-9116364A5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8752" y="3109913"/>
            <a:ext cx="3738926" cy="3076576"/>
          </a:xfrm>
        </p:spPr>
        <p:txBody>
          <a:bodyPr>
            <a:normAutofit/>
          </a:bodyPr>
          <a:lstStyle/>
          <a:p>
            <a:pPr algn="r"/>
            <a:r>
              <a:rPr lang="en-US" sz="4400" b="1" cap="none" dirty="0"/>
              <a:t>Access Your High School &amp; Beyond Plan Survey</a:t>
            </a:r>
          </a:p>
        </p:txBody>
      </p:sp>
      <p:pic>
        <p:nvPicPr>
          <p:cNvPr id="5" name="Picture 4" descr="A picture containing text, outdoor, sign, sky&#10;&#10;Description automatically generated">
            <a:extLst>
              <a:ext uri="{FF2B5EF4-FFF2-40B4-BE49-F238E27FC236}">
                <a16:creationId xmlns:a16="http://schemas.microsoft.com/office/drawing/2014/main" id="{E2C04A5C-BA5F-4844-96DD-24975D6C3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3400" y="1228452"/>
            <a:ext cx="6593401" cy="44010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A5D40F5-A8C4-4952-BCA6-4D0D14F8B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58751" y="0"/>
            <a:ext cx="532263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BBE1D76-77C9-436E-9318-783CD69A63E6}"/>
              </a:ext>
            </a:extLst>
          </p:cNvPr>
          <p:cNvSpPr txBox="1"/>
          <p:nvPr/>
        </p:nvSpPr>
        <p:spPr>
          <a:xfrm>
            <a:off x="5037768" y="5429492"/>
            <a:ext cx="208903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flickr.com/photos/101332430@N03/968109681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0E21F-5CC6-4CCF-A201-C254CF693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in to Naviance…</a:t>
            </a:r>
          </a:p>
        </p:txBody>
      </p:sp>
      <p:graphicFrame>
        <p:nvGraphicFramePr>
          <p:cNvPr id="24" name="Content Placeholder 3">
            <a:extLst>
              <a:ext uri="{FF2B5EF4-FFF2-40B4-BE49-F238E27FC236}">
                <a16:creationId xmlns:a16="http://schemas.microsoft.com/office/drawing/2014/main" id="{856C2654-E7DE-46C1-9B91-063377FD17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615648"/>
              </p:ext>
            </p:extLst>
          </p:nvPr>
        </p:nvGraphicFramePr>
        <p:xfrm>
          <a:off x="1143000" y="2009776"/>
          <a:ext cx="9906000" cy="280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34B58108-CAC0-4B43-BEDA-2934F1EED4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9146" y="4881723"/>
            <a:ext cx="1175255" cy="117525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F72857B-10FD-4607-82D5-51E8755006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3000" y="4985466"/>
            <a:ext cx="1255337" cy="5811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4C56B33-0053-484E-A3EB-D0DD1805F2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52535" y="5081568"/>
            <a:ext cx="1175254" cy="395217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80F0CC6-AFEB-4DFD-B513-227B85937207}"/>
              </a:ext>
            </a:extLst>
          </p:cNvPr>
          <p:cNvCxnSpPr>
            <a:cxnSpLocks/>
          </p:cNvCxnSpPr>
          <p:nvPr/>
        </p:nvCxnSpPr>
        <p:spPr>
          <a:xfrm flipV="1">
            <a:off x="2399589" y="5272504"/>
            <a:ext cx="554198" cy="667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714E9657-32E8-43F2-8956-5B1EFA23180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48278" y="4932266"/>
            <a:ext cx="3382373" cy="69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28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A6F75-8579-4911-8911-B41EE6C70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Survey instructions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72E1-88FD-4381-8A21-D7C3FABA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009554"/>
            <a:ext cx="10357701" cy="4024424"/>
          </a:xfrm>
        </p:spPr>
        <p:txBody>
          <a:bodyPr/>
          <a:lstStyle/>
          <a:p>
            <a:r>
              <a:rPr lang="en-US" b="1"/>
              <a:t>Please ask your teacher for a copy of the survey instructions based on your grade level.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36D57-CE87-40AE-8AA2-573913ACC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4659" y="2535810"/>
            <a:ext cx="3676835" cy="4024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F5F708-D608-44C7-9F38-2A31D2600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619" y="2535810"/>
            <a:ext cx="3420761" cy="4024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D246A-0D22-4BB1-A0FB-2920414FD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059" y="2535810"/>
            <a:ext cx="3541281" cy="4024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662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1F857-11AF-4B0C-BB6A-DCDF85272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10805160" cy="1382156"/>
          </a:xfrm>
        </p:spPr>
        <p:txBody>
          <a:bodyPr/>
          <a:lstStyle/>
          <a:p>
            <a:r>
              <a:rPr lang="en-US" dirty="0"/>
              <a:t>HSBP survey </a:t>
            </a:r>
            <a:r>
              <a:rPr lang="en-US" b="1" dirty="0">
                <a:solidFill>
                  <a:schemeClr val="accent1"/>
                </a:solidFill>
              </a:rPr>
              <a:t>9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-11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dirty="0"/>
              <a:t> Gr. Video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D0B6A62A-9C3C-432A-9E99-DF240168C65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59280" y="1915557"/>
            <a:ext cx="8453120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87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1F857-11AF-4B0C-BB6A-DCDF85272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10805160" cy="1382156"/>
          </a:xfrm>
        </p:spPr>
        <p:txBody>
          <a:bodyPr/>
          <a:lstStyle/>
          <a:p>
            <a:r>
              <a:rPr lang="en-US" dirty="0"/>
              <a:t>HSBP survey </a:t>
            </a:r>
            <a:r>
              <a:rPr lang="en-US" b="1" dirty="0">
                <a:solidFill>
                  <a:schemeClr val="accent1"/>
                </a:solidFill>
              </a:rPr>
              <a:t>12</a:t>
            </a:r>
            <a:r>
              <a:rPr lang="en-US" b="1" baseline="30000" dirty="0">
                <a:solidFill>
                  <a:schemeClr val="accent1"/>
                </a:solidFill>
              </a:rPr>
              <a:t>th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/>
              <a:t>Gr. Video</a:t>
            </a:r>
          </a:p>
        </p:txBody>
      </p:sp>
      <p:pic>
        <p:nvPicPr>
          <p:cNvPr id="9" name="Online Media 8">
            <a:hlinkClick r:id="" action="ppaction://media"/>
            <a:extLst>
              <a:ext uri="{FF2B5EF4-FFF2-40B4-BE49-F238E27FC236}">
                <a16:creationId xmlns:a16="http://schemas.microsoft.com/office/drawing/2014/main" id="{A01498A1-D22C-43B9-88D3-A6E8B97B64A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40263" y="1614342"/>
            <a:ext cx="8911474" cy="501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9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A6F75-8579-4911-8911-B41EE6C70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30" y="-27676"/>
            <a:ext cx="10855739" cy="1382156"/>
          </a:xfrm>
        </p:spPr>
        <p:txBody>
          <a:bodyPr/>
          <a:lstStyle/>
          <a:p>
            <a:r>
              <a:rPr lang="en-US" b="1" dirty="0"/>
              <a:t>After the survey...what can I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72E1-88FD-4381-8A21-D7C3FABA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009554"/>
            <a:ext cx="10357701" cy="4024424"/>
          </a:xfrm>
        </p:spPr>
        <p:txBody>
          <a:bodyPr/>
          <a:lstStyle/>
          <a:p>
            <a:r>
              <a:rPr lang="en-US" b="1"/>
              <a:t>Please ask your teacher for a copy of the survey instructions based on your grade level.</a:t>
            </a: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FE66A3D-E1A5-46AD-BAA3-10BE24D89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9517"/>
              </p:ext>
            </p:extLst>
          </p:nvPr>
        </p:nvGraphicFramePr>
        <p:xfrm>
          <a:off x="134337" y="1087310"/>
          <a:ext cx="11923324" cy="537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0831">
                  <a:extLst>
                    <a:ext uri="{9D8B030D-6E8A-4147-A177-3AD203B41FA5}">
                      <a16:colId xmlns:a16="http://schemas.microsoft.com/office/drawing/2014/main" val="3744393921"/>
                    </a:ext>
                  </a:extLst>
                </a:gridCol>
                <a:gridCol w="2980831">
                  <a:extLst>
                    <a:ext uri="{9D8B030D-6E8A-4147-A177-3AD203B41FA5}">
                      <a16:colId xmlns:a16="http://schemas.microsoft.com/office/drawing/2014/main" val="2630440180"/>
                    </a:ext>
                  </a:extLst>
                </a:gridCol>
                <a:gridCol w="2980831">
                  <a:extLst>
                    <a:ext uri="{9D8B030D-6E8A-4147-A177-3AD203B41FA5}">
                      <a16:colId xmlns:a16="http://schemas.microsoft.com/office/drawing/2014/main" val="1735436386"/>
                    </a:ext>
                  </a:extLst>
                </a:gridCol>
                <a:gridCol w="2980831">
                  <a:extLst>
                    <a:ext uri="{9D8B030D-6E8A-4147-A177-3AD203B41FA5}">
                      <a16:colId xmlns:a16="http://schemas.microsoft.com/office/drawing/2014/main" val="1311563536"/>
                    </a:ext>
                  </a:extLst>
                </a:gridCol>
              </a:tblGrid>
              <a:tr h="85953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9</a:t>
                      </a:r>
                      <a:r>
                        <a:rPr lang="en-US" sz="4000" baseline="30000" dirty="0"/>
                        <a:t>th</a:t>
                      </a:r>
                      <a:r>
                        <a:rPr lang="en-US" sz="4000" dirty="0"/>
                        <a:t>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10</a:t>
                      </a:r>
                      <a:r>
                        <a:rPr lang="en-US" sz="4000" baseline="30000" dirty="0"/>
                        <a:t>th</a:t>
                      </a:r>
                      <a:r>
                        <a:rPr lang="en-US" sz="4000" dirty="0"/>
                        <a:t>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11</a:t>
                      </a:r>
                      <a:r>
                        <a:rPr lang="en-US" sz="4000" baseline="30000" dirty="0"/>
                        <a:t>th</a:t>
                      </a:r>
                      <a:r>
                        <a:rPr lang="en-US" sz="4000" dirty="0"/>
                        <a:t>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12</a:t>
                      </a:r>
                      <a:r>
                        <a:rPr lang="en-US" sz="4000" baseline="30000" dirty="0"/>
                        <a:t>th</a:t>
                      </a:r>
                      <a:r>
                        <a:rPr lang="en-US" sz="4000" dirty="0"/>
                        <a:t> Grade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9772955"/>
                  </a:ext>
                </a:extLst>
              </a:tr>
              <a:tr h="43691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Required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9</a:t>
                      </a:r>
                      <a:r>
                        <a:rPr lang="en-US" b="1" baseline="30000" dirty="0"/>
                        <a:t>th</a:t>
                      </a:r>
                      <a:r>
                        <a:rPr lang="en-US" b="1" dirty="0"/>
                        <a:t> Grade</a:t>
                      </a:r>
                      <a:r>
                        <a:rPr lang="en-US" b="0" dirty="0"/>
                        <a:t> HSBP Tasks: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dirty="0"/>
                        <a:t>In Naviance…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u="sng" dirty="0"/>
                        <a:t>Task 1: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Click </a:t>
                      </a:r>
                      <a:r>
                        <a:rPr lang="en-US" sz="2000" b="1" dirty="0"/>
                        <a:t>Self-Discovery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Learning and Productivity </a:t>
                      </a:r>
                      <a:r>
                        <a:rPr lang="en-US" sz="2000" b="0" dirty="0"/>
                        <a:t>inventory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u="sng" dirty="0"/>
                        <a:t>Task 2: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Colleges</a:t>
                      </a:r>
                      <a:endParaRPr lang="en-US" sz="20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 err="1"/>
                        <a:t>SuperMatch</a:t>
                      </a:r>
                      <a:r>
                        <a:rPr lang="en-US" sz="2000" b="0" dirty="0"/>
                        <a:t> to explore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Required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10</a:t>
                      </a:r>
                      <a:r>
                        <a:rPr lang="en-US" b="1" baseline="30000" dirty="0"/>
                        <a:t>th</a:t>
                      </a:r>
                      <a:r>
                        <a:rPr lang="en-US" b="1" dirty="0"/>
                        <a:t> Grade</a:t>
                      </a:r>
                      <a:r>
                        <a:rPr lang="en-US" b="0" dirty="0"/>
                        <a:t> HSBP Tasks: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dirty="0"/>
                        <a:t>In Naviance…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u="sng" dirty="0"/>
                        <a:t>Task 1: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Click </a:t>
                      </a:r>
                      <a:r>
                        <a:rPr lang="en-US" sz="2000" b="1" dirty="0"/>
                        <a:t>Self-Discovery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 err="1"/>
                        <a:t>StrengthsExplorer</a:t>
                      </a:r>
                      <a:endParaRPr lang="en-US" sz="20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u="sng" dirty="0"/>
                        <a:t>Task 2:</a:t>
                      </a:r>
                      <a:endParaRPr lang="en-US" sz="20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About Me</a:t>
                      </a:r>
                      <a:endParaRPr lang="en-US" sz="20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Resume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+ symbol </a:t>
                      </a:r>
                      <a:r>
                        <a:rPr lang="en-US" sz="2000" b="0" dirty="0"/>
                        <a:t>to add items to resume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Required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11</a:t>
                      </a:r>
                      <a:r>
                        <a:rPr lang="en-US" b="1" baseline="30000" dirty="0"/>
                        <a:t>th</a:t>
                      </a:r>
                      <a:r>
                        <a:rPr lang="en-US" b="1" dirty="0"/>
                        <a:t> Grade</a:t>
                      </a:r>
                      <a:r>
                        <a:rPr lang="en-US" b="0" dirty="0"/>
                        <a:t> HSBP Tasks: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dirty="0"/>
                        <a:t>In Naviance…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u="sng" dirty="0"/>
                        <a:t>Task 1:</a:t>
                      </a:r>
                      <a:endParaRPr lang="en-US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Click </a:t>
                      </a:r>
                      <a:r>
                        <a:rPr lang="en-US" sz="2000" b="1" dirty="0"/>
                        <a:t>Self-Discovery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Career Interest Profiler </a:t>
                      </a:r>
                      <a:endParaRPr lang="en-US" sz="20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u="sng" dirty="0"/>
                        <a:t>Task 2:</a:t>
                      </a:r>
                      <a:endParaRPr lang="en-US" sz="20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Self-Discovery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Skills Survey</a:t>
                      </a:r>
                      <a:endParaRPr lang="en-US" sz="2000" b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Required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12</a:t>
                      </a:r>
                      <a:r>
                        <a:rPr lang="en-US" b="1" baseline="30000" dirty="0"/>
                        <a:t>th</a:t>
                      </a:r>
                      <a:r>
                        <a:rPr lang="en-US" b="1" dirty="0"/>
                        <a:t> Grade</a:t>
                      </a:r>
                      <a:r>
                        <a:rPr lang="en-US" b="0" dirty="0"/>
                        <a:t> HSBP </a:t>
                      </a:r>
                      <a:r>
                        <a:rPr lang="en-US" b="1" dirty="0"/>
                        <a:t>Graduation Requirements: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i="1" dirty="0">
                          <a:solidFill>
                            <a:schemeClr val="accent1"/>
                          </a:solidFill>
                        </a:rPr>
                        <a:t>(Check student email for personal progress &amp; how to videos)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dirty="0"/>
                        <a:t>In Naviance…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Planner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/>
                        <a:t>Click </a:t>
                      </a:r>
                      <a:r>
                        <a:rPr lang="en-US" sz="2000" b="1" dirty="0"/>
                        <a:t>Tasks </a:t>
                      </a:r>
                      <a:r>
                        <a:rPr lang="en-US" sz="2000" b="0" dirty="0"/>
                        <a:t>&amp; complete</a:t>
                      </a:r>
                      <a:endParaRPr lang="en-US" sz="2000" b="1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1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dirty="0"/>
                        <a:t>Career Interest Profiler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dirty="0"/>
                        <a:t>Upload Completed Resume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dirty="0"/>
                        <a:t>Financial Aid Survey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dirty="0"/>
                        <a:t>Upload Documentation of Post-Secondary Plan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1" dirty="0"/>
                        <a:t>HSBP SPRING Survey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205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067360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 lines</Template>
  <TotalTime>270</TotalTime>
  <Words>239</Words>
  <Application>Microsoft Office PowerPoint</Application>
  <PresentationFormat>Widescreen</PresentationFormat>
  <Paragraphs>61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Univers Condensed Light</vt:lpstr>
      <vt:lpstr>Walbaum Display Light</vt:lpstr>
      <vt:lpstr>AngleLinesVTI</vt:lpstr>
      <vt:lpstr>Access Your High School &amp; Beyond Plan Survey</vt:lpstr>
      <vt:lpstr>Log in to Naviance…</vt:lpstr>
      <vt:lpstr>Survey instructions</vt:lpstr>
      <vt:lpstr>HSBP survey 9th-11th Gr. Video</vt:lpstr>
      <vt:lpstr>HSBP survey 12th Gr. Video</vt:lpstr>
      <vt:lpstr>After the survey...what can I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Your High School &amp; Beyond Plan Survey</dc:title>
  <dc:creator>Pewitt, Sarah K.</dc:creator>
  <cp:lastModifiedBy>Pewitt, Sarah K.</cp:lastModifiedBy>
  <cp:revision>8</cp:revision>
  <dcterms:created xsi:type="dcterms:W3CDTF">2022-03-10T19:53:31Z</dcterms:created>
  <dcterms:modified xsi:type="dcterms:W3CDTF">2022-05-15T15:23:52Z</dcterms:modified>
</cp:coreProperties>
</file>