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257" r:id="rId3"/>
    <p:sldId id="260" r:id="rId4"/>
    <p:sldId id="267" r:id="rId5"/>
    <p:sldId id="26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rme" panose="020B0604020202020204" charset="0"/>
      <p:regular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b6e9f72ec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g7b6e9f72ec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b6e9f72ec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7b6e9f72ec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marR="0" lvl="0" indent="-990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6f19e508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76f19e508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marR="0" lvl="0" indent="-990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6f19e508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76f19e508e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marR="0" lvl="0" indent="-990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6f19e508e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76f19e508e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A person sitting on a couch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l="-1" r="24"/>
          <a:stretch/>
        </p:blipFill>
        <p:spPr>
          <a:xfrm>
            <a:off x="0" y="0"/>
            <a:ext cx="91417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1337" y="1920129"/>
            <a:ext cx="46110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roxima Nova"/>
              <a:buNone/>
              <a:defRPr sz="29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11337" y="3449574"/>
            <a:ext cx="46110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5" name="Google Shape;15;p2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6" name="Google Shape;16;p2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7" name="Google Shape;17;p2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8" name="Google Shape;18;p2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9" name="Google Shape;19;p2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0" name="Google Shape;20;p2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Dark">
  <p:cSld name="Quote Slide Dar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1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64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1090422" y="2032110"/>
            <a:ext cx="7258800" cy="1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20" name="Google Shape;120;p11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21" name="Google Shape;121;p11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22" name="Google Shape;122;p11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23" name="Google Shape;123;p11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24" name="Google Shape;124;p11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25" name="Google Shape;125;p11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Quotes Dark">
  <p:cSld name="Three Quotes Dar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2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610362" y="2235708"/>
            <a:ext cx="23304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2"/>
          </p:nvPr>
        </p:nvSpPr>
        <p:spPr>
          <a:xfrm>
            <a:off x="3346704" y="2235708"/>
            <a:ext cx="23304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3"/>
          </p:nvPr>
        </p:nvSpPr>
        <p:spPr>
          <a:xfrm>
            <a:off x="6083046" y="2235708"/>
            <a:ext cx="2330400" cy="2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1" name="Google Shape;131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64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33" name="Google Shape;133;p12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34" name="Google Shape;134;p12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35" name="Google Shape;135;p12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36" name="Google Shape;136;p12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37" name="Google Shape;137;p12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38" name="Google Shape;138;p12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Light">
  <p:cSld name="Quote Slide Ligh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64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1090422" y="2032110"/>
            <a:ext cx="7182600" cy="15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44" name="Google Shape;144;p13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45" name="Google Shape;145;p13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46" name="Google Shape;146;p13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47" name="Google Shape;147;p13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48" name="Google Shape;148;p13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49" name="Google Shape;149;p13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Quotes Light">
  <p:cSld name="Three Quotes Ligh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610362" y="2235708"/>
            <a:ext cx="2330400" cy="20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2"/>
          </p:nvPr>
        </p:nvSpPr>
        <p:spPr>
          <a:xfrm>
            <a:off x="3346704" y="2235708"/>
            <a:ext cx="2330400" cy="20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3"/>
          </p:nvPr>
        </p:nvSpPr>
        <p:spPr>
          <a:xfrm>
            <a:off x="6083046" y="2235708"/>
            <a:ext cx="2330400" cy="20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55" name="Google Shape;155;p14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64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57" name="Google Shape;157;p14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58" name="Google Shape;158;p14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59" name="Google Shape;159;p14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60" name="Google Shape;160;p14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61" name="Google Shape;161;p14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62" name="Google Shape;162;p14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Content Slide">
  <p:cSld name="Standard Content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2">
            <a:alphaModFix/>
          </a:blip>
          <a:srcRect l="43514" t="6993" r="-43514" b="41599"/>
          <a:stretch/>
        </p:blipFill>
        <p:spPr>
          <a:xfrm>
            <a:off x="0" y="3497580"/>
            <a:ext cx="32781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1"/>
          </p:nvPr>
        </p:nvSpPr>
        <p:spPr>
          <a:xfrm>
            <a:off x="583020" y="1443216"/>
            <a:ext cx="66015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8" name="Google Shape;168;p15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>
            <a:spLocks noGrp="1"/>
          </p:cNvSpPr>
          <p:nvPr>
            <p:ph type="body" idx="2"/>
          </p:nvPr>
        </p:nvSpPr>
        <p:spPr>
          <a:xfrm>
            <a:off x="583019" y="1966123"/>
            <a:ext cx="6601500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3"/>
          </p:nvPr>
        </p:nvSpPr>
        <p:spPr>
          <a:xfrm>
            <a:off x="583020" y="2968926"/>
            <a:ext cx="6601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1800"/>
              <a:buFont typeface="Arial"/>
              <a:buChar char="•"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71" name="Google Shape;171;p15"/>
          <p:cNvPicPr preferRelativeResize="0"/>
          <p:nvPr/>
        </p:nvPicPr>
        <p:blipFill rotWithShape="1">
          <a:blip r:embed="rId4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73" name="Google Shape;173;p15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74" name="Google Shape;174;p15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75" name="Google Shape;175;p15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76" name="Google Shape;176;p15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77" name="Google Shape;177;p15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78" name="Google Shape;178;p15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Image Slide">
  <p:cSld name="Content and Image Slid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6"/>
          <p:cNvPicPr preferRelativeResize="0"/>
          <p:nvPr/>
        </p:nvPicPr>
        <p:blipFill rotWithShape="1">
          <a:blip r:embed="rId2">
            <a:alphaModFix/>
          </a:blip>
          <a:srcRect l="43514" t="6993" r="-43514" b="41599"/>
          <a:stretch/>
        </p:blipFill>
        <p:spPr>
          <a:xfrm>
            <a:off x="0" y="3497580"/>
            <a:ext cx="32781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582930" y="1815477"/>
            <a:ext cx="4115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184" name="Google Shape;184;p16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>
            <a:spLocks noGrp="1"/>
          </p:cNvSpPr>
          <p:nvPr>
            <p:ph type="body" idx="2"/>
          </p:nvPr>
        </p:nvSpPr>
        <p:spPr>
          <a:xfrm>
            <a:off x="583019" y="2219894"/>
            <a:ext cx="4115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6"/>
          <p:cNvSpPr>
            <a:spLocks noGrp="1"/>
          </p:cNvSpPr>
          <p:nvPr>
            <p:ph type="pic" idx="3"/>
          </p:nvPr>
        </p:nvSpPr>
        <p:spPr>
          <a:xfrm>
            <a:off x="5502402" y="829818"/>
            <a:ext cx="3641700" cy="4313700"/>
          </a:xfrm>
          <a:prstGeom prst="rect">
            <a:avLst/>
          </a:prstGeom>
          <a:solidFill>
            <a:srgbClr val="000000">
              <a:alpha val="20392"/>
            </a:srgbClr>
          </a:solidFill>
          <a:ln>
            <a:noFill/>
          </a:ln>
        </p:spPr>
      </p:sp>
      <p:pic>
        <p:nvPicPr>
          <p:cNvPr id="187" name="Google Shape;187;p16"/>
          <p:cNvPicPr preferRelativeResize="0"/>
          <p:nvPr/>
        </p:nvPicPr>
        <p:blipFill rotWithShape="1">
          <a:blip r:embed="rId4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89" name="Google Shape;189;p16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90" name="Google Shape;190;p16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91" name="Google Shape;191;p16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92" name="Google Shape;192;p16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93" name="Google Shape;193;p16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94" name="Google Shape;194;p16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and Image Slide 2">
  <p:cSld name="Content and Image Slide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/>
          <p:cNvPicPr preferRelativeResize="0"/>
          <p:nvPr/>
        </p:nvPicPr>
        <p:blipFill rotWithShape="1">
          <a:blip r:embed="rId2">
            <a:alphaModFix/>
          </a:blip>
          <a:srcRect l="43514" t="6993" r="-43514" b="41599"/>
          <a:stretch/>
        </p:blipFill>
        <p:spPr>
          <a:xfrm>
            <a:off x="0" y="3497580"/>
            <a:ext cx="32781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46038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71242"/>
              </a:buClr>
              <a:buSzPts val="2300"/>
              <a:buFont typeface="Proxima Nova"/>
              <a:buNone/>
              <a:defRPr sz="23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98" name="Google Shape;198;p17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>
            <a:spLocks noGrp="1"/>
          </p:cNvSpPr>
          <p:nvPr>
            <p:ph type="pic" idx="2"/>
          </p:nvPr>
        </p:nvSpPr>
        <p:spPr>
          <a:xfrm>
            <a:off x="5502402" y="0"/>
            <a:ext cx="3641700" cy="5143500"/>
          </a:xfrm>
          <a:prstGeom prst="rect">
            <a:avLst/>
          </a:prstGeom>
          <a:solidFill>
            <a:srgbClr val="000000">
              <a:alpha val="20392"/>
            </a:srgbClr>
          </a:solidFill>
          <a:ln>
            <a:noFill/>
          </a:ln>
        </p:spPr>
      </p:sp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582930" y="1815477"/>
            <a:ext cx="4115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body" idx="3"/>
          </p:nvPr>
        </p:nvSpPr>
        <p:spPr>
          <a:xfrm>
            <a:off x="583019" y="2219894"/>
            <a:ext cx="41151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03" name="Google Shape;203;p17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04" name="Google Shape;204;p17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05" name="Google Shape;205;p17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06" name="Google Shape;206;p17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07" name="Google Shape;207;p17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08" name="Google Shape;208;p17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">
  <p:cSld name="Comparison Slid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582930" y="2279260"/>
            <a:ext cx="3422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2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8"/>
          <p:cNvSpPr txBox="1">
            <a:spLocks noGrp="1"/>
          </p:cNvSpPr>
          <p:nvPr>
            <p:ph type="body" idx="2"/>
          </p:nvPr>
        </p:nvSpPr>
        <p:spPr>
          <a:xfrm>
            <a:off x="583019" y="2713986"/>
            <a:ext cx="33381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4572000" y="829818"/>
            <a:ext cx="4572000" cy="4313700"/>
          </a:xfrm>
          <a:prstGeom prst="rect">
            <a:avLst/>
          </a:prstGeom>
          <a:solidFill>
            <a:srgbClr val="838080">
              <a:alpha val="86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>
            <a:spLocks noGrp="1"/>
          </p:cNvSpPr>
          <p:nvPr>
            <p:ph type="pic" idx="3"/>
          </p:nvPr>
        </p:nvSpPr>
        <p:spPr>
          <a:xfrm>
            <a:off x="1741932" y="1195696"/>
            <a:ext cx="912000" cy="9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8"/>
          <p:cNvSpPr txBox="1">
            <a:spLocks noGrp="1"/>
          </p:cNvSpPr>
          <p:nvPr>
            <p:ph type="body" idx="4"/>
          </p:nvPr>
        </p:nvSpPr>
        <p:spPr>
          <a:xfrm>
            <a:off x="5212080" y="2279260"/>
            <a:ext cx="3422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5"/>
          </p:nvPr>
        </p:nvSpPr>
        <p:spPr>
          <a:xfrm>
            <a:off x="5212169" y="2713985"/>
            <a:ext cx="33381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b="0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8"/>
          <p:cNvSpPr>
            <a:spLocks noGrp="1"/>
          </p:cNvSpPr>
          <p:nvPr>
            <p:ph type="pic" idx="6"/>
          </p:nvPr>
        </p:nvSpPr>
        <p:spPr>
          <a:xfrm>
            <a:off x="6371082" y="1195696"/>
            <a:ext cx="912000" cy="9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18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21" name="Google Shape;221;p18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22" name="Google Shape;222;p18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23" name="Google Shape;223;p18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24" name="Google Shape;224;p18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25" name="Google Shape;225;p18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26" name="Google Shape;226;p18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 Slide">
  <p:cSld name="Graph Slid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/>
          <p:nvPr/>
        </p:nvSpPr>
        <p:spPr>
          <a:xfrm>
            <a:off x="0" y="829818"/>
            <a:ext cx="3586800" cy="4313700"/>
          </a:xfrm>
          <a:prstGeom prst="rect">
            <a:avLst/>
          </a:prstGeom>
          <a:solidFill>
            <a:srgbClr val="838080">
              <a:alpha val="86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1"/>
          </p:nvPr>
        </p:nvSpPr>
        <p:spPr>
          <a:xfrm>
            <a:off x="582930" y="1659636"/>
            <a:ext cx="246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2"/>
          </p:nvPr>
        </p:nvSpPr>
        <p:spPr>
          <a:xfrm>
            <a:off x="583020" y="2263140"/>
            <a:ext cx="24624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Noto Sans Symbols"/>
              <a:buNone/>
              <a:defRPr b="0" i="0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19" descr="A picture containing text, sign, outd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3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36" name="Google Shape;236;p19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37" name="Google Shape;237;p19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38" name="Google Shape;238;p19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39" name="Google Shape;239;p19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40" name="Google Shape;240;p19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41" name="Google Shape;241;p19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Slide">
  <p:cSld name="Table Slid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45" name="Google Shape;245;p20" descr="A picture containing text, sign, outd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3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48" name="Google Shape;248;p20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49" name="Google Shape;249;p20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50" name="Google Shape;250;p20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51" name="Google Shape;251;p20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52" name="Google Shape;252;p20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53" name="Google Shape;253;p20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4">
  <p:cSld name="Title Slide 4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A person sitting at a desk with a computer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l="28629" r="21129"/>
          <a:stretch/>
        </p:blipFill>
        <p:spPr>
          <a:xfrm>
            <a:off x="4571999" y="-1"/>
            <a:ext cx="4594861" cy="51422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511338" y="1412748"/>
            <a:ext cx="3334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171242"/>
              </a:buClr>
              <a:buSzPts val="2900"/>
              <a:buFont typeface="Proxima Nova"/>
              <a:buNone/>
              <a:defRPr sz="29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11338" y="2843442"/>
            <a:ext cx="33345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6" name="Google Shape;26;p3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7" name="Google Shape;27;p3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8" name="Google Shape;28;p3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9" name="Google Shape;29;p3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0" name="Google Shape;30;p3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1" name="Google Shape;31;p3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 Checklist Slide">
  <p:cSld name="Two Column Checklist Slide">
    <p:bg>
      <p:bgPr>
        <a:solidFill>
          <a:schemeClr val="dk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56" name="Google Shape;256;p21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26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l="3" t="46362" r="45028" b="15879"/>
          <a:stretch/>
        </p:blipFill>
        <p:spPr>
          <a:xfrm>
            <a:off x="7392924" y="0"/>
            <a:ext cx="1783082" cy="1234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>
            <a:spLocks noGrp="1"/>
          </p:cNvSpPr>
          <p:nvPr>
            <p:ph type="body" idx="1"/>
          </p:nvPr>
        </p:nvSpPr>
        <p:spPr>
          <a:xfrm>
            <a:off x="486918" y="2299098"/>
            <a:ext cx="3422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>
            <a:spLocks noGrp="1"/>
          </p:cNvSpPr>
          <p:nvPr>
            <p:ph type="pic" idx="2"/>
          </p:nvPr>
        </p:nvSpPr>
        <p:spPr>
          <a:xfrm>
            <a:off x="1741932" y="1215534"/>
            <a:ext cx="912000" cy="9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21"/>
          <p:cNvSpPr txBox="1">
            <a:spLocks noGrp="1"/>
          </p:cNvSpPr>
          <p:nvPr>
            <p:ph type="body" idx="3"/>
          </p:nvPr>
        </p:nvSpPr>
        <p:spPr>
          <a:xfrm>
            <a:off x="5116068" y="2299098"/>
            <a:ext cx="34221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>
            <a:spLocks noGrp="1"/>
          </p:cNvSpPr>
          <p:nvPr>
            <p:ph type="pic" idx="4"/>
          </p:nvPr>
        </p:nvSpPr>
        <p:spPr>
          <a:xfrm>
            <a:off x="6371082" y="1215534"/>
            <a:ext cx="912000" cy="9120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21"/>
          <p:cNvSpPr txBox="1">
            <a:spLocks noGrp="1"/>
          </p:cNvSpPr>
          <p:nvPr>
            <p:ph type="body" idx="5"/>
          </p:nvPr>
        </p:nvSpPr>
        <p:spPr>
          <a:xfrm>
            <a:off x="979885" y="2913989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63" name="Google Shape;263;p21"/>
          <p:cNvCxnSpPr/>
          <p:nvPr/>
        </p:nvCxnSpPr>
        <p:spPr>
          <a:xfrm>
            <a:off x="4574286" y="1213866"/>
            <a:ext cx="0" cy="3429000"/>
          </a:xfrm>
          <a:prstGeom prst="straightConnector1">
            <a:avLst/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21"/>
          <p:cNvSpPr txBox="1">
            <a:spLocks noGrp="1"/>
          </p:cNvSpPr>
          <p:nvPr>
            <p:ph type="body" idx="6"/>
          </p:nvPr>
        </p:nvSpPr>
        <p:spPr>
          <a:xfrm>
            <a:off x="979885" y="3424910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7"/>
          </p:nvPr>
        </p:nvSpPr>
        <p:spPr>
          <a:xfrm>
            <a:off x="979885" y="3935831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8"/>
          </p:nvPr>
        </p:nvSpPr>
        <p:spPr>
          <a:xfrm>
            <a:off x="5622266" y="2913989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body" idx="9"/>
          </p:nvPr>
        </p:nvSpPr>
        <p:spPr>
          <a:xfrm>
            <a:off x="5622266" y="3424910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13"/>
          </p:nvPr>
        </p:nvSpPr>
        <p:spPr>
          <a:xfrm>
            <a:off x="5622266" y="3935831"/>
            <a:ext cx="2923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79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70" name="Google Shape;270;p21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71" name="Google Shape;271;p21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72" name="Google Shape;272;p21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73" name="Google Shape;273;p21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74" name="Google Shape;274;p21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75" name="Google Shape;275;p21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ocess Slide">
  <p:cSld name="Process Slide">
    <p:bg>
      <p:bgPr>
        <a:solidFill>
          <a:schemeClr val="accen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p2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26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3">
            <a:alphaModFix/>
          </a:blip>
          <a:srcRect l="3" t="46362" r="45028" b="15879"/>
          <a:stretch/>
        </p:blipFill>
        <p:spPr>
          <a:xfrm>
            <a:off x="7392924" y="0"/>
            <a:ext cx="1783082" cy="123443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>
            <a:spLocks noGrp="1"/>
          </p:cNvSpPr>
          <p:nvPr>
            <p:ph type="body" idx="1"/>
          </p:nvPr>
        </p:nvSpPr>
        <p:spPr>
          <a:xfrm>
            <a:off x="711764" y="1850914"/>
            <a:ext cx="1769400" cy="24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274325" rIns="137150" bIns="2057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1800"/>
              <a:buFont typeface="Noto Sans Symbols"/>
              <a:buNone/>
              <a:defRPr sz="1800" b="1" i="0">
                <a:solidFill>
                  <a:srgbClr val="58595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1" name="Google Shape;281;p22"/>
          <p:cNvSpPr txBox="1">
            <a:spLocks noGrp="1"/>
          </p:cNvSpPr>
          <p:nvPr>
            <p:ph type="body" idx="2"/>
          </p:nvPr>
        </p:nvSpPr>
        <p:spPr>
          <a:xfrm>
            <a:off x="2685247" y="1850914"/>
            <a:ext cx="1769400" cy="24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274325" rIns="137150" bIns="2057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1800"/>
              <a:buFont typeface="Noto Sans Symbols"/>
              <a:buNone/>
              <a:defRPr sz="1800" b="1" i="0">
                <a:solidFill>
                  <a:srgbClr val="58595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3"/>
          </p:nvPr>
        </p:nvSpPr>
        <p:spPr>
          <a:xfrm>
            <a:off x="4658730" y="1850914"/>
            <a:ext cx="1769400" cy="24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274325" rIns="137150" bIns="2057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1800"/>
              <a:buFont typeface="Noto Sans Symbols"/>
              <a:buNone/>
              <a:defRPr sz="1800" b="1" i="0">
                <a:solidFill>
                  <a:srgbClr val="58595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4"/>
          </p:nvPr>
        </p:nvSpPr>
        <p:spPr>
          <a:xfrm>
            <a:off x="6632214" y="1850914"/>
            <a:ext cx="1769400" cy="24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274325" rIns="137150" bIns="2057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A64A"/>
              </a:buClr>
              <a:buSzPts val="1800"/>
              <a:buFont typeface="Noto Sans Symbols"/>
              <a:buNone/>
              <a:defRPr sz="1800" b="1" i="0">
                <a:solidFill>
                  <a:srgbClr val="58595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285" name="Google Shape;285;p22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286" name="Google Shape;286;p22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287" name="Google Shape;287;p22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288" name="Google Shape;288;p22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289" name="Google Shape;289;p22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290" name="Google Shape;290;p22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Slide">
  <p:cSld name="Team Slid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/>
          <p:cNvPicPr preferRelativeResize="0"/>
          <p:nvPr/>
        </p:nvPicPr>
        <p:blipFill rotWithShape="1">
          <a:blip r:embed="rId2">
            <a:alphaModFix/>
          </a:blip>
          <a:srcRect l="43514" t="6993" r="-43514" b="41599"/>
          <a:stretch/>
        </p:blipFill>
        <p:spPr>
          <a:xfrm>
            <a:off x="0" y="3040380"/>
            <a:ext cx="32781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95" name="Google Shape;295;p23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>
            <a:spLocks noGrp="1"/>
          </p:cNvSpPr>
          <p:nvPr>
            <p:ph type="pic" idx="2"/>
          </p:nvPr>
        </p:nvSpPr>
        <p:spPr>
          <a:xfrm>
            <a:off x="651510" y="1721358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23"/>
          <p:cNvSpPr>
            <a:spLocks noGrp="1"/>
          </p:cNvSpPr>
          <p:nvPr>
            <p:ph type="pic" idx="3"/>
          </p:nvPr>
        </p:nvSpPr>
        <p:spPr>
          <a:xfrm>
            <a:off x="6048756" y="1721358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23"/>
          <p:cNvSpPr>
            <a:spLocks noGrp="1"/>
          </p:cNvSpPr>
          <p:nvPr>
            <p:ph type="pic" idx="4"/>
          </p:nvPr>
        </p:nvSpPr>
        <p:spPr>
          <a:xfrm>
            <a:off x="3350133" y="1721358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23"/>
          <p:cNvSpPr txBox="1">
            <a:spLocks noGrp="1"/>
          </p:cNvSpPr>
          <p:nvPr>
            <p:ph type="body" idx="1"/>
          </p:nvPr>
        </p:nvSpPr>
        <p:spPr>
          <a:xfrm>
            <a:off x="1869703" y="166268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0" name="Google Shape;300;p23"/>
          <p:cNvSpPr txBox="1">
            <a:spLocks noGrp="1"/>
          </p:cNvSpPr>
          <p:nvPr>
            <p:ph type="body" idx="5"/>
          </p:nvPr>
        </p:nvSpPr>
        <p:spPr>
          <a:xfrm>
            <a:off x="1869702" y="1943862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body" idx="6"/>
          </p:nvPr>
        </p:nvSpPr>
        <p:spPr>
          <a:xfrm>
            <a:off x="4558035" y="166268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2" name="Google Shape;302;p23"/>
          <p:cNvSpPr txBox="1">
            <a:spLocks noGrp="1"/>
          </p:cNvSpPr>
          <p:nvPr>
            <p:ph type="body" idx="7"/>
          </p:nvPr>
        </p:nvSpPr>
        <p:spPr>
          <a:xfrm>
            <a:off x="4558034" y="1943862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body" idx="8"/>
          </p:nvPr>
        </p:nvSpPr>
        <p:spPr>
          <a:xfrm>
            <a:off x="7258571" y="166268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9"/>
          </p:nvPr>
        </p:nvSpPr>
        <p:spPr>
          <a:xfrm>
            <a:off x="7258570" y="1943862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5" name="Google Shape;305;p23"/>
          <p:cNvSpPr>
            <a:spLocks noGrp="1"/>
          </p:cNvSpPr>
          <p:nvPr>
            <p:ph type="pic" idx="13"/>
          </p:nvPr>
        </p:nvSpPr>
        <p:spPr>
          <a:xfrm>
            <a:off x="651510" y="3061060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23"/>
          <p:cNvSpPr>
            <a:spLocks noGrp="1"/>
          </p:cNvSpPr>
          <p:nvPr>
            <p:ph type="pic" idx="14"/>
          </p:nvPr>
        </p:nvSpPr>
        <p:spPr>
          <a:xfrm>
            <a:off x="6048756" y="3061060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3"/>
          <p:cNvSpPr>
            <a:spLocks noGrp="1"/>
          </p:cNvSpPr>
          <p:nvPr>
            <p:ph type="pic" idx="15"/>
          </p:nvPr>
        </p:nvSpPr>
        <p:spPr>
          <a:xfrm>
            <a:off x="3350133" y="3061060"/>
            <a:ext cx="1062900" cy="10629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23"/>
          <p:cNvSpPr txBox="1">
            <a:spLocks noGrp="1"/>
          </p:cNvSpPr>
          <p:nvPr>
            <p:ph type="body" idx="16"/>
          </p:nvPr>
        </p:nvSpPr>
        <p:spPr>
          <a:xfrm>
            <a:off x="1869703" y="3002386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body" idx="17"/>
          </p:nvPr>
        </p:nvSpPr>
        <p:spPr>
          <a:xfrm>
            <a:off x="1869702" y="328356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body" idx="18"/>
          </p:nvPr>
        </p:nvSpPr>
        <p:spPr>
          <a:xfrm>
            <a:off x="4558035" y="3002386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body" idx="19"/>
          </p:nvPr>
        </p:nvSpPr>
        <p:spPr>
          <a:xfrm>
            <a:off x="4558034" y="328356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20"/>
          </p:nvPr>
        </p:nvSpPr>
        <p:spPr>
          <a:xfrm>
            <a:off x="7258571" y="3002386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body" idx="21"/>
          </p:nvPr>
        </p:nvSpPr>
        <p:spPr>
          <a:xfrm>
            <a:off x="7258570" y="3283564"/>
            <a:ext cx="13002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314" name="Google Shape;314;p23"/>
          <p:cNvPicPr preferRelativeResize="0"/>
          <p:nvPr/>
        </p:nvPicPr>
        <p:blipFill rotWithShape="1">
          <a:blip r:embed="rId4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16" name="Google Shape;316;p23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17" name="Google Shape;317;p23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18" name="Google Shape;318;p23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319" name="Google Shape;319;p23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20" name="Google Shape;320;p23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21" name="Google Shape;321;p23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con Slide with Header">
  <p:cSld name="Icon Slide with 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4"/>
          <p:cNvPicPr preferRelativeResize="0"/>
          <p:nvPr/>
        </p:nvPicPr>
        <p:blipFill rotWithShape="1">
          <a:blip r:embed="rId2">
            <a:alphaModFix/>
          </a:blip>
          <a:srcRect l="43514" t="6993" r="-43514" b="41599"/>
          <a:stretch/>
        </p:blipFill>
        <p:spPr>
          <a:xfrm>
            <a:off x="0" y="3497580"/>
            <a:ext cx="327812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/>
          <p:nvPr/>
        </p:nvSpPr>
        <p:spPr>
          <a:xfrm>
            <a:off x="2286" y="0"/>
            <a:ext cx="9141600" cy="829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00D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26" name="Google Shape;326;p24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26" y="4574286"/>
            <a:ext cx="1507428" cy="2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4"/>
          <p:cNvSpPr>
            <a:spLocks noGrp="1"/>
          </p:cNvSpPr>
          <p:nvPr>
            <p:ph type="pic" idx="2"/>
          </p:nvPr>
        </p:nvSpPr>
        <p:spPr>
          <a:xfrm>
            <a:off x="1028700" y="1331726"/>
            <a:ext cx="962100" cy="9621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24"/>
          <p:cNvSpPr>
            <a:spLocks noGrp="1"/>
          </p:cNvSpPr>
          <p:nvPr>
            <p:ph type="pic" idx="3"/>
          </p:nvPr>
        </p:nvSpPr>
        <p:spPr>
          <a:xfrm>
            <a:off x="7051031" y="1331726"/>
            <a:ext cx="962100" cy="962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24"/>
          <p:cNvSpPr>
            <a:spLocks noGrp="1"/>
          </p:cNvSpPr>
          <p:nvPr>
            <p:ph type="pic" idx="4"/>
          </p:nvPr>
        </p:nvSpPr>
        <p:spPr>
          <a:xfrm>
            <a:off x="5060391" y="1331726"/>
            <a:ext cx="962100" cy="962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584689" y="2544138"/>
            <a:ext cx="1851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5"/>
          </p:nvPr>
        </p:nvSpPr>
        <p:spPr>
          <a:xfrm>
            <a:off x="584688" y="2863908"/>
            <a:ext cx="1851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2" name="Google Shape;332;p24"/>
          <p:cNvSpPr>
            <a:spLocks noGrp="1"/>
          </p:cNvSpPr>
          <p:nvPr>
            <p:ph type="pic" idx="6"/>
          </p:nvPr>
        </p:nvSpPr>
        <p:spPr>
          <a:xfrm>
            <a:off x="3069751" y="1331726"/>
            <a:ext cx="962100" cy="96210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Google Shape;333;p24"/>
          <p:cNvSpPr txBox="1">
            <a:spLocks noGrp="1"/>
          </p:cNvSpPr>
          <p:nvPr>
            <p:ph type="body" idx="7"/>
          </p:nvPr>
        </p:nvSpPr>
        <p:spPr>
          <a:xfrm>
            <a:off x="2595635" y="2544138"/>
            <a:ext cx="1850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body" idx="8"/>
          </p:nvPr>
        </p:nvSpPr>
        <p:spPr>
          <a:xfrm>
            <a:off x="2593404" y="2863908"/>
            <a:ext cx="1851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5" name="Google Shape;335;p24"/>
          <p:cNvSpPr txBox="1">
            <a:spLocks noGrp="1"/>
          </p:cNvSpPr>
          <p:nvPr>
            <p:ph type="body" idx="9"/>
          </p:nvPr>
        </p:nvSpPr>
        <p:spPr>
          <a:xfrm>
            <a:off x="4605112" y="2544138"/>
            <a:ext cx="1850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6" name="Google Shape;336;p24"/>
          <p:cNvSpPr txBox="1">
            <a:spLocks noGrp="1"/>
          </p:cNvSpPr>
          <p:nvPr>
            <p:ph type="body" idx="13"/>
          </p:nvPr>
        </p:nvSpPr>
        <p:spPr>
          <a:xfrm>
            <a:off x="4602120" y="2863908"/>
            <a:ext cx="1851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body" idx="14"/>
          </p:nvPr>
        </p:nvSpPr>
        <p:spPr>
          <a:xfrm>
            <a:off x="6614588" y="2544138"/>
            <a:ext cx="18501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body" idx="15"/>
          </p:nvPr>
        </p:nvSpPr>
        <p:spPr>
          <a:xfrm>
            <a:off x="6610835" y="2863908"/>
            <a:ext cx="18516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4">
            <a:alphaModFix/>
          </a:blip>
          <a:srcRect l="10" t="48500" r="47281" b="-4688"/>
          <a:stretch/>
        </p:blipFill>
        <p:spPr>
          <a:xfrm>
            <a:off x="8394192" y="-34290"/>
            <a:ext cx="822961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4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41" name="Google Shape;341;p24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42" name="Google Shape;342;p24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43" name="Google Shape;343;p24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344" name="Google Shape;344;p24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45" name="Google Shape;345;p24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46" name="Google Shape;346;p24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Dark">
  <p:cSld name="Title Only Dark">
    <p:bg>
      <p:bgPr>
        <a:solidFill>
          <a:schemeClr val="accen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319626" y="221164"/>
            <a:ext cx="8305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roxima Nova"/>
              <a:buNone/>
              <a:defRPr sz="23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49" name="Google Shape;349;p25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626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3">
            <a:alphaModFix/>
          </a:blip>
          <a:srcRect l="3" t="46362" r="45028" b="15879"/>
          <a:stretch/>
        </p:blipFill>
        <p:spPr>
          <a:xfrm>
            <a:off x="7392924" y="0"/>
            <a:ext cx="1783082" cy="12344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52" name="Google Shape;352;p25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53" name="Google Shape;353;p25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54" name="Google Shape;354;p25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355" name="Google Shape;355;p25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56" name="Google Shape;356;p25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57" name="Google Shape;357;p25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7" descr="A person showing a person something on a pape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7"/>
          <p:cNvSpPr txBox="1">
            <a:spLocks noGrp="1"/>
          </p:cNvSpPr>
          <p:nvPr>
            <p:ph type="ctrTitle"/>
          </p:nvPr>
        </p:nvSpPr>
        <p:spPr>
          <a:xfrm>
            <a:off x="418203" y="3221902"/>
            <a:ext cx="4611000" cy="12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  <a:defRPr sz="45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73" name="Google Shape;373;p27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74" name="Google Shape;374;p27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75" name="Google Shape;375;p27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376" name="Google Shape;376;p27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77" name="Google Shape;377;p27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78" name="Google Shape;378;p27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hoto Collage 1">
  <p:cSld name="Content Photo Collage 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8" descr="A collage of peop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8"/>
          <p:cNvSpPr txBox="1">
            <a:spLocks noGrp="1"/>
          </p:cNvSpPr>
          <p:nvPr>
            <p:ph type="title"/>
          </p:nvPr>
        </p:nvSpPr>
        <p:spPr>
          <a:xfrm>
            <a:off x="317021" y="418605"/>
            <a:ext cx="33285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8"/>
          <p:cNvSpPr txBox="1">
            <a:spLocks noGrp="1"/>
          </p:cNvSpPr>
          <p:nvPr>
            <p:ph type="body" idx="1"/>
          </p:nvPr>
        </p:nvSpPr>
        <p:spPr>
          <a:xfrm>
            <a:off x="317021" y="2105525"/>
            <a:ext cx="3328500" cy="2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83" name="Google Shape;383;p2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21" y="4453313"/>
            <a:ext cx="2290762" cy="4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8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85" name="Google Shape;385;p28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86" name="Google Shape;386;p28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87" name="Google Shape;387;p28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388" name="Google Shape;388;p28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389" name="Google Shape;389;p28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390" name="Google Shape;390;p28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Picture">
  <p:cSld name="Content &amp; Picture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>
            <a:spLocks noGrp="1"/>
          </p:cNvSpPr>
          <p:nvPr>
            <p:ph type="pic" idx="2"/>
          </p:nvPr>
        </p:nvSpPr>
        <p:spPr>
          <a:xfrm>
            <a:off x="3887391" y="336947"/>
            <a:ext cx="4939500" cy="38499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29"/>
          <p:cNvSpPr txBox="1">
            <a:spLocks noGrp="1"/>
          </p:cNvSpPr>
          <p:nvPr>
            <p:ph type="sldNum" idx="12"/>
          </p:nvPr>
        </p:nvSpPr>
        <p:spPr>
          <a:xfrm>
            <a:off x="6787403" y="464031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/>
          </p:nvPr>
        </p:nvSpPr>
        <p:spPr>
          <a:xfrm>
            <a:off x="317021" y="336947"/>
            <a:ext cx="332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29"/>
          <p:cNvSpPr txBox="1">
            <a:spLocks noGrp="1"/>
          </p:cNvSpPr>
          <p:nvPr>
            <p:ph type="body" idx="1"/>
          </p:nvPr>
        </p:nvSpPr>
        <p:spPr>
          <a:xfrm>
            <a:off x="317021" y="1768642"/>
            <a:ext cx="3328500" cy="24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97" name="Google Shape;397;p29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98" name="Google Shape;398;p29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99" name="Google Shape;399;p29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400" name="Google Shape;400;p29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401" name="Google Shape;401;p29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402" name="Google Shape;402;p29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6pPr>
            <a:lvl7pPr marL="3200400" lvl="6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7pPr>
            <a:lvl8pPr marL="3657600" lvl="7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rtl="0"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>
            <a:lvl1pPr marL="457200" marR="0" lvl="0" indent="-22860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5">
  <p:cSld name="Title Slide 5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511338" y="1412748"/>
            <a:ext cx="3334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171242"/>
              </a:buClr>
              <a:buSzPts val="2900"/>
              <a:buFont typeface="Proxima Nova"/>
              <a:buNone/>
              <a:defRPr sz="29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511338" y="2843442"/>
            <a:ext cx="33345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l="36282" r="13703"/>
          <a:stretch/>
        </p:blipFill>
        <p:spPr>
          <a:xfrm>
            <a:off x="4572000" y="0"/>
            <a:ext cx="45742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37" name="Google Shape;37;p4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38" name="Google Shape;38;p4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39" name="Google Shape;39;p4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40" name="Google Shape;40;p4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41" name="Google Shape;41;p4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42" name="Google Shape;42;p4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">
  <p:cSld name="Caption 1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>
            <a:lvl1pPr marL="457200" marR="0" lvl="0" indent="-22860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500"/>
              <a:buFont typeface="Proxima Nova"/>
              <a:buNone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6">
  <p:cSld name="Title Slide 6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511338" y="1412748"/>
            <a:ext cx="3334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171242"/>
              </a:buClr>
              <a:buSzPts val="2900"/>
              <a:buFont typeface="Proxima Nova"/>
              <a:buNone/>
              <a:defRPr sz="29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511338" y="2843442"/>
            <a:ext cx="33345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 l="36281" r="13706"/>
          <a:stretch/>
        </p:blipFill>
        <p:spPr>
          <a:xfrm>
            <a:off x="4572000" y="0"/>
            <a:ext cx="45742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48" name="Google Shape;48;p5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49" name="Google Shape;49;p5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50" name="Google Shape;50;p5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51" name="Google Shape;51;p5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52" name="Google Shape;52;p5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53" name="Google Shape;53;p5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ustom">
  <p:cSld name="Title Slide 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511338" y="1412748"/>
            <a:ext cx="3334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rgbClr val="171242"/>
              </a:buClr>
              <a:buSzPts val="2900"/>
              <a:buFont typeface="Proxima Nova"/>
              <a:buNone/>
              <a:defRPr sz="2900"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511338" y="2843442"/>
            <a:ext cx="3334500" cy="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rgbClr val="17124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4400" cy="5143500"/>
          </a:xfrm>
          <a:prstGeom prst="rect">
            <a:avLst/>
          </a:prstGeom>
          <a:solidFill>
            <a:srgbClr val="000000">
              <a:alpha val="20392"/>
            </a:srgbClr>
          </a:solidFill>
          <a:ln>
            <a:noFill/>
          </a:ln>
        </p:spPr>
      </p:sp>
      <p:sp>
        <p:nvSpPr>
          <p:cNvPr id="58" name="Google Shape;58;p6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59" name="Google Shape;59;p6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60" name="Google Shape;60;p6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61" name="Google Shape;61;p6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62" name="Google Shape;62;p6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63" name="Google Shape;63;p6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64" name="Google Shape;64;p6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 descr="A person and person sitting on a bench in front of a green wall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l="3726" t="6823" r="12731" b="23085"/>
          <a:stretch/>
        </p:blipFill>
        <p:spPr>
          <a:xfrm>
            <a:off x="2286" y="0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ctrTitle"/>
          </p:nvPr>
        </p:nvSpPr>
        <p:spPr>
          <a:xfrm>
            <a:off x="511337" y="1920129"/>
            <a:ext cx="32763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1842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Proxima Nova"/>
              <a:buNone/>
              <a:defRPr sz="29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511337" y="3449574"/>
            <a:ext cx="3276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70" name="Google Shape;70;p7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71" name="Google Shape;71;p7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72" name="Google Shape;72;p7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73" name="Google Shape;73;p7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74" name="Google Shape;74;p7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75" name="Google Shape;75;p7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hoto Collage">
  <p:cSld name="Divider with Photo Coll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511331" y="1163306"/>
            <a:ext cx="996900" cy="87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8" descr="A collage of peop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 txBox="1">
            <a:spLocks noGrp="1"/>
          </p:cNvSpPr>
          <p:nvPr>
            <p:ph type="ctrTitle"/>
          </p:nvPr>
        </p:nvSpPr>
        <p:spPr>
          <a:xfrm>
            <a:off x="511337" y="2221992"/>
            <a:ext cx="32763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roxima Nova"/>
              <a:buNone/>
              <a:defRPr sz="27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11337" y="3449574"/>
            <a:ext cx="32763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82" name="Google Shape;82;p8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83" name="Google Shape;83;p8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84" name="Google Shape;84;p8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85" name="Google Shape;85;p8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86" name="Google Shape;86;p8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87" name="Google Shape;87;p8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9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44415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roxima Nova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645" y="4427621"/>
            <a:ext cx="1819331" cy="3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93" name="Google Shape;93;p9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94" name="Google Shape;94;p9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95" name="Google Shape;95;p9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96" name="Google Shape;96;p9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97" name="Google Shape;97;p9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98" name="Google Shape;98;p9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0" descr="A picture containing 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389965" y="301751"/>
            <a:ext cx="83409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764" y="4574286"/>
            <a:ext cx="1501902" cy="27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259243" y="1312069"/>
            <a:ext cx="5551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2"/>
          </p:nvPr>
        </p:nvSpPr>
        <p:spPr>
          <a:xfrm>
            <a:off x="1259243" y="1959586"/>
            <a:ext cx="5551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3"/>
          </p:nvPr>
        </p:nvSpPr>
        <p:spPr>
          <a:xfrm>
            <a:off x="1253644" y="2607103"/>
            <a:ext cx="5551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body" idx="4"/>
          </p:nvPr>
        </p:nvSpPr>
        <p:spPr>
          <a:xfrm>
            <a:off x="1253644" y="3254620"/>
            <a:ext cx="5551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5"/>
          </p:nvPr>
        </p:nvSpPr>
        <p:spPr>
          <a:xfrm>
            <a:off x="1253644" y="3902138"/>
            <a:ext cx="55518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0" y="-853440"/>
            <a:ext cx="716400" cy="716400"/>
          </a:xfrm>
          <a:prstGeom prst="rect">
            <a:avLst/>
          </a:prstGeom>
          <a:solidFill>
            <a:srgbClr val="1612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#161242</a:t>
            </a:r>
            <a:endParaRPr sz="1100"/>
          </a:p>
        </p:txBody>
      </p:sp>
      <p:sp>
        <p:nvSpPr>
          <p:cNvPr id="109" name="Google Shape;109;p10"/>
          <p:cNvSpPr/>
          <p:nvPr/>
        </p:nvSpPr>
        <p:spPr>
          <a:xfrm>
            <a:off x="784860" y="-853440"/>
            <a:ext cx="716400" cy="716400"/>
          </a:xfrm>
          <a:prstGeom prst="rect">
            <a:avLst/>
          </a:prstGeom>
          <a:solidFill>
            <a:srgbClr val="1FAA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#1FAA4A</a:t>
            </a:r>
            <a:endParaRPr sz="1100"/>
          </a:p>
        </p:txBody>
      </p:sp>
      <p:sp>
        <p:nvSpPr>
          <p:cNvPr id="110" name="Google Shape;110;p10"/>
          <p:cNvSpPr/>
          <p:nvPr/>
        </p:nvSpPr>
        <p:spPr>
          <a:xfrm>
            <a:off x="1569720" y="-853440"/>
            <a:ext cx="716400" cy="7164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b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#58595B</a:t>
            </a:r>
            <a:endParaRPr sz="1100"/>
          </a:p>
        </p:txBody>
      </p:sp>
      <p:sp>
        <p:nvSpPr>
          <p:cNvPr id="111" name="Google Shape;111;p10"/>
          <p:cNvSpPr/>
          <p:nvPr/>
        </p:nvSpPr>
        <p:spPr>
          <a:xfrm>
            <a:off x="6810935" y="-853440"/>
            <a:ext cx="716400" cy="716400"/>
          </a:xfrm>
          <a:prstGeom prst="rect">
            <a:avLst/>
          </a:prstGeom>
          <a:solidFill>
            <a:srgbClr val="0070A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112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#0070AD</a:t>
            </a:r>
            <a:endParaRPr sz="1100"/>
          </a:p>
        </p:txBody>
      </p:sp>
      <p:sp>
        <p:nvSpPr>
          <p:cNvPr id="112" name="Google Shape;112;p10"/>
          <p:cNvSpPr/>
          <p:nvPr/>
        </p:nvSpPr>
        <p:spPr>
          <a:xfrm>
            <a:off x="7619327" y="-853440"/>
            <a:ext cx="716400" cy="716400"/>
          </a:xfrm>
          <a:prstGeom prst="rect">
            <a:avLst/>
          </a:prstGeom>
          <a:solidFill>
            <a:srgbClr val="0D8A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138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#0D8A7D</a:t>
            </a:r>
            <a:endParaRPr sz="1100"/>
          </a:p>
        </p:txBody>
      </p:sp>
      <p:sp>
        <p:nvSpPr>
          <p:cNvPr id="113" name="Google Shape;113;p10"/>
          <p:cNvSpPr/>
          <p:nvPr/>
        </p:nvSpPr>
        <p:spPr>
          <a:xfrm>
            <a:off x="8427720" y="-853440"/>
            <a:ext cx="716400" cy="71640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204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#9FCC3B</a:t>
            </a:r>
            <a:endParaRPr sz="1100"/>
          </a:p>
        </p:txBody>
      </p:sp>
      <p:sp>
        <p:nvSpPr>
          <p:cNvPr id="114" name="Google Shape;114;p10"/>
          <p:cNvSpPr/>
          <p:nvPr/>
        </p:nvSpPr>
        <p:spPr>
          <a:xfrm>
            <a:off x="2359286" y="-853440"/>
            <a:ext cx="716400" cy="71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255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58595B"/>
                </a:solidFill>
                <a:latin typeface="Calibri"/>
                <a:ea typeface="Calibri"/>
                <a:cs typeface="Calibri"/>
                <a:sym typeface="Calibri"/>
              </a:rPr>
              <a:t>#FFFFFF</a:t>
            </a:r>
            <a:endParaRPr sz="11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75665" y="223418"/>
            <a:ext cx="8569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75665" y="1318792"/>
            <a:ext cx="8569200" cy="29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87403" y="464031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889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A picture containing text, sign, outdoor&#10;&#10;Description automatically generated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75665" y="4452843"/>
            <a:ext cx="2473138" cy="4613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hyperlink" Target="http://drive.google.com/file/d/19Qvt71Ldq67TEcbNX98_7G-mW3oz4Ij5/vie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3" title="[Bilingual Spanish_Eng] SEL Survey Instructions__One Survey - Audio Recording_E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2756" y="4699744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3"/>
          <p:cNvSpPr txBox="1">
            <a:spLocks noGrp="1"/>
          </p:cNvSpPr>
          <p:nvPr>
            <p:ph type="title"/>
          </p:nvPr>
        </p:nvSpPr>
        <p:spPr>
          <a:xfrm>
            <a:off x="324071" y="771380"/>
            <a:ext cx="3328500" cy="11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/>
              <a:t>Cómo completar las encuestas para alumnos en línea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400" b="0" i="1"/>
              <a:t>How to Take Online Student Surveys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"/>
          <p:cNvSpPr txBox="1"/>
          <p:nvPr/>
        </p:nvSpPr>
        <p:spPr>
          <a:xfrm>
            <a:off x="312801" y="53584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rme"/>
              <a:buNone/>
            </a:pPr>
            <a:r>
              <a:rPr lang="en" sz="2400" b="1" dirty="0">
                <a:solidFill>
                  <a:srgbClr val="006DB0"/>
                </a:solidFill>
                <a:latin typeface="Proxima Nova"/>
                <a:ea typeface="Proxima Nova"/>
                <a:cs typeface="Proxima Nova"/>
                <a:sym typeface="Proxima Nova"/>
              </a:rPr>
              <a:t>La encuesta de hoy</a:t>
            </a:r>
            <a:endParaRPr sz="1100" dirty="0">
              <a:solidFill>
                <a:srgbClr val="006DB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Today’s Survey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rme"/>
              <a:buNone/>
            </a:pPr>
            <a:endParaRPr sz="2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rme"/>
              <a:buNone/>
            </a:pPr>
            <a:endParaRPr sz="2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34"/>
          <p:cNvSpPr txBox="1">
            <a:spLocks noGrp="1"/>
          </p:cNvSpPr>
          <p:nvPr>
            <p:ph type="body" idx="1"/>
          </p:nvPr>
        </p:nvSpPr>
        <p:spPr>
          <a:xfrm>
            <a:off x="276130" y="924286"/>
            <a:ext cx="8591699" cy="374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1200" b="1" dirty="0">
              <a:solidFill>
                <a:srgbClr val="C63442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B0"/>
              </a:buClr>
              <a:buSzPts val="1800"/>
            </a:pPr>
            <a:r>
              <a:rPr lang="en" sz="1050" b="1" i="0" u="none" dirty="0">
                <a:solidFill>
                  <a:srgbClr val="006DB0"/>
                </a:solidFill>
              </a:rPr>
              <a:t>Para brindarte mejor apoyo, tu escuela y los maestros quieren hacerte algunas preguntas sobre tu escuela y sobre ti.</a:t>
            </a:r>
            <a:endParaRPr sz="1050" b="1" dirty="0">
              <a:solidFill>
                <a:srgbClr val="006DB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050" i="1" dirty="0">
                <a:solidFill>
                  <a:schemeClr val="dk1"/>
                </a:solidFill>
              </a:rPr>
              <a:t>To better support you, your school and teachers would like to ask you some questions about your school and about yourself. 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050" i="1" dirty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B0"/>
              </a:buClr>
              <a:buSzPts val="1800"/>
            </a:pPr>
            <a:r>
              <a:rPr lang="en" sz="1050" b="1" i="0" u="none" dirty="0">
                <a:solidFill>
                  <a:srgbClr val="006DB0"/>
                </a:solidFill>
              </a:rPr>
              <a:t>Nos gustaría saber más sobre ti. Estas encuestas van a ayudar a tus maestros y a las escuelas a brindarte la mejor educación posible.</a:t>
            </a:r>
            <a:endParaRPr sz="1050" b="1" dirty="0">
              <a:solidFill>
                <a:srgbClr val="006DB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sz="1050" i="1" dirty="0">
                <a:solidFill>
                  <a:srgbClr val="000000"/>
                </a:solidFill>
              </a:rPr>
              <a:t>We would like to learn more about you! These surveys will help your teachers and schools provide you with the best education possible.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" sz="1050" i="1" dirty="0">
              <a:solidFill>
                <a:srgbClr val="000000"/>
              </a:solidFill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B0"/>
              </a:buClr>
              <a:buSzPts val="1500"/>
            </a:pPr>
            <a:r>
              <a:rPr lang="en-US" sz="1050" b="1" i="0" u="none" dirty="0">
                <a:solidFill>
                  <a:srgbClr val="006DB0"/>
                </a:solidFill>
              </a:rPr>
              <a:t>Solo </a:t>
            </a:r>
            <a:r>
              <a:rPr lang="en-US" sz="1050" b="1" i="0" u="none" dirty="0" err="1">
                <a:solidFill>
                  <a:srgbClr val="006DB0"/>
                </a:solidFill>
              </a:rPr>
              <a:t>tus</a:t>
            </a:r>
            <a:r>
              <a:rPr lang="en-US" sz="1050" b="1" i="0" u="none" dirty="0">
                <a:solidFill>
                  <a:srgbClr val="006DB0"/>
                </a:solidFill>
              </a:rPr>
              <a:t> maestros y </a:t>
            </a:r>
            <a:r>
              <a:rPr lang="en-US" sz="1050" b="1" i="0" u="none" dirty="0" err="1">
                <a:solidFill>
                  <a:srgbClr val="006DB0"/>
                </a:solidFill>
              </a:rPr>
              <a:t>los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directores</a:t>
            </a:r>
            <a:r>
              <a:rPr lang="en-US" sz="1050" b="1" i="0" u="none" dirty="0">
                <a:solidFill>
                  <a:srgbClr val="006DB0"/>
                </a:solidFill>
              </a:rPr>
              <a:t> de la </a:t>
            </a:r>
            <a:r>
              <a:rPr lang="en-US" sz="1050" b="1" i="0" u="none" dirty="0" err="1">
                <a:solidFill>
                  <a:srgbClr val="006DB0"/>
                </a:solidFill>
              </a:rPr>
              <a:t>escuela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podrán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ver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tus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respuestas</a:t>
            </a:r>
            <a:r>
              <a:rPr lang="en-US" sz="1050" b="1" i="0" u="none" dirty="0">
                <a:solidFill>
                  <a:srgbClr val="006DB0"/>
                </a:solidFill>
              </a:rPr>
              <a:t>, y </a:t>
            </a:r>
            <a:r>
              <a:rPr lang="en-US" sz="1050" b="1" i="0" u="none" dirty="0" err="1">
                <a:solidFill>
                  <a:srgbClr val="006DB0"/>
                </a:solidFill>
              </a:rPr>
              <a:t>estas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respuestas</a:t>
            </a:r>
            <a:r>
              <a:rPr lang="en-US" sz="1050" b="1" i="0" u="none" dirty="0">
                <a:solidFill>
                  <a:srgbClr val="006DB0"/>
                </a:solidFill>
              </a:rPr>
              <a:t> no se van a usar </a:t>
            </a:r>
            <a:r>
              <a:rPr lang="en-US" sz="1050" b="1" i="0" u="none" dirty="0" err="1">
                <a:solidFill>
                  <a:srgbClr val="006DB0"/>
                </a:solidFill>
              </a:rPr>
              <a:t>como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calificaciones</a:t>
            </a:r>
            <a:r>
              <a:rPr lang="en-US" sz="1050" b="1" i="0" u="none" dirty="0">
                <a:solidFill>
                  <a:srgbClr val="006DB0"/>
                </a:solidFill>
              </a:rPr>
              <a:t> de </a:t>
            </a:r>
            <a:r>
              <a:rPr lang="en-US" sz="1050" b="1" i="0" u="none" dirty="0" err="1">
                <a:solidFill>
                  <a:srgbClr val="006DB0"/>
                </a:solidFill>
              </a:rPr>
              <a:t>clase</a:t>
            </a:r>
            <a:r>
              <a:rPr lang="en-US" sz="1050" b="1" i="0" u="none" dirty="0">
                <a:solidFill>
                  <a:srgbClr val="006DB0"/>
                </a:solidFill>
              </a:rPr>
              <a:t>.</a:t>
            </a:r>
            <a:endParaRPr lang="en-US" sz="1050" b="1" dirty="0">
              <a:solidFill>
                <a:srgbClr val="006DB0"/>
              </a:solidFill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en-US" sz="1050" i="1" dirty="0">
                <a:solidFill>
                  <a:schemeClr val="dk1"/>
                </a:solidFill>
              </a:rPr>
              <a:t>Only your teachers and school leaders will be able to see your responses, and these responses will not be used as class grades. </a:t>
            </a: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lang="en-US" sz="1050" i="1" dirty="0">
              <a:solidFill>
                <a:schemeClr val="dk1"/>
              </a:solidFill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B0"/>
              </a:buClr>
              <a:buSzPts val="1500"/>
            </a:pPr>
            <a:r>
              <a:rPr lang="en-US" sz="1050" b="1" i="0" u="none" dirty="0" err="1">
                <a:solidFill>
                  <a:srgbClr val="006DB0"/>
                </a:solidFill>
              </a:rPr>
              <a:t>Queremos</a:t>
            </a:r>
            <a:r>
              <a:rPr lang="en-US" sz="1050" b="1" i="0" u="none" dirty="0">
                <a:solidFill>
                  <a:srgbClr val="006DB0"/>
                </a:solidFill>
              </a:rPr>
              <a:t> que </a:t>
            </a:r>
            <a:r>
              <a:rPr lang="en-US" sz="1050" b="1" i="0" u="none" dirty="0" err="1">
                <a:solidFill>
                  <a:srgbClr val="006DB0"/>
                </a:solidFill>
              </a:rPr>
              <a:t>respondas</a:t>
            </a:r>
            <a:r>
              <a:rPr lang="en-US" sz="1050" b="1" i="0" u="none" dirty="0">
                <a:solidFill>
                  <a:srgbClr val="006DB0"/>
                </a:solidFill>
              </a:rPr>
              <a:t> con </a:t>
            </a:r>
            <a:r>
              <a:rPr lang="en-US" sz="1050" b="1" i="0" u="none" dirty="0" err="1">
                <a:solidFill>
                  <a:srgbClr val="006DB0"/>
                </a:solidFill>
              </a:rPr>
              <a:t>honestidad</a:t>
            </a:r>
            <a:r>
              <a:rPr lang="en-US" sz="1050" b="1" i="0" u="none" dirty="0">
                <a:solidFill>
                  <a:srgbClr val="006DB0"/>
                </a:solidFill>
              </a:rPr>
              <a:t>; ¡no hay </a:t>
            </a:r>
            <a:r>
              <a:rPr lang="en-US" sz="1050" b="1" i="0" u="none" dirty="0" err="1">
                <a:solidFill>
                  <a:srgbClr val="006DB0"/>
                </a:solidFill>
              </a:rPr>
              <a:t>respuestas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correctas</a:t>
            </a:r>
            <a:r>
              <a:rPr lang="en-US" sz="1050" b="1" i="0" u="none" dirty="0">
                <a:solidFill>
                  <a:srgbClr val="006DB0"/>
                </a:solidFill>
              </a:rPr>
              <a:t> o </a:t>
            </a:r>
            <a:r>
              <a:rPr lang="en-US" sz="1050" b="1" i="0" u="none" dirty="0" err="1">
                <a:solidFill>
                  <a:srgbClr val="006DB0"/>
                </a:solidFill>
              </a:rPr>
              <a:t>incorrectas</a:t>
            </a:r>
            <a:r>
              <a:rPr lang="en-US" sz="1050" b="1" i="0" u="none" dirty="0">
                <a:solidFill>
                  <a:srgbClr val="006DB0"/>
                </a:solidFill>
              </a:rPr>
              <a:t>!</a:t>
            </a:r>
            <a:endParaRPr lang="en-US" sz="1050" b="1" dirty="0">
              <a:solidFill>
                <a:srgbClr val="006DB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050" i="1" dirty="0">
                <a:solidFill>
                  <a:srgbClr val="000000"/>
                </a:solidFill>
              </a:rPr>
              <a:t>We want you to respond honestly—there are no right or wrong answers!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050" i="1" dirty="0">
              <a:solidFill>
                <a:srgbClr val="0000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DB0"/>
              </a:buClr>
              <a:buSzPts val="1800"/>
            </a:pPr>
            <a:r>
              <a:rPr lang="en-US" sz="1050" b="1" i="0" u="none" dirty="0">
                <a:solidFill>
                  <a:srgbClr val="006DB0"/>
                </a:solidFill>
              </a:rPr>
              <a:t>Tu </a:t>
            </a:r>
            <a:r>
              <a:rPr lang="en-US" sz="1050" b="1" i="0" u="none" dirty="0" err="1">
                <a:solidFill>
                  <a:srgbClr val="006DB0"/>
                </a:solidFill>
              </a:rPr>
              <a:t>voz</a:t>
            </a:r>
            <a:r>
              <a:rPr lang="en-US" sz="1050" b="1" i="0" u="none" dirty="0">
                <a:solidFill>
                  <a:srgbClr val="006DB0"/>
                </a:solidFill>
              </a:rPr>
              <a:t> es </a:t>
            </a:r>
            <a:r>
              <a:rPr lang="en-US" sz="1050" b="1" i="0" u="none" dirty="0" err="1">
                <a:solidFill>
                  <a:srgbClr val="006DB0"/>
                </a:solidFill>
              </a:rPr>
              <a:t>importante</a:t>
            </a:r>
            <a:r>
              <a:rPr lang="en-US" sz="1050" b="1" i="0" u="none" dirty="0">
                <a:solidFill>
                  <a:srgbClr val="006DB0"/>
                </a:solidFill>
              </a:rPr>
              <a:t>, </a:t>
            </a:r>
            <a:r>
              <a:rPr lang="en-US" sz="1050" b="1" i="0" u="none" dirty="0" err="1">
                <a:solidFill>
                  <a:srgbClr val="006DB0"/>
                </a:solidFill>
              </a:rPr>
              <a:t>así</a:t>
            </a:r>
            <a:r>
              <a:rPr lang="en-US" sz="1050" b="1" i="0" u="none" dirty="0">
                <a:solidFill>
                  <a:srgbClr val="006DB0"/>
                </a:solidFill>
              </a:rPr>
              <a:t> que gracias </a:t>
            </a:r>
            <a:r>
              <a:rPr lang="en-US" sz="1050" b="1" i="0" u="none" dirty="0" err="1">
                <a:solidFill>
                  <a:srgbClr val="006DB0"/>
                </a:solidFill>
              </a:rPr>
              <a:t>por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compartir</a:t>
            </a:r>
            <a:r>
              <a:rPr lang="en-US" sz="1050" b="1" i="0" u="none" dirty="0">
                <a:solidFill>
                  <a:srgbClr val="006DB0"/>
                </a:solidFill>
              </a:rPr>
              <a:t> con </a:t>
            </a:r>
            <a:r>
              <a:rPr lang="en-US" sz="1050" b="1" i="0" u="none" dirty="0" err="1">
                <a:solidFill>
                  <a:srgbClr val="006DB0"/>
                </a:solidFill>
              </a:rPr>
              <a:t>nosotros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tus</a:t>
            </a:r>
            <a:r>
              <a:rPr lang="en-US" sz="1050" b="1" i="0" u="none" dirty="0">
                <a:solidFill>
                  <a:srgbClr val="006DB0"/>
                </a:solidFill>
              </a:rPr>
              <a:t> </a:t>
            </a:r>
            <a:r>
              <a:rPr lang="en-US" sz="1050" b="1" i="0" u="none" dirty="0" err="1">
                <a:solidFill>
                  <a:srgbClr val="006DB0"/>
                </a:solidFill>
              </a:rPr>
              <a:t>pensamientos</a:t>
            </a:r>
            <a:r>
              <a:rPr lang="en-US" sz="1050" b="1" i="0" u="none" dirty="0">
                <a:solidFill>
                  <a:srgbClr val="006DB0"/>
                </a:solidFill>
              </a:rPr>
              <a:t> y </a:t>
            </a:r>
            <a:r>
              <a:rPr lang="en-US" sz="1050" b="1" i="0" u="none" dirty="0" err="1">
                <a:solidFill>
                  <a:srgbClr val="006DB0"/>
                </a:solidFill>
              </a:rPr>
              <a:t>experiencias</a:t>
            </a:r>
            <a:r>
              <a:rPr lang="en-US" sz="1050" b="1" i="0" u="none" dirty="0">
                <a:solidFill>
                  <a:srgbClr val="006DB0"/>
                </a:solidFill>
              </a:rPr>
              <a:t>.</a:t>
            </a:r>
            <a:endParaRPr lang="en-US" sz="1050" b="1" dirty="0">
              <a:solidFill>
                <a:srgbClr val="006DB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050" i="1" dirty="0">
                <a:solidFill>
                  <a:srgbClr val="000000"/>
                </a:solidFill>
              </a:rPr>
              <a:t>Your voice is important, so thank you for sharing about your thoughts and experiences.</a:t>
            </a:r>
            <a:endParaRPr lang="en-US" sz="1050" dirty="0">
              <a:solidFill>
                <a:srgbClr val="0000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" sz="1000" i="1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endParaRPr lang="en" sz="1000" i="1" dirty="0">
              <a:solidFill>
                <a:srgbClr val="000000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000" dirty="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dirty="0">
              <a:solidFill>
                <a:srgbClr val="282C3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dirty="0">
              <a:solidFill>
                <a:srgbClr val="282C3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b="1" dirty="0">
              <a:solidFill>
                <a:srgbClr val="282C3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b="1" dirty="0">
              <a:solidFill>
                <a:srgbClr val="282C31"/>
              </a:solidFill>
            </a:endParaRPr>
          </a:p>
        </p:txBody>
      </p:sp>
      <p:cxnSp>
        <p:nvCxnSpPr>
          <p:cNvPr id="423" name="Google Shape;423;p34"/>
          <p:cNvCxnSpPr/>
          <p:nvPr/>
        </p:nvCxnSpPr>
        <p:spPr>
          <a:xfrm>
            <a:off x="276131" y="924286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1;p213">
            <a:extLst>
              <a:ext uri="{FF2B5EF4-FFF2-40B4-BE49-F238E27FC236}">
                <a16:creationId xmlns:a16="http://schemas.microsoft.com/office/drawing/2014/main" id="{734F151A-24BD-F68D-54CA-88330AFF5397}"/>
              </a:ext>
            </a:extLst>
          </p:cNvPr>
          <p:cNvSpPr txBox="1">
            <a:spLocks/>
          </p:cNvSpPr>
          <p:nvPr/>
        </p:nvSpPr>
        <p:spPr>
          <a:xfrm>
            <a:off x="53126" y="607574"/>
            <a:ext cx="1638317" cy="89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endParaRPr lang="en-US" sz="22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r>
              <a:rPr lang="en-US" sz="1000" i="1" dirty="0">
                <a:solidFill>
                  <a:schemeClr val="accent1"/>
                </a:solidFill>
              </a:rPr>
              <a:t>To access your surveys: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r>
              <a:rPr lang="en-US" sz="1000" i="1" dirty="0">
                <a:solidFill>
                  <a:schemeClr val="accent1"/>
                </a:solidFill>
              </a:rPr>
              <a:t>Go to your school’s </a:t>
            </a:r>
            <a:r>
              <a:rPr lang="en-US" sz="1000" i="1" dirty="0" err="1">
                <a:solidFill>
                  <a:schemeClr val="accent1"/>
                </a:solidFill>
              </a:rPr>
              <a:t>Quicklinks</a:t>
            </a:r>
            <a:endParaRPr lang="en-US" sz="1000" i="1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500"/>
              <a:buFont typeface="Arial"/>
              <a:buNone/>
            </a:pPr>
            <a:br>
              <a:rPr lang="en-US" sz="3400" dirty="0">
                <a:solidFill>
                  <a:srgbClr val="282C31"/>
                </a:solidFill>
              </a:rPr>
            </a:br>
            <a:endParaRPr lang="en-US" sz="3400" dirty="0">
              <a:solidFill>
                <a:srgbClr val="282C3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sz="1400" dirty="0">
              <a:solidFill>
                <a:srgbClr val="282C3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sz="1400" dirty="0">
              <a:solidFill>
                <a:srgbClr val="282C3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sz="2000" b="1" dirty="0">
              <a:solidFill>
                <a:srgbClr val="282C31"/>
              </a:solidFill>
            </a:endParaRPr>
          </a:p>
        </p:txBody>
      </p:sp>
      <p:sp>
        <p:nvSpPr>
          <p:cNvPr id="19" name="Google Shape;449;p38">
            <a:extLst>
              <a:ext uri="{FF2B5EF4-FFF2-40B4-BE49-F238E27FC236}">
                <a16:creationId xmlns:a16="http://schemas.microsoft.com/office/drawing/2014/main" id="{C69077DC-DB61-F390-FD30-F41887E3E4A9}"/>
              </a:ext>
            </a:extLst>
          </p:cNvPr>
          <p:cNvSpPr txBox="1">
            <a:spLocks/>
          </p:cNvSpPr>
          <p:nvPr/>
        </p:nvSpPr>
        <p:spPr>
          <a:xfrm>
            <a:off x="53126" y="2069071"/>
            <a:ext cx="1524681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</a:pPr>
            <a:r>
              <a:rPr lang="es-ES" sz="1000" dirty="0">
                <a:solidFill>
                  <a:srgbClr val="006DB0"/>
                </a:solidFill>
              </a:rPr>
              <a:t>Ingresa tu código de acceso, que es tu </a:t>
            </a:r>
            <a:r>
              <a:rPr lang="es-ES" sz="1000" dirty="0">
                <a:solidFill>
                  <a:srgbClr val="006DB0"/>
                </a:solidFill>
                <a:highlight>
                  <a:srgbClr val="FFFF00"/>
                </a:highlight>
              </a:rPr>
              <a:t>ID de estudiante</a:t>
            </a:r>
            <a:endParaRPr lang="es-ES" sz="1000" dirty="0">
              <a:solidFill>
                <a:srgbClr val="006DB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</a:pPr>
            <a:endParaRPr lang="es-ES" sz="1000" i="1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</a:pPr>
            <a:r>
              <a:rPr lang="es-ES" sz="1000" i="1" dirty="0" err="1">
                <a:solidFill>
                  <a:schemeClr val="dk1"/>
                </a:solidFill>
              </a:rPr>
              <a:t>Enter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</a:rPr>
              <a:t>your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</a:rPr>
              <a:t>access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</a:rPr>
              <a:t>code</a:t>
            </a:r>
            <a:r>
              <a:rPr lang="es-ES" sz="1000" i="1" dirty="0">
                <a:solidFill>
                  <a:schemeClr val="dk1"/>
                </a:solidFill>
              </a:rPr>
              <a:t>, </a:t>
            </a:r>
            <a:r>
              <a:rPr lang="es-ES" sz="1000" i="1" dirty="0" err="1">
                <a:solidFill>
                  <a:schemeClr val="dk1"/>
                </a:solidFill>
              </a:rPr>
              <a:t>which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</a:rPr>
              <a:t>is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</a:rPr>
              <a:t>your</a:t>
            </a:r>
            <a:r>
              <a:rPr lang="es-ES" sz="1000" i="1" dirty="0">
                <a:solidFill>
                  <a:schemeClr val="dk1"/>
                </a:solidFill>
              </a:rPr>
              <a:t> </a:t>
            </a:r>
            <a:r>
              <a:rPr lang="es-ES" sz="1000" i="1" dirty="0" err="1">
                <a:solidFill>
                  <a:schemeClr val="dk1"/>
                </a:solidFill>
                <a:highlight>
                  <a:srgbClr val="FFFF00"/>
                </a:highlight>
              </a:rPr>
              <a:t>student</a:t>
            </a:r>
            <a:r>
              <a:rPr lang="es-ES" sz="1000" i="1" dirty="0">
                <a:solidFill>
                  <a:schemeClr val="dk1"/>
                </a:solidFill>
                <a:highlight>
                  <a:srgbClr val="FFFF00"/>
                </a:highlight>
              </a:rPr>
              <a:t> ID </a:t>
            </a:r>
            <a:endParaRPr lang="es-ES" sz="1000" i="1" dirty="0">
              <a:solidFill>
                <a:srgbClr val="282C31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500"/>
              <a:buFont typeface="Arial"/>
              <a:buNone/>
            </a:pPr>
            <a:endParaRPr lang="es-ES" sz="3000" b="1" dirty="0">
              <a:solidFill>
                <a:srgbClr val="282C3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500"/>
              <a:buFont typeface="Arial"/>
              <a:buNone/>
            </a:pPr>
            <a:br>
              <a:rPr lang="es-ES" sz="1700" dirty="0">
                <a:solidFill>
                  <a:srgbClr val="282C31"/>
                </a:solidFill>
              </a:rPr>
            </a:br>
            <a:endParaRPr lang="es-ES" sz="1700" dirty="0">
              <a:solidFill>
                <a:srgbClr val="282C3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s-ES" sz="1400" dirty="0">
              <a:solidFill>
                <a:srgbClr val="282C3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s-ES" sz="1400" dirty="0">
              <a:solidFill>
                <a:srgbClr val="282C3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s-ES" sz="2000" b="1" dirty="0">
              <a:solidFill>
                <a:srgbClr val="282C31"/>
              </a:solidFill>
            </a:endParaRPr>
          </a:p>
        </p:txBody>
      </p:sp>
      <p:sp>
        <p:nvSpPr>
          <p:cNvPr id="6" name="Google Shape;460;p39">
            <a:extLst>
              <a:ext uri="{FF2B5EF4-FFF2-40B4-BE49-F238E27FC236}">
                <a16:creationId xmlns:a16="http://schemas.microsoft.com/office/drawing/2014/main" id="{B8DB5F85-6425-4834-A8A1-CA8B62652874}"/>
              </a:ext>
            </a:extLst>
          </p:cNvPr>
          <p:cNvSpPr txBox="1">
            <a:spLocks/>
          </p:cNvSpPr>
          <p:nvPr/>
        </p:nvSpPr>
        <p:spPr>
          <a:xfrm>
            <a:off x="58774" y="3469811"/>
            <a:ext cx="1803644" cy="150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r>
              <a:rPr lang="en-US" sz="1000" dirty="0">
                <a:solidFill>
                  <a:srgbClr val="006DB0"/>
                </a:solidFill>
              </a:rPr>
              <a:t>Si </a:t>
            </a:r>
            <a:r>
              <a:rPr lang="en-US" sz="1000" dirty="0" err="1">
                <a:solidFill>
                  <a:srgbClr val="006DB0"/>
                </a:solidFill>
              </a:rPr>
              <a:t>tienes</a:t>
            </a:r>
            <a:r>
              <a:rPr lang="en-US" sz="1000" dirty="0">
                <a:solidFill>
                  <a:srgbClr val="006DB0"/>
                </a:solidFill>
              </a:rPr>
              <a:t> que </a:t>
            </a:r>
            <a:r>
              <a:rPr lang="en-US" sz="1000" dirty="0" err="1">
                <a:solidFill>
                  <a:srgbClr val="006DB0"/>
                </a:solidFill>
              </a:rPr>
              <a:t>traducir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esta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encuesta</a:t>
            </a:r>
            <a:r>
              <a:rPr lang="en-US" sz="1000" dirty="0">
                <a:solidFill>
                  <a:srgbClr val="006DB0"/>
                </a:solidFill>
              </a:rPr>
              <a:t>, </a:t>
            </a:r>
            <a:r>
              <a:rPr lang="en-US" sz="1000" dirty="0" err="1">
                <a:solidFill>
                  <a:srgbClr val="006DB0"/>
                </a:solidFill>
              </a:rPr>
              <a:t>haz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clic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en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el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menú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desplegable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en</a:t>
            </a:r>
            <a:r>
              <a:rPr lang="en-US" sz="1000" dirty="0">
                <a:solidFill>
                  <a:srgbClr val="006DB0"/>
                </a:solidFill>
              </a:rPr>
              <a:t> la </a:t>
            </a:r>
            <a:r>
              <a:rPr lang="en-US" sz="1000" dirty="0" err="1">
                <a:solidFill>
                  <a:srgbClr val="006DB0"/>
                </a:solidFill>
              </a:rPr>
              <a:t>esquina</a:t>
            </a:r>
            <a:r>
              <a:rPr lang="en-US" sz="1000" dirty="0">
                <a:solidFill>
                  <a:srgbClr val="006DB0"/>
                </a:solidFill>
              </a:rPr>
              <a:t> superior </a:t>
            </a:r>
            <a:r>
              <a:rPr lang="en-US" sz="1000" dirty="0" err="1">
                <a:solidFill>
                  <a:srgbClr val="006DB0"/>
                </a:solidFill>
              </a:rPr>
              <a:t>derecha</a:t>
            </a:r>
            <a:r>
              <a:rPr lang="en-US" sz="1000" dirty="0">
                <a:solidFill>
                  <a:srgbClr val="006DB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endParaRPr lang="en-US" sz="1000" i="1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r>
              <a:rPr lang="en-US" sz="1000" i="1" dirty="0">
                <a:solidFill>
                  <a:schemeClr val="dk1"/>
                </a:solidFill>
              </a:rPr>
              <a:t>If you need to translate the survey, click the drop-down menu in the top right corner.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sz="1700" b="1" dirty="0">
              <a:solidFill>
                <a:srgbClr val="282C31"/>
              </a:solidFill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133396" y="62260"/>
            <a:ext cx="529634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1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7"/>
          <p:cNvSpPr txBox="1"/>
          <p:nvPr/>
        </p:nvSpPr>
        <p:spPr>
          <a:xfrm>
            <a:off x="687737" y="62261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1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49EB2-F92F-9BAB-97D6-BA3E95C6AF7F}"/>
              </a:ext>
            </a:extLst>
          </p:cNvPr>
          <p:cNvSpPr txBox="1"/>
          <p:nvPr/>
        </p:nvSpPr>
        <p:spPr>
          <a:xfrm>
            <a:off x="-60510" y="314297"/>
            <a:ext cx="1638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buClr>
                <a:srgbClr val="006DB0"/>
              </a:buClr>
              <a:buSzPts val="1800"/>
            </a:pPr>
            <a:r>
              <a:rPr lang="es-ES" sz="1000" i="0" u="none" dirty="0">
                <a:solidFill>
                  <a:schemeClr val="accent3"/>
                </a:solidFill>
                <a:latin typeface="Proxima Nova" panose="020B0604020202020204" charset="0"/>
              </a:rPr>
              <a:t>Para </a:t>
            </a:r>
            <a:r>
              <a:rPr lang="es-ES" sz="1000" i="0" u="none" dirty="0" err="1">
                <a:solidFill>
                  <a:schemeClr val="accent3"/>
                </a:solidFill>
                <a:latin typeface="Proxima Nova" panose="020B0604020202020204" charset="0"/>
              </a:rPr>
              <a:t>accedar</a:t>
            </a:r>
            <a:r>
              <a:rPr lang="es-ES" sz="1000" i="0" u="none" dirty="0">
                <a:solidFill>
                  <a:schemeClr val="accent3"/>
                </a:solidFill>
                <a:latin typeface="Proxima Nova" panose="020B0604020202020204" charset="0"/>
              </a:rPr>
              <a:t> a sus encuestas: Vaya a los enlaces </a:t>
            </a:r>
            <a:r>
              <a:rPr kumimoji="0" lang="es-ES" altLang="en-US" sz="100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Proxima Nova" panose="020B0604020202020204" charset="0"/>
              </a:rPr>
              <a:t>rápidos de su </a:t>
            </a:r>
            <a:r>
              <a:rPr kumimoji="0" lang="es-ES" altLang="en-US" sz="1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roxima Nova" panose="020B0604020202020204" charset="0"/>
              </a:rPr>
              <a:t>escuela</a:t>
            </a:r>
            <a:endParaRPr lang="es-ES" sz="1000" dirty="0">
              <a:solidFill>
                <a:srgbClr val="0070C0"/>
              </a:solidFill>
              <a:latin typeface="Proxima Nova" panose="020B060402020202020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F38855-7DE8-B059-97B4-A806CD6263B2}"/>
              </a:ext>
            </a:extLst>
          </p:cNvPr>
          <p:cNvGrpSpPr/>
          <p:nvPr/>
        </p:nvGrpSpPr>
        <p:grpSpPr>
          <a:xfrm>
            <a:off x="1806161" y="410784"/>
            <a:ext cx="2529131" cy="1039996"/>
            <a:chOff x="97056" y="1470918"/>
            <a:chExt cx="4091703" cy="16825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741FDC-D2E5-5B02-9AE0-4BCD3311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56" y="1470918"/>
              <a:ext cx="4091703" cy="1682536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FB13E3-BF16-4BE9-D773-D25C0AC00366}"/>
                </a:ext>
              </a:extLst>
            </p:cNvPr>
            <p:cNvCxnSpPr>
              <a:cxnSpLocks/>
            </p:cNvCxnSpPr>
            <p:nvPr/>
          </p:nvCxnSpPr>
          <p:spPr>
            <a:xfrm>
              <a:off x="2568388" y="2056577"/>
              <a:ext cx="591670" cy="2838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Google Shape;443;p37">
            <a:extLst>
              <a:ext uri="{FF2B5EF4-FFF2-40B4-BE49-F238E27FC236}">
                <a16:creationId xmlns:a16="http://schemas.microsoft.com/office/drawing/2014/main" id="{F3AAAC0F-44B0-5D0A-B4A6-7DBD33E1DE39}"/>
              </a:ext>
            </a:extLst>
          </p:cNvPr>
          <p:cNvSpPr txBox="1"/>
          <p:nvPr/>
        </p:nvSpPr>
        <p:spPr>
          <a:xfrm>
            <a:off x="133395" y="1864650"/>
            <a:ext cx="554341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2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44;p37">
            <a:extLst>
              <a:ext uri="{FF2B5EF4-FFF2-40B4-BE49-F238E27FC236}">
                <a16:creationId xmlns:a16="http://schemas.microsoft.com/office/drawing/2014/main" id="{8CEB1274-8A7E-87BA-5098-9437EF9FCA06}"/>
              </a:ext>
            </a:extLst>
          </p:cNvPr>
          <p:cNvSpPr txBox="1"/>
          <p:nvPr/>
        </p:nvSpPr>
        <p:spPr>
          <a:xfrm>
            <a:off x="707909" y="1864651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2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43;p37">
            <a:extLst>
              <a:ext uri="{FF2B5EF4-FFF2-40B4-BE49-F238E27FC236}">
                <a16:creationId xmlns:a16="http://schemas.microsoft.com/office/drawing/2014/main" id="{4F67AF20-09BB-A469-29ED-48703AADE23D}"/>
              </a:ext>
            </a:extLst>
          </p:cNvPr>
          <p:cNvSpPr txBox="1"/>
          <p:nvPr/>
        </p:nvSpPr>
        <p:spPr>
          <a:xfrm>
            <a:off x="133395" y="3217774"/>
            <a:ext cx="574514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3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444;p37">
            <a:extLst>
              <a:ext uri="{FF2B5EF4-FFF2-40B4-BE49-F238E27FC236}">
                <a16:creationId xmlns:a16="http://schemas.microsoft.com/office/drawing/2014/main" id="{9A74BF0C-D2FE-A0C7-B163-BC25D6C61E87}"/>
              </a:ext>
            </a:extLst>
          </p:cNvPr>
          <p:cNvSpPr txBox="1"/>
          <p:nvPr/>
        </p:nvSpPr>
        <p:spPr>
          <a:xfrm>
            <a:off x="728081" y="3217774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3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455;p38">
            <a:extLst>
              <a:ext uri="{FF2B5EF4-FFF2-40B4-BE49-F238E27FC236}">
                <a16:creationId xmlns:a16="http://schemas.microsoft.com/office/drawing/2014/main" id="{F0E68CC3-DAE9-FA24-D0A1-77E59265B1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2135" y="2124868"/>
            <a:ext cx="2563157" cy="124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62;p39">
            <a:extLst>
              <a:ext uri="{FF2B5EF4-FFF2-40B4-BE49-F238E27FC236}">
                <a16:creationId xmlns:a16="http://schemas.microsoft.com/office/drawing/2014/main" id="{E1D34610-841B-1C99-4EB5-E520F53E19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9755" y="3681680"/>
            <a:ext cx="2535537" cy="1195658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Google Shape;470;p40">
            <a:extLst>
              <a:ext uri="{FF2B5EF4-FFF2-40B4-BE49-F238E27FC236}">
                <a16:creationId xmlns:a16="http://schemas.microsoft.com/office/drawing/2014/main" id="{A1889F7B-31C3-CCE0-76A3-378371A868DF}"/>
              </a:ext>
            </a:extLst>
          </p:cNvPr>
          <p:cNvSpPr txBox="1">
            <a:spLocks/>
          </p:cNvSpPr>
          <p:nvPr/>
        </p:nvSpPr>
        <p:spPr>
          <a:xfrm>
            <a:off x="4525241" y="266162"/>
            <a:ext cx="2036924" cy="90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r>
              <a:rPr lang="en-US" sz="1000" dirty="0">
                <a:solidFill>
                  <a:schemeClr val="accent3"/>
                </a:solidFill>
              </a:rPr>
              <a:t>Haz </a:t>
            </a:r>
            <a:r>
              <a:rPr lang="en-US" sz="1000" dirty="0" err="1">
                <a:solidFill>
                  <a:schemeClr val="accent3"/>
                </a:solidFill>
              </a:rPr>
              <a:t>clic</a:t>
            </a:r>
            <a:r>
              <a:rPr lang="en-US" sz="1000" dirty="0">
                <a:solidFill>
                  <a:schemeClr val="accent3"/>
                </a:solidFill>
              </a:rPr>
              <a:t> </a:t>
            </a:r>
            <a:r>
              <a:rPr lang="en-US" sz="1000" dirty="0" err="1">
                <a:solidFill>
                  <a:schemeClr val="accent3"/>
                </a:solidFill>
              </a:rPr>
              <a:t>en</a:t>
            </a:r>
            <a:r>
              <a:rPr lang="en-US" sz="1000" dirty="0">
                <a:solidFill>
                  <a:schemeClr val="accent3"/>
                </a:solidFill>
              </a:rPr>
              <a:t> </a:t>
            </a:r>
            <a:r>
              <a:rPr lang="en-US" sz="1000" dirty="0" err="1">
                <a:solidFill>
                  <a:schemeClr val="accent3"/>
                </a:solidFill>
              </a:rPr>
              <a:t>el</a:t>
            </a:r>
            <a:r>
              <a:rPr lang="en-US" sz="1000" dirty="0">
                <a:solidFill>
                  <a:schemeClr val="accent3"/>
                </a:solidFill>
              </a:rPr>
              <a:t> </a:t>
            </a:r>
            <a:r>
              <a:rPr lang="en-US" sz="1000" dirty="0" err="1">
                <a:solidFill>
                  <a:schemeClr val="accent3"/>
                </a:solidFill>
              </a:rPr>
              <a:t>botón</a:t>
            </a:r>
            <a:r>
              <a:rPr lang="en-US" sz="1000" dirty="0">
                <a:solidFill>
                  <a:schemeClr val="accent3"/>
                </a:solidFill>
              </a:rPr>
              <a:t> «</a:t>
            </a:r>
            <a:r>
              <a:rPr lang="en-US" sz="1000" dirty="0" err="1">
                <a:solidFill>
                  <a:schemeClr val="accent3"/>
                </a:solidFill>
              </a:rPr>
              <a:t>Comenzar</a:t>
            </a:r>
            <a:r>
              <a:rPr lang="en-US" sz="1000" dirty="0">
                <a:solidFill>
                  <a:schemeClr val="accent3"/>
                </a:solidFill>
              </a:rPr>
              <a:t> </a:t>
            </a:r>
            <a:r>
              <a:rPr lang="en-US" sz="1000" dirty="0" err="1">
                <a:solidFill>
                  <a:schemeClr val="accent3"/>
                </a:solidFill>
              </a:rPr>
              <a:t>encuestas</a:t>
            </a:r>
            <a:r>
              <a:rPr lang="en-US" sz="1000" dirty="0">
                <a:solidFill>
                  <a:schemeClr val="accent3"/>
                </a:solidFill>
              </a:rPr>
              <a:t>» para </a:t>
            </a:r>
            <a:r>
              <a:rPr lang="en-US" sz="1000" dirty="0" err="1">
                <a:solidFill>
                  <a:schemeClr val="accent3"/>
                </a:solidFill>
              </a:rPr>
              <a:t>comenzar</a:t>
            </a:r>
            <a:r>
              <a:rPr lang="en-US" sz="1000" dirty="0">
                <a:solidFill>
                  <a:schemeClr val="accent3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endParaRPr lang="en-US" sz="1000" b="1" i="1" dirty="0">
              <a:solidFill>
                <a:srgbClr val="6BB83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r>
              <a:rPr lang="en-US" sz="1000" i="1" dirty="0">
                <a:solidFill>
                  <a:srgbClr val="000000"/>
                </a:solidFill>
              </a:rPr>
              <a:t>Click on the “Start Surveys” button to begin.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sz="2000" b="1" dirty="0">
              <a:solidFill>
                <a:srgbClr val="282C31"/>
              </a:solidFill>
            </a:endParaRPr>
          </a:p>
        </p:txBody>
      </p:sp>
      <p:sp>
        <p:nvSpPr>
          <p:cNvPr id="11" name="Google Shape;443;p37">
            <a:extLst>
              <a:ext uri="{FF2B5EF4-FFF2-40B4-BE49-F238E27FC236}">
                <a16:creationId xmlns:a16="http://schemas.microsoft.com/office/drawing/2014/main" id="{900BE497-DC21-492E-DEA2-5979F4EB8442}"/>
              </a:ext>
            </a:extLst>
          </p:cNvPr>
          <p:cNvSpPr txBox="1"/>
          <p:nvPr/>
        </p:nvSpPr>
        <p:spPr>
          <a:xfrm>
            <a:off x="4609025" y="62258"/>
            <a:ext cx="554341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4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44;p37">
            <a:extLst>
              <a:ext uri="{FF2B5EF4-FFF2-40B4-BE49-F238E27FC236}">
                <a16:creationId xmlns:a16="http://schemas.microsoft.com/office/drawing/2014/main" id="{7955061B-02BF-806B-C0F2-741E718C41CC}"/>
              </a:ext>
            </a:extLst>
          </p:cNvPr>
          <p:cNvSpPr txBox="1"/>
          <p:nvPr/>
        </p:nvSpPr>
        <p:spPr>
          <a:xfrm>
            <a:off x="5183539" y="62259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4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43;p37">
            <a:extLst>
              <a:ext uri="{FF2B5EF4-FFF2-40B4-BE49-F238E27FC236}">
                <a16:creationId xmlns:a16="http://schemas.microsoft.com/office/drawing/2014/main" id="{B77C5CB3-C594-2B75-78FB-5B8E8A8B4512}"/>
              </a:ext>
            </a:extLst>
          </p:cNvPr>
          <p:cNvSpPr txBox="1"/>
          <p:nvPr/>
        </p:nvSpPr>
        <p:spPr>
          <a:xfrm>
            <a:off x="4609025" y="1861036"/>
            <a:ext cx="554341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5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44;p37">
            <a:extLst>
              <a:ext uri="{FF2B5EF4-FFF2-40B4-BE49-F238E27FC236}">
                <a16:creationId xmlns:a16="http://schemas.microsoft.com/office/drawing/2014/main" id="{5724D7D4-4E97-1098-4FDF-F796443B0238}"/>
              </a:ext>
            </a:extLst>
          </p:cNvPr>
          <p:cNvSpPr txBox="1"/>
          <p:nvPr/>
        </p:nvSpPr>
        <p:spPr>
          <a:xfrm>
            <a:off x="5183539" y="1861037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5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43;p37">
            <a:extLst>
              <a:ext uri="{FF2B5EF4-FFF2-40B4-BE49-F238E27FC236}">
                <a16:creationId xmlns:a16="http://schemas.microsoft.com/office/drawing/2014/main" id="{E576B036-CEEF-3B3B-D9E3-50DCCD950A97}"/>
              </a:ext>
            </a:extLst>
          </p:cNvPr>
          <p:cNvSpPr txBox="1"/>
          <p:nvPr/>
        </p:nvSpPr>
        <p:spPr>
          <a:xfrm>
            <a:off x="4609025" y="3217773"/>
            <a:ext cx="554341" cy="252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Paso 6 </a:t>
            </a:r>
            <a:endParaRPr sz="1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44;p37">
            <a:extLst>
              <a:ext uri="{FF2B5EF4-FFF2-40B4-BE49-F238E27FC236}">
                <a16:creationId xmlns:a16="http://schemas.microsoft.com/office/drawing/2014/main" id="{5552B906-D8DA-C313-FBE8-9154FA4E52E8}"/>
              </a:ext>
            </a:extLst>
          </p:cNvPr>
          <p:cNvSpPr txBox="1"/>
          <p:nvPr/>
        </p:nvSpPr>
        <p:spPr>
          <a:xfrm>
            <a:off x="5183539" y="3217774"/>
            <a:ext cx="529634" cy="252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000" b="1" i="1" u="none" strike="noStrike" cap="none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6</a:t>
            </a:r>
            <a:endParaRPr sz="10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469;p40">
            <a:extLst>
              <a:ext uri="{FF2B5EF4-FFF2-40B4-BE49-F238E27FC236}">
                <a16:creationId xmlns:a16="http://schemas.microsoft.com/office/drawing/2014/main" id="{5034729A-869D-F616-B818-71FF19942E3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0714" y="71127"/>
            <a:ext cx="1875583" cy="10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71;p40">
            <a:extLst>
              <a:ext uri="{FF2B5EF4-FFF2-40B4-BE49-F238E27FC236}">
                <a16:creationId xmlns:a16="http://schemas.microsoft.com/office/drawing/2014/main" id="{AA758072-21B3-7551-DC8E-60834E1005D3}"/>
              </a:ext>
            </a:extLst>
          </p:cNvPr>
          <p:cNvSpPr txBox="1"/>
          <p:nvPr/>
        </p:nvSpPr>
        <p:spPr>
          <a:xfrm>
            <a:off x="6128008" y="1450779"/>
            <a:ext cx="1645269" cy="6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this is your own name and your school name. We want to make sure you are taking the right survey!</a:t>
            </a:r>
            <a:endParaRPr sz="800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" name="Google Shape;474;p40">
            <a:extLst>
              <a:ext uri="{FF2B5EF4-FFF2-40B4-BE49-F238E27FC236}">
                <a16:creationId xmlns:a16="http://schemas.microsoft.com/office/drawing/2014/main" id="{E452EBBF-1485-7C29-7B21-733E4195CF82}"/>
              </a:ext>
            </a:extLst>
          </p:cNvPr>
          <p:cNvCxnSpPr>
            <a:cxnSpLocks/>
          </p:cNvCxnSpPr>
          <p:nvPr/>
        </p:nvCxnSpPr>
        <p:spPr>
          <a:xfrm flipV="1">
            <a:off x="6898341" y="916773"/>
            <a:ext cx="388111" cy="130581"/>
          </a:xfrm>
          <a:prstGeom prst="straightConnector1">
            <a:avLst/>
          </a:prstGeom>
          <a:noFill/>
          <a:ln w="9525" cap="flat" cmpd="sng">
            <a:solidFill>
              <a:srgbClr val="FFC31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</p:cxnSp>
      <p:cxnSp>
        <p:nvCxnSpPr>
          <p:cNvPr id="29" name="Google Shape;475;p40">
            <a:extLst>
              <a:ext uri="{FF2B5EF4-FFF2-40B4-BE49-F238E27FC236}">
                <a16:creationId xmlns:a16="http://schemas.microsoft.com/office/drawing/2014/main" id="{89A1F82B-8381-CBB7-5DEE-B98FC0AF90B8}"/>
              </a:ext>
            </a:extLst>
          </p:cNvPr>
          <p:cNvCxnSpPr>
            <a:cxnSpLocks/>
          </p:cNvCxnSpPr>
          <p:nvPr/>
        </p:nvCxnSpPr>
        <p:spPr>
          <a:xfrm flipV="1">
            <a:off x="6898341" y="661594"/>
            <a:ext cx="390207" cy="385760"/>
          </a:xfrm>
          <a:prstGeom prst="straightConnector1">
            <a:avLst/>
          </a:prstGeom>
          <a:noFill/>
          <a:ln w="9525" cap="flat" cmpd="sng">
            <a:solidFill>
              <a:srgbClr val="FFC31D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</p:cxnSp>
      <p:sp>
        <p:nvSpPr>
          <p:cNvPr id="30" name="Google Shape;471;p40">
            <a:extLst>
              <a:ext uri="{FF2B5EF4-FFF2-40B4-BE49-F238E27FC236}">
                <a16:creationId xmlns:a16="http://schemas.microsoft.com/office/drawing/2014/main" id="{ABFAA0AF-4890-784A-7AD8-0B769C754970}"/>
              </a:ext>
            </a:extLst>
          </p:cNvPr>
          <p:cNvSpPr txBox="1"/>
          <p:nvPr/>
        </p:nvSpPr>
        <p:spPr>
          <a:xfrm>
            <a:off x="6132509" y="1238837"/>
            <a:ext cx="1960740" cy="29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i="0" u="none" strike="noStrike" cap="none" dirty="0">
                <a:solidFill>
                  <a:srgbClr val="006DB0"/>
                </a:solidFill>
                <a:latin typeface="Proxima Nova"/>
                <a:ea typeface="Proxima Nova"/>
                <a:cs typeface="Proxima Nova"/>
                <a:sym typeface="Proxima Nova"/>
              </a:rPr>
              <a:t>Asegúrate de que este sea tu nombre y el nombre de tu escuela. ¡Queremos asegurarnos de que respondas la encuesta correcta!</a:t>
            </a:r>
            <a:endParaRPr sz="800" i="0" u="none" strike="noStrike" cap="none" dirty="0">
              <a:solidFill>
                <a:srgbClr val="006DB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i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92;p42">
            <a:extLst>
              <a:ext uri="{FF2B5EF4-FFF2-40B4-BE49-F238E27FC236}">
                <a16:creationId xmlns:a16="http://schemas.microsoft.com/office/drawing/2014/main" id="{9DDF5A32-AED9-D41D-72D8-B933DB2AD289}"/>
              </a:ext>
            </a:extLst>
          </p:cNvPr>
          <p:cNvSpPr txBox="1"/>
          <p:nvPr/>
        </p:nvSpPr>
        <p:spPr>
          <a:xfrm>
            <a:off x="4523619" y="2108361"/>
            <a:ext cx="4552678" cy="13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rgbClr val="006DB0"/>
              </a:buClr>
              <a:buSzPts val="1800"/>
            </a:pPr>
            <a:r>
              <a:rPr lang="en" sz="1000" i="0" u="none" strike="noStrike" cap="none" dirty="0">
                <a:solidFill>
                  <a:srgbClr val="006DB0"/>
                </a:solidFill>
                <a:latin typeface="Proxima Nova"/>
                <a:ea typeface="Proxima Nova"/>
                <a:cs typeface="Proxima Nova"/>
                <a:sym typeface="Proxima Nova"/>
              </a:rPr>
              <a:t>Asegúrate de haber terminado todo antes de apretar la tecla</a:t>
            </a:r>
            <a:endParaRPr sz="1000" dirty="0">
              <a:solidFill>
                <a:srgbClr val="006DB0"/>
              </a:solidFill>
            </a:endParaRP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000" b="0" i="1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Please make sure you are completely finished before hitting </a:t>
            </a:r>
            <a:endParaRPr sz="1000" b="0" i="1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000" dirty="0">
                <a:solidFill>
                  <a:srgbClr val="006DB0"/>
                </a:solidFill>
                <a:latin typeface="Proxima Nova"/>
                <a:ea typeface="Proxima Nova"/>
                <a:cs typeface="Proxima Nova"/>
                <a:sym typeface="Proxima Nova"/>
              </a:rPr>
              <a:t>Una vez que hayas enviado tus respuestas, no podrás cambiar tus selecciones.</a:t>
            </a:r>
            <a:endParaRPr sz="1000" dirty="0">
              <a:solidFill>
                <a:srgbClr val="006DB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R="0" lvl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000" b="0" i="1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 </a:t>
            </a:r>
            <a:r>
              <a:rPr lang="en" sz="1000" b="1" i="1" u="sng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will not</a:t>
            </a:r>
            <a:r>
              <a:rPr lang="en" sz="1000" b="0" i="1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be able to change your selections once your have submitted your answers.</a:t>
            </a:r>
            <a:endParaRPr sz="1000" dirty="0"/>
          </a:p>
          <a:p>
            <a:pPr marL="342900" marR="0" lvl="0" indent="-2286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8" name="Google Shape;485;p41">
            <a:extLst>
              <a:ext uri="{FF2B5EF4-FFF2-40B4-BE49-F238E27FC236}">
                <a16:creationId xmlns:a16="http://schemas.microsoft.com/office/drawing/2014/main" id="{E65F07EF-ACA9-EB89-A55B-690DA4F479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527" r="9459"/>
          <a:stretch/>
        </p:blipFill>
        <p:spPr>
          <a:xfrm>
            <a:off x="8011162" y="2108361"/>
            <a:ext cx="364079" cy="25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85;p41">
            <a:extLst>
              <a:ext uri="{FF2B5EF4-FFF2-40B4-BE49-F238E27FC236}">
                <a16:creationId xmlns:a16="http://schemas.microsoft.com/office/drawing/2014/main" id="{7E0383A8-76A0-E274-6BBE-5577A12479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527" t="22246" r="9459" b="15342"/>
          <a:stretch/>
        </p:blipFill>
        <p:spPr>
          <a:xfrm>
            <a:off x="7956465" y="2385651"/>
            <a:ext cx="364079" cy="15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502;p43">
            <a:extLst>
              <a:ext uri="{FF2B5EF4-FFF2-40B4-BE49-F238E27FC236}">
                <a16:creationId xmlns:a16="http://schemas.microsoft.com/office/drawing/2014/main" id="{1B402134-DE4A-8083-A830-2BB8DAE419A0}"/>
              </a:ext>
            </a:extLst>
          </p:cNvPr>
          <p:cNvSpPr txBox="1">
            <a:spLocks/>
          </p:cNvSpPr>
          <p:nvPr/>
        </p:nvSpPr>
        <p:spPr>
          <a:xfrm>
            <a:off x="4523619" y="3469810"/>
            <a:ext cx="152986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A6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8595B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r>
              <a:rPr lang="en-US" sz="1000" dirty="0">
                <a:solidFill>
                  <a:srgbClr val="006DB0"/>
                </a:solidFill>
              </a:rPr>
              <a:t>Haz </a:t>
            </a:r>
            <a:r>
              <a:rPr lang="en-US" sz="1000" dirty="0" err="1">
                <a:solidFill>
                  <a:srgbClr val="006DB0"/>
                </a:solidFill>
              </a:rPr>
              <a:t>clic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en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el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botón</a:t>
            </a:r>
            <a:r>
              <a:rPr lang="en-US" sz="1000" dirty="0">
                <a:solidFill>
                  <a:srgbClr val="006DB0"/>
                </a:solidFill>
              </a:rPr>
              <a:t> «</a:t>
            </a:r>
            <a:r>
              <a:rPr lang="en-US" sz="1000" dirty="0" err="1">
                <a:solidFill>
                  <a:srgbClr val="006DB0"/>
                </a:solidFill>
              </a:rPr>
              <a:t>Comenzar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 err="1">
                <a:solidFill>
                  <a:srgbClr val="006DB0"/>
                </a:solidFill>
              </a:rPr>
              <a:t>encuestas</a:t>
            </a:r>
            <a:r>
              <a:rPr lang="en-US" sz="1000" dirty="0">
                <a:solidFill>
                  <a:srgbClr val="006DB0"/>
                </a:solidFill>
              </a:rPr>
              <a:t>» para </a:t>
            </a:r>
            <a:r>
              <a:rPr lang="en-US" sz="1000" dirty="0" err="1">
                <a:solidFill>
                  <a:srgbClr val="006DB0"/>
                </a:solidFill>
              </a:rPr>
              <a:t>comenzar</a:t>
            </a:r>
            <a:r>
              <a:rPr lang="en-US" sz="1000" dirty="0">
                <a:solidFill>
                  <a:srgbClr val="006DB0"/>
                </a:solidFill>
              </a:rPr>
              <a:t> </a:t>
            </a:r>
            <a:r>
              <a:rPr lang="en-US" sz="1000" dirty="0">
                <a:solidFill>
                  <a:srgbClr val="006DB0"/>
                </a:solidFill>
                <a:highlight>
                  <a:srgbClr val="FFFF00"/>
                </a:highlight>
              </a:rPr>
              <a:t>la </a:t>
            </a:r>
            <a:r>
              <a:rPr lang="en-US" sz="1000" dirty="0" err="1">
                <a:solidFill>
                  <a:srgbClr val="006DB0"/>
                </a:solidFill>
                <a:highlight>
                  <a:srgbClr val="FFFF00"/>
                </a:highlight>
              </a:rPr>
              <a:t>segunda</a:t>
            </a:r>
            <a:r>
              <a:rPr lang="en-US" sz="1000" dirty="0">
                <a:solidFill>
                  <a:srgbClr val="006DB0"/>
                </a:solidFill>
                <a:highlight>
                  <a:srgbClr val="FFFF00"/>
                </a:highlight>
              </a:rPr>
              <a:t> </a:t>
            </a:r>
            <a:r>
              <a:rPr lang="en-US" sz="1000" dirty="0" err="1">
                <a:solidFill>
                  <a:srgbClr val="006DB0"/>
                </a:solidFill>
                <a:highlight>
                  <a:srgbClr val="FFFF00"/>
                </a:highlight>
              </a:rPr>
              <a:t>encuesta</a:t>
            </a:r>
            <a:r>
              <a:rPr lang="en-US" sz="1000" dirty="0">
                <a:solidFill>
                  <a:srgbClr val="006DB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endParaRPr lang="en-US" sz="1000" i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500"/>
              <a:buFont typeface="Arial"/>
              <a:buNone/>
            </a:pPr>
            <a:r>
              <a:rPr lang="en-US" sz="1000" i="1" dirty="0">
                <a:solidFill>
                  <a:srgbClr val="000000"/>
                </a:solidFill>
              </a:rPr>
              <a:t>Click on the “Start Surveys” button to begin your </a:t>
            </a:r>
            <a:r>
              <a:rPr lang="en-US" sz="1000" i="1" dirty="0">
                <a:solidFill>
                  <a:srgbClr val="000000"/>
                </a:solidFill>
                <a:highlight>
                  <a:srgbClr val="FFFF00"/>
                </a:highlight>
              </a:rPr>
              <a:t>second survey.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500"/>
              <a:buFont typeface="Arial"/>
              <a:buNone/>
            </a:pPr>
            <a:endParaRPr lang="en-US" b="1" dirty="0">
              <a:solidFill>
                <a:srgbClr val="282C31"/>
              </a:solidFill>
            </a:endParaRPr>
          </a:p>
        </p:txBody>
      </p:sp>
      <p:grpSp>
        <p:nvGrpSpPr>
          <p:cNvPr id="423" name="Google Shape;503;p43">
            <a:extLst>
              <a:ext uri="{FF2B5EF4-FFF2-40B4-BE49-F238E27FC236}">
                <a16:creationId xmlns:a16="http://schemas.microsoft.com/office/drawing/2014/main" id="{4A080513-94DD-C4C7-9F09-C475D20799D4}"/>
              </a:ext>
            </a:extLst>
          </p:cNvPr>
          <p:cNvGrpSpPr/>
          <p:nvPr/>
        </p:nvGrpSpPr>
        <p:grpSpPr>
          <a:xfrm>
            <a:off x="5983429" y="3645705"/>
            <a:ext cx="3415988" cy="1226543"/>
            <a:chOff x="2056100" y="3179700"/>
            <a:chExt cx="8132133" cy="2919920"/>
          </a:xfrm>
        </p:grpSpPr>
        <p:pic>
          <p:nvPicPr>
            <p:cNvPr id="424" name="Google Shape;504;p43">
              <a:extLst>
                <a:ext uri="{FF2B5EF4-FFF2-40B4-BE49-F238E27FC236}">
                  <a16:creationId xmlns:a16="http://schemas.microsoft.com/office/drawing/2014/main" id="{1D71ED81-689B-B176-E391-4768FC6CEE2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56100" y="3366183"/>
              <a:ext cx="7252739" cy="2733437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425" name="Google Shape;505;p43">
              <a:extLst>
                <a:ext uri="{FF2B5EF4-FFF2-40B4-BE49-F238E27FC236}">
                  <a16:creationId xmlns:a16="http://schemas.microsoft.com/office/drawing/2014/main" id="{D6B4C8E1-ED0A-9737-D7D8-12BB9A9BE934}"/>
                </a:ext>
              </a:extLst>
            </p:cNvPr>
            <p:cNvCxnSpPr/>
            <p:nvPr/>
          </p:nvCxnSpPr>
          <p:spPr>
            <a:xfrm flipH="1">
              <a:off x="9162533" y="3179700"/>
              <a:ext cx="1025700" cy="15600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3000" dir="5400000" rotWithShape="0">
                <a:srgbClr val="000000">
                  <a:alpha val="34120"/>
                </a:srgbClr>
              </a:outerShdw>
            </a:effectLst>
          </p:spPr>
        </p:cxnSp>
        <p:pic>
          <p:nvPicPr>
            <p:cNvPr id="426" name="Google Shape;506;p43">
              <a:extLst>
                <a:ext uri="{FF2B5EF4-FFF2-40B4-BE49-F238E27FC236}">
                  <a16:creationId xmlns:a16="http://schemas.microsoft.com/office/drawing/2014/main" id="{498758E3-C8C6-DC32-F5AF-E384C14DDC2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18900" y="4739677"/>
              <a:ext cx="1703225" cy="32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507;p43">
              <a:extLst>
                <a:ext uri="{FF2B5EF4-FFF2-40B4-BE49-F238E27FC236}">
                  <a16:creationId xmlns:a16="http://schemas.microsoft.com/office/drawing/2014/main" id="{9F76FE99-DE89-C97A-E391-7D3E19D5069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57500" y="3819675"/>
              <a:ext cx="2261981" cy="325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"/>
          <p:cNvSpPr txBox="1">
            <a:spLocks noGrp="1"/>
          </p:cNvSpPr>
          <p:nvPr>
            <p:ph type="body" idx="4294967295"/>
          </p:nvPr>
        </p:nvSpPr>
        <p:spPr>
          <a:xfrm>
            <a:off x="765959" y="975160"/>
            <a:ext cx="76596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r>
              <a:rPr lang="en" sz="2100" b="1" i="0" u="none">
                <a:solidFill>
                  <a:srgbClr val="006DB0"/>
                </a:solidFill>
              </a:rPr>
              <a:t>Cuando hayas terminado de responder todas las encuestas, verás esta pantalla indicando que has terminado.</a:t>
            </a:r>
            <a:endParaRPr b="1">
              <a:solidFill>
                <a:srgbClr val="006DB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rPr lang="en" sz="2100" i="1">
                <a:solidFill>
                  <a:srgbClr val="000000"/>
                </a:solidFill>
              </a:rPr>
              <a:t>When you have finished taking all your surveys, you will see this screen indicating you are all done!</a:t>
            </a:r>
            <a:endParaRPr sz="2100" i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sz="2000" b="1" i="0" u="none" strike="noStrike" cap="none">
              <a:solidFill>
                <a:srgbClr val="282C3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7" name="Google Shape;517;p44"/>
          <p:cNvSpPr txBox="1"/>
          <p:nvPr/>
        </p:nvSpPr>
        <p:spPr>
          <a:xfrm>
            <a:off x="298762" y="353082"/>
            <a:ext cx="721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rme"/>
              <a:buNone/>
            </a:pPr>
            <a:endParaRPr sz="27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Google Shape;1903;p222">
            <a:extLst>
              <a:ext uri="{FF2B5EF4-FFF2-40B4-BE49-F238E27FC236}">
                <a16:creationId xmlns:a16="http://schemas.microsoft.com/office/drawing/2014/main" id="{772B0509-1B94-00AD-F855-DE3BA6A769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105"/>
          <a:stretch/>
        </p:blipFill>
        <p:spPr>
          <a:xfrm>
            <a:off x="1189434" y="2482017"/>
            <a:ext cx="6765131" cy="19117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Google Shape;1905;p222">
            <a:extLst>
              <a:ext uri="{FF2B5EF4-FFF2-40B4-BE49-F238E27FC236}">
                <a16:creationId xmlns:a16="http://schemas.microsoft.com/office/drawing/2014/main" id="{96F77178-6963-ABAF-A381-2E62708DBA0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624" y="2545323"/>
            <a:ext cx="2769242" cy="7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5"/>
          <p:cNvSpPr txBox="1">
            <a:spLocks noGrp="1"/>
          </p:cNvSpPr>
          <p:nvPr>
            <p:ph type="body" idx="4294967295"/>
          </p:nvPr>
        </p:nvSpPr>
        <p:spPr>
          <a:xfrm>
            <a:off x="533121" y="980003"/>
            <a:ext cx="8077800" cy="1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800" b="1" i="0" u="none">
                <a:solidFill>
                  <a:srgbClr val="006DB0"/>
                </a:solidFill>
              </a:rPr>
              <a:t>¡Felicitaciones, terminaste!</a:t>
            </a:r>
            <a:endParaRPr sz="3800" b="1">
              <a:solidFill>
                <a:srgbClr val="006DB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3800" b="1" i="0" u="none">
                <a:solidFill>
                  <a:srgbClr val="006DB0"/>
                </a:solidFill>
              </a:rPr>
              <a:t>¡Gracias por tus comentarios!</a:t>
            </a:r>
            <a:endParaRPr b="1">
              <a:solidFill>
                <a:srgbClr val="006DB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380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" sz="3800" i="1">
                <a:solidFill>
                  <a:srgbClr val="000000"/>
                </a:solidFill>
              </a:rPr>
              <a:t>Congratulations, you are done!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" sz="3800" i="1">
                <a:solidFill>
                  <a:srgbClr val="000000"/>
                </a:solidFill>
              </a:rPr>
              <a:t>Thank you for your feedback!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800" b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800" b="1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</a:pPr>
            <a:endParaRPr sz="3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">
      <a:dk1>
        <a:srgbClr val="161242"/>
      </a:dk1>
      <a:lt1>
        <a:srgbClr val="FFFFFF"/>
      </a:lt1>
      <a:dk2>
        <a:srgbClr val="57595B"/>
      </a:dk2>
      <a:lt2>
        <a:srgbClr val="E7E6E6"/>
      </a:lt2>
      <a:accent1>
        <a:srgbClr val="161242"/>
      </a:accent1>
      <a:accent2>
        <a:srgbClr val="1FAA4A"/>
      </a:accent2>
      <a:accent3>
        <a:srgbClr val="006FAC"/>
      </a:accent3>
      <a:accent4>
        <a:srgbClr val="0D8A7C"/>
      </a:accent4>
      <a:accent5>
        <a:srgbClr val="9ECB3A"/>
      </a:accent5>
      <a:accent6>
        <a:srgbClr val="57595B"/>
      </a:accent6>
      <a:hlink>
        <a:srgbClr val="006FAC"/>
      </a:hlink>
      <a:folHlink>
        <a:srgbClr val="9ECB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547</Words>
  <Application>Microsoft Office PowerPoint</Application>
  <PresentationFormat>On-screen Show (16:9)</PresentationFormat>
  <Paragraphs>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Proxima Nova</vt:lpstr>
      <vt:lpstr>Noto Sans Symbols</vt:lpstr>
      <vt:lpstr>Carme</vt:lpstr>
      <vt:lpstr>Arial</vt:lpstr>
      <vt:lpstr>Calibri</vt:lpstr>
      <vt:lpstr>Office Theme</vt:lpstr>
      <vt:lpstr>Cómo completar las encuestas para alumnos en línea  How to Take Online Student Surveys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completar las encuestas para alumnos en línea  How to Take Online Student Surveys</dc:title>
  <dc:creator>Palabrica, Justine</dc:creator>
  <cp:lastModifiedBy>Palabrica, Justine</cp:lastModifiedBy>
  <cp:revision>12</cp:revision>
  <dcterms:modified xsi:type="dcterms:W3CDTF">2023-12-19T14:02:11Z</dcterms:modified>
</cp:coreProperties>
</file>