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6" r:id="rId8"/>
  </p:sldMasterIdLst>
  <p:notesMasterIdLst>
    <p:notesMasterId r:id="rId23"/>
  </p:notesMasterIdLst>
  <p:handoutMasterIdLst>
    <p:handoutMasterId r:id="rId24"/>
  </p:handoutMasterIdLst>
  <p:sldIdLst>
    <p:sldId id="256" r:id="rId9"/>
    <p:sldId id="259" r:id="rId10"/>
    <p:sldId id="369" r:id="rId11"/>
    <p:sldId id="445" r:id="rId12"/>
    <p:sldId id="451" r:id="rId13"/>
    <p:sldId id="448" r:id="rId14"/>
    <p:sldId id="446" r:id="rId15"/>
    <p:sldId id="450" r:id="rId16"/>
    <p:sldId id="443" r:id="rId17"/>
    <p:sldId id="449" r:id="rId18"/>
    <p:sldId id="452" r:id="rId19"/>
    <p:sldId id="453" r:id="rId20"/>
    <p:sldId id="454" r:id="rId21"/>
    <p:sldId id="45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ts" initials="a" lastIdx="8" clrIdx="0"/>
  <p:cmAuthor id="1" name="Jeanne Willard" initials="JW" lastIdx="6" clrIdx="1"/>
  <p:cmAuthor id="2" name="Pacquer, Amber" initials="PA" lastIdx="8"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43" autoAdjust="0"/>
    <p:restoredTop sz="94660"/>
  </p:normalViewPr>
  <p:slideViewPr>
    <p:cSldViewPr snapToGrid="0">
      <p:cViewPr varScale="1">
        <p:scale>
          <a:sx n="111" d="100"/>
          <a:sy n="111" d="100"/>
        </p:scale>
        <p:origin x="864" y="7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1.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customXml" Target="../customXml/item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witt, Sarah K." userId="4c2d7d1e-0c1a-40d4-9c71-a2453dbe7e9e" providerId="ADAL" clId="{4DF862CC-BD4D-47A1-AA12-4A97B82948A1}"/>
    <pc:docChg chg="delSld">
      <pc:chgData name="Pewitt, Sarah K." userId="4c2d7d1e-0c1a-40d4-9c71-a2453dbe7e9e" providerId="ADAL" clId="{4DF862CC-BD4D-47A1-AA12-4A97B82948A1}" dt="2023-08-22T17:26:02.704" v="2" actId="2696"/>
      <pc:docMkLst>
        <pc:docMk/>
      </pc:docMkLst>
      <pc:sldChg chg="del">
        <pc:chgData name="Pewitt, Sarah K." userId="4c2d7d1e-0c1a-40d4-9c71-a2453dbe7e9e" providerId="ADAL" clId="{4DF862CC-BD4D-47A1-AA12-4A97B82948A1}" dt="2023-08-22T17:26:02.704" v="2" actId="2696"/>
        <pc:sldMkLst>
          <pc:docMk/>
          <pc:sldMk cId="2670885658" sldId="442"/>
        </pc:sldMkLst>
      </pc:sldChg>
      <pc:sldChg chg="del">
        <pc:chgData name="Pewitt, Sarah K." userId="4c2d7d1e-0c1a-40d4-9c71-a2453dbe7e9e" providerId="ADAL" clId="{4DF862CC-BD4D-47A1-AA12-4A97B82948A1}" dt="2023-08-22T17:25:57.336" v="0" actId="2696"/>
        <pc:sldMkLst>
          <pc:docMk/>
          <pc:sldMk cId="798881061" sldId="457"/>
        </pc:sldMkLst>
      </pc:sldChg>
      <pc:sldChg chg="del">
        <pc:chgData name="Pewitt, Sarah K." userId="4c2d7d1e-0c1a-40d4-9c71-a2453dbe7e9e" providerId="ADAL" clId="{4DF862CC-BD4D-47A1-AA12-4A97B82948A1}" dt="2023-08-22T17:26:00.251" v="1" actId="2696"/>
        <pc:sldMkLst>
          <pc:docMk/>
          <pc:sldMk cId="5935229" sldId="45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8ACEF1D-5027-492C-B211-3292109B39FE}" type="datetimeFigureOut">
              <a:rPr lang="en-US" smtClean="0"/>
              <a:t>8/22/2023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9181D3-5C88-4D78-B52D-76F4C1BB07FD}" type="slidenum">
              <a:rPr lang="en-US" smtClean="0"/>
              <a:t>‹#›</a:t>
            </a:fld>
            <a:endParaRPr lang="en-US"/>
          </a:p>
        </p:txBody>
      </p:sp>
    </p:spTree>
    <p:extLst>
      <p:ext uri="{BB962C8B-B14F-4D97-AF65-F5344CB8AC3E}">
        <p14:creationId xmlns:p14="http://schemas.microsoft.com/office/powerpoint/2010/main" val="2788204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94EE84-F4CE-457A-A872-BD473B1627F8}" type="datetimeFigureOut">
              <a:rPr lang="en-US" smtClean="0"/>
              <a:t>8/22/2023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F0BB92-15CD-408B-8656-6FF4297DA276}" type="slidenum">
              <a:rPr lang="en-US" smtClean="0"/>
              <a:t>‹#›</a:t>
            </a:fld>
            <a:endParaRPr lang="en-US"/>
          </a:p>
        </p:txBody>
      </p:sp>
    </p:spTree>
    <p:extLst>
      <p:ext uri="{BB962C8B-B14F-4D97-AF65-F5344CB8AC3E}">
        <p14:creationId xmlns:p14="http://schemas.microsoft.com/office/powerpoint/2010/main" val="3002481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F0BB92-15CD-408B-8656-6FF4297DA276}" type="slidenum">
              <a:rPr lang="en-US" smtClean="0"/>
              <a:t>1</a:t>
            </a:fld>
            <a:endParaRPr lang="en-US" dirty="0"/>
          </a:p>
        </p:txBody>
      </p:sp>
    </p:spTree>
    <p:extLst>
      <p:ext uri="{BB962C8B-B14F-4D97-AF65-F5344CB8AC3E}">
        <p14:creationId xmlns:p14="http://schemas.microsoft.com/office/powerpoint/2010/main" val="2322960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F0BB92-15CD-408B-8656-6FF4297DA276}" type="slidenum">
              <a:rPr lang="en-US" smtClean="0"/>
              <a:t>12</a:t>
            </a:fld>
            <a:endParaRPr lang="en-US" dirty="0"/>
          </a:p>
        </p:txBody>
      </p:sp>
    </p:spTree>
    <p:extLst>
      <p:ext uri="{BB962C8B-B14F-4D97-AF65-F5344CB8AC3E}">
        <p14:creationId xmlns:p14="http://schemas.microsoft.com/office/powerpoint/2010/main" val="1629397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F0BB92-15CD-408B-8656-6FF4297DA276}" type="slidenum">
              <a:rPr lang="en-US" smtClean="0"/>
              <a:t>14</a:t>
            </a:fld>
            <a:endParaRPr lang="en-US" dirty="0"/>
          </a:p>
        </p:txBody>
      </p:sp>
    </p:spTree>
    <p:extLst>
      <p:ext uri="{BB962C8B-B14F-4D97-AF65-F5344CB8AC3E}">
        <p14:creationId xmlns:p14="http://schemas.microsoft.com/office/powerpoint/2010/main" val="3578584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F0BB92-15CD-408B-8656-6FF4297DA276}" type="slidenum">
              <a:rPr lang="en-US" smtClean="0"/>
              <a:t>2</a:t>
            </a:fld>
            <a:endParaRPr lang="en-US" dirty="0"/>
          </a:p>
        </p:txBody>
      </p:sp>
    </p:spTree>
    <p:extLst>
      <p:ext uri="{BB962C8B-B14F-4D97-AF65-F5344CB8AC3E}">
        <p14:creationId xmlns:p14="http://schemas.microsoft.com/office/powerpoint/2010/main" val="4086540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F0BB92-15CD-408B-8656-6FF4297DA276}" type="slidenum">
              <a:rPr lang="en-US" smtClean="0"/>
              <a:t>4</a:t>
            </a:fld>
            <a:endParaRPr lang="en-US" dirty="0"/>
          </a:p>
        </p:txBody>
      </p:sp>
    </p:spTree>
    <p:extLst>
      <p:ext uri="{BB962C8B-B14F-4D97-AF65-F5344CB8AC3E}">
        <p14:creationId xmlns:p14="http://schemas.microsoft.com/office/powerpoint/2010/main" val="4169149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F0BB92-15CD-408B-8656-6FF4297DA276}" type="slidenum">
              <a:rPr lang="en-US" smtClean="0"/>
              <a:t>5</a:t>
            </a:fld>
            <a:endParaRPr lang="en-US" dirty="0"/>
          </a:p>
        </p:txBody>
      </p:sp>
    </p:spTree>
    <p:extLst>
      <p:ext uri="{BB962C8B-B14F-4D97-AF65-F5344CB8AC3E}">
        <p14:creationId xmlns:p14="http://schemas.microsoft.com/office/powerpoint/2010/main" val="2452135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F0BB92-15CD-408B-8656-6FF4297DA276}" type="slidenum">
              <a:rPr lang="en-US" smtClean="0"/>
              <a:t>7</a:t>
            </a:fld>
            <a:endParaRPr lang="en-US" dirty="0"/>
          </a:p>
        </p:txBody>
      </p:sp>
    </p:spTree>
    <p:extLst>
      <p:ext uri="{BB962C8B-B14F-4D97-AF65-F5344CB8AC3E}">
        <p14:creationId xmlns:p14="http://schemas.microsoft.com/office/powerpoint/2010/main" val="3277242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F0BB92-15CD-408B-8656-6FF4297DA276}" type="slidenum">
              <a:rPr lang="en-US" smtClean="0"/>
              <a:t>8</a:t>
            </a:fld>
            <a:endParaRPr lang="en-US" dirty="0"/>
          </a:p>
        </p:txBody>
      </p:sp>
    </p:spTree>
    <p:extLst>
      <p:ext uri="{BB962C8B-B14F-4D97-AF65-F5344CB8AC3E}">
        <p14:creationId xmlns:p14="http://schemas.microsoft.com/office/powerpoint/2010/main" val="399586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F0BB92-15CD-408B-8656-6FF4297DA276}" type="slidenum">
              <a:rPr lang="en-US" smtClean="0"/>
              <a:t>9</a:t>
            </a:fld>
            <a:endParaRPr lang="en-US" dirty="0"/>
          </a:p>
        </p:txBody>
      </p:sp>
    </p:spTree>
    <p:extLst>
      <p:ext uri="{BB962C8B-B14F-4D97-AF65-F5344CB8AC3E}">
        <p14:creationId xmlns:p14="http://schemas.microsoft.com/office/powerpoint/2010/main" val="4031496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F0BB92-15CD-408B-8656-6FF4297DA276}" type="slidenum">
              <a:rPr lang="en-US" smtClean="0"/>
              <a:t>10</a:t>
            </a:fld>
            <a:endParaRPr lang="en-US" dirty="0"/>
          </a:p>
        </p:txBody>
      </p:sp>
    </p:spTree>
    <p:extLst>
      <p:ext uri="{BB962C8B-B14F-4D97-AF65-F5344CB8AC3E}">
        <p14:creationId xmlns:p14="http://schemas.microsoft.com/office/powerpoint/2010/main" val="3387720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F0BB92-15CD-408B-8656-6FF4297DA276}" type="slidenum">
              <a:rPr lang="en-US" smtClean="0"/>
              <a:t>11</a:t>
            </a:fld>
            <a:endParaRPr lang="en-US" dirty="0"/>
          </a:p>
        </p:txBody>
      </p:sp>
    </p:spTree>
    <p:extLst>
      <p:ext uri="{BB962C8B-B14F-4D97-AF65-F5344CB8AC3E}">
        <p14:creationId xmlns:p14="http://schemas.microsoft.com/office/powerpoint/2010/main" val="722264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76E7647-2272-49F8-8FAB-772165BDB6FB}" type="datetime1">
              <a:rPr lang="en-US" smtClean="0"/>
              <a:t>8/22/2023</a:t>
            </a:fld>
            <a:endParaRPr lang="en-US"/>
          </a:p>
        </p:txBody>
      </p:sp>
      <p:sp>
        <p:nvSpPr>
          <p:cNvPr id="5" name="Footer Placeholder 4"/>
          <p:cNvSpPr>
            <a:spLocks noGrp="1"/>
          </p:cNvSpPr>
          <p:nvPr>
            <p:ph type="ftr" sz="quarter" idx="11"/>
          </p:nvPr>
        </p:nvSpPr>
        <p:spPr/>
        <p:txBody>
          <a:bodyPr/>
          <a:lstStyle/>
          <a:p>
            <a:r>
              <a:rPr lang="en-US"/>
              <a:t>MODULE 1 LESSON 10</a:t>
            </a:r>
          </a:p>
        </p:txBody>
      </p:sp>
      <p:sp>
        <p:nvSpPr>
          <p:cNvPr id="6" name="Slide Number Placeholder 5"/>
          <p:cNvSpPr>
            <a:spLocks noGrp="1"/>
          </p:cNvSpPr>
          <p:nvPr>
            <p:ph type="sldNum" sz="quarter" idx="12"/>
          </p:nvPr>
        </p:nvSpPr>
        <p:spPr/>
        <p:txBody>
          <a:bodyPr/>
          <a:lstStyle/>
          <a:p>
            <a:fld id="{B7ABE344-D45C-4BE3-81BA-2839D784B052}"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3865D1-5B0B-46FF-A9E1-24CAB2A595E7}" type="datetime1">
              <a:rPr lang="en-US" smtClean="0"/>
              <a:t>8/22/2023</a:t>
            </a:fld>
            <a:endParaRPr lang="en-US"/>
          </a:p>
        </p:txBody>
      </p:sp>
      <p:sp>
        <p:nvSpPr>
          <p:cNvPr id="5" name="Footer Placeholder 4"/>
          <p:cNvSpPr>
            <a:spLocks noGrp="1"/>
          </p:cNvSpPr>
          <p:nvPr>
            <p:ph type="ftr" sz="quarter" idx="11"/>
          </p:nvPr>
        </p:nvSpPr>
        <p:spPr/>
        <p:txBody>
          <a:bodyPr/>
          <a:lstStyle/>
          <a:p>
            <a:r>
              <a:rPr lang="en-US"/>
              <a:t>MODULE 1 LESSON 10</a:t>
            </a:r>
          </a:p>
        </p:txBody>
      </p:sp>
      <p:sp>
        <p:nvSpPr>
          <p:cNvPr id="6" name="Slide Number Placeholder 5"/>
          <p:cNvSpPr>
            <a:spLocks noGrp="1"/>
          </p:cNvSpPr>
          <p:nvPr>
            <p:ph type="sldNum" sz="quarter" idx="12"/>
          </p:nvPr>
        </p:nvSpPr>
        <p:spPr/>
        <p:txBody>
          <a:bodyPr/>
          <a:lstStyle/>
          <a:p>
            <a:fld id="{B7ABE344-D45C-4BE3-81BA-2839D784B05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5935F9-E318-4559-BFCD-BFC52ABD0EEC}" type="datetime1">
              <a:rPr lang="en-US" smtClean="0"/>
              <a:t>8/22/2023</a:t>
            </a:fld>
            <a:endParaRPr lang="en-US"/>
          </a:p>
        </p:txBody>
      </p:sp>
      <p:sp>
        <p:nvSpPr>
          <p:cNvPr id="5" name="Footer Placeholder 4"/>
          <p:cNvSpPr>
            <a:spLocks noGrp="1"/>
          </p:cNvSpPr>
          <p:nvPr>
            <p:ph type="ftr" sz="quarter" idx="11"/>
          </p:nvPr>
        </p:nvSpPr>
        <p:spPr/>
        <p:txBody>
          <a:bodyPr/>
          <a:lstStyle/>
          <a:p>
            <a:r>
              <a:rPr lang="en-US"/>
              <a:t>MODULE 1 LESSON 10</a:t>
            </a:r>
          </a:p>
        </p:txBody>
      </p:sp>
      <p:sp>
        <p:nvSpPr>
          <p:cNvPr id="6" name="Slide Number Placeholder 5"/>
          <p:cNvSpPr>
            <a:spLocks noGrp="1"/>
          </p:cNvSpPr>
          <p:nvPr>
            <p:ph type="sldNum" sz="quarter" idx="12"/>
          </p:nvPr>
        </p:nvSpPr>
        <p:spPr/>
        <p:txBody>
          <a:bodyPr/>
          <a:lstStyle/>
          <a:p>
            <a:fld id="{B7ABE344-D45C-4BE3-81BA-2839D784B05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75EF50-9A70-4610-AAE5-25FA47974580}" type="datetime1">
              <a:rPr lang="en-US" smtClean="0"/>
              <a:t>8/22/2023</a:t>
            </a:fld>
            <a:endParaRPr lang="en-US"/>
          </a:p>
        </p:txBody>
      </p:sp>
      <p:sp>
        <p:nvSpPr>
          <p:cNvPr id="5" name="Footer Placeholder 4"/>
          <p:cNvSpPr>
            <a:spLocks noGrp="1"/>
          </p:cNvSpPr>
          <p:nvPr>
            <p:ph type="ftr" sz="quarter" idx="11"/>
          </p:nvPr>
        </p:nvSpPr>
        <p:spPr/>
        <p:txBody>
          <a:bodyPr/>
          <a:lstStyle/>
          <a:p>
            <a:r>
              <a:rPr lang="en-US"/>
              <a:t>MODULE 1 LESSON 10</a:t>
            </a:r>
          </a:p>
        </p:txBody>
      </p:sp>
      <p:sp>
        <p:nvSpPr>
          <p:cNvPr id="6" name="Slide Number Placeholder 5"/>
          <p:cNvSpPr>
            <a:spLocks noGrp="1"/>
          </p:cNvSpPr>
          <p:nvPr>
            <p:ph type="sldNum" sz="quarter" idx="12"/>
          </p:nvPr>
        </p:nvSpPr>
        <p:spPr/>
        <p:txBody>
          <a:bodyPr/>
          <a:lstStyle/>
          <a:p>
            <a:fld id="{B7ABE344-D45C-4BE3-81BA-2839D784B05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2ECBC0-6586-4ABD-A90F-CA24529D0F69}" type="datetime1">
              <a:rPr lang="en-US" smtClean="0"/>
              <a:t>8/22/2023</a:t>
            </a:fld>
            <a:endParaRPr lang="en-US"/>
          </a:p>
        </p:txBody>
      </p:sp>
      <p:sp>
        <p:nvSpPr>
          <p:cNvPr id="5" name="Footer Placeholder 4"/>
          <p:cNvSpPr>
            <a:spLocks noGrp="1"/>
          </p:cNvSpPr>
          <p:nvPr>
            <p:ph type="ftr" sz="quarter" idx="11"/>
          </p:nvPr>
        </p:nvSpPr>
        <p:spPr/>
        <p:txBody>
          <a:bodyPr/>
          <a:lstStyle/>
          <a:p>
            <a:r>
              <a:rPr lang="en-US"/>
              <a:t>MODULE 1 LESSON 10</a:t>
            </a:r>
          </a:p>
        </p:txBody>
      </p:sp>
      <p:sp>
        <p:nvSpPr>
          <p:cNvPr id="6" name="Slide Number Placeholder 5"/>
          <p:cNvSpPr>
            <a:spLocks noGrp="1"/>
          </p:cNvSpPr>
          <p:nvPr>
            <p:ph type="sldNum" sz="quarter" idx="12"/>
          </p:nvPr>
        </p:nvSpPr>
        <p:spPr/>
        <p:txBody>
          <a:bodyPr/>
          <a:lstStyle/>
          <a:p>
            <a:fld id="{B7ABE344-D45C-4BE3-81BA-2839D784B052}"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35DAF5-62DA-483F-B064-C421E676667A}" type="datetime1">
              <a:rPr lang="en-US" smtClean="0"/>
              <a:t>8/22/2023</a:t>
            </a:fld>
            <a:endParaRPr lang="en-US"/>
          </a:p>
        </p:txBody>
      </p:sp>
      <p:sp>
        <p:nvSpPr>
          <p:cNvPr id="6" name="Footer Placeholder 5"/>
          <p:cNvSpPr>
            <a:spLocks noGrp="1"/>
          </p:cNvSpPr>
          <p:nvPr>
            <p:ph type="ftr" sz="quarter" idx="11"/>
          </p:nvPr>
        </p:nvSpPr>
        <p:spPr/>
        <p:txBody>
          <a:bodyPr/>
          <a:lstStyle/>
          <a:p>
            <a:r>
              <a:rPr lang="en-US"/>
              <a:t>MODULE 1 LESSON 10</a:t>
            </a:r>
          </a:p>
        </p:txBody>
      </p:sp>
      <p:sp>
        <p:nvSpPr>
          <p:cNvPr id="7" name="Slide Number Placeholder 6"/>
          <p:cNvSpPr>
            <a:spLocks noGrp="1"/>
          </p:cNvSpPr>
          <p:nvPr>
            <p:ph type="sldNum" sz="quarter" idx="12"/>
          </p:nvPr>
        </p:nvSpPr>
        <p:spPr/>
        <p:txBody>
          <a:bodyPr/>
          <a:lstStyle/>
          <a:p>
            <a:fld id="{B7ABE344-D45C-4BE3-81BA-2839D784B05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D35331-FE71-4624-AAA2-4390070F4B26}" type="datetime1">
              <a:rPr lang="en-US" smtClean="0"/>
              <a:t>8/22/2023</a:t>
            </a:fld>
            <a:endParaRPr lang="en-US"/>
          </a:p>
        </p:txBody>
      </p:sp>
      <p:sp>
        <p:nvSpPr>
          <p:cNvPr id="8" name="Footer Placeholder 7"/>
          <p:cNvSpPr>
            <a:spLocks noGrp="1"/>
          </p:cNvSpPr>
          <p:nvPr>
            <p:ph type="ftr" sz="quarter" idx="11"/>
          </p:nvPr>
        </p:nvSpPr>
        <p:spPr/>
        <p:txBody>
          <a:bodyPr/>
          <a:lstStyle/>
          <a:p>
            <a:r>
              <a:rPr lang="en-US"/>
              <a:t>MODULE 1 LESSON 10</a:t>
            </a:r>
          </a:p>
        </p:txBody>
      </p:sp>
      <p:sp>
        <p:nvSpPr>
          <p:cNvPr id="9" name="Slide Number Placeholder 8"/>
          <p:cNvSpPr>
            <a:spLocks noGrp="1"/>
          </p:cNvSpPr>
          <p:nvPr>
            <p:ph type="sldNum" sz="quarter" idx="12"/>
          </p:nvPr>
        </p:nvSpPr>
        <p:spPr/>
        <p:txBody>
          <a:bodyPr/>
          <a:lstStyle/>
          <a:p>
            <a:fld id="{B7ABE344-D45C-4BE3-81BA-2839D784B052}"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53001C-F0A6-4795-A7DC-6B0F78E71539}" type="datetime1">
              <a:rPr lang="en-US" smtClean="0"/>
              <a:t>8/22/2023</a:t>
            </a:fld>
            <a:endParaRPr lang="en-US"/>
          </a:p>
        </p:txBody>
      </p:sp>
      <p:sp>
        <p:nvSpPr>
          <p:cNvPr id="4" name="Footer Placeholder 3"/>
          <p:cNvSpPr>
            <a:spLocks noGrp="1"/>
          </p:cNvSpPr>
          <p:nvPr>
            <p:ph type="ftr" sz="quarter" idx="11"/>
          </p:nvPr>
        </p:nvSpPr>
        <p:spPr/>
        <p:txBody>
          <a:bodyPr/>
          <a:lstStyle/>
          <a:p>
            <a:r>
              <a:rPr lang="en-US"/>
              <a:t>MODULE 1 LESSON 10</a:t>
            </a:r>
          </a:p>
        </p:txBody>
      </p:sp>
      <p:sp>
        <p:nvSpPr>
          <p:cNvPr id="5" name="Slide Number Placeholder 4"/>
          <p:cNvSpPr>
            <a:spLocks noGrp="1"/>
          </p:cNvSpPr>
          <p:nvPr>
            <p:ph type="sldNum" sz="quarter" idx="12"/>
          </p:nvPr>
        </p:nvSpPr>
        <p:spPr/>
        <p:txBody>
          <a:bodyPr/>
          <a:lstStyle/>
          <a:p>
            <a:fld id="{B7ABE344-D45C-4BE3-81BA-2839D784B05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8822D0-26B8-4F5B-8BBE-5B3F899B2987}" type="datetime1">
              <a:rPr lang="en-US" smtClean="0"/>
              <a:t>8/22/2023</a:t>
            </a:fld>
            <a:endParaRPr lang="en-US"/>
          </a:p>
        </p:txBody>
      </p:sp>
      <p:sp>
        <p:nvSpPr>
          <p:cNvPr id="3" name="Footer Placeholder 2"/>
          <p:cNvSpPr>
            <a:spLocks noGrp="1"/>
          </p:cNvSpPr>
          <p:nvPr>
            <p:ph type="ftr" sz="quarter" idx="11"/>
          </p:nvPr>
        </p:nvSpPr>
        <p:spPr/>
        <p:txBody>
          <a:bodyPr/>
          <a:lstStyle/>
          <a:p>
            <a:r>
              <a:rPr lang="en-US"/>
              <a:t>MODULE 1 LESSON 10</a:t>
            </a:r>
          </a:p>
        </p:txBody>
      </p:sp>
      <p:sp>
        <p:nvSpPr>
          <p:cNvPr id="4" name="Slide Number Placeholder 3"/>
          <p:cNvSpPr>
            <a:spLocks noGrp="1"/>
          </p:cNvSpPr>
          <p:nvPr>
            <p:ph type="sldNum" sz="quarter" idx="12"/>
          </p:nvPr>
        </p:nvSpPr>
        <p:spPr/>
        <p:txBody>
          <a:bodyPr/>
          <a:lstStyle/>
          <a:p>
            <a:fld id="{B7ABE344-D45C-4BE3-81BA-2839D784B05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6BD7FB-3F43-42F6-ABF4-73B368A62EC4}" type="datetime1">
              <a:rPr lang="en-US" smtClean="0"/>
              <a:t>8/22/2023</a:t>
            </a:fld>
            <a:endParaRPr lang="en-US"/>
          </a:p>
        </p:txBody>
      </p:sp>
      <p:sp>
        <p:nvSpPr>
          <p:cNvPr id="6" name="Footer Placeholder 5"/>
          <p:cNvSpPr>
            <a:spLocks noGrp="1"/>
          </p:cNvSpPr>
          <p:nvPr>
            <p:ph type="ftr" sz="quarter" idx="11"/>
          </p:nvPr>
        </p:nvSpPr>
        <p:spPr/>
        <p:txBody>
          <a:bodyPr/>
          <a:lstStyle/>
          <a:p>
            <a:r>
              <a:rPr lang="en-US"/>
              <a:t>MODULE 1 LESSON 10</a:t>
            </a:r>
          </a:p>
        </p:txBody>
      </p:sp>
      <p:sp>
        <p:nvSpPr>
          <p:cNvPr id="7" name="Slide Number Placeholder 6"/>
          <p:cNvSpPr>
            <a:spLocks noGrp="1"/>
          </p:cNvSpPr>
          <p:nvPr>
            <p:ph type="sldNum" sz="quarter" idx="12"/>
          </p:nvPr>
        </p:nvSpPr>
        <p:spPr/>
        <p:txBody>
          <a:bodyPr/>
          <a:lstStyle/>
          <a:p>
            <a:fld id="{B7ABE344-D45C-4BE3-81BA-2839D784B052}"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9C1C3D-4DE6-4A69-BF40-8A17730F9832}" type="datetime1">
              <a:rPr lang="en-US" smtClean="0"/>
              <a:t>8/22/2023</a:t>
            </a:fld>
            <a:endParaRPr lang="en-US"/>
          </a:p>
        </p:txBody>
      </p:sp>
      <p:sp>
        <p:nvSpPr>
          <p:cNvPr id="6" name="Footer Placeholder 5"/>
          <p:cNvSpPr>
            <a:spLocks noGrp="1"/>
          </p:cNvSpPr>
          <p:nvPr>
            <p:ph type="ftr" sz="quarter" idx="11"/>
          </p:nvPr>
        </p:nvSpPr>
        <p:spPr/>
        <p:txBody>
          <a:bodyPr/>
          <a:lstStyle/>
          <a:p>
            <a:r>
              <a:rPr lang="en-US"/>
              <a:t>MODULE 1 LESSON 10</a:t>
            </a:r>
          </a:p>
        </p:txBody>
      </p:sp>
      <p:sp>
        <p:nvSpPr>
          <p:cNvPr id="7" name="Slide Number Placeholder 6"/>
          <p:cNvSpPr>
            <a:spLocks noGrp="1"/>
          </p:cNvSpPr>
          <p:nvPr>
            <p:ph type="sldNum" sz="quarter" idx="12"/>
          </p:nvPr>
        </p:nvSpPr>
        <p:spPr/>
        <p:txBody>
          <a:bodyPr/>
          <a:lstStyle/>
          <a:p>
            <a:fld id="{B7ABE344-D45C-4BE3-81BA-2839D784B05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61D25953-9F0B-4FF6-A06C-A07D81C2BC13}" type="datetime1">
              <a:rPr lang="en-US" smtClean="0"/>
              <a:t>8/22/2023</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r>
              <a:rPr lang="en-US"/>
              <a:t>MODULE 1 LESSON 10</a:t>
            </a: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7ABE344-D45C-4BE3-81BA-2839D784B05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lever.com/oauth/ldap/login?target=NTY0ZGZkNzNmMjU3MWUwMTAwMDAwMGJm%3BOTk4ZDc5OWI2OGRkNWUxYjZhNTc%3D%3BaHR0cHM6Ly9jbGV2ZXJzc28ubmF2aWFuY2UuY29tL2F1dGhlbnRpY2F0ZQ%3D%3D%3B%3BY29kZQ%3D%3D&amp;skip=1&amp;school_name=&amp;default_badg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xml"/><Relationship Id="rId1" Type="http://schemas.openxmlformats.org/officeDocument/2006/relationships/customXml" Target="../../customXml/item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xml"/><Relationship Id="rId1" Type="http://schemas.openxmlformats.org/officeDocument/2006/relationships/customXml" Target="../../customXml/item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GPbT-dOcat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xml"/><Relationship Id="rId1" Type="http://schemas.openxmlformats.org/officeDocument/2006/relationships/customXml" Target="../../customXml/item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clever.com/oauth/ldap/login?target=NTY0ZGZkNzNmMjU3MWUwMTAwMDAwMGJm;OTk4ZDc5OWI2OGRkNWUxYjZhNTc%3D;aHR0cHM6Ly9jbGV2ZXJzc28ubmF2aWFuY2UuY29tL2F1dGhlbnRpY2F0ZQ%3D%3D;;Y29kZQ%3D%3D&amp;skip=1&amp;school_name=&amp;default_badge="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3124199"/>
          </a:xfrm>
        </p:spPr>
        <p:txBody>
          <a:bodyPr/>
          <a:lstStyle/>
          <a:p>
            <a:br>
              <a:rPr lang="en-US" dirty="0">
                <a:effectLst>
                  <a:outerShdw blurRad="38100" dist="38100" dir="2700000" algn="tl">
                    <a:srgbClr val="000000">
                      <a:alpha val="43137"/>
                    </a:srgbClr>
                  </a:outerShdw>
                </a:effectLst>
                <a:latin typeface="Myriad Pro" pitchFamily="34" charset="0"/>
                <a:cs typeface="Miriam" panose="020B0502050101010101" pitchFamily="34" charset="-79"/>
              </a:rPr>
            </a:br>
            <a:r>
              <a:rPr lang="en-US" dirty="0">
                <a:effectLst>
                  <a:outerShdw blurRad="38100" dist="38100" dir="2700000" algn="tl">
                    <a:srgbClr val="000000">
                      <a:alpha val="43137"/>
                    </a:srgbClr>
                  </a:outerShdw>
                </a:effectLst>
                <a:latin typeface="Myriad Pro" pitchFamily="34" charset="0"/>
                <a:cs typeface="Miriam" panose="020B0502050101010101" pitchFamily="34" charset="-79"/>
              </a:rPr>
              <a:t>finding my way through the “noise”</a:t>
            </a:r>
          </a:p>
        </p:txBody>
      </p:sp>
      <p:sp>
        <p:nvSpPr>
          <p:cNvPr id="5" name="Subtitle 2"/>
          <p:cNvSpPr txBox="1">
            <a:spLocks/>
          </p:cNvSpPr>
          <p:nvPr/>
        </p:nvSpPr>
        <p:spPr>
          <a:xfrm>
            <a:off x="872837" y="3589713"/>
            <a:ext cx="6400800" cy="516774"/>
          </a:xfrm>
          <a:prstGeom prst="rect">
            <a:avLst/>
          </a:prstGeom>
          <a:noFill/>
        </p:spPr>
        <p:txBody>
          <a:bodyPr vert="horz" lIns="91440" tIns="45720" rIns="91440" bIns="45720" rtlCol="0">
            <a:normAutofit/>
          </a:bodyPr>
          <a:lstStyle>
            <a:lvl1pPr marL="0" indent="0" algn="l" defTabSz="914400" rtl="0" eaLnBrk="1" latinLnBrk="0" hangingPunct="1">
              <a:spcBef>
                <a:spcPct val="20000"/>
              </a:spcBef>
              <a:buClr>
                <a:schemeClr val="accent1"/>
              </a:buClr>
              <a:buSzPct val="85000"/>
              <a:buFont typeface="Arial"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9pPr>
          </a:lstStyle>
          <a:p>
            <a:pPr>
              <a:spcBef>
                <a:spcPts val="0"/>
              </a:spcBef>
            </a:pPr>
            <a:r>
              <a:rPr lang="en-US" sz="2200" dirty="0">
                <a:effectLst>
                  <a:outerShdw blurRad="38100" dist="38100" dir="2700000" algn="tl">
                    <a:srgbClr val="000000">
                      <a:alpha val="43137"/>
                    </a:srgbClr>
                  </a:outerShdw>
                </a:effectLst>
                <a:latin typeface="Myriad Pro" pitchFamily="34" charset="0"/>
                <a:cs typeface="Miriam" panose="020B0502050101010101" pitchFamily="34" charset="-79"/>
                <a:hlinkClick r:id="rId3"/>
              </a:rPr>
              <a:t>Naviance </a:t>
            </a:r>
            <a:r>
              <a:rPr lang="en-US" sz="2200" i="1" dirty="0">
                <a:effectLst>
                  <a:outerShdw blurRad="38100" dist="38100" dir="2700000" algn="tl">
                    <a:srgbClr val="000000">
                      <a:alpha val="43137"/>
                    </a:srgbClr>
                  </a:outerShdw>
                </a:effectLst>
                <a:latin typeface="Myriad Pro" pitchFamily="34" charset="0"/>
                <a:cs typeface="Miriam" panose="020B0502050101010101" pitchFamily="34" charset="-79"/>
                <a:hlinkClick r:id="rId3"/>
              </a:rPr>
              <a:t>Student</a:t>
            </a:r>
            <a:endParaRPr lang="en-US" sz="2200" i="1" dirty="0">
              <a:effectLst>
                <a:outerShdw blurRad="38100" dist="38100" dir="2700000" algn="tl">
                  <a:srgbClr val="000000">
                    <a:alpha val="43137"/>
                  </a:srgbClr>
                </a:outerShdw>
              </a:effectLst>
              <a:latin typeface="Myriad Pro" pitchFamily="34" charset="0"/>
              <a:cs typeface="Miriam" panose="020B0502050101010101" pitchFamily="34" charset="-79"/>
            </a:endParaRPr>
          </a:p>
          <a:p>
            <a:pPr>
              <a:spcBef>
                <a:spcPts val="0"/>
              </a:spcBef>
            </a:pPr>
            <a:endParaRPr lang="en-US" sz="2200" dirty="0">
              <a:effectLst>
                <a:outerShdw blurRad="38100" dist="38100" dir="2700000" algn="tl">
                  <a:srgbClr val="000000">
                    <a:alpha val="43137"/>
                  </a:srgbClr>
                </a:outerShdw>
              </a:effectLst>
              <a:latin typeface="Myriad Pro" pitchFamily="34" charset="0"/>
              <a:cs typeface="Miriam" panose="020B0502050101010101" pitchFamily="34" charset="-79"/>
            </a:endParaRPr>
          </a:p>
          <a:p>
            <a:pPr>
              <a:spcBef>
                <a:spcPts val="0"/>
              </a:spcBef>
            </a:pPr>
            <a:endParaRPr lang="en-US" sz="2200" dirty="0">
              <a:effectLst>
                <a:outerShdw blurRad="38100" dist="38100" dir="2700000" algn="tl">
                  <a:srgbClr val="000000">
                    <a:alpha val="43137"/>
                  </a:srgbClr>
                </a:outerShdw>
              </a:effectLst>
              <a:latin typeface="Myriad Pro" pitchFamily="34" charset="0"/>
              <a:cs typeface="Miriam" panose="020B0502050101010101" pitchFamily="34" charset="-79"/>
            </a:endParaRPr>
          </a:p>
          <a:p>
            <a:pPr>
              <a:spcBef>
                <a:spcPts val="0"/>
              </a:spcBef>
            </a:pPr>
            <a:endParaRPr lang="en-US" sz="2200" dirty="0">
              <a:effectLst>
                <a:outerShdw blurRad="38100" dist="38100" dir="2700000" algn="tl">
                  <a:srgbClr val="000000">
                    <a:alpha val="43137"/>
                  </a:srgbClr>
                </a:outerShdw>
              </a:effectLst>
              <a:latin typeface="Myriad Pro" pitchFamily="34" charset="0"/>
              <a:cs typeface="Miriam" panose="020B0502050101010101" pitchFamily="34" charset="-79"/>
            </a:endParaRPr>
          </a:p>
          <a:p>
            <a:endParaRPr lang="en-US" sz="2200" dirty="0">
              <a:latin typeface="Myriad Pro" pitchFamily="34" charset="0"/>
            </a:endParaRPr>
          </a:p>
          <a:p>
            <a:endParaRPr lang="en-US" sz="2200" dirty="0">
              <a:latin typeface="Myriad Pro" pitchFamily="34" charset="0"/>
            </a:endParaRPr>
          </a:p>
          <a:p>
            <a:endParaRPr lang="en-US" sz="2200" dirty="0">
              <a:latin typeface="Myriad Pro" pitchFamily="34" charset="0"/>
            </a:endParaRPr>
          </a:p>
          <a:p>
            <a:endParaRPr lang="en-US" sz="2200" dirty="0">
              <a:latin typeface="Myriad Pro" pitchFamily="34" charset="0"/>
            </a:endParaRPr>
          </a:p>
          <a:p>
            <a:endParaRPr lang="en-US" dirty="0">
              <a:latin typeface="Myriad Pro" pitchFamily="34" charset="0"/>
            </a:endParaRPr>
          </a:p>
        </p:txBody>
      </p:sp>
    </p:spTree>
    <p:extLst>
      <p:ext uri="{BB962C8B-B14F-4D97-AF65-F5344CB8AC3E}">
        <p14:creationId xmlns:p14="http://schemas.microsoft.com/office/powerpoint/2010/main" val="992999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720E155-515B-B4BB-88B1-5410D40F3D39}"/>
              </a:ext>
            </a:extLst>
          </p:cNvPr>
          <p:cNvPicPr>
            <a:picLocks noChangeAspect="1"/>
          </p:cNvPicPr>
          <p:nvPr/>
        </p:nvPicPr>
        <p:blipFill>
          <a:blip r:embed="rId3"/>
          <a:stretch>
            <a:fillRect/>
          </a:stretch>
        </p:blipFill>
        <p:spPr>
          <a:xfrm>
            <a:off x="457200" y="2105008"/>
            <a:ext cx="5650917" cy="1451182"/>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457200" y="0"/>
            <a:ext cx="8229600" cy="1905000"/>
          </a:xfrm>
        </p:spPr>
        <p:txBody>
          <a:bodyPr>
            <a:normAutofit/>
          </a:bodyPr>
          <a:lstStyle/>
          <a:p>
            <a:r>
              <a:rPr lang="en-US" dirty="0">
                <a:effectLst>
                  <a:outerShdw blurRad="38100" dist="38100" dir="2700000" algn="tl">
                    <a:srgbClr val="000000">
                      <a:alpha val="43137"/>
                    </a:srgbClr>
                  </a:outerShdw>
                </a:effectLst>
                <a:latin typeface="Myriad Pro" pitchFamily="34" charset="0"/>
                <a:cs typeface="Miriam" panose="020B0502050101010101" pitchFamily="34" charset="-79"/>
              </a:rPr>
              <a:t>What’s Your Road?</a:t>
            </a:r>
            <a:br>
              <a:rPr lang="en-US" dirty="0">
                <a:effectLst>
                  <a:outerShdw blurRad="38100" dist="38100" dir="2700000" algn="tl">
                    <a:srgbClr val="000000">
                      <a:alpha val="43137"/>
                    </a:srgbClr>
                  </a:outerShdw>
                </a:effectLst>
                <a:latin typeface="Myriad Pro" pitchFamily="34" charset="0"/>
                <a:cs typeface="Miriam" panose="020B0502050101010101" pitchFamily="34" charset="-79"/>
              </a:rPr>
            </a:br>
            <a:endParaRPr lang="en-US" dirty="0">
              <a:effectLst>
                <a:outerShdw blurRad="38100" dist="38100" dir="2700000" algn="tl">
                  <a:srgbClr val="000000">
                    <a:alpha val="43137"/>
                  </a:srgbClr>
                </a:outerShdw>
              </a:effectLst>
              <a:latin typeface="Myriad Pro" pitchFamily="34" charset="0"/>
              <a:cs typeface="Miriam" panose="020B0502050101010101" pitchFamily="34" charset="-79"/>
            </a:endParaRPr>
          </a:p>
        </p:txBody>
      </p:sp>
      <p:sp>
        <p:nvSpPr>
          <p:cNvPr id="3" name="Content Placeholder 2"/>
          <p:cNvSpPr>
            <a:spLocks noGrp="1"/>
          </p:cNvSpPr>
          <p:nvPr>
            <p:ph idx="1"/>
          </p:nvPr>
        </p:nvSpPr>
        <p:spPr>
          <a:xfrm>
            <a:off x="525536" y="1015976"/>
            <a:ext cx="8534400" cy="1814623"/>
          </a:xfrm>
        </p:spPr>
        <p:txBody>
          <a:bodyPr>
            <a:normAutofit/>
          </a:bodyPr>
          <a:lstStyle/>
          <a:p>
            <a:pPr marL="0" indent="0">
              <a:buNone/>
            </a:pPr>
            <a:r>
              <a:rPr lang="en-US" dirty="0">
                <a:effectLst>
                  <a:outerShdw blurRad="38100" dist="38100" dir="2700000" algn="tl">
                    <a:srgbClr val="000000">
                      <a:alpha val="43137"/>
                    </a:srgbClr>
                  </a:outerShdw>
                </a:effectLst>
                <a:latin typeface="Myriad Pro" pitchFamily="34" charset="0"/>
              </a:rPr>
              <a:t>You can customize your search of the interview archive.  </a:t>
            </a:r>
          </a:p>
          <a:p>
            <a:pPr marL="0" indent="0">
              <a:buNone/>
            </a:pPr>
            <a:r>
              <a:rPr lang="en-US" dirty="0">
                <a:effectLst>
                  <a:outerShdw blurRad="38100" dist="38100" dir="2700000" algn="tl">
                    <a:srgbClr val="000000">
                      <a:alpha val="43137"/>
                    </a:srgbClr>
                  </a:outerShdw>
                </a:effectLst>
                <a:latin typeface="Myriad Pro" pitchFamily="34" charset="0"/>
              </a:rPr>
              <a:t>Click on </a:t>
            </a:r>
            <a:r>
              <a:rPr lang="en-US" b="1" dirty="0">
                <a:solidFill>
                  <a:schemeClr val="tx2"/>
                </a:solidFill>
                <a:effectLst>
                  <a:outerShdw blurRad="38100" dist="38100" dir="2700000" algn="tl">
                    <a:srgbClr val="000000">
                      <a:alpha val="43137"/>
                    </a:srgbClr>
                  </a:outerShdw>
                </a:effectLst>
                <a:latin typeface="Myriad Pro" pitchFamily="34" charset="0"/>
              </a:rPr>
              <a:t>Careers&gt; Explore </a:t>
            </a:r>
            <a:r>
              <a:rPr lang="en-US" b="1" dirty="0" err="1">
                <a:solidFill>
                  <a:schemeClr val="tx2"/>
                </a:solidFill>
                <a:effectLst>
                  <a:outerShdw blurRad="38100" dist="38100" dir="2700000" algn="tl">
                    <a:srgbClr val="000000">
                      <a:alpha val="43137"/>
                    </a:srgbClr>
                  </a:outerShdw>
                </a:effectLst>
                <a:latin typeface="Myriad Pro" pitchFamily="34" charset="0"/>
              </a:rPr>
              <a:t>Roadtrip</a:t>
            </a:r>
            <a:r>
              <a:rPr lang="en-US" b="1" dirty="0">
                <a:solidFill>
                  <a:schemeClr val="tx2"/>
                </a:solidFill>
                <a:effectLst>
                  <a:outerShdw blurRad="38100" dist="38100" dir="2700000" algn="tl">
                    <a:srgbClr val="000000">
                      <a:alpha val="43137"/>
                    </a:srgbClr>
                  </a:outerShdw>
                </a:effectLst>
                <a:latin typeface="Myriad Pro" pitchFamily="34" charset="0"/>
              </a:rPr>
              <a:t> Nation Videos</a:t>
            </a:r>
            <a:r>
              <a:rPr lang="en-US" dirty="0">
                <a:effectLst>
                  <a:outerShdw blurRad="38100" dist="38100" dir="2700000" algn="tl">
                    <a:srgbClr val="000000">
                      <a:alpha val="43137"/>
                    </a:srgbClr>
                  </a:outerShdw>
                </a:effectLst>
                <a:latin typeface="Myriad Pro" pitchFamily="34" charset="0"/>
              </a:rPr>
              <a:t>.</a:t>
            </a:r>
          </a:p>
          <a:p>
            <a:pPr marL="0" indent="0">
              <a:spcBef>
                <a:spcPts val="0"/>
              </a:spcBef>
              <a:buNone/>
            </a:pPr>
            <a:endParaRPr lang="en-US" sz="4200" dirty="0">
              <a:effectLst>
                <a:outerShdw blurRad="38100" dist="38100" dir="2700000" algn="tl">
                  <a:srgbClr val="000000">
                    <a:alpha val="43137"/>
                  </a:srgbClr>
                </a:outerShdw>
              </a:effectLst>
              <a:latin typeface="Myriad Pro" pitchFamily="34" charset="0"/>
              <a:cs typeface="Miriam" panose="020B0502050101010101" pitchFamily="34" charset="-79"/>
            </a:endParaRPr>
          </a:p>
        </p:txBody>
      </p:sp>
      <p:sp>
        <p:nvSpPr>
          <p:cNvPr id="6" name="Slide Number Placeholder 3"/>
          <p:cNvSpPr>
            <a:spLocks noGrp="1"/>
          </p:cNvSpPr>
          <p:nvPr>
            <p:ph type="sldNum" sz="quarter" idx="12"/>
          </p:nvPr>
        </p:nvSpPr>
        <p:spPr>
          <a:xfrm>
            <a:off x="8070112" y="18288"/>
            <a:ext cx="616688" cy="323349"/>
          </a:xfrm>
        </p:spPr>
        <p:txBody>
          <a:bodyPr/>
          <a:lstStyle/>
          <a:p>
            <a:fld id="{08F4CE40-54F1-46E2-9695-FD569310C236}" type="slidenum">
              <a:rPr lang="en-US" smtClean="0">
                <a:effectLst>
                  <a:outerShdw blurRad="38100" dist="38100" dir="2700000" algn="tl">
                    <a:srgbClr val="000000">
                      <a:alpha val="43137"/>
                    </a:srgbClr>
                  </a:outerShdw>
                </a:effectLst>
                <a:latin typeface="Myriad Pro" panose="020B0503030403020204" pitchFamily="34" charset="0"/>
              </a:rPr>
              <a:t>10</a:t>
            </a:fld>
            <a:endParaRPr lang="en-US" dirty="0">
              <a:effectLst>
                <a:outerShdw blurRad="38100" dist="38100" dir="2700000" algn="tl">
                  <a:srgbClr val="000000">
                    <a:alpha val="43137"/>
                  </a:srgbClr>
                </a:outerShdw>
              </a:effectLst>
              <a:latin typeface="Myriad Pro" panose="020B0503030403020204" pitchFamily="34" charset="0"/>
            </a:endParaRPr>
          </a:p>
        </p:txBody>
      </p:sp>
      <p:pic>
        <p:nvPicPr>
          <p:cNvPr id="7" name="Picture 6"/>
          <p:cNvPicPr>
            <a:picLocks noChangeAspect="1"/>
          </p:cNvPicPr>
          <p:nvPr/>
        </p:nvPicPr>
        <p:blipFill>
          <a:blip r:embed="rId4"/>
          <a:stretch>
            <a:fillRect/>
          </a:stretch>
        </p:blipFill>
        <p:spPr>
          <a:xfrm>
            <a:off x="3593749" y="3362958"/>
            <a:ext cx="5321152" cy="3070449"/>
          </a:xfrm>
          <a:prstGeom prst="rect">
            <a:avLst/>
          </a:prstGeom>
          <a:ln>
            <a:noFill/>
          </a:ln>
          <a:effectLst>
            <a:outerShdw blurRad="292100" dist="139700" dir="2700000" algn="tl" rotWithShape="0">
              <a:srgbClr val="333333">
                <a:alpha val="65000"/>
              </a:srgbClr>
            </a:outerShdw>
          </a:effectLst>
        </p:spPr>
      </p:pic>
      <p:cxnSp>
        <p:nvCxnSpPr>
          <p:cNvPr id="10" name="Straight Arrow Connector 9"/>
          <p:cNvCxnSpPr>
            <a:cxnSpLocks/>
            <a:stCxn id="9" idx="4"/>
          </p:cNvCxnSpPr>
          <p:nvPr/>
        </p:nvCxnSpPr>
        <p:spPr>
          <a:xfrm>
            <a:off x="4649895" y="2946369"/>
            <a:ext cx="2589891" cy="2822835"/>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flipH="1">
            <a:off x="3123338" y="2451693"/>
            <a:ext cx="3053115" cy="494676"/>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4896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905000"/>
          </a:xfrm>
        </p:spPr>
        <p:txBody>
          <a:bodyPr>
            <a:normAutofit/>
          </a:bodyPr>
          <a:lstStyle/>
          <a:p>
            <a:r>
              <a:rPr lang="en-US" dirty="0">
                <a:effectLst>
                  <a:outerShdw blurRad="38100" dist="38100" dir="2700000" algn="tl">
                    <a:srgbClr val="000000">
                      <a:alpha val="43137"/>
                    </a:srgbClr>
                  </a:outerShdw>
                </a:effectLst>
                <a:latin typeface="Myriad Pro" pitchFamily="34" charset="0"/>
                <a:cs typeface="Miriam" panose="020B0502050101010101" pitchFamily="34" charset="-79"/>
              </a:rPr>
              <a:t>Define Your Road</a:t>
            </a:r>
            <a:br>
              <a:rPr lang="en-US" dirty="0">
                <a:effectLst>
                  <a:outerShdw blurRad="38100" dist="38100" dir="2700000" algn="tl">
                    <a:srgbClr val="000000">
                      <a:alpha val="43137"/>
                    </a:srgbClr>
                  </a:outerShdw>
                </a:effectLst>
                <a:latin typeface="Myriad Pro" pitchFamily="34" charset="0"/>
                <a:cs typeface="Miriam" panose="020B0502050101010101" pitchFamily="34" charset="-79"/>
              </a:rPr>
            </a:br>
            <a:endParaRPr lang="en-US" dirty="0">
              <a:effectLst>
                <a:outerShdw blurRad="38100" dist="38100" dir="2700000" algn="tl">
                  <a:srgbClr val="000000">
                    <a:alpha val="43137"/>
                  </a:srgbClr>
                </a:outerShdw>
              </a:effectLst>
              <a:latin typeface="Myriad Pro" pitchFamily="34" charset="0"/>
              <a:cs typeface="Miriam" panose="020B0502050101010101" pitchFamily="34" charset="-79"/>
            </a:endParaRPr>
          </a:p>
        </p:txBody>
      </p:sp>
      <p:sp>
        <p:nvSpPr>
          <p:cNvPr id="3" name="Content Placeholder 2"/>
          <p:cNvSpPr>
            <a:spLocks noGrp="1"/>
          </p:cNvSpPr>
          <p:nvPr>
            <p:ph idx="1"/>
          </p:nvPr>
        </p:nvSpPr>
        <p:spPr>
          <a:xfrm>
            <a:off x="525536" y="1015976"/>
            <a:ext cx="8534400" cy="1814623"/>
          </a:xfrm>
        </p:spPr>
        <p:txBody>
          <a:bodyPr>
            <a:normAutofit/>
          </a:bodyPr>
          <a:lstStyle/>
          <a:p>
            <a:pPr marL="0" indent="0">
              <a:buNone/>
            </a:pPr>
            <a:r>
              <a:rPr lang="en-US" dirty="0">
                <a:effectLst>
                  <a:outerShdw blurRad="38100" dist="38100" dir="2700000" algn="tl">
                    <a:srgbClr val="000000">
                      <a:alpha val="43137"/>
                    </a:srgbClr>
                  </a:outerShdw>
                </a:effectLst>
                <a:latin typeface="Myriad Pro" pitchFamily="34" charset="0"/>
              </a:rPr>
              <a:t>When you click to </a:t>
            </a:r>
            <a:r>
              <a:rPr lang="en-US" b="1" dirty="0">
                <a:solidFill>
                  <a:schemeClr val="tx2"/>
                </a:solidFill>
                <a:effectLst>
                  <a:outerShdw blurRad="38100" dist="38100" dir="2700000" algn="tl">
                    <a:srgbClr val="000000">
                      <a:alpha val="43137"/>
                    </a:srgbClr>
                  </a:outerShdw>
                </a:effectLst>
                <a:latin typeface="Myriad Pro" pitchFamily="34" charset="0"/>
              </a:rPr>
              <a:t>Define Your Road</a:t>
            </a:r>
            <a:r>
              <a:rPr lang="en-US" dirty="0">
                <a:effectLst>
                  <a:outerShdw blurRad="38100" dist="38100" dir="2700000" algn="tl">
                    <a:srgbClr val="000000">
                      <a:alpha val="43137"/>
                    </a:srgbClr>
                  </a:outerShdw>
                </a:effectLst>
                <a:latin typeface="Myriad Pro" pitchFamily="34" charset="0"/>
              </a:rPr>
              <a:t>, you will have an opportunity to choose a foundation and two interests helping you filter your video results.</a:t>
            </a:r>
          </a:p>
          <a:p>
            <a:pPr marL="0" indent="0">
              <a:spcBef>
                <a:spcPts val="0"/>
              </a:spcBef>
              <a:buNone/>
            </a:pPr>
            <a:endParaRPr lang="en-US" sz="4200" dirty="0">
              <a:effectLst>
                <a:outerShdw blurRad="38100" dist="38100" dir="2700000" algn="tl">
                  <a:srgbClr val="000000">
                    <a:alpha val="43137"/>
                  </a:srgbClr>
                </a:outerShdw>
              </a:effectLst>
              <a:latin typeface="Myriad Pro" pitchFamily="34" charset="0"/>
              <a:cs typeface="Miriam" panose="020B0502050101010101" pitchFamily="34" charset="-79"/>
            </a:endParaRPr>
          </a:p>
        </p:txBody>
      </p:sp>
      <p:sp>
        <p:nvSpPr>
          <p:cNvPr id="6" name="Slide Number Placeholder 3"/>
          <p:cNvSpPr>
            <a:spLocks noGrp="1"/>
          </p:cNvSpPr>
          <p:nvPr>
            <p:ph type="sldNum" sz="quarter" idx="12"/>
          </p:nvPr>
        </p:nvSpPr>
        <p:spPr>
          <a:xfrm>
            <a:off x="8133906" y="18288"/>
            <a:ext cx="552893" cy="323349"/>
          </a:xfrm>
        </p:spPr>
        <p:txBody>
          <a:bodyPr/>
          <a:lstStyle/>
          <a:p>
            <a:fld id="{08F4CE40-54F1-46E2-9695-FD569310C236}" type="slidenum">
              <a:rPr lang="en-US" smtClean="0">
                <a:effectLst>
                  <a:outerShdw blurRad="38100" dist="38100" dir="2700000" algn="tl">
                    <a:srgbClr val="000000">
                      <a:alpha val="43137"/>
                    </a:srgbClr>
                  </a:outerShdw>
                </a:effectLst>
                <a:latin typeface="Myriad Pro" panose="020B0503030403020204" pitchFamily="34" charset="0"/>
              </a:rPr>
              <a:t>11</a:t>
            </a:fld>
            <a:endParaRPr lang="en-US" dirty="0">
              <a:effectLst>
                <a:outerShdw blurRad="38100" dist="38100" dir="2700000" algn="tl">
                  <a:srgbClr val="000000">
                    <a:alpha val="43137"/>
                  </a:srgbClr>
                </a:outerShdw>
              </a:effectLst>
              <a:latin typeface="Myriad Pro" panose="020B0503030403020204" pitchFamily="34" charset="0"/>
            </a:endParaRPr>
          </a:p>
        </p:txBody>
      </p:sp>
      <p:pic>
        <p:nvPicPr>
          <p:cNvPr id="4" name="Picture 3"/>
          <p:cNvPicPr>
            <a:picLocks noChangeAspect="1"/>
          </p:cNvPicPr>
          <p:nvPr/>
        </p:nvPicPr>
        <p:blipFill>
          <a:blip r:embed="rId3"/>
          <a:stretch>
            <a:fillRect/>
          </a:stretch>
        </p:blipFill>
        <p:spPr>
          <a:xfrm>
            <a:off x="457200" y="2336930"/>
            <a:ext cx="7187113" cy="2667186"/>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stretch>
            <a:fillRect/>
          </a:stretch>
        </p:blipFill>
        <p:spPr>
          <a:xfrm>
            <a:off x="3776329" y="5283177"/>
            <a:ext cx="4910471" cy="1362356"/>
          </a:xfrm>
          <a:prstGeom prst="rect">
            <a:avLst/>
          </a:prstGeom>
          <a:ln>
            <a:noFill/>
          </a:ln>
          <a:effectLst>
            <a:outerShdw blurRad="292100" dist="139700" dir="2700000" algn="tl" rotWithShape="0">
              <a:srgbClr val="333333">
                <a:alpha val="65000"/>
              </a:srgbClr>
            </a:outerShdw>
          </a:effectLst>
        </p:spPr>
      </p:pic>
      <p:sp>
        <p:nvSpPr>
          <p:cNvPr id="9" name="Oval 8"/>
          <p:cNvSpPr/>
          <p:nvPr/>
        </p:nvSpPr>
        <p:spPr>
          <a:xfrm flipH="1">
            <a:off x="5263557" y="3304974"/>
            <a:ext cx="1936014" cy="501276"/>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stCxn id="9" idx="4"/>
          </p:cNvCxnSpPr>
          <p:nvPr/>
        </p:nvCxnSpPr>
        <p:spPr>
          <a:xfrm flipH="1">
            <a:off x="4944140" y="3806250"/>
            <a:ext cx="1287424" cy="1672241"/>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9" idx="4"/>
          </p:cNvCxnSpPr>
          <p:nvPr/>
        </p:nvCxnSpPr>
        <p:spPr>
          <a:xfrm>
            <a:off x="6231564" y="3806250"/>
            <a:ext cx="0" cy="1672241"/>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4"/>
          </p:cNvCxnSpPr>
          <p:nvPr/>
        </p:nvCxnSpPr>
        <p:spPr>
          <a:xfrm>
            <a:off x="6231564" y="3806250"/>
            <a:ext cx="1388436" cy="1672241"/>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1146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outerShdw blurRad="38100" dist="38100" dir="2700000" algn="tl">
                    <a:srgbClr val="000000">
                      <a:alpha val="43137"/>
                    </a:srgbClr>
                  </a:outerShdw>
                </a:effectLst>
                <a:latin typeface="Myriad Pro" pitchFamily="34" charset="0"/>
                <a:cs typeface="Miriam" panose="020B0502050101010101" pitchFamily="34" charset="-79"/>
              </a:rPr>
              <a:t>Your Road…</a:t>
            </a:r>
          </a:p>
        </p:txBody>
      </p:sp>
      <p:sp>
        <p:nvSpPr>
          <p:cNvPr id="5" name="Content Placeholder 4"/>
          <p:cNvSpPr>
            <a:spLocks noGrp="1"/>
          </p:cNvSpPr>
          <p:nvPr>
            <p:ph sz="half" idx="2"/>
          </p:nvPr>
        </p:nvSpPr>
        <p:spPr>
          <a:xfrm>
            <a:off x="457200" y="4603897"/>
            <a:ext cx="8458200" cy="2115880"/>
          </a:xfrm>
        </p:spPr>
        <p:txBody>
          <a:bodyPr>
            <a:noAutofit/>
          </a:bodyPr>
          <a:lstStyle/>
          <a:p>
            <a:pPr marL="0" indent="0">
              <a:spcBef>
                <a:spcPts val="0"/>
              </a:spcBef>
              <a:buNone/>
            </a:pPr>
            <a:r>
              <a:rPr lang="en-US" sz="2400" dirty="0">
                <a:effectLst>
                  <a:outerShdw blurRad="38100" dist="38100" dir="2700000" algn="tl">
                    <a:srgbClr val="000000">
                      <a:alpha val="43137"/>
                    </a:srgbClr>
                  </a:outerShdw>
                </a:effectLst>
                <a:latin typeface="Myriad Pro" pitchFamily="34" charset="0"/>
              </a:rPr>
              <a:t>This process creates your </a:t>
            </a:r>
            <a:r>
              <a:rPr lang="en-US" sz="2400" b="1" dirty="0">
                <a:solidFill>
                  <a:schemeClr val="tx2"/>
                </a:solidFill>
                <a:effectLst>
                  <a:outerShdw blurRad="38100" dist="38100" dir="2700000" algn="tl">
                    <a:srgbClr val="000000">
                      <a:alpha val="43137"/>
                    </a:srgbClr>
                  </a:outerShdw>
                </a:effectLst>
                <a:latin typeface="Myriad Pro" pitchFamily="34" charset="0"/>
              </a:rPr>
              <a:t>Roadmap</a:t>
            </a:r>
            <a:r>
              <a:rPr lang="en-US" sz="2400" dirty="0">
                <a:effectLst>
                  <a:outerShdw blurRad="38100" dist="38100" dir="2700000" algn="tl">
                    <a:srgbClr val="000000">
                      <a:alpha val="43137"/>
                    </a:srgbClr>
                  </a:outerShdw>
                </a:effectLst>
                <a:latin typeface="Myriad Pro" pitchFamily="34" charset="0"/>
              </a:rPr>
              <a:t> and provide you with videos of leaders with similar profiles. </a:t>
            </a:r>
          </a:p>
          <a:p>
            <a:pPr marL="0" indent="0">
              <a:spcBef>
                <a:spcPts val="0"/>
              </a:spcBef>
              <a:buNone/>
            </a:pPr>
            <a:r>
              <a:rPr lang="en-US" sz="2400" dirty="0">
                <a:effectLst>
                  <a:outerShdw blurRad="38100" dist="38100" dir="2700000" algn="tl">
                    <a:srgbClr val="000000">
                      <a:alpha val="43137"/>
                    </a:srgbClr>
                  </a:outerShdw>
                </a:effectLst>
                <a:latin typeface="Myriad Pro" pitchFamily="34" charset="0"/>
              </a:rPr>
              <a:t>Feel free to go through the process multiple times.  </a:t>
            </a:r>
          </a:p>
          <a:p>
            <a:pPr marL="0" indent="0">
              <a:spcBef>
                <a:spcPts val="0"/>
              </a:spcBef>
              <a:buNone/>
            </a:pPr>
            <a:endParaRPr lang="en-US" sz="2400" dirty="0">
              <a:effectLst>
                <a:outerShdw blurRad="38100" dist="38100" dir="2700000" algn="tl">
                  <a:srgbClr val="000000">
                    <a:alpha val="43137"/>
                  </a:srgbClr>
                </a:outerShdw>
              </a:effectLst>
              <a:latin typeface="Myriad Pro" pitchFamily="34" charset="0"/>
            </a:endParaRPr>
          </a:p>
          <a:p>
            <a:pPr marL="0" indent="0">
              <a:spcBef>
                <a:spcPts val="0"/>
              </a:spcBef>
              <a:buNone/>
            </a:pPr>
            <a:r>
              <a:rPr lang="en-US" sz="2400" dirty="0">
                <a:effectLst>
                  <a:outerShdw blurRad="38100" dist="38100" dir="2700000" algn="tl">
                    <a:srgbClr val="000000">
                      <a:alpha val="43137"/>
                    </a:srgbClr>
                  </a:outerShdw>
                </a:effectLst>
                <a:latin typeface="Myriad Pro" pitchFamily="34" charset="0"/>
              </a:rPr>
              <a:t>Just scroll down to the bottom of the page and click </a:t>
            </a:r>
          </a:p>
          <a:p>
            <a:pPr marL="0" indent="0">
              <a:spcBef>
                <a:spcPts val="0"/>
              </a:spcBef>
              <a:buNone/>
            </a:pPr>
            <a:endParaRPr lang="en-US" sz="3200" dirty="0">
              <a:effectLst>
                <a:outerShdw blurRad="38100" dist="38100" dir="2700000" algn="tl">
                  <a:srgbClr val="000000">
                    <a:alpha val="43137"/>
                  </a:srgbClr>
                </a:outerShdw>
              </a:effectLst>
              <a:latin typeface="Myriad Pro" pitchFamily="34" charset="0"/>
            </a:endParaRPr>
          </a:p>
          <a:p>
            <a:pPr marL="0" indent="0">
              <a:spcBef>
                <a:spcPts val="0"/>
              </a:spcBef>
              <a:buNone/>
            </a:pPr>
            <a:endParaRPr lang="en-US" sz="3200" dirty="0">
              <a:effectLst>
                <a:outerShdw blurRad="38100" dist="38100" dir="2700000" algn="tl">
                  <a:srgbClr val="000000">
                    <a:alpha val="43137"/>
                  </a:srgbClr>
                </a:outerShdw>
              </a:effectLst>
              <a:latin typeface="Myriad Pro" pitchFamily="34" charset="0"/>
            </a:endParaRPr>
          </a:p>
          <a:p>
            <a:pPr marL="0" indent="0">
              <a:spcBef>
                <a:spcPts val="0"/>
              </a:spcBef>
              <a:buNone/>
            </a:pPr>
            <a:endParaRPr lang="en-US" sz="3200" b="1" dirty="0">
              <a:effectLst>
                <a:outerShdw blurRad="38100" dist="38100" dir="2700000" algn="tl">
                  <a:srgbClr val="000000">
                    <a:alpha val="43137"/>
                  </a:srgbClr>
                </a:outerShdw>
              </a:effectLst>
              <a:latin typeface="Myriad Pro" pitchFamily="34" charset="0"/>
            </a:endParaRPr>
          </a:p>
        </p:txBody>
      </p:sp>
      <p:sp>
        <p:nvSpPr>
          <p:cNvPr id="3" name="TextBox 2"/>
          <p:cNvSpPr txBox="1"/>
          <p:nvPr/>
        </p:nvSpPr>
        <p:spPr>
          <a:xfrm>
            <a:off x="5675570" y="2410326"/>
            <a:ext cx="1066800"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latin typeface="Myriad Pro" pitchFamily="34" charset="0"/>
              </a:rPr>
              <a:t>…</a:t>
            </a:r>
          </a:p>
        </p:txBody>
      </p:sp>
      <p:sp>
        <p:nvSpPr>
          <p:cNvPr id="11" name="Slide Number Placeholder 3"/>
          <p:cNvSpPr>
            <a:spLocks noGrp="1"/>
          </p:cNvSpPr>
          <p:nvPr>
            <p:ph type="sldNum" sz="quarter" idx="12"/>
          </p:nvPr>
        </p:nvSpPr>
        <p:spPr>
          <a:xfrm>
            <a:off x="8293394" y="18287"/>
            <a:ext cx="393405" cy="362525"/>
          </a:xfrm>
        </p:spPr>
        <p:txBody>
          <a:bodyPr/>
          <a:lstStyle/>
          <a:p>
            <a:fld id="{023892EA-278A-47D7-9189-7989B83AEA24}" type="slidenum">
              <a:rPr lang="en-US" smtClean="0">
                <a:effectLst>
                  <a:outerShdw blurRad="38100" dist="38100" dir="2700000" algn="tl">
                    <a:srgbClr val="000000">
                      <a:alpha val="43137"/>
                    </a:srgbClr>
                  </a:outerShdw>
                </a:effectLst>
                <a:latin typeface="Myriad Pro" panose="020B0503030403020204" pitchFamily="34" charset="0"/>
              </a:rPr>
              <a:t>12</a:t>
            </a:fld>
            <a:endParaRPr lang="en-US" dirty="0">
              <a:effectLst>
                <a:outerShdw blurRad="38100" dist="38100" dir="2700000" algn="tl">
                  <a:srgbClr val="000000">
                    <a:alpha val="43137"/>
                  </a:srgbClr>
                </a:outerShdw>
              </a:effectLst>
              <a:latin typeface="Myriad Pro" panose="020B0503030403020204" pitchFamily="34" charset="0"/>
            </a:endParaRPr>
          </a:p>
        </p:txBody>
      </p:sp>
      <p:pic>
        <p:nvPicPr>
          <p:cNvPr id="4" name="Picture 3"/>
          <p:cNvPicPr>
            <a:picLocks noChangeAspect="1"/>
          </p:cNvPicPr>
          <p:nvPr/>
        </p:nvPicPr>
        <p:blipFill rotWithShape="1">
          <a:blip r:embed="rId3"/>
          <a:srcRect l="2314"/>
          <a:stretch/>
        </p:blipFill>
        <p:spPr>
          <a:xfrm>
            <a:off x="457200" y="1419726"/>
            <a:ext cx="5279951" cy="3075887"/>
          </a:xfrm>
          <a:prstGeom prst="rect">
            <a:avLst/>
          </a:prstGeom>
        </p:spPr>
      </p:pic>
      <p:pic>
        <p:nvPicPr>
          <p:cNvPr id="6" name="Picture 5"/>
          <p:cNvPicPr>
            <a:picLocks noChangeAspect="1"/>
          </p:cNvPicPr>
          <p:nvPr/>
        </p:nvPicPr>
        <p:blipFill>
          <a:blip r:embed="rId4"/>
          <a:stretch>
            <a:fillRect/>
          </a:stretch>
        </p:blipFill>
        <p:spPr>
          <a:xfrm>
            <a:off x="7134225" y="5747085"/>
            <a:ext cx="2009775" cy="885825"/>
          </a:xfrm>
          <a:prstGeom prst="rect">
            <a:avLst/>
          </a:prstGeom>
        </p:spPr>
      </p:pic>
    </p:spTree>
    <p:extLst>
      <p:ext uri="{BB962C8B-B14F-4D97-AF65-F5344CB8AC3E}">
        <p14:creationId xmlns:p14="http://schemas.microsoft.com/office/powerpoint/2010/main" val="271774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yriad Pro" pitchFamily="34" charset="0"/>
              </a:rPr>
              <a:t>Task Completion…</a:t>
            </a:r>
          </a:p>
        </p:txBody>
      </p:sp>
    </p:spTree>
    <p:custDataLst>
      <p:custData r:id="rId1"/>
      <p:tags r:id="rId2"/>
    </p:custDataLst>
    <p:extLst>
      <p:ext uri="{BB962C8B-B14F-4D97-AF65-F5344CB8AC3E}">
        <p14:creationId xmlns:p14="http://schemas.microsoft.com/office/powerpoint/2010/main" val="2688071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33ABDD-B4F6-BF79-FE9E-220814810CA1}"/>
              </a:ext>
            </a:extLst>
          </p:cNvPr>
          <p:cNvPicPr>
            <a:picLocks noChangeAspect="1"/>
          </p:cNvPicPr>
          <p:nvPr/>
        </p:nvPicPr>
        <p:blipFill>
          <a:blip r:embed="rId3"/>
          <a:stretch>
            <a:fillRect/>
          </a:stretch>
        </p:blipFill>
        <p:spPr>
          <a:xfrm>
            <a:off x="4588150" y="3810000"/>
            <a:ext cx="1991003" cy="2800741"/>
          </a:xfrm>
          <a:prstGeom prst="rect">
            <a:avLst/>
          </a:prstGeom>
          <a:ln>
            <a:noFill/>
          </a:ln>
          <a:effectLst>
            <a:outerShdw blurRad="292100" dist="139700" dir="2700000" algn="tl" rotWithShape="0">
              <a:srgbClr val="333333">
                <a:alpha val="65000"/>
              </a:srgbClr>
            </a:outerShdw>
          </a:effectLst>
        </p:spPr>
      </p:pic>
      <p:sp>
        <p:nvSpPr>
          <p:cNvPr id="6" name="Title 5"/>
          <p:cNvSpPr>
            <a:spLocks noGrp="1"/>
          </p:cNvSpPr>
          <p:nvPr>
            <p:ph type="title"/>
          </p:nvPr>
        </p:nvSpPr>
        <p:spPr>
          <a:xfrm>
            <a:off x="457200" y="0"/>
            <a:ext cx="8229600" cy="1508760"/>
          </a:xfrm>
          <a:noFill/>
        </p:spPr>
        <p:txBody>
          <a:bodyPr>
            <a:normAutofit/>
          </a:bodyPr>
          <a:lstStyle/>
          <a:p>
            <a:r>
              <a:rPr lang="en-US" dirty="0">
                <a:effectLst>
                  <a:outerShdw blurRad="38100" dist="38100" dir="2700000" algn="tl">
                    <a:srgbClr val="000000">
                      <a:alpha val="43137"/>
                    </a:srgbClr>
                  </a:outerShdw>
                </a:effectLst>
                <a:latin typeface="Myriad Pro" pitchFamily="34" charset="0"/>
                <a:cs typeface="Miriam" panose="020B0502050101010101" pitchFamily="34" charset="-79"/>
              </a:rPr>
              <a:t>Personality Survey</a:t>
            </a:r>
          </a:p>
        </p:txBody>
      </p:sp>
      <p:cxnSp>
        <p:nvCxnSpPr>
          <p:cNvPr id="10" name="Straight Arrow Connector 9"/>
          <p:cNvCxnSpPr/>
          <p:nvPr/>
        </p:nvCxnSpPr>
        <p:spPr>
          <a:xfrm>
            <a:off x="1447800" y="2971800"/>
            <a:ext cx="3733800" cy="365760"/>
          </a:xfrm>
          <a:prstGeom prst="straightConnector1">
            <a:avLst/>
          </a:prstGeom>
        </p:spPr>
        <p:style>
          <a:lnRef idx="0">
            <a:schemeClr val="accent3"/>
          </a:lnRef>
          <a:fillRef idx="3">
            <a:schemeClr val="accent3"/>
          </a:fillRef>
          <a:effectRef idx="3">
            <a:schemeClr val="accent3"/>
          </a:effectRef>
          <a:fontRef idx="minor">
            <a:schemeClr val="lt1"/>
          </a:fontRef>
        </p:style>
      </p:cxnSp>
      <p:cxnSp>
        <p:nvCxnSpPr>
          <p:cNvPr id="12" name="Straight Arrow Connector 11"/>
          <p:cNvCxnSpPr/>
          <p:nvPr/>
        </p:nvCxnSpPr>
        <p:spPr>
          <a:xfrm>
            <a:off x="1458022" y="3505200"/>
            <a:ext cx="3723578" cy="304800"/>
          </a:xfrm>
          <a:prstGeom prst="straightConnector1">
            <a:avLst/>
          </a:prstGeom>
        </p:spPr>
        <p:style>
          <a:lnRef idx="0">
            <a:schemeClr val="accent3"/>
          </a:lnRef>
          <a:fillRef idx="3">
            <a:schemeClr val="accent3"/>
          </a:fillRef>
          <a:effectRef idx="3">
            <a:schemeClr val="accent3"/>
          </a:effectRef>
          <a:fontRef idx="minor">
            <a:schemeClr val="lt1"/>
          </a:fontRef>
        </p:style>
      </p:cxnSp>
      <p:sp>
        <p:nvSpPr>
          <p:cNvPr id="14" name="Slide Number Placeholder 5"/>
          <p:cNvSpPr>
            <a:spLocks noGrp="1"/>
          </p:cNvSpPr>
          <p:nvPr>
            <p:ph type="sldNum" sz="quarter" idx="12"/>
          </p:nvPr>
        </p:nvSpPr>
        <p:spPr>
          <a:xfrm>
            <a:off x="8305800" y="18288"/>
            <a:ext cx="381000" cy="329184"/>
          </a:xfrm>
        </p:spPr>
        <p:txBody>
          <a:bodyPr/>
          <a:lstStyle/>
          <a:p>
            <a:fld id="{B7ABE344-D45C-4BE3-81BA-2839D784B052}" type="slidenum">
              <a:rPr lang="en-US" smtClean="0">
                <a:effectLst>
                  <a:outerShdw blurRad="38100" dist="38100" dir="2700000" algn="tl">
                    <a:srgbClr val="000000">
                      <a:alpha val="43137"/>
                    </a:srgbClr>
                  </a:outerShdw>
                </a:effectLst>
                <a:latin typeface="Myriad Pro" pitchFamily="34" charset="0"/>
              </a:rPr>
              <a:t>14</a:t>
            </a:fld>
            <a:endParaRPr lang="en-US" dirty="0">
              <a:effectLst>
                <a:outerShdw blurRad="38100" dist="38100" dir="2700000" algn="tl">
                  <a:srgbClr val="000000">
                    <a:alpha val="43137"/>
                  </a:srgbClr>
                </a:outerShdw>
              </a:effectLst>
              <a:latin typeface="Myriad Pro" pitchFamily="34" charset="0"/>
            </a:endParaRPr>
          </a:p>
        </p:txBody>
      </p:sp>
      <p:sp>
        <p:nvSpPr>
          <p:cNvPr id="4" name="Rectangle 3"/>
          <p:cNvSpPr/>
          <p:nvPr/>
        </p:nvSpPr>
        <p:spPr>
          <a:xfrm>
            <a:off x="453542" y="1192380"/>
            <a:ext cx="8077200" cy="4893647"/>
          </a:xfrm>
          <a:prstGeom prst="rect">
            <a:avLst/>
          </a:prstGeom>
        </p:spPr>
        <p:txBody>
          <a:bodyPr wrap="square">
            <a:spAutoFit/>
          </a:bodyPr>
          <a:lstStyle/>
          <a:p>
            <a:pPr fontAlgn="base"/>
            <a:r>
              <a:rPr lang="en-US" sz="2400" dirty="0">
                <a:effectLst>
                  <a:outerShdw blurRad="38100" dist="38100" dir="2700000" algn="tl">
                    <a:srgbClr val="000000">
                      <a:alpha val="43137"/>
                    </a:srgbClr>
                  </a:outerShdw>
                </a:effectLst>
                <a:latin typeface="Myriad Pro" pitchFamily="34" charset="0"/>
                <a:cs typeface="Miriam" panose="020B0502050101010101" pitchFamily="34" charset="-79"/>
              </a:rPr>
              <a:t>To complete the task, log into Naviance </a:t>
            </a:r>
            <a:r>
              <a:rPr lang="en-US" sz="2400" i="1" dirty="0">
                <a:effectLst>
                  <a:outerShdw blurRad="38100" dist="38100" dir="2700000" algn="tl">
                    <a:srgbClr val="000000">
                      <a:alpha val="43137"/>
                    </a:srgbClr>
                  </a:outerShdw>
                </a:effectLst>
                <a:latin typeface="Myriad Pro" pitchFamily="34" charset="0"/>
                <a:cs typeface="Miriam" panose="020B0502050101010101" pitchFamily="34" charset="-79"/>
              </a:rPr>
              <a:t>Student</a:t>
            </a:r>
            <a:r>
              <a:rPr lang="en-US" sz="2400" dirty="0">
                <a:effectLst>
                  <a:outerShdw blurRad="38100" dist="38100" dir="2700000" algn="tl">
                    <a:srgbClr val="000000">
                      <a:alpha val="43137"/>
                    </a:srgbClr>
                  </a:outerShdw>
                </a:effectLst>
                <a:latin typeface="Myriad Pro" pitchFamily="34" charset="0"/>
                <a:cs typeface="Miriam" panose="020B0502050101010101" pitchFamily="34" charset="-79"/>
              </a:rPr>
              <a:t> and take the </a:t>
            </a:r>
            <a:r>
              <a:rPr lang="en-US" sz="2400" b="1" dirty="0">
                <a:solidFill>
                  <a:schemeClr val="tx2"/>
                </a:solidFill>
                <a:effectLst>
                  <a:outerShdw blurRad="38100" dist="38100" dir="2700000" algn="tl">
                    <a:srgbClr val="000000">
                      <a:alpha val="43137"/>
                    </a:srgbClr>
                  </a:outerShdw>
                </a:effectLst>
                <a:latin typeface="Myriad Pro" pitchFamily="34" charset="0"/>
                <a:cs typeface="Miriam" panose="020B0502050101010101" pitchFamily="34" charset="-79"/>
              </a:rPr>
              <a:t>Personality </a:t>
            </a:r>
            <a:r>
              <a:rPr lang="en-US" sz="2400" dirty="0">
                <a:effectLst>
                  <a:outerShdw blurRad="38100" dist="38100" dir="2700000" algn="tl">
                    <a:srgbClr val="000000">
                      <a:alpha val="43137"/>
                    </a:srgbClr>
                  </a:outerShdw>
                </a:effectLst>
                <a:latin typeface="Myriad Pro" pitchFamily="34" charset="0"/>
                <a:cs typeface="Miriam" panose="020B0502050101010101" pitchFamily="34" charset="-79"/>
              </a:rPr>
              <a:t>survey which helps you identify your personality type by asking you to choose scenarios that are most like you in real life.</a:t>
            </a:r>
          </a:p>
          <a:p>
            <a:pPr fontAlgn="base"/>
            <a:br>
              <a:rPr lang="en-US" sz="2400" dirty="0"/>
            </a:br>
            <a:r>
              <a:rPr lang="en-US" sz="2400" dirty="0">
                <a:effectLst>
                  <a:outerShdw blurRad="38100" dist="38100" dir="2700000" algn="tl">
                    <a:srgbClr val="000000">
                      <a:alpha val="43137"/>
                    </a:srgbClr>
                  </a:outerShdw>
                </a:effectLst>
                <a:latin typeface="Myriad Pro" panose="020B0503030403020204" pitchFamily="34" charset="0"/>
              </a:rPr>
              <a:t>Click the </a:t>
            </a:r>
            <a:r>
              <a:rPr lang="en-US" sz="2400" b="1" dirty="0">
                <a:solidFill>
                  <a:schemeClr val="tx2"/>
                </a:solidFill>
                <a:effectLst>
                  <a:outerShdw blurRad="38100" dist="38100" dir="2700000" algn="tl">
                    <a:srgbClr val="000000">
                      <a:alpha val="43137"/>
                    </a:srgbClr>
                  </a:outerShdw>
                </a:effectLst>
                <a:latin typeface="Myriad Pro" panose="020B0503030403020204" pitchFamily="34" charset="0"/>
              </a:rPr>
              <a:t>Self-Discovery</a:t>
            </a:r>
            <a:r>
              <a:rPr lang="en-US" sz="2400" dirty="0">
                <a:effectLst>
                  <a:outerShdw blurRad="38100" dist="38100" dir="2700000" algn="tl">
                    <a:srgbClr val="000000">
                      <a:alpha val="43137"/>
                    </a:srgbClr>
                  </a:outerShdw>
                </a:effectLst>
                <a:latin typeface="Myriad Pro" panose="020B0503030403020204" pitchFamily="34" charset="0"/>
              </a:rPr>
              <a:t> menu </a:t>
            </a:r>
            <a:r>
              <a:rPr lang="en-US" sz="1600" dirty="0">
                <a:effectLst>
                  <a:outerShdw blurRad="38100" dist="38100" dir="2700000" algn="tl">
                    <a:srgbClr val="000000">
                      <a:alpha val="43137"/>
                    </a:srgbClr>
                  </a:outerShdw>
                </a:effectLst>
                <a:latin typeface="Myriad Pro" panose="020B0503030403020204" pitchFamily="34" charset="0"/>
              </a:rPr>
              <a:t>​</a:t>
            </a:r>
          </a:p>
          <a:p>
            <a:pPr fontAlgn="base"/>
            <a:r>
              <a:rPr lang="en-US" dirty="0">
                <a:effectLst>
                  <a:outerShdw blurRad="38100" dist="38100" dir="2700000" algn="tl">
                    <a:srgbClr val="000000">
                      <a:alpha val="43137"/>
                    </a:srgbClr>
                  </a:outerShdw>
                </a:effectLst>
                <a:latin typeface="Myriad Pro" panose="020B0503030403020204" pitchFamily="34" charset="0"/>
              </a:rPr>
              <a:t>​</a:t>
            </a:r>
          </a:p>
          <a:p>
            <a:pPr fontAlgn="base"/>
            <a:r>
              <a:rPr lang="en-US" sz="2400" dirty="0">
                <a:effectLst>
                  <a:outerShdw blurRad="38100" dist="38100" dir="2700000" algn="tl">
                    <a:srgbClr val="000000">
                      <a:alpha val="43137"/>
                    </a:srgbClr>
                  </a:outerShdw>
                </a:effectLst>
                <a:latin typeface="Myriad Pro" panose="020B0503030403020204" pitchFamily="34" charset="0"/>
              </a:rPr>
              <a:t>Click the </a:t>
            </a:r>
            <a:r>
              <a:rPr lang="en-US" sz="2400" b="1" dirty="0">
                <a:solidFill>
                  <a:schemeClr val="tx2"/>
                </a:solidFill>
                <a:effectLst>
                  <a:outerShdw blurRad="38100" dist="38100" dir="2700000" algn="tl">
                    <a:srgbClr val="000000">
                      <a:alpha val="43137"/>
                    </a:srgbClr>
                  </a:outerShdw>
                </a:effectLst>
                <a:latin typeface="Myriad Pro" panose="020B0503030403020204" pitchFamily="34" charset="0"/>
              </a:rPr>
              <a:t>Personality </a:t>
            </a:r>
            <a:r>
              <a:rPr lang="en-US" sz="2400" dirty="0">
                <a:effectLst>
                  <a:outerShdw blurRad="38100" dist="38100" dir="2700000" algn="tl">
                    <a:srgbClr val="000000">
                      <a:alpha val="43137"/>
                    </a:srgbClr>
                  </a:outerShdw>
                </a:effectLst>
                <a:latin typeface="Myriad Pro" panose="020B0503030403020204" pitchFamily="34" charset="0"/>
              </a:rPr>
              <a:t>survey</a:t>
            </a:r>
            <a:endParaRPr lang="en-US" sz="2400" b="1" dirty="0">
              <a:effectLst>
                <a:outerShdw blurRad="38100" dist="38100" dir="2700000" algn="tl">
                  <a:srgbClr val="000000">
                    <a:alpha val="43137"/>
                  </a:srgbClr>
                </a:outerShdw>
              </a:effectLst>
              <a:latin typeface="Myriad Pro" panose="020B0503030403020204" pitchFamily="34" charset="0"/>
            </a:endParaRPr>
          </a:p>
          <a:p>
            <a:pPr fontAlgn="base"/>
            <a:endParaRPr lang="en-US" dirty="0">
              <a:effectLst>
                <a:outerShdw blurRad="38100" dist="38100" dir="2700000" algn="tl">
                  <a:srgbClr val="000000">
                    <a:alpha val="43137"/>
                  </a:srgbClr>
                </a:outerShdw>
              </a:effectLst>
              <a:latin typeface="Myriad Pro" panose="020B0503030403020204" pitchFamily="34" charset="0"/>
            </a:endParaRPr>
          </a:p>
          <a:p>
            <a:pPr fontAlgn="base"/>
            <a:endParaRPr lang="en-US" b="1" dirty="0">
              <a:effectLst>
                <a:outerShdw blurRad="38100" dist="38100" dir="2700000" algn="tl">
                  <a:srgbClr val="000000">
                    <a:alpha val="43137"/>
                  </a:srgbClr>
                </a:outerShdw>
              </a:effectLst>
              <a:latin typeface="Myriad Pro" panose="020B0503030403020204" pitchFamily="34" charset="0"/>
            </a:endParaRPr>
          </a:p>
          <a:p>
            <a:pPr fontAlgn="base"/>
            <a:endParaRPr lang="en-US" b="1" dirty="0">
              <a:effectLst>
                <a:outerShdw blurRad="38100" dist="38100" dir="2700000" algn="tl">
                  <a:srgbClr val="000000">
                    <a:alpha val="43137"/>
                  </a:srgbClr>
                </a:outerShdw>
              </a:effectLst>
              <a:latin typeface="Myriad Pro" panose="020B0503030403020204" pitchFamily="34" charset="0"/>
            </a:endParaRPr>
          </a:p>
          <a:p>
            <a:pPr fontAlgn="base"/>
            <a:endParaRPr lang="en-US" b="1" dirty="0">
              <a:effectLst>
                <a:outerShdw blurRad="38100" dist="38100" dir="2700000" algn="tl">
                  <a:srgbClr val="000000">
                    <a:alpha val="43137"/>
                  </a:srgbClr>
                </a:outerShdw>
              </a:effectLst>
              <a:latin typeface="Myriad Pro" panose="020B0503030403020204" pitchFamily="34" charset="0"/>
            </a:endParaRPr>
          </a:p>
          <a:p>
            <a:pPr fontAlgn="base"/>
            <a:endParaRPr lang="en-US" b="1" dirty="0">
              <a:effectLst>
                <a:outerShdw blurRad="38100" dist="38100" dir="2700000" algn="tl">
                  <a:srgbClr val="000000">
                    <a:alpha val="43137"/>
                  </a:srgbClr>
                </a:outerShdw>
              </a:effectLst>
              <a:latin typeface="Myriad Pro" panose="020B0503030403020204" pitchFamily="34" charset="0"/>
            </a:endParaRPr>
          </a:p>
          <a:p>
            <a:pPr fontAlgn="base"/>
            <a:endParaRPr lang="en-US" b="1" dirty="0">
              <a:effectLst>
                <a:outerShdw blurRad="38100" dist="38100" dir="2700000" algn="tl">
                  <a:srgbClr val="000000">
                    <a:alpha val="43137"/>
                  </a:srgbClr>
                </a:outerShdw>
              </a:effectLst>
              <a:latin typeface="Myriad Pro" panose="020B0503030403020204" pitchFamily="34" charset="0"/>
            </a:endParaRPr>
          </a:p>
          <a:p>
            <a:pPr fontAlgn="base"/>
            <a:r>
              <a:rPr lang="en-US" b="1" dirty="0">
                <a:effectLst>
                  <a:outerShdw blurRad="38100" dist="38100" dir="2700000" algn="tl">
                    <a:srgbClr val="000000">
                      <a:alpha val="43137"/>
                    </a:srgbClr>
                  </a:outerShdw>
                </a:effectLst>
                <a:latin typeface="Myriad Pro" panose="020B0503030403020204" pitchFamily="34" charset="0"/>
              </a:rPr>
              <a:t>			</a:t>
            </a:r>
            <a:endParaRPr lang="en-US" i="1" dirty="0">
              <a:effectLst>
                <a:outerShdw blurRad="38100" dist="38100" dir="2700000" algn="tl">
                  <a:srgbClr val="000000">
                    <a:alpha val="43137"/>
                  </a:srgbClr>
                </a:outerShdw>
              </a:effectLst>
              <a:latin typeface="Myriad Pro" panose="020B0503030403020204" pitchFamily="34" charset="0"/>
            </a:endParaRPr>
          </a:p>
        </p:txBody>
      </p:sp>
      <p:cxnSp>
        <p:nvCxnSpPr>
          <p:cNvPr id="5" name="Straight Arrow Connector 4"/>
          <p:cNvCxnSpPr>
            <a:cxnSpLocks/>
          </p:cNvCxnSpPr>
          <p:nvPr/>
        </p:nvCxnSpPr>
        <p:spPr>
          <a:xfrm flipV="1">
            <a:off x="4591811" y="3276639"/>
            <a:ext cx="1076077" cy="2492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a:endCxn id="17" idx="6"/>
          </p:cNvCxnSpPr>
          <p:nvPr/>
        </p:nvCxnSpPr>
        <p:spPr>
          <a:xfrm>
            <a:off x="2399817" y="4182468"/>
            <a:ext cx="1991003" cy="154648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flipH="1">
            <a:off x="4390820" y="5533533"/>
            <a:ext cx="1337066" cy="390845"/>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75256AE-438D-8922-7079-07F447513CDE}"/>
              </a:ext>
            </a:extLst>
          </p:cNvPr>
          <p:cNvPicPr>
            <a:picLocks noChangeAspect="1"/>
          </p:cNvPicPr>
          <p:nvPr/>
        </p:nvPicPr>
        <p:blipFill>
          <a:blip r:embed="rId4"/>
          <a:stretch>
            <a:fillRect/>
          </a:stretch>
        </p:blipFill>
        <p:spPr>
          <a:xfrm>
            <a:off x="5761578" y="2881014"/>
            <a:ext cx="1635150" cy="6334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33183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dirty="0">
                <a:effectLst>
                  <a:outerShdw blurRad="38100" dist="38100" dir="2700000" algn="tl">
                    <a:srgbClr val="000000">
                      <a:alpha val="43137"/>
                    </a:srgbClr>
                  </a:outerShdw>
                </a:effectLst>
                <a:latin typeface="Myriad Pro" pitchFamily="34" charset="0"/>
                <a:cs typeface="Miriam" panose="020B0502050101010101" pitchFamily="34" charset="-79"/>
              </a:rPr>
              <a:t>Lesson Tasks</a:t>
            </a:r>
          </a:p>
        </p:txBody>
      </p:sp>
      <p:sp>
        <p:nvSpPr>
          <p:cNvPr id="6" name="Slide Number Placeholder 5"/>
          <p:cNvSpPr>
            <a:spLocks noGrp="1"/>
          </p:cNvSpPr>
          <p:nvPr>
            <p:ph type="sldNum" sz="quarter" idx="12"/>
          </p:nvPr>
        </p:nvSpPr>
        <p:spPr>
          <a:xfrm>
            <a:off x="8361336" y="18288"/>
            <a:ext cx="325464" cy="329184"/>
          </a:xfrm>
        </p:spPr>
        <p:txBody>
          <a:bodyPr/>
          <a:lstStyle/>
          <a:p>
            <a:fld id="{B7ABE344-D45C-4BE3-81BA-2839D784B052}" type="slidenum">
              <a:rPr lang="en-US" smtClean="0">
                <a:effectLst>
                  <a:outerShdw blurRad="38100" dist="38100" dir="2700000" algn="tl">
                    <a:srgbClr val="000000">
                      <a:alpha val="43137"/>
                    </a:srgbClr>
                  </a:outerShdw>
                </a:effectLst>
                <a:latin typeface="Myriad Pro" pitchFamily="34" charset="0"/>
              </a:rPr>
              <a:t>2</a:t>
            </a:fld>
            <a:endParaRPr lang="en-US" dirty="0">
              <a:effectLst>
                <a:outerShdw blurRad="38100" dist="38100" dir="2700000" algn="tl">
                  <a:srgbClr val="000000">
                    <a:alpha val="43137"/>
                  </a:srgbClr>
                </a:outerShdw>
              </a:effectLst>
              <a:latin typeface="Myriad Pro" pitchFamily="34" charset="0"/>
            </a:endParaRPr>
          </a:p>
        </p:txBody>
      </p:sp>
      <p:sp>
        <p:nvSpPr>
          <p:cNvPr id="10" name="Content Placeholder 2"/>
          <p:cNvSpPr txBox="1">
            <a:spLocks/>
          </p:cNvSpPr>
          <p:nvPr/>
        </p:nvSpPr>
        <p:spPr>
          <a:xfrm>
            <a:off x="609600" y="1752600"/>
            <a:ext cx="8068165" cy="4560555"/>
          </a:xfrm>
          <a:prstGeom prst="rect">
            <a:avLst/>
          </a:prstGeom>
        </p:spPr>
        <p:txBody>
          <a:bodyPr vert="horz" lIns="91440" tIns="45720" rIns="91440" bIns="45720" rtlCol="0" anchor="t">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spcBef>
                <a:spcPts val="0"/>
              </a:spcBef>
              <a:buNone/>
            </a:pPr>
            <a:r>
              <a:rPr lang="en-US" sz="2800" dirty="0">
                <a:effectLst>
                  <a:outerShdw blurRad="38100" dist="38100" dir="2700000" algn="tl">
                    <a:srgbClr val="000000">
                      <a:alpha val="43137"/>
                    </a:srgbClr>
                  </a:outerShdw>
                </a:effectLst>
                <a:latin typeface="Myriad Pro" pitchFamily="34" charset="0"/>
                <a:cs typeface="Miriam" panose="020B0502050101010101" pitchFamily="34" charset="-79"/>
              </a:rPr>
              <a:t>Students will identify  the “noise” they have around them in their daily lives.</a:t>
            </a:r>
          </a:p>
          <a:p>
            <a:pPr marL="0" indent="0">
              <a:spcBef>
                <a:spcPts val="0"/>
              </a:spcBef>
              <a:buNone/>
            </a:pPr>
            <a:endParaRPr lang="en-US" sz="2800" dirty="0">
              <a:effectLst>
                <a:outerShdw blurRad="38100" dist="38100" dir="2700000" algn="tl">
                  <a:srgbClr val="000000">
                    <a:alpha val="43137"/>
                  </a:srgbClr>
                </a:outerShdw>
              </a:effectLst>
              <a:latin typeface="Myriad Pro" pitchFamily="34" charset="0"/>
              <a:cs typeface="Miriam" panose="020B0502050101010101" pitchFamily="34" charset="-79"/>
            </a:endParaRPr>
          </a:p>
          <a:p>
            <a:pPr marL="0" indent="0">
              <a:spcBef>
                <a:spcPts val="0"/>
              </a:spcBef>
              <a:buNone/>
            </a:pPr>
            <a:r>
              <a:rPr lang="en-US" sz="2800" dirty="0">
                <a:effectLst>
                  <a:outerShdw blurRad="38100" dist="38100" dir="2700000" algn="tl">
                    <a:srgbClr val="000000">
                      <a:alpha val="43137"/>
                    </a:srgbClr>
                  </a:outerShdw>
                </a:effectLst>
                <a:latin typeface="Myriad Pro" pitchFamily="34" charset="0"/>
                <a:cs typeface="Miriam" panose="020B0502050101010101" pitchFamily="34" charset="-79"/>
              </a:rPr>
              <a:t>Students will determine how the “noise” can impact their foundation.</a:t>
            </a:r>
          </a:p>
          <a:p>
            <a:pPr marL="0" indent="0">
              <a:spcBef>
                <a:spcPts val="0"/>
              </a:spcBef>
              <a:buNone/>
            </a:pPr>
            <a:endParaRPr lang="en-US" sz="2800" dirty="0">
              <a:effectLst>
                <a:outerShdw blurRad="38100" dist="38100" dir="2700000" algn="tl">
                  <a:srgbClr val="000000">
                    <a:alpha val="43137"/>
                  </a:srgbClr>
                </a:outerShdw>
              </a:effectLst>
              <a:latin typeface="Myriad Pro" pitchFamily="34" charset="0"/>
              <a:cs typeface="Miriam" panose="020B0502050101010101" pitchFamily="34" charset="-79"/>
            </a:endParaRPr>
          </a:p>
          <a:p>
            <a:pPr marL="0" indent="0">
              <a:spcBef>
                <a:spcPts val="0"/>
              </a:spcBef>
              <a:buNone/>
            </a:pPr>
            <a:r>
              <a:rPr lang="en-US" sz="2800" dirty="0">
                <a:effectLst>
                  <a:outerShdw blurRad="38100" dist="38100" dir="2700000" algn="tl">
                    <a:srgbClr val="000000">
                      <a:alpha val="43137"/>
                    </a:srgbClr>
                  </a:outerShdw>
                </a:effectLst>
                <a:latin typeface="Myriad Pro" pitchFamily="34" charset="0"/>
                <a:cs typeface="Miriam" panose="020B0502050101010101" pitchFamily="34" charset="-79"/>
              </a:rPr>
              <a:t>Students will gain an understanding of how to shed the “noise” to focus on future career paths.</a:t>
            </a:r>
          </a:p>
        </p:txBody>
      </p:sp>
    </p:spTree>
    <p:extLst>
      <p:ext uri="{BB962C8B-B14F-4D97-AF65-F5344CB8AC3E}">
        <p14:creationId xmlns:p14="http://schemas.microsoft.com/office/powerpoint/2010/main" val="559637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latin typeface="Myriad Pro" pitchFamily="34" charset="0"/>
              </a:rPr>
              <a:t>“noise”</a:t>
            </a:r>
          </a:p>
        </p:txBody>
      </p:sp>
      <p:sp>
        <p:nvSpPr>
          <p:cNvPr id="4" name="Slide Number Placeholder 3"/>
          <p:cNvSpPr>
            <a:spLocks noGrp="1"/>
          </p:cNvSpPr>
          <p:nvPr>
            <p:ph type="sldNum" sz="quarter" idx="12"/>
          </p:nvPr>
        </p:nvSpPr>
        <p:spPr>
          <a:xfrm>
            <a:off x="8338088" y="18288"/>
            <a:ext cx="348712" cy="329184"/>
          </a:xfrm>
        </p:spPr>
        <p:txBody>
          <a:bodyPr/>
          <a:lstStyle/>
          <a:p>
            <a:fld id="{B7ABE344-D45C-4BE3-81BA-2839D784B052}" type="slidenum">
              <a:rPr lang="en-US" smtClean="0">
                <a:effectLst>
                  <a:outerShdw blurRad="38100" dist="38100" dir="2700000" algn="tl">
                    <a:srgbClr val="000000">
                      <a:alpha val="43137"/>
                    </a:srgbClr>
                  </a:outerShdw>
                </a:effectLst>
                <a:latin typeface="Myriad Pro" panose="020B0503030403020204" pitchFamily="34" charset="0"/>
              </a:rPr>
              <a:t>3</a:t>
            </a:fld>
            <a:endParaRPr lang="en-US" dirty="0">
              <a:effectLst>
                <a:outerShdw blurRad="38100" dist="38100" dir="2700000" algn="tl">
                  <a:srgbClr val="000000">
                    <a:alpha val="43137"/>
                  </a:srgbClr>
                </a:outerShdw>
              </a:effectLst>
              <a:latin typeface="Myriad Pro" panose="020B0503030403020204" pitchFamily="34" charset="0"/>
            </a:endParaRPr>
          </a:p>
        </p:txBody>
      </p:sp>
    </p:spTree>
    <p:custDataLst>
      <p:custData r:id="rId1"/>
      <p:tags r:id="rId2"/>
    </p:custDataLst>
    <p:extLst>
      <p:ext uri="{BB962C8B-B14F-4D97-AF65-F5344CB8AC3E}">
        <p14:creationId xmlns:p14="http://schemas.microsoft.com/office/powerpoint/2010/main" val="2675221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905000"/>
          </a:xfrm>
        </p:spPr>
        <p:txBody>
          <a:bodyPr>
            <a:normAutofit/>
          </a:bodyPr>
          <a:lstStyle/>
          <a:p>
            <a:r>
              <a:rPr lang="en-US" dirty="0">
                <a:effectLst>
                  <a:outerShdw blurRad="38100" dist="38100" dir="2700000" algn="tl">
                    <a:srgbClr val="000000">
                      <a:alpha val="43137"/>
                    </a:srgbClr>
                  </a:outerShdw>
                </a:effectLst>
                <a:latin typeface="Myriad Pro" pitchFamily="34" charset="0"/>
                <a:cs typeface="Miriam" panose="020B0502050101010101" pitchFamily="34" charset="-79"/>
              </a:rPr>
              <a:t>What is “Noise?”</a:t>
            </a:r>
          </a:p>
        </p:txBody>
      </p:sp>
      <p:sp>
        <p:nvSpPr>
          <p:cNvPr id="3" name="Content Placeholder 2"/>
          <p:cNvSpPr>
            <a:spLocks noGrp="1"/>
          </p:cNvSpPr>
          <p:nvPr>
            <p:ph idx="1"/>
          </p:nvPr>
        </p:nvSpPr>
        <p:spPr>
          <a:xfrm>
            <a:off x="457200" y="1690578"/>
            <a:ext cx="8229600" cy="4933506"/>
          </a:xfrm>
        </p:spPr>
        <p:txBody>
          <a:bodyPr>
            <a:normAutofit fontScale="85000" lnSpcReduction="20000"/>
          </a:bodyPr>
          <a:lstStyle/>
          <a:p>
            <a:pPr marL="0" indent="0">
              <a:buNone/>
            </a:pPr>
            <a:r>
              <a:rPr lang="en-US" sz="3600" dirty="0">
                <a:effectLst>
                  <a:outerShdw blurRad="38100" dist="38100" dir="2700000" algn="tl">
                    <a:srgbClr val="000000">
                      <a:alpha val="43137"/>
                    </a:srgbClr>
                  </a:outerShdw>
                </a:effectLst>
                <a:latin typeface="Myriad Pro" pitchFamily="34" charset="0"/>
              </a:rPr>
              <a:t>Becoming a high school senior can be overwhelming!</a:t>
            </a:r>
          </a:p>
          <a:p>
            <a:pPr marL="0" indent="0">
              <a:buNone/>
            </a:pPr>
            <a:endParaRPr lang="en-US" sz="3600" dirty="0">
              <a:effectLst>
                <a:outerShdw blurRad="38100" dist="38100" dir="2700000" algn="tl">
                  <a:srgbClr val="000000">
                    <a:alpha val="43137"/>
                  </a:srgbClr>
                </a:outerShdw>
              </a:effectLst>
              <a:latin typeface="Myriad Pro" pitchFamily="34" charset="0"/>
            </a:endParaRPr>
          </a:p>
          <a:p>
            <a:pPr marL="0" indent="0">
              <a:buNone/>
            </a:pPr>
            <a:r>
              <a:rPr lang="en-US" sz="3600" dirty="0">
                <a:effectLst>
                  <a:outerShdw blurRad="38100" dist="38100" dir="2700000" algn="tl">
                    <a:srgbClr val="000000">
                      <a:alpha val="43137"/>
                    </a:srgbClr>
                  </a:outerShdw>
                </a:effectLst>
                <a:latin typeface="Myriad Pro" pitchFamily="34" charset="0"/>
              </a:rPr>
              <a:t>Each day you encounter many voices, pieces of advice, and expectations coming from well meaning family members, teachers, counselors, and society.</a:t>
            </a:r>
          </a:p>
          <a:p>
            <a:pPr marL="0" indent="0">
              <a:buNone/>
            </a:pPr>
            <a:endParaRPr lang="en-US" sz="3600" dirty="0">
              <a:effectLst>
                <a:outerShdw blurRad="38100" dist="38100" dir="2700000" algn="tl">
                  <a:srgbClr val="000000">
                    <a:alpha val="43137"/>
                  </a:srgbClr>
                </a:outerShdw>
              </a:effectLst>
              <a:latin typeface="Myriad Pro" pitchFamily="34" charset="0"/>
            </a:endParaRPr>
          </a:p>
          <a:p>
            <a:pPr marL="0" indent="0">
              <a:buNone/>
            </a:pPr>
            <a:r>
              <a:rPr lang="en-US" sz="3600" dirty="0">
                <a:effectLst>
                  <a:outerShdw blurRad="38100" dist="38100" dir="2700000" algn="tl">
                    <a:srgbClr val="000000">
                      <a:alpha val="43137"/>
                    </a:srgbClr>
                  </a:outerShdw>
                </a:effectLst>
                <a:latin typeface="Myriad Pro" pitchFamily="34" charset="0"/>
              </a:rPr>
              <a:t>These voices tend to drown out your own voice and individual expression and can be referred to as </a:t>
            </a:r>
            <a:r>
              <a:rPr lang="en-US" sz="3600" dirty="0">
                <a:solidFill>
                  <a:schemeClr val="tx2"/>
                </a:solidFill>
                <a:effectLst>
                  <a:outerShdw blurRad="38100" dist="38100" dir="2700000" algn="tl">
                    <a:srgbClr val="000000">
                      <a:alpha val="43137"/>
                    </a:srgbClr>
                  </a:outerShdw>
                </a:effectLst>
                <a:latin typeface="Myriad Pro" pitchFamily="34" charset="0"/>
              </a:rPr>
              <a:t>“</a:t>
            </a:r>
            <a:r>
              <a:rPr lang="en-US" sz="3600" i="1" dirty="0">
                <a:solidFill>
                  <a:schemeClr val="tx2"/>
                </a:solidFill>
                <a:effectLst>
                  <a:outerShdw blurRad="38100" dist="38100" dir="2700000" algn="tl">
                    <a:srgbClr val="000000">
                      <a:alpha val="43137"/>
                    </a:srgbClr>
                  </a:outerShdw>
                </a:effectLst>
                <a:latin typeface="Myriad Pro" pitchFamily="34" charset="0"/>
              </a:rPr>
              <a:t>noise”</a:t>
            </a:r>
            <a:r>
              <a:rPr lang="en-US" sz="3600" dirty="0">
                <a:effectLst>
                  <a:outerShdw blurRad="38100" dist="38100" dir="2700000" algn="tl">
                    <a:srgbClr val="000000">
                      <a:alpha val="43137"/>
                    </a:srgbClr>
                  </a:outerShdw>
                </a:effectLst>
                <a:latin typeface="Myriad Pro" pitchFamily="34" charset="0"/>
              </a:rPr>
              <a:t>. </a:t>
            </a:r>
          </a:p>
          <a:p>
            <a:pPr marL="0" indent="0">
              <a:spcBef>
                <a:spcPts val="0"/>
              </a:spcBef>
              <a:buNone/>
            </a:pPr>
            <a:endParaRPr lang="en-US" sz="2800" dirty="0">
              <a:effectLst>
                <a:outerShdw blurRad="38100" dist="38100" dir="2700000" algn="tl">
                  <a:srgbClr val="000000">
                    <a:alpha val="43137"/>
                  </a:srgbClr>
                </a:outerShdw>
              </a:effectLst>
              <a:latin typeface="Myriad Pro" pitchFamily="34" charset="0"/>
              <a:cs typeface="Miriam" panose="020B0502050101010101" pitchFamily="34" charset="-79"/>
            </a:endParaRPr>
          </a:p>
        </p:txBody>
      </p:sp>
      <p:sp>
        <p:nvSpPr>
          <p:cNvPr id="6" name="Slide Number Placeholder 3"/>
          <p:cNvSpPr>
            <a:spLocks noGrp="1"/>
          </p:cNvSpPr>
          <p:nvPr>
            <p:ph type="sldNum" sz="quarter" idx="12"/>
          </p:nvPr>
        </p:nvSpPr>
        <p:spPr>
          <a:xfrm>
            <a:off x="7620000" y="18288"/>
            <a:ext cx="1066800" cy="329184"/>
          </a:xfrm>
        </p:spPr>
        <p:txBody>
          <a:bodyPr/>
          <a:lstStyle/>
          <a:p>
            <a:fld id="{9281AB07-6AE5-41E0-919D-A07C8EC1F234}" type="slidenum">
              <a:rPr lang="en-US" smtClean="0">
                <a:effectLst>
                  <a:outerShdw blurRad="38100" dist="38100" dir="2700000" algn="tl">
                    <a:srgbClr val="000000">
                      <a:alpha val="43137"/>
                    </a:srgbClr>
                  </a:outerShdw>
                </a:effectLst>
                <a:latin typeface="Myriad Pro" panose="020B0503030403020204" pitchFamily="34" charset="0"/>
              </a:rPr>
              <a:t>4</a:t>
            </a:fld>
            <a:endParaRPr lang="en-US" dirty="0">
              <a:effectLst>
                <a:outerShdw blurRad="38100" dist="38100" dir="2700000" algn="tl">
                  <a:srgbClr val="000000">
                    <a:alpha val="43137"/>
                  </a:srgbClr>
                </a:outerShdw>
              </a:effectLst>
              <a:latin typeface="Myriad Pro" panose="020B0503030403020204" pitchFamily="34" charset="0"/>
            </a:endParaRPr>
          </a:p>
        </p:txBody>
      </p:sp>
    </p:spTree>
    <p:extLst>
      <p:ext uri="{BB962C8B-B14F-4D97-AF65-F5344CB8AC3E}">
        <p14:creationId xmlns:p14="http://schemas.microsoft.com/office/powerpoint/2010/main" val="30738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effectLst>
                  <a:outerShdw blurRad="38100" dist="38100" dir="2700000" algn="tl">
                    <a:srgbClr val="000000">
                      <a:alpha val="43137"/>
                    </a:srgbClr>
                  </a:outerShdw>
                </a:effectLst>
                <a:latin typeface="Myriad Pro" pitchFamily="34" charset="0"/>
                <a:cs typeface="Miriam" panose="020B0502050101010101" pitchFamily="34" charset="-79"/>
              </a:rPr>
              <a:t>Video:  </a:t>
            </a:r>
            <a:r>
              <a:rPr lang="en-US" i="1" dirty="0">
                <a:effectLst>
                  <a:outerShdw blurRad="38100" dist="38100" dir="2700000" algn="tl">
                    <a:srgbClr val="000000">
                      <a:alpha val="43137"/>
                    </a:srgbClr>
                  </a:outerShdw>
                </a:effectLst>
                <a:latin typeface="Myriad Pro" pitchFamily="34" charset="0"/>
                <a:cs typeface="Miriam" panose="020B0502050101010101" pitchFamily="34" charset="-79"/>
              </a:rPr>
              <a:t>Shed The “Noise”</a:t>
            </a:r>
            <a:endParaRPr lang="en-US" dirty="0">
              <a:effectLst>
                <a:outerShdw blurRad="38100" dist="38100" dir="2700000" algn="tl">
                  <a:srgbClr val="000000">
                    <a:alpha val="43137"/>
                  </a:srgbClr>
                </a:outerShdw>
              </a:effectLst>
              <a:latin typeface="Myriad Pro" pitchFamily="34" charset="0"/>
              <a:cs typeface="Miriam" panose="020B0502050101010101" pitchFamily="34" charset="-79"/>
            </a:endParaRPr>
          </a:p>
        </p:txBody>
      </p:sp>
      <p:sp>
        <p:nvSpPr>
          <p:cNvPr id="2" name="Content Placeholder 1"/>
          <p:cNvSpPr>
            <a:spLocks noGrp="1"/>
          </p:cNvSpPr>
          <p:nvPr>
            <p:ph idx="1"/>
          </p:nvPr>
        </p:nvSpPr>
        <p:spPr>
          <a:xfrm>
            <a:off x="627321" y="1600200"/>
            <a:ext cx="8211879" cy="4876800"/>
          </a:xfrm>
        </p:spPr>
        <p:txBody>
          <a:bodyPr/>
          <a:lstStyle/>
          <a:p>
            <a:pPr marL="0" indent="0">
              <a:buNone/>
            </a:pPr>
            <a:r>
              <a:rPr lang="en-US" dirty="0">
                <a:effectLst>
                  <a:outerShdw blurRad="38100" dist="38100" dir="2700000" algn="tl">
                    <a:srgbClr val="000000">
                      <a:alpha val="43137"/>
                    </a:srgbClr>
                  </a:outerShdw>
                </a:effectLst>
                <a:latin typeface="Myriad Pro" pitchFamily="34" charset="0"/>
              </a:rPr>
              <a:t>Click the link to watch the video</a:t>
            </a:r>
          </a:p>
          <a:p>
            <a:pPr marL="0" indent="0">
              <a:buNone/>
            </a:pPr>
            <a:endParaRPr lang="en-US" dirty="0">
              <a:effectLst>
                <a:outerShdw blurRad="38100" dist="38100" dir="2700000" algn="tl">
                  <a:srgbClr val="000000">
                    <a:alpha val="43137"/>
                  </a:srgbClr>
                </a:outerShdw>
              </a:effectLst>
              <a:latin typeface="Myriad Pro" pitchFamily="34" charset="0"/>
            </a:endParaRPr>
          </a:p>
          <a:p>
            <a:pPr marL="0" indent="0">
              <a:buNone/>
            </a:pPr>
            <a:endParaRPr lang="en-US" dirty="0">
              <a:effectLst>
                <a:outerShdw blurRad="38100" dist="38100" dir="2700000" algn="tl">
                  <a:srgbClr val="000000">
                    <a:alpha val="43137"/>
                  </a:srgbClr>
                </a:outerShdw>
              </a:effectLst>
              <a:latin typeface="Myriad Pro" pitchFamily="34" charset="0"/>
            </a:endParaRPr>
          </a:p>
          <a:p>
            <a:pPr marL="0" indent="0">
              <a:buNone/>
            </a:pPr>
            <a:endParaRPr lang="en-US" dirty="0">
              <a:effectLst>
                <a:outerShdw blurRad="38100" dist="38100" dir="2700000" algn="tl">
                  <a:srgbClr val="000000">
                    <a:alpha val="43137"/>
                  </a:srgbClr>
                </a:outerShdw>
              </a:effectLst>
              <a:latin typeface="Myriad Pro" pitchFamily="34" charset="0"/>
            </a:endParaRPr>
          </a:p>
          <a:p>
            <a:pPr marL="0" indent="0">
              <a:buNone/>
            </a:pPr>
            <a:endParaRPr lang="en-US" dirty="0">
              <a:effectLst>
                <a:outerShdw blurRad="38100" dist="38100" dir="2700000" algn="tl">
                  <a:srgbClr val="000000">
                    <a:alpha val="43137"/>
                  </a:srgbClr>
                </a:outerShdw>
              </a:effectLst>
              <a:latin typeface="Myriad Pro" pitchFamily="34" charset="0"/>
            </a:endParaRPr>
          </a:p>
          <a:p>
            <a:pPr marL="0" indent="0">
              <a:buNone/>
            </a:pPr>
            <a:endParaRPr lang="en-US" dirty="0">
              <a:effectLst>
                <a:outerShdw blurRad="38100" dist="38100" dir="2700000" algn="tl">
                  <a:srgbClr val="000000">
                    <a:alpha val="43137"/>
                  </a:srgbClr>
                </a:outerShdw>
              </a:effectLst>
              <a:latin typeface="Myriad Pro" pitchFamily="34" charset="0"/>
            </a:endParaRPr>
          </a:p>
          <a:p>
            <a:pPr marL="0" indent="0">
              <a:buNone/>
            </a:pPr>
            <a:endParaRPr lang="en-US" dirty="0">
              <a:effectLst>
                <a:outerShdw blurRad="38100" dist="38100" dir="2700000" algn="tl">
                  <a:srgbClr val="000000">
                    <a:alpha val="43137"/>
                  </a:srgbClr>
                </a:outerShdw>
              </a:effectLst>
              <a:latin typeface="Myriad Pro" pitchFamily="34" charset="0"/>
            </a:endParaRPr>
          </a:p>
          <a:p>
            <a:pPr marL="0" indent="0">
              <a:buNone/>
            </a:pPr>
            <a:endParaRPr lang="en-US" dirty="0">
              <a:effectLst>
                <a:outerShdw blurRad="38100" dist="38100" dir="2700000" algn="tl">
                  <a:srgbClr val="000000">
                    <a:alpha val="43137"/>
                  </a:srgbClr>
                </a:outerShdw>
              </a:effectLst>
              <a:latin typeface="Myriad Pro" pitchFamily="34" charset="0"/>
            </a:endParaRPr>
          </a:p>
          <a:p>
            <a:pPr marL="0" indent="0">
              <a:buNone/>
            </a:pPr>
            <a:endParaRPr lang="en-US" dirty="0">
              <a:effectLst>
                <a:outerShdw blurRad="38100" dist="38100" dir="2700000" algn="tl">
                  <a:srgbClr val="000000">
                    <a:alpha val="43137"/>
                  </a:srgbClr>
                </a:outerShdw>
              </a:effectLst>
              <a:latin typeface="Myriad Pro" pitchFamily="34" charset="0"/>
            </a:endParaRPr>
          </a:p>
          <a:p>
            <a:pPr marL="0" indent="0" algn="ctr">
              <a:buNone/>
            </a:pPr>
            <a:r>
              <a:rPr lang="en-US" b="1" dirty="0">
                <a:effectLst>
                  <a:outerShdw blurRad="38100" dist="38100" dir="2700000" algn="tl">
                    <a:srgbClr val="000000">
                      <a:alpha val="43137"/>
                    </a:srgbClr>
                  </a:outerShdw>
                </a:effectLst>
                <a:latin typeface="Myriad Pro" pitchFamily="34" charset="0"/>
                <a:hlinkClick r:id="rId3"/>
              </a:rPr>
              <a:t> How to tune out bad advice – and listen to your own voice!</a:t>
            </a:r>
            <a:endParaRPr lang="en-US" b="1" dirty="0">
              <a:solidFill>
                <a:srgbClr val="FF0000"/>
              </a:solidFill>
              <a:effectLst>
                <a:outerShdw blurRad="38100" dist="38100" dir="2700000" algn="tl">
                  <a:srgbClr val="000000">
                    <a:alpha val="43137"/>
                  </a:srgbClr>
                </a:outerShdw>
              </a:effectLst>
              <a:latin typeface="Myriad Pro" pitchFamily="34" charset="0"/>
            </a:endParaRPr>
          </a:p>
        </p:txBody>
      </p:sp>
      <p:sp>
        <p:nvSpPr>
          <p:cNvPr id="7" name="TextBox 6"/>
          <p:cNvSpPr txBox="1"/>
          <p:nvPr/>
        </p:nvSpPr>
        <p:spPr>
          <a:xfrm>
            <a:off x="20782" y="6528816"/>
            <a:ext cx="6082048" cy="215444"/>
          </a:xfrm>
          <a:prstGeom prst="rect">
            <a:avLst/>
          </a:prstGeom>
          <a:noFill/>
        </p:spPr>
        <p:txBody>
          <a:bodyPr wrap="square" rtlCol="0">
            <a:spAutoFit/>
          </a:bodyPr>
          <a:lstStyle/>
          <a:p>
            <a:r>
              <a:rPr lang="en-US" sz="800" dirty="0">
                <a:latin typeface="Myriad Pro" pitchFamily="34" charset="0"/>
              </a:rPr>
              <a:t>Adapted from </a:t>
            </a:r>
            <a:r>
              <a:rPr lang="en-US" sz="800" i="1" dirty="0">
                <a:latin typeface="Myriad Pro" pitchFamily="34" charset="0"/>
              </a:rPr>
              <a:t>Roadmap: The Get-It-Together Guide for Figuring Out What to Do with Your Life</a:t>
            </a:r>
            <a:r>
              <a:rPr lang="en-US" sz="800" dirty="0">
                <a:latin typeface="Myriad Pro" pitchFamily="34" charset="0"/>
              </a:rPr>
              <a:t>. By </a:t>
            </a:r>
            <a:r>
              <a:rPr lang="en-US" sz="800" dirty="0" err="1">
                <a:latin typeface="Myriad Pro" pitchFamily="34" charset="0"/>
              </a:rPr>
              <a:t>Gebhard</a:t>
            </a:r>
            <a:r>
              <a:rPr lang="en-US" sz="800" dirty="0">
                <a:latin typeface="Myriad Pro" pitchFamily="34" charset="0"/>
              </a:rPr>
              <a:t>, N., McAllister, B., &amp; </a:t>
            </a:r>
            <a:r>
              <a:rPr lang="en-US" sz="800" dirty="0" err="1">
                <a:latin typeface="Myriad Pro" pitchFamily="34" charset="0"/>
              </a:rPr>
              <a:t>Marriner</a:t>
            </a:r>
            <a:r>
              <a:rPr lang="en-US" sz="800" dirty="0">
                <a:latin typeface="Myriad Pro" pitchFamily="34" charset="0"/>
              </a:rPr>
              <a:t>, M.  </a:t>
            </a:r>
          </a:p>
        </p:txBody>
      </p:sp>
      <p:sp>
        <p:nvSpPr>
          <p:cNvPr id="8" name="Slide Number Placeholder 3"/>
          <p:cNvSpPr>
            <a:spLocks noGrp="1"/>
          </p:cNvSpPr>
          <p:nvPr>
            <p:ph type="sldNum" sz="quarter" idx="12"/>
          </p:nvPr>
        </p:nvSpPr>
        <p:spPr>
          <a:xfrm>
            <a:off x="8208334" y="18288"/>
            <a:ext cx="478465" cy="323349"/>
          </a:xfrm>
        </p:spPr>
        <p:txBody>
          <a:bodyPr/>
          <a:lstStyle/>
          <a:p>
            <a:fld id="{3856A90B-1937-46F8-8CC9-8A3072BAA515}" type="slidenum">
              <a:rPr lang="en-US" smtClean="0">
                <a:effectLst>
                  <a:outerShdw blurRad="38100" dist="38100" dir="2700000" algn="tl">
                    <a:srgbClr val="000000">
                      <a:alpha val="43137"/>
                    </a:srgbClr>
                  </a:outerShdw>
                </a:effectLst>
                <a:latin typeface="Myriad Pro" panose="020B0503030403020204" pitchFamily="34" charset="0"/>
              </a:rPr>
              <a:t>5</a:t>
            </a:fld>
            <a:endParaRPr lang="en-US" dirty="0">
              <a:effectLst>
                <a:outerShdw blurRad="38100" dist="38100" dir="2700000" algn="tl">
                  <a:srgbClr val="000000">
                    <a:alpha val="43137"/>
                  </a:srgbClr>
                </a:outerShdw>
              </a:effectLst>
              <a:latin typeface="Myriad Pro" panose="020B0503030403020204" pitchFamily="34" charset="0"/>
            </a:endParaRPr>
          </a:p>
        </p:txBody>
      </p:sp>
      <p:pic>
        <p:nvPicPr>
          <p:cNvPr id="6" name="Picture 5">
            <a:extLst>
              <a:ext uri="{FF2B5EF4-FFF2-40B4-BE49-F238E27FC236}">
                <a16:creationId xmlns:a16="http://schemas.microsoft.com/office/drawing/2014/main" id="{74A511BD-6AD9-48F8-879C-F3DF1C079346}"/>
              </a:ext>
            </a:extLst>
          </p:cNvPr>
          <p:cNvPicPr>
            <a:picLocks noChangeAspect="1"/>
          </p:cNvPicPr>
          <p:nvPr/>
        </p:nvPicPr>
        <p:blipFill>
          <a:blip r:embed="rId4"/>
          <a:stretch>
            <a:fillRect/>
          </a:stretch>
        </p:blipFill>
        <p:spPr>
          <a:xfrm>
            <a:off x="3315037" y="2078604"/>
            <a:ext cx="2787793" cy="3270418"/>
          </a:xfrm>
          <a:prstGeom prst="rect">
            <a:avLst/>
          </a:prstGeom>
        </p:spPr>
      </p:pic>
    </p:spTree>
    <p:extLst>
      <p:ext uri="{BB962C8B-B14F-4D97-AF65-F5344CB8AC3E}">
        <p14:creationId xmlns:p14="http://schemas.microsoft.com/office/powerpoint/2010/main" val="3958313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effectLst>
                  <a:outerShdw blurRad="38100" dist="38100" dir="2700000" algn="tl">
                    <a:srgbClr val="000000">
                      <a:alpha val="43137"/>
                    </a:srgbClr>
                  </a:outerShdw>
                </a:effectLst>
                <a:latin typeface="Myriad Pro" pitchFamily="34" charset="0"/>
              </a:rPr>
              <a:t>RoadTrip</a:t>
            </a:r>
            <a:r>
              <a:rPr lang="en-US" dirty="0">
                <a:effectLst>
                  <a:outerShdw blurRad="38100" dist="38100" dir="2700000" algn="tl">
                    <a:srgbClr val="000000">
                      <a:alpha val="43137"/>
                    </a:srgbClr>
                  </a:outerShdw>
                </a:effectLst>
                <a:latin typeface="Myriad Pro" pitchFamily="34" charset="0"/>
              </a:rPr>
              <a:t> Nation</a:t>
            </a:r>
          </a:p>
        </p:txBody>
      </p:sp>
      <p:sp>
        <p:nvSpPr>
          <p:cNvPr id="4" name="Slide Number Placeholder 3"/>
          <p:cNvSpPr>
            <a:spLocks noGrp="1"/>
          </p:cNvSpPr>
          <p:nvPr>
            <p:ph type="sldNum" sz="quarter" idx="12"/>
          </p:nvPr>
        </p:nvSpPr>
        <p:spPr>
          <a:xfrm>
            <a:off x="8338088" y="18288"/>
            <a:ext cx="348712" cy="329184"/>
          </a:xfrm>
        </p:spPr>
        <p:txBody>
          <a:bodyPr/>
          <a:lstStyle/>
          <a:p>
            <a:fld id="{B7ABE344-D45C-4BE3-81BA-2839D784B052}" type="slidenum">
              <a:rPr lang="en-US" smtClean="0">
                <a:effectLst>
                  <a:outerShdw blurRad="38100" dist="38100" dir="2700000" algn="tl">
                    <a:srgbClr val="000000">
                      <a:alpha val="43137"/>
                    </a:srgbClr>
                  </a:outerShdw>
                </a:effectLst>
                <a:latin typeface="Myriad Pro" panose="020B0503030403020204" pitchFamily="34" charset="0"/>
              </a:rPr>
              <a:t>6</a:t>
            </a:fld>
            <a:endParaRPr lang="en-US">
              <a:effectLst>
                <a:outerShdw blurRad="38100" dist="38100" dir="2700000" algn="tl">
                  <a:srgbClr val="000000">
                    <a:alpha val="43137"/>
                  </a:srgbClr>
                </a:outerShdw>
              </a:effectLst>
              <a:latin typeface="Myriad Pro" panose="020B0503030403020204" pitchFamily="34" charset="0"/>
            </a:endParaRPr>
          </a:p>
        </p:txBody>
      </p:sp>
    </p:spTree>
    <p:custDataLst>
      <p:custData r:id="rId1"/>
      <p:tags r:id="rId2"/>
    </p:custDataLst>
    <p:extLst>
      <p:ext uri="{BB962C8B-B14F-4D97-AF65-F5344CB8AC3E}">
        <p14:creationId xmlns:p14="http://schemas.microsoft.com/office/powerpoint/2010/main" val="3048719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72"/>
            <a:ext cx="8229600" cy="1164478"/>
          </a:xfrm>
        </p:spPr>
        <p:txBody>
          <a:bodyPr>
            <a:normAutofit/>
          </a:bodyPr>
          <a:lstStyle/>
          <a:p>
            <a:r>
              <a:rPr lang="en-US" dirty="0">
                <a:effectLst>
                  <a:outerShdw blurRad="38100" dist="38100" dir="2700000" algn="tl">
                    <a:srgbClr val="000000">
                      <a:alpha val="43137"/>
                    </a:srgbClr>
                  </a:outerShdw>
                </a:effectLst>
                <a:latin typeface="Myriad Pro" pitchFamily="34" charset="0"/>
                <a:cs typeface="Miriam" panose="020B0502050101010101" pitchFamily="34" charset="-79"/>
              </a:rPr>
              <a:t>What is </a:t>
            </a:r>
            <a:r>
              <a:rPr lang="en-US" dirty="0" err="1">
                <a:effectLst>
                  <a:outerShdw blurRad="38100" dist="38100" dir="2700000" algn="tl">
                    <a:srgbClr val="000000">
                      <a:alpha val="43137"/>
                    </a:srgbClr>
                  </a:outerShdw>
                </a:effectLst>
                <a:latin typeface="Myriad Pro" pitchFamily="34" charset="0"/>
                <a:cs typeface="Miriam" panose="020B0502050101010101" pitchFamily="34" charset="-79"/>
              </a:rPr>
              <a:t>Roadtrip</a:t>
            </a:r>
            <a:r>
              <a:rPr lang="en-US" dirty="0">
                <a:effectLst>
                  <a:outerShdw blurRad="38100" dist="38100" dir="2700000" algn="tl">
                    <a:srgbClr val="000000">
                      <a:alpha val="43137"/>
                    </a:srgbClr>
                  </a:outerShdw>
                </a:effectLst>
                <a:latin typeface="Myriad Pro" pitchFamily="34" charset="0"/>
                <a:cs typeface="Miriam" panose="020B0502050101010101" pitchFamily="34" charset="-79"/>
              </a:rPr>
              <a:t> Nation?</a:t>
            </a:r>
          </a:p>
        </p:txBody>
      </p:sp>
      <p:sp>
        <p:nvSpPr>
          <p:cNvPr id="3" name="Content Placeholder 2"/>
          <p:cNvSpPr>
            <a:spLocks noGrp="1"/>
          </p:cNvSpPr>
          <p:nvPr>
            <p:ph idx="1"/>
          </p:nvPr>
        </p:nvSpPr>
        <p:spPr>
          <a:xfrm>
            <a:off x="457200" y="1392865"/>
            <a:ext cx="8229600" cy="5061098"/>
          </a:xfrm>
        </p:spPr>
        <p:txBody>
          <a:bodyPr>
            <a:noAutofit/>
          </a:bodyPr>
          <a:lstStyle/>
          <a:p>
            <a:pPr marL="0" indent="0">
              <a:buNone/>
            </a:pPr>
            <a:r>
              <a:rPr lang="en-US" dirty="0">
                <a:effectLst>
                  <a:outerShdw blurRad="38100" dist="38100" dir="2700000" algn="tl">
                    <a:srgbClr val="000000">
                      <a:alpha val="43137"/>
                    </a:srgbClr>
                  </a:outerShdw>
                </a:effectLst>
                <a:latin typeface="Myriad Pro" pitchFamily="34" charset="0"/>
              </a:rPr>
              <a:t>In 2001 four friends, fresh out of college and unsure about what to do with their lives climbed aboard an old RV, painted it green, and traversed the country interviewing people who inspired them.  </a:t>
            </a:r>
          </a:p>
          <a:p>
            <a:pPr marL="0" indent="0">
              <a:buNone/>
            </a:pPr>
            <a:endParaRPr lang="en-US" dirty="0">
              <a:effectLst>
                <a:outerShdw blurRad="38100" dist="38100" dir="2700000" algn="tl">
                  <a:srgbClr val="000000">
                    <a:alpha val="43137"/>
                  </a:srgbClr>
                </a:outerShdw>
              </a:effectLst>
              <a:latin typeface="Myriad Pro" pitchFamily="34" charset="0"/>
            </a:endParaRPr>
          </a:p>
          <a:p>
            <a:pPr marL="0" indent="0">
              <a:buNone/>
            </a:pPr>
            <a:r>
              <a:rPr lang="en-US" dirty="0">
                <a:effectLst>
                  <a:outerShdw blurRad="38100" dist="38100" dir="2700000" algn="tl">
                    <a:srgbClr val="000000">
                      <a:alpha val="43137"/>
                    </a:srgbClr>
                  </a:outerShdw>
                </a:effectLst>
                <a:latin typeface="Myriad Pro" pitchFamily="34" charset="0"/>
              </a:rPr>
              <a:t>After many hours and miles they wanted to share their experience with more than themselves.  Eventually they were able to turn their experience into a reality TV series beginning in 2004 when it first aired on PBS.  </a:t>
            </a:r>
          </a:p>
          <a:p>
            <a:pPr marL="0" indent="0">
              <a:buNone/>
            </a:pPr>
            <a:endParaRPr lang="en-US" dirty="0">
              <a:effectLst>
                <a:outerShdw blurRad="38100" dist="38100" dir="2700000" algn="tl">
                  <a:srgbClr val="000000">
                    <a:alpha val="43137"/>
                  </a:srgbClr>
                </a:outerShdw>
              </a:effectLst>
              <a:latin typeface="Myriad Pro" pitchFamily="34" charset="0"/>
            </a:endParaRPr>
          </a:p>
          <a:p>
            <a:pPr marL="0" indent="0">
              <a:buNone/>
            </a:pPr>
            <a:r>
              <a:rPr lang="en-US" dirty="0">
                <a:effectLst>
                  <a:outerShdw blurRad="38100" dist="38100" dir="2700000" algn="tl">
                    <a:srgbClr val="000000">
                      <a:alpha val="43137"/>
                    </a:srgbClr>
                  </a:outerShdw>
                </a:effectLst>
                <a:latin typeface="Myriad Pro" pitchFamily="34" charset="0"/>
              </a:rPr>
              <a:t>Since their first season, there have been 52 road trips, 1321 interviews and 10,947 videos.  </a:t>
            </a:r>
          </a:p>
          <a:p>
            <a:pPr marL="0" indent="0">
              <a:buNone/>
            </a:pPr>
            <a:endParaRPr lang="en-US" sz="3200" dirty="0">
              <a:effectLst>
                <a:outerShdw blurRad="38100" dist="38100" dir="2700000" algn="tl">
                  <a:srgbClr val="000000">
                    <a:alpha val="43137"/>
                  </a:srgbClr>
                </a:outerShdw>
              </a:effectLst>
              <a:latin typeface="Myriad Pro" pitchFamily="34" charset="0"/>
            </a:endParaRPr>
          </a:p>
        </p:txBody>
      </p:sp>
      <p:sp>
        <p:nvSpPr>
          <p:cNvPr id="6" name="Slide Number Placeholder 3"/>
          <p:cNvSpPr>
            <a:spLocks noGrp="1"/>
          </p:cNvSpPr>
          <p:nvPr>
            <p:ph type="sldNum" sz="quarter" idx="12"/>
          </p:nvPr>
        </p:nvSpPr>
        <p:spPr>
          <a:xfrm>
            <a:off x="7620000" y="18288"/>
            <a:ext cx="1066800" cy="329184"/>
          </a:xfrm>
        </p:spPr>
        <p:txBody>
          <a:bodyPr/>
          <a:lstStyle/>
          <a:p>
            <a:fld id="{08F4CE40-54F1-46E2-9695-FD569310C236}" type="slidenum">
              <a:rPr lang="en-US" smtClean="0">
                <a:effectLst>
                  <a:outerShdw blurRad="38100" dist="38100" dir="2700000" algn="tl">
                    <a:srgbClr val="000000">
                      <a:alpha val="43137"/>
                    </a:srgbClr>
                  </a:outerShdw>
                </a:effectLst>
                <a:latin typeface="Myriad Pro" panose="020B0503030403020204" pitchFamily="34" charset="0"/>
              </a:rPr>
              <a:t>7</a:t>
            </a:fld>
            <a:endParaRPr lang="en-US" dirty="0">
              <a:effectLst>
                <a:outerShdw blurRad="38100" dist="38100" dir="2700000" algn="tl">
                  <a:srgbClr val="000000">
                    <a:alpha val="43137"/>
                  </a:srgbClr>
                </a:outerShdw>
              </a:effectLst>
              <a:latin typeface="Myriad Pro" panose="020B0503030403020204" pitchFamily="34" charset="0"/>
            </a:endParaRPr>
          </a:p>
        </p:txBody>
      </p:sp>
      <p:pic>
        <p:nvPicPr>
          <p:cNvPr id="1026" name="Picture 2" descr="Image result for roadtrip n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4734" y="5975499"/>
            <a:ext cx="2249266" cy="774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444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72"/>
            <a:ext cx="8229600" cy="1164478"/>
          </a:xfrm>
        </p:spPr>
        <p:txBody>
          <a:bodyPr>
            <a:normAutofit/>
          </a:bodyPr>
          <a:lstStyle/>
          <a:p>
            <a:r>
              <a:rPr lang="en-US" dirty="0">
                <a:effectLst>
                  <a:outerShdw blurRad="38100" dist="38100" dir="2700000" algn="tl">
                    <a:srgbClr val="000000">
                      <a:alpha val="43137"/>
                    </a:srgbClr>
                  </a:outerShdw>
                </a:effectLst>
                <a:latin typeface="Myriad Pro" pitchFamily="34" charset="0"/>
                <a:cs typeface="Miriam" panose="020B0502050101010101" pitchFamily="34" charset="-79"/>
              </a:rPr>
              <a:t>Finding Your Own Road</a:t>
            </a:r>
          </a:p>
        </p:txBody>
      </p:sp>
      <p:sp>
        <p:nvSpPr>
          <p:cNvPr id="3" name="Content Placeholder 2"/>
          <p:cNvSpPr>
            <a:spLocks noGrp="1"/>
          </p:cNvSpPr>
          <p:nvPr>
            <p:ph idx="1"/>
          </p:nvPr>
        </p:nvSpPr>
        <p:spPr>
          <a:xfrm>
            <a:off x="457200" y="1392865"/>
            <a:ext cx="8229600" cy="3123165"/>
          </a:xfrm>
        </p:spPr>
        <p:txBody>
          <a:bodyPr>
            <a:noAutofit/>
          </a:bodyPr>
          <a:lstStyle/>
          <a:p>
            <a:pPr marL="0" indent="0">
              <a:buNone/>
            </a:pPr>
            <a:r>
              <a:rPr lang="en-US" sz="3200" dirty="0">
                <a:effectLst>
                  <a:outerShdw blurRad="38100" dist="38100" dir="2700000" algn="tl">
                    <a:srgbClr val="000000">
                      <a:alpha val="43137"/>
                    </a:srgbClr>
                  </a:outerShdw>
                </a:effectLst>
                <a:latin typeface="Myriad Pro" pitchFamily="34" charset="0"/>
              </a:rPr>
              <a:t>Within Naviance </a:t>
            </a:r>
            <a:r>
              <a:rPr lang="en-US" sz="3200" i="1" dirty="0">
                <a:effectLst>
                  <a:outerShdw blurRad="38100" dist="38100" dir="2700000" algn="tl">
                    <a:srgbClr val="000000">
                      <a:alpha val="43137"/>
                    </a:srgbClr>
                  </a:outerShdw>
                </a:effectLst>
                <a:latin typeface="Myriad Pro" pitchFamily="34" charset="0"/>
              </a:rPr>
              <a:t>Student</a:t>
            </a:r>
            <a:r>
              <a:rPr lang="en-US" sz="3200" dirty="0">
                <a:effectLst>
                  <a:outerShdw blurRad="38100" dist="38100" dir="2700000" algn="tl">
                    <a:srgbClr val="000000">
                      <a:alpha val="43137"/>
                    </a:srgbClr>
                  </a:outerShdw>
                </a:effectLst>
                <a:latin typeface="Myriad Pro" pitchFamily="34" charset="0"/>
              </a:rPr>
              <a:t> you will find an interview archive of videos.</a:t>
            </a:r>
          </a:p>
          <a:p>
            <a:pPr marL="0" indent="0">
              <a:buNone/>
            </a:pPr>
            <a:endParaRPr lang="en-US" sz="3200" dirty="0">
              <a:effectLst>
                <a:outerShdw blurRad="38100" dist="38100" dir="2700000" algn="tl">
                  <a:srgbClr val="000000">
                    <a:alpha val="43137"/>
                  </a:srgbClr>
                </a:outerShdw>
              </a:effectLst>
              <a:latin typeface="Myriad Pro" pitchFamily="34" charset="0"/>
            </a:endParaRPr>
          </a:p>
          <a:p>
            <a:pPr marL="0" indent="0">
              <a:buNone/>
            </a:pPr>
            <a:r>
              <a:rPr lang="en-US" sz="3200" dirty="0">
                <a:effectLst>
                  <a:outerShdw blurRad="38100" dist="38100" dir="2700000" algn="tl">
                    <a:srgbClr val="000000">
                      <a:alpha val="43137"/>
                    </a:srgbClr>
                  </a:outerShdw>
                </a:effectLst>
                <a:latin typeface="Myriad Pro" pitchFamily="34" charset="0"/>
                <a:cs typeface="Miriam" panose="020B0502050101010101" pitchFamily="34" charset="-79"/>
              </a:rPr>
              <a:t>Each leader in the video describes their struggles, triumphs, and self-discovery as they explored their own roads and passions.</a:t>
            </a:r>
          </a:p>
        </p:txBody>
      </p:sp>
      <p:sp>
        <p:nvSpPr>
          <p:cNvPr id="6" name="Slide Number Placeholder 3"/>
          <p:cNvSpPr>
            <a:spLocks noGrp="1"/>
          </p:cNvSpPr>
          <p:nvPr>
            <p:ph type="sldNum" sz="quarter" idx="12"/>
          </p:nvPr>
        </p:nvSpPr>
        <p:spPr>
          <a:xfrm>
            <a:off x="7620000" y="18288"/>
            <a:ext cx="1066800" cy="329184"/>
          </a:xfrm>
        </p:spPr>
        <p:txBody>
          <a:bodyPr/>
          <a:lstStyle/>
          <a:p>
            <a:fld id="{08F4CE40-54F1-46E2-9695-FD569310C236}" type="slidenum">
              <a:rPr lang="en-US" smtClean="0">
                <a:effectLst>
                  <a:outerShdw blurRad="38100" dist="38100" dir="2700000" algn="tl">
                    <a:srgbClr val="000000">
                      <a:alpha val="43137"/>
                    </a:srgbClr>
                  </a:outerShdw>
                </a:effectLst>
                <a:latin typeface="Myriad Pro" panose="020B0503030403020204" pitchFamily="34" charset="0"/>
              </a:rPr>
              <a:t>8</a:t>
            </a:fld>
            <a:endParaRPr lang="en-US" dirty="0">
              <a:effectLst>
                <a:outerShdw blurRad="38100" dist="38100" dir="2700000" algn="tl">
                  <a:srgbClr val="000000">
                    <a:alpha val="43137"/>
                  </a:srgbClr>
                </a:outerShdw>
              </a:effectLst>
              <a:latin typeface="Myriad Pro" panose="020B0503030403020204" pitchFamily="34" charset="0"/>
            </a:endParaRPr>
          </a:p>
        </p:txBody>
      </p:sp>
      <p:pic>
        <p:nvPicPr>
          <p:cNvPr id="1026" name="Picture 2" descr="Image result for roadtrip n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185" y="4720856"/>
            <a:ext cx="4987629" cy="171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49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1508760"/>
          </a:xfrm>
          <a:noFill/>
        </p:spPr>
        <p:txBody>
          <a:bodyPr>
            <a:normAutofit/>
          </a:bodyPr>
          <a:lstStyle/>
          <a:p>
            <a:r>
              <a:rPr lang="en-US" dirty="0">
                <a:effectLst>
                  <a:outerShdw blurRad="38100" dist="38100" dir="2700000" algn="tl">
                    <a:srgbClr val="000000">
                      <a:alpha val="43137"/>
                    </a:srgbClr>
                  </a:outerShdw>
                </a:effectLst>
                <a:latin typeface="Myriad Pro" pitchFamily="34" charset="0"/>
                <a:cs typeface="Miriam" panose="020B0502050101010101" pitchFamily="34" charset="-79"/>
              </a:rPr>
              <a:t>Log in to Naviance Student</a:t>
            </a:r>
          </a:p>
        </p:txBody>
      </p:sp>
      <p:cxnSp>
        <p:nvCxnSpPr>
          <p:cNvPr id="10" name="Straight Arrow Connector 9"/>
          <p:cNvCxnSpPr/>
          <p:nvPr/>
        </p:nvCxnSpPr>
        <p:spPr>
          <a:xfrm>
            <a:off x="1447800" y="2971800"/>
            <a:ext cx="3733800" cy="365760"/>
          </a:xfrm>
          <a:prstGeom prst="straightConnector1">
            <a:avLst/>
          </a:prstGeom>
        </p:spPr>
        <p:style>
          <a:lnRef idx="0">
            <a:schemeClr val="accent3"/>
          </a:lnRef>
          <a:fillRef idx="3">
            <a:schemeClr val="accent3"/>
          </a:fillRef>
          <a:effectRef idx="3">
            <a:schemeClr val="accent3"/>
          </a:effectRef>
          <a:fontRef idx="minor">
            <a:schemeClr val="lt1"/>
          </a:fontRef>
        </p:style>
      </p:cxnSp>
      <p:cxnSp>
        <p:nvCxnSpPr>
          <p:cNvPr id="12" name="Straight Arrow Connector 11"/>
          <p:cNvCxnSpPr/>
          <p:nvPr/>
        </p:nvCxnSpPr>
        <p:spPr>
          <a:xfrm>
            <a:off x="1458022" y="3505200"/>
            <a:ext cx="3723578" cy="304800"/>
          </a:xfrm>
          <a:prstGeom prst="straightConnector1">
            <a:avLst/>
          </a:prstGeom>
        </p:spPr>
        <p:style>
          <a:lnRef idx="0">
            <a:schemeClr val="accent3"/>
          </a:lnRef>
          <a:fillRef idx="3">
            <a:schemeClr val="accent3"/>
          </a:fillRef>
          <a:effectRef idx="3">
            <a:schemeClr val="accent3"/>
          </a:effectRef>
          <a:fontRef idx="minor">
            <a:schemeClr val="lt1"/>
          </a:fontRef>
        </p:style>
      </p:cxnSp>
      <p:sp>
        <p:nvSpPr>
          <p:cNvPr id="14" name="Slide Number Placeholder 5"/>
          <p:cNvSpPr>
            <a:spLocks noGrp="1"/>
          </p:cNvSpPr>
          <p:nvPr>
            <p:ph type="sldNum" sz="quarter" idx="12"/>
          </p:nvPr>
        </p:nvSpPr>
        <p:spPr>
          <a:xfrm>
            <a:off x="8305800" y="18288"/>
            <a:ext cx="381000" cy="329184"/>
          </a:xfrm>
        </p:spPr>
        <p:txBody>
          <a:bodyPr/>
          <a:lstStyle/>
          <a:p>
            <a:fld id="{B7ABE344-D45C-4BE3-81BA-2839D784B052}" type="slidenum">
              <a:rPr lang="en-US" smtClean="0">
                <a:effectLst>
                  <a:outerShdw blurRad="38100" dist="38100" dir="2700000" algn="tl">
                    <a:srgbClr val="000000">
                      <a:alpha val="43137"/>
                    </a:srgbClr>
                  </a:outerShdw>
                </a:effectLst>
                <a:latin typeface="Myriad Pro" pitchFamily="34" charset="0"/>
              </a:rPr>
              <a:t>9</a:t>
            </a:fld>
            <a:endParaRPr lang="en-US" dirty="0">
              <a:effectLst>
                <a:outerShdw blurRad="38100" dist="38100" dir="2700000" algn="tl">
                  <a:srgbClr val="000000">
                    <a:alpha val="43137"/>
                  </a:srgbClr>
                </a:outerShdw>
              </a:effectLst>
              <a:latin typeface="Myriad Pro" pitchFamily="34" charset="0"/>
            </a:endParaRPr>
          </a:p>
        </p:txBody>
      </p:sp>
      <p:sp>
        <p:nvSpPr>
          <p:cNvPr id="4" name="Rectangle 3"/>
          <p:cNvSpPr/>
          <p:nvPr/>
        </p:nvSpPr>
        <p:spPr>
          <a:xfrm>
            <a:off x="453542" y="1192380"/>
            <a:ext cx="8077200" cy="5847755"/>
          </a:xfrm>
          <a:prstGeom prst="rect">
            <a:avLst/>
          </a:prstGeom>
        </p:spPr>
        <p:txBody>
          <a:bodyPr wrap="square">
            <a:spAutoFit/>
          </a:bodyPr>
          <a:lstStyle/>
          <a:p>
            <a:pPr fontAlgn="base"/>
            <a:r>
              <a:rPr lang="en-US" sz="2400" dirty="0">
                <a:effectLst>
                  <a:outerShdw blurRad="38100" dist="38100" dir="2700000" algn="tl">
                    <a:srgbClr val="000000">
                      <a:alpha val="43137"/>
                    </a:srgbClr>
                  </a:outerShdw>
                </a:effectLst>
                <a:latin typeface="Myriad Pro" panose="020B0503030403020204" pitchFamily="34" charset="0"/>
              </a:rPr>
              <a:t>Click </a:t>
            </a:r>
            <a:r>
              <a:rPr lang="en-US" sz="2400" b="1" dirty="0">
                <a:solidFill>
                  <a:schemeClr val="tx2"/>
                </a:solidFill>
                <a:effectLst>
                  <a:outerShdw blurRad="38100" dist="38100" dir="2700000" algn="tl">
                    <a:srgbClr val="000000">
                      <a:alpha val="43137"/>
                    </a:srgbClr>
                  </a:outerShdw>
                </a:effectLst>
                <a:latin typeface="Myriad Pro" panose="020B0503030403020204" pitchFamily="34" charset="0"/>
              </a:rPr>
              <a:t>Students</a:t>
            </a:r>
            <a:r>
              <a:rPr lang="en-US" sz="2400" b="1" dirty="0">
                <a:effectLst>
                  <a:outerShdw blurRad="38100" dist="38100" dir="2700000" algn="tl">
                    <a:srgbClr val="000000">
                      <a:alpha val="43137"/>
                    </a:srgbClr>
                  </a:outerShdw>
                </a:effectLst>
                <a:latin typeface="Myriad Pro" panose="020B0503030403020204" pitchFamily="34" charset="0"/>
              </a:rPr>
              <a:t> </a:t>
            </a:r>
            <a:r>
              <a:rPr lang="en-US" sz="2400" dirty="0">
                <a:effectLst>
                  <a:outerShdw blurRad="38100" dist="38100" dir="2700000" algn="tl">
                    <a:srgbClr val="000000">
                      <a:alpha val="43137"/>
                    </a:srgbClr>
                  </a:outerShdw>
                </a:effectLst>
                <a:latin typeface="Myriad Pro" panose="020B0503030403020204" pitchFamily="34" charset="0"/>
              </a:rPr>
              <a:t>from school website</a:t>
            </a:r>
          </a:p>
          <a:p>
            <a:pPr fontAlgn="base"/>
            <a:endParaRPr lang="en-US" sz="2400" b="1" dirty="0">
              <a:effectLst>
                <a:outerShdw blurRad="38100" dist="38100" dir="2700000" algn="tl">
                  <a:srgbClr val="000000">
                    <a:alpha val="43137"/>
                  </a:srgbClr>
                </a:outerShdw>
              </a:effectLst>
              <a:latin typeface="Myriad Pro" panose="020B0503030403020204" pitchFamily="34" charset="0"/>
            </a:endParaRPr>
          </a:p>
          <a:p>
            <a:pPr fontAlgn="base"/>
            <a:r>
              <a:rPr lang="en-US" sz="2400" dirty="0">
                <a:effectLst>
                  <a:outerShdw blurRad="38100" dist="38100" dir="2700000" algn="tl">
                    <a:srgbClr val="000000">
                      <a:alpha val="43137"/>
                    </a:srgbClr>
                  </a:outerShdw>
                </a:effectLst>
                <a:latin typeface="Myriad Pro" panose="020B0503030403020204" pitchFamily="34" charset="0"/>
              </a:rPr>
              <a:t>Click </a:t>
            </a:r>
            <a:r>
              <a:rPr lang="en-US" sz="2400" b="1" dirty="0">
                <a:solidFill>
                  <a:schemeClr val="tx2"/>
                </a:solidFill>
                <a:effectLst>
                  <a:outerShdw blurRad="38100" dist="38100" dir="2700000" algn="tl">
                    <a:srgbClr val="000000">
                      <a:alpha val="43137"/>
                    </a:srgbClr>
                  </a:outerShdw>
                </a:effectLst>
                <a:latin typeface="Myriad Pro" panose="020B0503030403020204" pitchFamily="34" charset="0"/>
              </a:rPr>
              <a:t>Naviance</a:t>
            </a:r>
            <a:r>
              <a:rPr lang="en-US" sz="2400" dirty="0">
                <a:effectLst>
                  <a:outerShdw blurRad="38100" dist="38100" dir="2700000" algn="tl">
                    <a:srgbClr val="000000">
                      <a:alpha val="43137"/>
                    </a:srgbClr>
                  </a:outerShdw>
                </a:effectLst>
                <a:latin typeface="Myriad Pro" panose="020B0503030403020204" pitchFamily="34" charset="0"/>
              </a:rPr>
              <a:t> button</a:t>
            </a:r>
          </a:p>
          <a:p>
            <a:pPr fontAlgn="base"/>
            <a:endParaRPr lang="en-US" sz="2400" dirty="0">
              <a:effectLst>
                <a:outerShdw blurRad="38100" dist="38100" dir="2700000" algn="tl">
                  <a:srgbClr val="000000">
                    <a:alpha val="43137"/>
                  </a:srgbClr>
                </a:outerShdw>
              </a:effectLst>
              <a:latin typeface="Myriad Pro" panose="020B0503030403020204" pitchFamily="34" charset="0"/>
            </a:endParaRPr>
          </a:p>
          <a:p>
            <a:pPr fontAlgn="base"/>
            <a:r>
              <a:rPr lang="en-US" sz="2400" dirty="0">
                <a:effectLst>
                  <a:outerShdw blurRad="38100" dist="38100" dir="2700000" algn="tl">
                    <a:srgbClr val="000000">
                      <a:alpha val="43137"/>
                    </a:srgbClr>
                  </a:outerShdw>
                </a:effectLst>
                <a:latin typeface="Myriad Pro" panose="020B0503030403020204" pitchFamily="34" charset="0"/>
              </a:rPr>
              <a:t>Log in with district ID# and password</a:t>
            </a:r>
          </a:p>
          <a:p>
            <a:pPr fontAlgn="base"/>
            <a:endParaRPr lang="en-US" sz="2400" dirty="0">
              <a:effectLst>
                <a:outerShdw blurRad="38100" dist="38100" dir="2700000" algn="tl">
                  <a:srgbClr val="000000">
                    <a:alpha val="43137"/>
                  </a:srgbClr>
                </a:outerShdw>
              </a:effectLst>
              <a:latin typeface="Myriad Pro" panose="020B0503030403020204" pitchFamily="34" charset="0"/>
            </a:endParaRPr>
          </a:p>
          <a:p>
            <a:pPr fontAlgn="base"/>
            <a:endParaRPr lang="en-US" sz="2400" dirty="0">
              <a:effectLst>
                <a:outerShdw blurRad="38100" dist="38100" dir="2700000" algn="tl">
                  <a:srgbClr val="000000">
                    <a:alpha val="43137"/>
                  </a:srgbClr>
                </a:outerShdw>
              </a:effectLst>
              <a:latin typeface="Myriad Pro" panose="020B0503030403020204" pitchFamily="34" charset="0"/>
            </a:endParaRPr>
          </a:p>
          <a:p>
            <a:pPr fontAlgn="base"/>
            <a:endParaRPr lang="en-US" sz="2400" dirty="0">
              <a:effectLst>
                <a:outerShdw blurRad="38100" dist="38100" dir="2700000" algn="tl">
                  <a:srgbClr val="000000">
                    <a:alpha val="43137"/>
                  </a:srgbClr>
                </a:outerShdw>
              </a:effectLst>
              <a:latin typeface="Myriad Pro" panose="020B0503030403020204" pitchFamily="34" charset="0"/>
            </a:endParaRPr>
          </a:p>
          <a:p>
            <a:pPr fontAlgn="base"/>
            <a:endParaRPr lang="en-US" sz="2400" dirty="0">
              <a:effectLst>
                <a:outerShdw blurRad="38100" dist="38100" dir="2700000" algn="tl">
                  <a:srgbClr val="000000">
                    <a:alpha val="43137"/>
                  </a:srgbClr>
                </a:outerShdw>
              </a:effectLst>
              <a:latin typeface="Myriad Pro" panose="020B0503030403020204" pitchFamily="34" charset="0"/>
            </a:endParaRPr>
          </a:p>
          <a:p>
            <a:pPr fontAlgn="base"/>
            <a:endParaRPr lang="en-US" sz="2400" dirty="0">
              <a:effectLst>
                <a:outerShdw blurRad="38100" dist="38100" dir="2700000" algn="tl">
                  <a:srgbClr val="000000">
                    <a:alpha val="43137"/>
                  </a:srgbClr>
                </a:outerShdw>
              </a:effectLst>
              <a:latin typeface="Myriad Pro" panose="020B0503030403020204" pitchFamily="34" charset="0"/>
            </a:endParaRPr>
          </a:p>
          <a:p>
            <a:pPr fontAlgn="base"/>
            <a:endParaRPr lang="en-US" sz="2400" dirty="0">
              <a:effectLst>
                <a:outerShdw blurRad="38100" dist="38100" dir="2700000" algn="tl">
                  <a:srgbClr val="000000">
                    <a:alpha val="43137"/>
                  </a:srgbClr>
                </a:outerShdw>
              </a:effectLst>
              <a:latin typeface="Myriad Pro" panose="020B0503030403020204" pitchFamily="34" charset="0"/>
            </a:endParaRPr>
          </a:p>
          <a:p>
            <a:pPr fontAlgn="base"/>
            <a:r>
              <a:rPr lang="en-US" b="1" dirty="0">
                <a:effectLst>
                  <a:outerShdw blurRad="38100" dist="38100" dir="2700000" algn="tl">
                    <a:srgbClr val="000000">
                      <a:alpha val="43137"/>
                    </a:srgbClr>
                  </a:outerShdw>
                </a:effectLst>
                <a:latin typeface="Myriad Pro" panose="020B0503030403020204" pitchFamily="34" charset="0"/>
              </a:rPr>
              <a:t>			</a:t>
            </a:r>
            <a:r>
              <a:rPr lang="en-US" dirty="0">
                <a:effectLst>
                  <a:outerShdw blurRad="38100" dist="38100" dir="2700000" algn="tl">
                    <a:srgbClr val="000000">
                      <a:alpha val="43137"/>
                    </a:srgbClr>
                  </a:outerShdw>
                </a:effectLst>
                <a:latin typeface="Myriad Pro" pitchFamily="34" charset="0"/>
                <a:cs typeface="Miriam" panose="020B0502050101010101" pitchFamily="34" charset="-79"/>
                <a:hlinkClick r:id="rId3"/>
              </a:rPr>
              <a:t>Naviance </a:t>
            </a:r>
            <a:r>
              <a:rPr lang="en-US" i="1" dirty="0">
                <a:effectLst>
                  <a:outerShdw blurRad="38100" dist="38100" dir="2700000" algn="tl">
                    <a:srgbClr val="000000">
                      <a:alpha val="43137"/>
                    </a:srgbClr>
                  </a:outerShdw>
                </a:effectLst>
                <a:latin typeface="Myriad Pro" pitchFamily="34" charset="0"/>
                <a:cs typeface="Miriam" panose="020B0502050101010101" pitchFamily="34" charset="-79"/>
                <a:hlinkClick r:id="rId3"/>
              </a:rPr>
              <a:t>Student</a:t>
            </a:r>
            <a:endParaRPr lang="en-US" i="1" dirty="0">
              <a:effectLst>
                <a:outerShdw blurRad="38100" dist="38100" dir="2700000" algn="tl">
                  <a:srgbClr val="000000">
                    <a:alpha val="43137"/>
                  </a:srgbClr>
                </a:outerShdw>
              </a:effectLst>
              <a:latin typeface="Myriad Pro" pitchFamily="34" charset="0"/>
              <a:cs typeface="Miriam" panose="020B0502050101010101" pitchFamily="34" charset="-79"/>
            </a:endParaRPr>
          </a:p>
          <a:p>
            <a:pPr fontAlgn="base"/>
            <a:endParaRPr lang="en-US" b="1" dirty="0">
              <a:effectLst>
                <a:outerShdw blurRad="38100" dist="38100" dir="2700000" algn="tl">
                  <a:srgbClr val="000000">
                    <a:alpha val="43137"/>
                  </a:srgbClr>
                </a:outerShdw>
              </a:effectLst>
              <a:latin typeface="Myriad Pro" panose="020B0503030403020204" pitchFamily="34" charset="0"/>
            </a:endParaRPr>
          </a:p>
          <a:p>
            <a:pPr fontAlgn="base"/>
            <a:endParaRPr lang="en-US" b="1" dirty="0">
              <a:effectLst>
                <a:outerShdw blurRad="38100" dist="38100" dir="2700000" algn="tl">
                  <a:srgbClr val="000000">
                    <a:alpha val="43137"/>
                  </a:srgbClr>
                </a:outerShdw>
              </a:effectLst>
              <a:latin typeface="Myriad Pro" panose="020B0503030403020204" pitchFamily="34" charset="0"/>
            </a:endParaRPr>
          </a:p>
          <a:p>
            <a:pPr fontAlgn="base"/>
            <a:endParaRPr lang="en-US" b="1" dirty="0">
              <a:effectLst>
                <a:outerShdw blurRad="38100" dist="38100" dir="2700000" algn="tl">
                  <a:srgbClr val="000000">
                    <a:alpha val="43137"/>
                  </a:srgbClr>
                </a:outerShdw>
              </a:effectLst>
              <a:latin typeface="Myriad Pro" panose="020B0503030403020204" pitchFamily="34" charset="0"/>
            </a:endParaRPr>
          </a:p>
          <a:p>
            <a:pPr fontAlgn="base"/>
            <a:endParaRPr lang="en-US" b="1" dirty="0">
              <a:effectLst>
                <a:outerShdw blurRad="38100" dist="38100" dir="2700000" algn="tl">
                  <a:srgbClr val="000000">
                    <a:alpha val="43137"/>
                  </a:srgbClr>
                </a:outerShdw>
              </a:effectLst>
              <a:latin typeface="Myriad Pro" panose="020B0503030403020204" pitchFamily="34" charset="0"/>
            </a:endParaRPr>
          </a:p>
          <a:p>
            <a:pPr fontAlgn="base"/>
            <a:r>
              <a:rPr lang="en-US" b="1" dirty="0">
                <a:effectLst>
                  <a:outerShdw blurRad="38100" dist="38100" dir="2700000" algn="tl">
                    <a:srgbClr val="000000">
                      <a:alpha val="43137"/>
                    </a:srgbClr>
                  </a:outerShdw>
                </a:effectLst>
                <a:latin typeface="Myriad Pro" panose="020B0503030403020204" pitchFamily="34" charset="0"/>
              </a:rPr>
              <a:t>			</a:t>
            </a:r>
            <a:endParaRPr lang="en-US" i="1" dirty="0">
              <a:effectLst>
                <a:outerShdw blurRad="38100" dist="38100" dir="2700000" algn="tl">
                  <a:srgbClr val="000000">
                    <a:alpha val="43137"/>
                  </a:srgbClr>
                </a:outerShdw>
              </a:effectLst>
              <a:latin typeface="Myriad Pro" panose="020B0503030403020204" pitchFamily="34" charset="0"/>
            </a:endParaRPr>
          </a:p>
        </p:txBody>
      </p:sp>
      <p:grpSp>
        <p:nvGrpSpPr>
          <p:cNvPr id="15" name="Group 14"/>
          <p:cNvGrpSpPr/>
          <p:nvPr/>
        </p:nvGrpSpPr>
        <p:grpSpPr>
          <a:xfrm>
            <a:off x="3537678" y="3109459"/>
            <a:ext cx="5631456" cy="1691141"/>
            <a:chOff x="3526113" y="4053632"/>
            <a:chExt cx="5631456" cy="1691141"/>
          </a:xfrm>
        </p:grpSpPr>
        <p:grpSp>
          <p:nvGrpSpPr>
            <p:cNvPr id="16" name="Group 15"/>
            <p:cNvGrpSpPr/>
            <p:nvPr/>
          </p:nvGrpSpPr>
          <p:grpSpPr>
            <a:xfrm>
              <a:off x="3526113" y="4053632"/>
              <a:ext cx="2847644" cy="1691141"/>
              <a:chOff x="3526113" y="4053632"/>
              <a:chExt cx="2847644" cy="1691141"/>
            </a:xfrm>
          </p:grpSpPr>
          <p:pic>
            <p:nvPicPr>
              <p:cNvPr id="19" name="Picture 18"/>
              <p:cNvPicPr>
                <a:picLocks noChangeAspect="1"/>
              </p:cNvPicPr>
              <p:nvPr/>
            </p:nvPicPr>
            <p:blipFill>
              <a:blip r:embed="rId4"/>
              <a:stretch>
                <a:fillRect/>
              </a:stretch>
            </p:blipFill>
            <p:spPr>
              <a:xfrm>
                <a:off x="4080311" y="4053632"/>
                <a:ext cx="1691141" cy="1691141"/>
              </a:xfrm>
              <a:prstGeom prst="rect">
                <a:avLst/>
              </a:prstGeom>
            </p:spPr>
          </p:pic>
          <p:cxnSp>
            <p:nvCxnSpPr>
              <p:cNvPr id="21" name="Straight Arrow Connector 20"/>
              <p:cNvCxnSpPr>
                <a:cxnSpLocks/>
              </p:cNvCxnSpPr>
              <p:nvPr/>
            </p:nvCxnSpPr>
            <p:spPr>
              <a:xfrm flipV="1">
                <a:off x="3526113" y="5053757"/>
                <a:ext cx="554198" cy="6673"/>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p:cNvCxnSpPr>
              <p:nvPr/>
            </p:nvCxnSpPr>
            <p:spPr>
              <a:xfrm>
                <a:off x="5771452" y="5044760"/>
                <a:ext cx="602305"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6191256" y="4605438"/>
              <a:ext cx="2966313" cy="923330"/>
            </a:xfrm>
            <a:prstGeom prst="rect">
              <a:avLst/>
            </a:prstGeom>
            <a:noFill/>
          </p:spPr>
          <p:txBody>
            <a:bodyPr wrap="square" rtlCol="0">
              <a:spAutoFit/>
            </a:bodyPr>
            <a:lstStyle/>
            <a:p>
              <a:r>
                <a:rPr lang="en-US" b="1" dirty="0">
                  <a:solidFill>
                    <a:schemeClr val="tx2"/>
                  </a:solidFill>
                  <a:effectLst>
                    <a:outerShdw blurRad="38100" dist="38100" dir="2700000" algn="tl">
                      <a:srgbClr val="000000">
                        <a:alpha val="43137"/>
                      </a:srgbClr>
                    </a:outerShdw>
                  </a:effectLst>
                  <a:latin typeface="Myriad Pro" panose="020B0503030403020204" pitchFamily="34" charset="0"/>
                </a:rPr>
                <a:t>Username: </a:t>
              </a:r>
              <a:r>
                <a:rPr lang="en-US" dirty="0">
                  <a:solidFill>
                    <a:schemeClr val="tx2"/>
                  </a:solidFill>
                  <a:effectLst>
                    <a:outerShdw blurRad="38100" dist="38100" dir="2700000" algn="tl">
                      <a:srgbClr val="000000">
                        <a:alpha val="43137"/>
                      </a:srgbClr>
                    </a:outerShdw>
                  </a:effectLst>
                  <a:latin typeface="Myriad Pro" panose="020B0503030403020204" pitchFamily="34" charset="0"/>
                </a:rPr>
                <a:t>district ID#</a:t>
              </a:r>
            </a:p>
            <a:p>
              <a:endParaRPr lang="en-US" dirty="0">
                <a:solidFill>
                  <a:schemeClr val="tx2"/>
                </a:solidFill>
                <a:effectLst>
                  <a:outerShdw blurRad="38100" dist="38100" dir="2700000" algn="tl">
                    <a:srgbClr val="000000">
                      <a:alpha val="43137"/>
                    </a:srgbClr>
                  </a:outerShdw>
                </a:effectLst>
                <a:latin typeface="Myriad Pro" panose="020B0503030403020204" pitchFamily="34" charset="0"/>
              </a:endParaRPr>
            </a:p>
            <a:p>
              <a:r>
                <a:rPr lang="en-US" b="1" dirty="0">
                  <a:solidFill>
                    <a:schemeClr val="tx2"/>
                  </a:solidFill>
                  <a:effectLst>
                    <a:outerShdw blurRad="38100" dist="38100" dir="2700000" algn="tl">
                      <a:srgbClr val="000000">
                        <a:alpha val="43137"/>
                      </a:srgbClr>
                    </a:outerShdw>
                  </a:effectLst>
                  <a:latin typeface="Myriad Pro" panose="020B0503030403020204" pitchFamily="34" charset="0"/>
                </a:rPr>
                <a:t>Password: </a:t>
              </a:r>
              <a:r>
                <a:rPr lang="en-US" dirty="0">
                  <a:solidFill>
                    <a:schemeClr val="tx2"/>
                  </a:solidFill>
                  <a:effectLst>
                    <a:outerShdw blurRad="38100" dist="38100" dir="2700000" algn="tl">
                      <a:srgbClr val="000000">
                        <a:alpha val="43137"/>
                      </a:srgbClr>
                    </a:outerShdw>
                  </a:effectLst>
                  <a:latin typeface="Myriad Pro" panose="020B0503030403020204" pitchFamily="34" charset="0"/>
                </a:rPr>
                <a:t>district password</a:t>
              </a:r>
            </a:p>
          </p:txBody>
        </p:sp>
      </p:grpSp>
      <p:pic>
        <p:nvPicPr>
          <p:cNvPr id="3" name="Picture 2">
            <a:extLst>
              <a:ext uri="{FF2B5EF4-FFF2-40B4-BE49-F238E27FC236}">
                <a16:creationId xmlns:a16="http://schemas.microsoft.com/office/drawing/2014/main" id="{3FF2615B-B2B0-40AC-BED4-AA064C3E4721}"/>
              </a:ext>
            </a:extLst>
          </p:cNvPr>
          <p:cNvPicPr>
            <a:picLocks noChangeAspect="1"/>
          </p:cNvPicPr>
          <p:nvPr/>
        </p:nvPicPr>
        <p:blipFill>
          <a:blip r:embed="rId5"/>
          <a:stretch>
            <a:fillRect/>
          </a:stretch>
        </p:blipFill>
        <p:spPr>
          <a:xfrm>
            <a:off x="243550" y="3825670"/>
            <a:ext cx="1255337" cy="581174"/>
          </a:xfrm>
          <a:prstGeom prst="rect">
            <a:avLst/>
          </a:prstGeom>
        </p:spPr>
      </p:pic>
      <p:pic>
        <p:nvPicPr>
          <p:cNvPr id="7" name="Picture 6">
            <a:extLst>
              <a:ext uri="{FF2B5EF4-FFF2-40B4-BE49-F238E27FC236}">
                <a16:creationId xmlns:a16="http://schemas.microsoft.com/office/drawing/2014/main" id="{0FA031A0-B710-493A-8725-81CCA8F97B75}"/>
              </a:ext>
            </a:extLst>
          </p:cNvPr>
          <p:cNvPicPr>
            <a:picLocks noChangeAspect="1"/>
          </p:cNvPicPr>
          <p:nvPr/>
        </p:nvPicPr>
        <p:blipFill>
          <a:blip r:embed="rId6"/>
          <a:stretch>
            <a:fillRect/>
          </a:stretch>
        </p:blipFill>
        <p:spPr>
          <a:xfrm>
            <a:off x="2222516" y="3955029"/>
            <a:ext cx="1175254" cy="395217"/>
          </a:xfrm>
          <a:prstGeom prst="rect">
            <a:avLst/>
          </a:prstGeom>
        </p:spPr>
      </p:pic>
      <p:cxnSp>
        <p:nvCxnSpPr>
          <p:cNvPr id="22" name="Straight Arrow Connector 21">
            <a:extLst>
              <a:ext uri="{FF2B5EF4-FFF2-40B4-BE49-F238E27FC236}">
                <a16:creationId xmlns:a16="http://schemas.microsoft.com/office/drawing/2014/main" id="{21E47703-EE50-4478-A0F8-0C683B38F0B2}"/>
              </a:ext>
            </a:extLst>
          </p:cNvPr>
          <p:cNvCxnSpPr>
            <a:cxnSpLocks/>
          </p:cNvCxnSpPr>
          <p:nvPr/>
        </p:nvCxnSpPr>
        <p:spPr>
          <a:xfrm flipV="1">
            <a:off x="1563322" y="4116257"/>
            <a:ext cx="554198" cy="6673"/>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91765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THENA.CUSTOMXMLID" val="{F63543DA-7FB3-47F3-84E9-719A58FBDC5A}"/>
  <p:tag name="ATHENA.CUSTOMXMLCONTENT" val="&lt;?xml version=&quot;1.0&quot;?&gt;&lt;athena xmlns=&quot;http://schemas.microsoft.com/edu/athena&quot; version=&quot;0.1.5120.0&quot;&gt;&lt;timings duration=&quot;4772&quot;/&gt;&lt;/athena&gt;"/>
</p:tagLst>
</file>

<file path=ppt/tags/tag2.xml><?xml version="1.0" encoding="utf-8"?>
<p:tagLst xmlns:a="http://schemas.openxmlformats.org/drawingml/2006/main" xmlns:r="http://schemas.openxmlformats.org/officeDocument/2006/relationships" xmlns:p="http://schemas.openxmlformats.org/presentationml/2006/main">
  <p:tag name="ATHENA.CUSTOMXMLID" val="{F63543DA-7FB3-47F3-84E9-719A58FBDC5A}"/>
  <p:tag name="ATHENA.CUSTOMXMLCONTENT" val="&lt;?xml version=&quot;1.0&quot;?&gt;&lt;athena xmlns=&quot;http://schemas.microsoft.com/edu/athena&quot; version=&quot;0.1.5120.0&quot;&gt;&lt;timings duration=&quot;4772&quot;/&gt;&lt;/athena&gt;"/>
</p:tagLst>
</file>

<file path=ppt/tags/tag3.xml><?xml version="1.0" encoding="utf-8"?>
<p:tagLst xmlns:a="http://schemas.openxmlformats.org/drawingml/2006/main" xmlns:r="http://schemas.openxmlformats.org/officeDocument/2006/relationships" xmlns:p="http://schemas.openxmlformats.org/presentationml/2006/main">
  <p:tag name="ATHENA.CUSTOMXMLID" val="{DD720486-827A-4AE6-851B-F009AB0B4080}"/>
  <p:tag name="ATHENA.CUSTOMXMLCONTENT" val="&lt;?xml version=&quot;1.0&quot;?&gt;&lt;athena xmlns=&quot;http://schemas.microsoft.com/edu/athena&quot; version=&quot;0.1.5120.0&quot;&gt;&lt;timings duration=&quot;5480&quot;/&gt;&lt;/athena&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6">
      <a:dk1>
        <a:sysClr val="windowText" lastClr="000000"/>
      </a:dk1>
      <a:lt1>
        <a:sysClr val="window" lastClr="FFFFFF"/>
      </a:lt1>
      <a:dk2>
        <a:srgbClr val="004CBF"/>
      </a:dk2>
      <a:lt2>
        <a:srgbClr val="DFE3E5"/>
      </a:lt2>
      <a:accent1>
        <a:srgbClr val="1CADE4"/>
      </a:accent1>
      <a:accent2>
        <a:srgbClr val="2683C6"/>
      </a:accent2>
      <a:accent3>
        <a:srgbClr val="27CED7"/>
      </a:accent3>
      <a:accent4>
        <a:srgbClr val="42BA97"/>
      </a:accent4>
      <a:accent5>
        <a:srgbClr val="3E8853"/>
      </a:accent5>
      <a:accent6>
        <a:srgbClr val="62A39F"/>
      </a:accent6>
      <a:hlink>
        <a:srgbClr val="76CDEE"/>
      </a:hlink>
      <a:folHlink>
        <a:srgbClr val="1C6294"/>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Owner xmlns="f10189c7-df8c-4961-aff8-4034043549e7">
      <UserInfo>
        <DisplayName/>
        <AccountId xsi:nil="true"/>
        <AccountType/>
      </UserInfo>
    </Owner>
    <Students xmlns="f10189c7-df8c-4961-aff8-4034043549e7">
      <UserInfo>
        <DisplayName/>
        <AccountId xsi:nil="true"/>
        <AccountType/>
      </UserInfo>
    </Students>
    <CultureName xmlns="f10189c7-df8c-4961-aff8-4034043549e7" xsi:nil="true"/>
    <Has_Teacher_Only_SectionGroup xmlns="f10189c7-df8c-4961-aff8-4034043549e7" xsi:nil="true"/>
    <NotebookType xmlns="f10189c7-df8c-4961-aff8-4034043549e7" xsi:nil="true"/>
    <FolderType xmlns="f10189c7-df8c-4961-aff8-4034043549e7" xsi:nil="true"/>
    <DefaultSectionNames xmlns="f10189c7-df8c-4961-aff8-4034043549e7" xsi:nil="true"/>
    <Is_Collaboration_Space_Locked xmlns="f10189c7-df8c-4961-aff8-4034043549e7" xsi:nil="true"/>
    <Teachers xmlns="f10189c7-df8c-4961-aff8-4034043549e7">
      <UserInfo>
        <DisplayName/>
        <AccountId xsi:nil="true"/>
        <AccountType/>
      </UserInfo>
    </Teachers>
    <Self_Registration_Enabled xmlns="f10189c7-df8c-4961-aff8-4034043549e7" xsi:nil="true"/>
    <AppVersion xmlns="f10189c7-df8c-4961-aff8-4034043549e7" xsi:nil="true"/>
    <Invited_Students xmlns="f10189c7-df8c-4961-aff8-4034043549e7" xsi:nil="true"/>
    <Templates xmlns="f10189c7-df8c-4961-aff8-4034043549e7" xsi:nil="true"/>
    <Self_Registration_Enabled0 xmlns="f10189c7-df8c-4961-aff8-4034043549e7" xsi:nil="true"/>
    <Student_Groups xmlns="f10189c7-df8c-4961-aff8-4034043549e7">
      <UserInfo>
        <DisplayName/>
        <AccountId xsi:nil="true"/>
        <AccountType/>
      </UserInfo>
    </Student_Groups>
    <Invited_Teachers xmlns="f10189c7-df8c-4961-aff8-4034043549e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3B80DC686E1C445B5413CE6299F5D31" ma:contentTypeVersion="29" ma:contentTypeDescription="Create a new document." ma:contentTypeScope="" ma:versionID="72ea6d1400c533c90b8e77d66334a5a4">
  <xsd:schema xmlns:xsd="http://www.w3.org/2001/XMLSchema" xmlns:xs="http://www.w3.org/2001/XMLSchema" xmlns:p="http://schemas.microsoft.com/office/2006/metadata/properties" xmlns:ns3="f10189c7-df8c-4961-aff8-4034043549e7" xmlns:ns4="7df8c8bc-f7fe-498b-9891-d7bd734fd6de" targetNamespace="http://schemas.microsoft.com/office/2006/metadata/properties" ma:root="true" ma:fieldsID="9f76213d16e6753917bb7b8201f8c8f3" ns3:_="" ns4:_="">
    <xsd:import namespace="f10189c7-df8c-4961-aff8-4034043549e7"/>
    <xsd:import namespace="7df8c8bc-f7fe-498b-9891-d7bd734fd6de"/>
    <xsd:element name="properties">
      <xsd:complexType>
        <xsd:sequence>
          <xsd:element name="documentManagement">
            <xsd:complexType>
              <xsd:all>
                <xsd:element ref="ns3:NotebookType" minOccurs="0"/>
                <xsd:element ref="ns3:FolderType" minOccurs="0"/>
                <xsd:element ref="ns3:Owner" minOccurs="0"/>
                <xsd:element ref="ns3:DefaultSectionNames"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4:SharedWithUsers" minOccurs="0"/>
                <xsd:element ref="ns4:SharedWithDetails" minOccurs="0"/>
                <xsd:element ref="ns4:SharingHintHash" minOccurs="0"/>
                <xsd:element ref="ns3:CultureName" minOccurs="0"/>
                <xsd:element ref="ns3:Has_Teacher_Only_SectionGroup" minOccurs="0"/>
                <xsd:element ref="ns3:Is_Collaboration_Space_Locked" minOccurs="0"/>
                <xsd:element ref="ns3:MediaServiceMetadata" minOccurs="0"/>
                <xsd:element ref="ns3:MediaServiceFastMetadata" minOccurs="0"/>
                <xsd:element ref="ns3:MediaServiceDateTaken" minOccurs="0"/>
                <xsd:element ref="ns3:MediaServiceAutoTags" minOccurs="0"/>
                <xsd:element ref="ns3:MediaServiceLocation" minOccurs="0"/>
                <xsd:element ref="ns3:Templates" minOccurs="0"/>
                <xsd:element ref="ns3:Self_Registration_Enabled0"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0189c7-df8c-4961-aff8-4034043549e7"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Owner" ma:index="1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1" nillable="true" ma:displayName="Default Section Names" ma:internalName="DefaultSectionNames">
      <xsd:simpleType>
        <xsd:restriction base="dms:Note">
          <xsd:maxLength value="255"/>
        </xsd:restriction>
      </xsd:simpleType>
    </xsd:element>
    <xsd:element name="AppVersion" ma:index="12" nillable="true" ma:displayName="App Version" ma:internalName="AppVersion">
      <xsd:simpleType>
        <xsd:restriction base="dms:Text"/>
      </xsd:simpleType>
    </xsd:element>
    <xsd:element name="Teachers" ma:index="13"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4"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5"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6" nillable="true" ma:displayName="Invited Teachers" ma:internalName="Invited_Teachers">
      <xsd:simpleType>
        <xsd:restriction base="dms:Note">
          <xsd:maxLength value="255"/>
        </xsd:restriction>
      </xsd:simpleType>
    </xsd:element>
    <xsd:element name="Invited_Students" ma:index="17" nillable="true" ma:displayName="Invited Students" ma:internalName="Invited_Students">
      <xsd:simpleType>
        <xsd:restriction base="dms:Note">
          <xsd:maxLength value="255"/>
        </xsd:restriction>
      </xsd:simpleType>
    </xsd:element>
    <xsd:element name="Self_Registration_Enabled" ma:index="18" nillable="true" ma:displayName="Self_Registration_Enabled" ma:internalName="Self_Registration_Enabled">
      <xsd:simpleType>
        <xsd:restriction base="dms:Boolean"/>
      </xsd:simpleType>
    </xsd:element>
    <xsd:element name="CultureName" ma:index="22" nillable="true" ma:displayName="Culture Name" ma:internalName="CultureName">
      <xsd:simpleType>
        <xsd:restriction base="dms:Text"/>
      </xsd:simpleType>
    </xsd:element>
    <xsd:element name="Has_Teacher_Only_SectionGroup" ma:index="23" nillable="true" ma:displayName="Has Teacher Only SectionGroup" ma:internalName="Has_Teacher_Only_SectionGroup">
      <xsd:simpleType>
        <xsd:restriction base="dms:Boolean"/>
      </xsd:simpleType>
    </xsd:element>
    <xsd:element name="Is_Collaboration_Space_Locked" ma:index="24" nillable="true" ma:displayName="Is Collaboration Space Locked" ma:internalName="Is_Collaboration_Space_Locked">
      <xsd:simpleType>
        <xsd:restriction base="dms:Boolean"/>
      </xsd:simpleType>
    </xsd:element>
    <xsd:element name="MediaServiceMetadata" ma:index="25" nillable="true" ma:displayName="MediaServiceMetadata" ma:description="" ma:hidden="true" ma:internalName="MediaServiceMetadata" ma:readOnly="true">
      <xsd:simpleType>
        <xsd:restriction base="dms:Note"/>
      </xsd:simpleType>
    </xsd:element>
    <xsd:element name="MediaServiceFastMetadata" ma:index="26" nillable="true" ma:displayName="MediaServiceFastMetadata" ma:description="" ma:hidden="true" ma:internalName="MediaServiceFastMetadata" ma:readOnly="true">
      <xsd:simpleType>
        <xsd:restriction base="dms:Note"/>
      </xsd:simpleType>
    </xsd:element>
    <xsd:element name="MediaServiceDateTaken" ma:index="27" nillable="true" ma:displayName="MediaServiceDateTaken" ma:description="" ma:hidden="true" ma:internalName="MediaServiceDateTaken" ma:readOnly="true">
      <xsd:simpleType>
        <xsd:restriction base="dms:Text"/>
      </xsd:simpleType>
    </xsd:element>
    <xsd:element name="MediaServiceAutoTags" ma:index="28" nillable="true" ma:displayName="MediaServiceAutoTags" ma:description="" ma:internalName="MediaServiceAutoTags" ma:readOnly="true">
      <xsd:simpleType>
        <xsd:restriction base="dms:Text"/>
      </xsd:simpleType>
    </xsd:element>
    <xsd:element name="MediaServiceLocation" ma:index="29" nillable="true" ma:displayName="MediaServiceLocation" ma:description="" ma:internalName="MediaServiceLocation" ma:readOnly="true">
      <xsd:simpleType>
        <xsd:restriction base="dms:Text"/>
      </xsd:simpleType>
    </xsd:element>
    <xsd:element name="Templates" ma:index="30" nillable="true" ma:displayName="Templates" ma:internalName="Templates">
      <xsd:simpleType>
        <xsd:restriction base="dms:Note">
          <xsd:maxLength value="255"/>
        </xsd:restriction>
      </xsd:simpleType>
    </xsd:element>
    <xsd:element name="Self_Registration_Enabled0" ma:index="31" nillable="true" ma:displayName="Self Registration Enabled" ma:internalName="Self_Registration_Enabled0">
      <xsd:simpleType>
        <xsd:restriction base="dms:Boolean"/>
      </xsd:simpleType>
    </xsd:element>
    <xsd:element name="MediaServiceOCR" ma:index="32" nillable="true" ma:displayName="MediaServiceOCR" ma:internalName="MediaServiceOCR" ma:readOnly="true">
      <xsd:simpleType>
        <xsd:restriction base="dms:Note">
          <xsd:maxLength value="255"/>
        </xsd:restriction>
      </xsd:simpleType>
    </xsd:element>
    <xsd:element name="MediaServiceEventHashCode" ma:index="33" nillable="true" ma:displayName="MediaServiceEventHashCode" ma:hidden="true" ma:internalName="MediaServiceEventHashCode" ma:readOnly="true">
      <xsd:simpleType>
        <xsd:restriction base="dms:Text"/>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AutoKeyPoints" ma:index="35" nillable="true" ma:displayName="MediaServiceAutoKeyPoints" ma:hidden="true" ma:internalName="MediaServiceAutoKeyPoints" ma:readOnly="true">
      <xsd:simpleType>
        <xsd:restriction base="dms:Note"/>
      </xsd:simpleType>
    </xsd:element>
    <xsd:element name="MediaServiceKeyPoints" ma:index="3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df8c8bc-f7fe-498b-9891-d7bd734fd6de" elementFormDefault="qualified">
    <xsd:import namespace="http://schemas.microsoft.com/office/2006/documentManagement/types"/>
    <xsd:import namespace="http://schemas.microsoft.com/office/infopath/2007/PartnerControls"/>
    <xsd:element name="SharedWithUsers" ma:index="1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description="" ma:internalName="SharedWithDetails" ma:readOnly="true">
      <xsd:simpleType>
        <xsd:restriction base="dms:Note">
          <xsd:maxLength value="255"/>
        </xsd:restriction>
      </xsd:simpleType>
    </xsd:element>
    <xsd:element name="SharingHintHash" ma:index="21"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athena xmlns="http://schemas.microsoft.com/edu/athena" version="0.1.5120.0">
  <timings duration="5480"/>
</athena>
</file>

<file path=customXml/item5.xml><?xml version="1.0" encoding="utf-8"?>
<athena xmlns="http://schemas.microsoft.com/edu/athena" version="0.1.5120.0">
  <timings duration="4772"/>
</athena>
</file>

<file path=customXml/item6.xml><?xml version="1.0" encoding="utf-8"?>
<athena xmlns="http://schemas.microsoft.com/edu/athena" version="0.1.5120.0">
  <timings duration="4772"/>
</athena>
</file>

<file path=customXml/item7.xml><?xml version="1.0" encoding="utf-8"?>
<athena xmlns="http://schemas.microsoft.com/edu/athena" version="0.1.5120.0">
  <timings duration="5480"/>
</athena>
</file>

<file path=customXml/itemProps1.xml><?xml version="1.0" encoding="utf-8"?>
<ds:datastoreItem xmlns:ds="http://schemas.openxmlformats.org/officeDocument/2006/customXml" ds:itemID="{2978A558-0D67-4144-85CA-BFF9B3D468BF}">
  <ds:schemaRefs>
    <ds:schemaRef ds:uri="http://schemas.microsoft.com/sharepoint/v3/contenttype/forms"/>
  </ds:schemaRefs>
</ds:datastoreItem>
</file>

<file path=customXml/itemProps2.xml><?xml version="1.0" encoding="utf-8"?>
<ds:datastoreItem xmlns:ds="http://schemas.openxmlformats.org/officeDocument/2006/customXml" ds:itemID="{EFA71A64-9384-42B8-8B24-F190162BBA46}">
  <ds:schemaRefs>
    <ds:schemaRef ds:uri="http://schemas.microsoft.com/office/2006/documentManagement/types"/>
    <ds:schemaRef ds:uri="http://schemas.microsoft.com/office/infopath/2007/PartnerControls"/>
    <ds:schemaRef ds:uri="f10189c7-df8c-4961-aff8-4034043549e7"/>
    <ds:schemaRef ds:uri="http://purl.org/dc/elements/1.1/"/>
    <ds:schemaRef ds:uri="http://schemas.microsoft.com/office/2006/metadata/properties"/>
    <ds:schemaRef ds:uri="7df8c8bc-f7fe-498b-9891-d7bd734fd6de"/>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9A5E83D2-6AD2-48F5-B7D1-23B1EC751A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0189c7-df8c-4961-aff8-4034043549e7"/>
    <ds:schemaRef ds:uri="7df8c8bc-f7fe-498b-9891-d7bd734fd6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7A7FB15-192B-4C1A-A253-471B2754277B}">
  <ds:schemaRefs>
    <ds:schemaRef ds:uri="http://schemas.microsoft.com/edu/athena"/>
  </ds:schemaRefs>
</ds:datastoreItem>
</file>

<file path=customXml/itemProps5.xml><?xml version="1.0" encoding="utf-8"?>
<ds:datastoreItem xmlns:ds="http://schemas.openxmlformats.org/officeDocument/2006/customXml" ds:itemID="{598F15CF-53BC-4ABF-B387-8C2EBC476603}">
  <ds:schemaRefs>
    <ds:schemaRef ds:uri="http://schemas.microsoft.com/edu/athena"/>
  </ds:schemaRefs>
</ds:datastoreItem>
</file>

<file path=customXml/itemProps6.xml><?xml version="1.0" encoding="utf-8"?>
<ds:datastoreItem xmlns:ds="http://schemas.openxmlformats.org/officeDocument/2006/customXml" ds:itemID="{AA132BA6-3C9A-4F79-9115-6B7881ECFC50}">
  <ds:schemaRefs>
    <ds:schemaRef ds:uri="http://schemas.microsoft.com/edu/athena"/>
  </ds:schemaRefs>
</ds:datastoreItem>
</file>

<file path=customXml/itemProps7.xml><?xml version="1.0" encoding="utf-8"?>
<ds:datastoreItem xmlns:ds="http://schemas.openxmlformats.org/officeDocument/2006/customXml" ds:itemID="{91CF8E50-6DF9-4B7F-B99A-5698AA84ABC6}">
  <ds:schemaRefs>
    <ds:schemaRef ds:uri="http://schemas.microsoft.com/edu/athena"/>
  </ds:schemaRefs>
</ds:datastoreItem>
</file>

<file path=docProps/app.xml><?xml version="1.0" encoding="utf-8"?>
<Properties xmlns="http://schemas.openxmlformats.org/officeDocument/2006/extended-properties" xmlns:vt="http://schemas.openxmlformats.org/officeDocument/2006/docPropsVTypes">
  <TotalTime>1396</TotalTime>
  <Words>539</Words>
  <Application>Microsoft Office PowerPoint</Application>
  <PresentationFormat>On-screen Show (4:3)</PresentationFormat>
  <Paragraphs>113</Paragraphs>
  <Slides>14</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Myriad Pro</vt:lpstr>
      <vt:lpstr>Clarity</vt:lpstr>
      <vt:lpstr> finding my way through the “noise”</vt:lpstr>
      <vt:lpstr>Lesson Tasks</vt:lpstr>
      <vt:lpstr>“noise”</vt:lpstr>
      <vt:lpstr>What is “Noise?”</vt:lpstr>
      <vt:lpstr>Video:  Shed The “Noise”</vt:lpstr>
      <vt:lpstr>RoadTrip Nation</vt:lpstr>
      <vt:lpstr>What is Roadtrip Nation?</vt:lpstr>
      <vt:lpstr>Finding Your Own Road</vt:lpstr>
      <vt:lpstr>Log in to Naviance Student</vt:lpstr>
      <vt:lpstr>What’s Your Road? </vt:lpstr>
      <vt:lpstr>Define Your Road </vt:lpstr>
      <vt:lpstr>Your Road…</vt:lpstr>
      <vt:lpstr>Task Completion…</vt:lpstr>
      <vt:lpstr>Personality 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Pacquer, Amber</dc:creator>
  <cp:lastModifiedBy>Pewitt, Sarah K.</cp:lastModifiedBy>
  <cp:revision>31</cp:revision>
  <dcterms:modified xsi:type="dcterms:W3CDTF">2023-08-22T17:26:04Z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0x01010033B80DC686E1C445B5413CE6299F5D31</vt:lpwstr>
  </property>
</Properties>
</file>