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0E9EFE-C2DC-4055-A489-4842918AD83C}" v="2" dt="2023-08-23T02:51:17.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13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witt, Sarah K." userId="4c2d7d1e-0c1a-40d4-9c71-a2453dbe7e9e" providerId="ADAL" clId="{600E9EFE-C2DC-4055-A489-4842918AD83C}"/>
    <pc:docChg chg="undo custSel addSld modSld sldOrd">
      <pc:chgData name="Pewitt, Sarah K." userId="4c2d7d1e-0c1a-40d4-9c71-a2453dbe7e9e" providerId="ADAL" clId="{600E9EFE-C2DC-4055-A489-4842918AD83C}" dt="2023-08-23T03:24:12.837" v="1808" actId="20577"/>
      <pc:docMkLst>
        <pc:docMk/>
      </pc:docMkLst>
      <pc:sldChg chg="modSp mod">
        <pc:chgData name="Pewitt, Sarah K." userId="4c2d7d1e-0c1a-40d4-9c71-a2453dbe7e9e" providerId="ADAL" clId="{600E9EFE-C2DC-4055-A489-4842918AD83C}" dt="2023-08-23T02:44:08.827" v="95" actId="20577"/>
        <pc:sldMkLst>
          <pc:docMk/>
          <pc:sldMk cId="2430692626" sldId="256"/>
        </pc:sldMkLst>
        <pc:spChg chg="mod">
          <ac:chgData name="Pewitt, Sarah K." userId="4c2d7d1e-0c1a-40d4-9c71-a2453dbe7e9e" providerId="ADAL" clId="{600E9EFE-C2DC-4055-A489-4842918AD83C}" dt="2023-08-23T02:44:08.827" v="95" actId="20577"/>
          <ac:spMkLst>
            <pc:docMk/>
            <pc:sldMk cId="2430692626" sldId="256"/>
            <ac:spMk id="2" creationId="{7E5B2E22-F149-81F7-D950-C23C824F80E0}"/>
          </ac:spMkLst>
        </pc:spChg>
        <pc:spChg chg="mod">
          <ac:chgData name="Pewitt, Sarah K." userId="4c2d7d1e-0c1a-40d4-9c71-a2453dbe7e9e" providerId="ADAL" clId="{600E9EFE-C2DC-4055-A489-4842918AD83C}" dt="2023-08-23T02:43:50.468" v="59" actId="20577"/>
          <ac:spMkLst>
            <pc:docMk/>
            <pc:sldMk cId="2430692626" sldId="256"/>
            <ac:spMk id="3" creationId="{2315D99F-58ED-F3F0-6E1C-3336F021E71C}"/>
          </ac:spMkLst>
        </pc:spChg>
      </pc:sldChg>
      <pc:sldChg chg="modSp new mod">
        <pc:chgData name="Pewitt, Sarah K." userId="4c2d7d1e-0c1a-40d4-9c71-a2453dbe7e9e" providerId="ADAL" clId="{600E9EFE-C2DC-4055-A489-4842918AD83C}" dt="2023-08-23T02:45:36.824" v="247" actId="115"/>
        <pc:sldMkLst>
          <pc:docMk/>
          <pc:sldMk cId="3604392803" sldId="257"/>
        </pc:sldMkLst>
        <pc:spChg chg="mod">
          <ac:chgData name="Pewitt, Sarah K." userId="4c2d7d1e-0c1a-40d4-9c71-a2453dbe7e9e" providerId="ADAL" clId="{600E9EFE-C2DC-4055-A489-4842918AD83C}" dt="2023-08-23T02:44:20.510" v="108" actId="20577"/>
          <ac:spMkLst>
            <pc:docMk/>
            <pc:sldMk cId="3604392803" sldId="257"/>
            <ac:spMk id="2" creationId="{0B0E850B-9BCD-B11C-69E9-EAFB4D9B4157}"/>
          </ac:spMkLst>
        </pc:spChg>
        <pc:spChg chg="mod">
          <ac:chgData name="Pewitt, Sarah K." userId="4c2d7d1e-0c1a-40d4-9c71-a2453dbe7e9e" providerId="ADAL" clId="{600E9EFE-C2DC-4055-A489-4842918AD83C}" dt="2023-08-23T02:45:36.824" v="247" actId="115"/>
          <ac:spMkLst>
            <pc:docMk/>
            <pc:sldMk cId="3604392803" sldId="257"/>
            <ac:spMk id="3" creationId="{73CDFD4E-C273-58C0-9653-B9E220FC36BA}"/>
          </ac:spMkLst>
        </pc:spChg>
      </pc:sldChg>
      <pc:sldChg chg="modSp add mod">
        <pc:chgData name="Pewitt, Sarah K." userId="4c2d7d1e-0c1a-40d4-9c71-a2453dbe7e9e" providerId="ADAL" clId="{600E9EFE-C2DC-4055-A489-4842918AD83C}" dt="2023-08-23T02:47:13.261" v="423" actId="5793"/>
        <pc:sldMkLst>
          <pc:docMk/>
          <pc:sldMk cId="2996255786" sldId="258"/>
        </pc:sldMkLst>
        <pc:spChg chg="mod">
          <ac:chgData name="Pewitt, Sarah K." userId="4c2d7d1e-0c1a-40d4-9c71-a2453dbe7e9e" providerId="ADAL" clId="{600E9EFE-C2DC-4055-A489-4842918AD83C}" dt="2023-08-23T02:46:12.654" v="266" actId="20577"/>
          <ac:spMkLst>
            <pc:docMk/>
            <pc:sldMk cId="2996255786" sldId="258"/>
            <ac:spMk id="2" creationId="{0B0E850B-9BCD-B11C-69E9-EAFB4D9B4157}"/>
          </ac:spMkLst>
        </pc:spChg>
        <pc:spChg chg="mod">
          <ac:chgData name="Pewitt, Sarah K." userId="4c2d7d1e-0c1a-40d4-9c71-a2453dbe7e9e" providerId="ADAL" clId="{600E9EFE-C2DC-4055-A489-4842918AD83C}" dt="2023-08-23T02:47:13.261" v="423" actId="5793"/>
          <ac:spMkLst>
            <pc:docMk/>
            <pc:sldMk cId="2996255786" sldId="258"/>
            <ac:spMk id="3" creationId="{73CDFD4E-C273-58C0-9653-B9E220FC36BA}"/>
          </ac:spMkLst>
        </pc:spChg>
      </pc:sldChg>
      <pc:sldChg chg="addSp modSp add mod">
        <pc:chgData name="Pewitt, Sarah K." userId="4c2d7d1e-0c1a-40d4-9c71-a2453dbe7e9e" providerId="ADAL" clId="{600E9EFE-C2DC-4055-A489-4842918AD83C}" dt="2023-08-23T02:51:55.735" v="819" actId="20577"/>
        <pc:sldMkLst>
          <pc:docMk/>
          <pc:sldMk cId="2445940594" sldId="259"/>
        </pc:sldMkLst>
        <pc:spChg chg="mod">
          <ac:chgData name="Pewitt, Sarah K." userId="4c2d7d1e-0c1a-40d4-9c71-a2453dbe7e9e" providerId="ADAL" clId="{600E9EFE-C2DC-4055-A489-4842918AD83C}" dt="2023-08-23T02:47:42.240" v="462" actId="20577"/>
          <ac:spMkLst>
            <pc:docMk/>
            <pc:sldMk cId="2445940594" sldId="259"/>
            <ac:spMk id="2" creationId="{0B0E850B-9BCD-B11C-69E9-EAFB4D9B4157}"/>
          </ac:spMkLst>
        </pc:spChg>
        <pc:spChg chg="mod">
          <ac:chgData name="Pewitt, Sarah K." userId="4c2d7d1e-0c1a-40d4-9c71-a2453dbe7e9e" providerId="ADAL" clId="{600E9EFE-C2DC-4055-A489-4842918AD83C}" dt="2023-08-23T02:51:55.735" v="819" actId="20577"/>
          <ac:spMkLst>
            <pc:docMk/>
            <pc:sldMk cId="2445940594" sldId="259"/>
            <ac:spMk id="3" creationId="{73CDFD4E-C273-58C0-9653-B9E220FC36BA}"/>
          </ac:spMkLst>
        </pc:spChg>
        <pc:graphicFrameChg chg="add mod modGraphic">
          <ac:chgData name="Pewitt, Sarah K." userId="4c2d7d1e-0c1a-40d4-9c71-a2453dbe7e9e" providerId="ADAL" clId="{600E9EFE-C2DC-4055-A489-4842918AD83C}" dt="2023-08-23T02:51:17.489" v="765"/>
          <ac:graphicFrameMkLst>
            <pc:docMk/>
            <pc:sldMk cId="2445940594" sldId="259"/>
            <ac:graphicFrameMk id="4" creationId="{1C53CC9B-F961-B5B1-F02E-3935CF96A3BE}"/>
          </ac:graphicFrameMkLst>
        </pc:graphicFrameChg>
      </pc:sldChg>
      <pc:sldChg chg="modSp add mod ord">
        <pc:chgData name="Pewitt, Sarah K." userId="4c2d7d1e-0c1a-40d4-9c71-a2453dbe7e9e" providerId="ADAL" clId="{600E9EFE-C2DC-4055-A489-4842918AD83C}" dt="2023-08-23T03:10:31.460" v="1175" actId="20577"/>
        <pc:sldMkLst>
          <pc:docMk/>
          <pc:sldMk cId="1250183187" sldId="260"/>
        </pc:sldMkLst>
        <pc:spChg chg="mod">
          <ac:chgData name="Pewitt, Sarah K." userId="4c2d7d1e-0c1a-40d4-9c71-a2453dbe7e9e" providerId="ADAL" clId="{600E9EFE-C2DC-4055-A489-4842918AD83C}" dt="2023-08-23T02:55:59.174" v="844" actId="20577"/>
          <ac:spMkLst>
            <pc:docMk/>
            <pc:sldMk cId="1250183187" sldId="260"/>
            <ac:spMk id="2" creationId="{0B0E850B-9BCD-B11C-69E9-EAFB4D9B4157}"/>
          </ac:spMkLst>
        </pc:spChg>
        <pc:spChg chg="mod">
          <ac:chgData name="Pewitt, Sarah K." userId="4c2d7d1e-0c1a-40d4-9c71-a2453dbe7e9e" providerId="ADAL" clId="{600E9EFE-C2DC-4055-A489-4842918AD83C}" dt="2023-08-23T03:10:31.460" v="1175" actId="20577"/>
          <ac:spMkLst>
            <pc:docMk/>
            <pc:sldMk cId="1250183187" sldId="260"/>
            <ac:spMk id="3" creationId="{73CDFD4E-C273-58C0-9653-B9E220FC36BA}"/>
          </ac:spMkLst>
        </pc:spChg>
      </pc:sldChg>
      <pc:sldChg chg="modSp add mod">
        <pc:chgData name="Pewitt, Sarah K." userId="4c2d7d1e-0c1a-40d4-9c71-a2453dbe7e9e" providerId="ADAL" clId="{600E9EFE-C2DC-4055-A489-4842918AD83C}" dt="2023-08-23T03:15:12.821" v="1295" actId="404"/>
        <pc:sldMkLst>
          <pc:docMk/>
          <pc:sldMk cId="360959191" sldId="261"/>
        </pc:sldMkLst>
        <pc:spChg chg="mod">
          <ac:chgData name="Pewitt, Sarah K." userId="4c2d7d1e-0c1a-40d4-9c71-a2453dbe7e9e" providerId="ADAL" clId="{600E9EFE-C2DC-4055-A489-4842918AD83C}" dt="2023-08-23T03:13:26.756" v="1210" actId="20577"/>
          <ac:spMkLst>
            <pc:docMk/>
            <pc:sldMk cId="360959191" sldId="261"/>
            <ac:spMk id="2" creationId="{0B0E850B-9BCD-B11C-69E9-EAFB4D9B4157}"/>
          </ac:spMkLst>
        </pc:spChg>
        <pc:spChg chg="mod">
          <ac:chgData name="Pewitt, Sarah K." userId="4c2d7d1e-0c1a-40d4-9c71-a2453dbe7e9e" providerId="ADAL" clId="{600E9EFE-C2DC-4055-A489-4842918AD83C}" dt="2023-08-23T03:15:12.821" v="1295" actId="404"/>
          <ac:spMkLst>
            <pc:docMk/>
            <pc:sldMk cId="360959191" sldId="261"/>
            <ac:spMk id="3" creationId="{73CDFD4E-C273-58C0-9653-B9E220FC36BA}"/>
          </ac:spMkLst>
        </pc:spChg>
      </pc:sldChg>
      <pc:sldChg chg="modSp add mod">
        <pc:chgData name="Pewitt, Sarah K." userId="4c2d7d1e-0c1a-40d4-9c71-a2453dbe7e9e" providerId="ADAL" clId="{600E9EFE-C2DC-4055-A489-4842918AD83C}" dt="2023-08-23T03:23:41.570" v="1699" actId="20577"/>
        <pc:sldMkLst>
          <pc:docMk/>
          <pc:sldMk cId="138820097" sldId="262"/>
        </pc:sldMkLst>
        <pc:spChg chg="mod">
          <ac:chgData name="Pewitt, Sarah K." userId="4c2d7d1e-0c1a-40d4-9c71-a2453dbe7e9e" providerId="ADAL" clId="{600E9EFE-C2DC-4055-A489-4842918AD83C}" dt="2023-08-23T03:17:12.542" v="1312" actId="20577"/>
          <ac:spMkLst>
            <pc:docMk/>
            <pc:sldMk cId="138820097" sldId="262"/>
            <ac:spMk id="2" creationId="{0B0E850B-9BCD-B11C-69E9-EAFB4D9B4157}"/>
          </ac:spMkLst>
        </pc:spChg>
        <pc:spChg chg="mod">
          <ac:chgData name="Pewitt, Sarah K." userId="4c2d7d1e-0c1a-40d4-9c71-a2453dbe7e9e" providerId="ADAL" clId="{600E9EFE-C2DC-4055-A489-4842918AD83C}" dt="2023-08-23T03:23:41.570" v="1699" actId="20577"/>
          <ac:spMkLst>
            <pc:docMk/>
            <pc:sldMk cId="138820097" sldId="262"/>
            <ac:spMk id="3" creationId="{73CDFD4E-C273-58C0-9653-B9E220FC36BA}"/>
          </ac:spMkLst>
        </pc:spChg>
      </pc:sldChg>
      <pc:sldChg chg="modSp add mod">
        <pc:chgData name="Pewitt, Sarah K." userId="4c2d7d1e-0c1a-40d4-9c71-a2453dbe7e9e" providerId="ADAL" clId="{600E9EFE-C2DC-4055-A489-4842918AD83C}" dt="2023-08-23T03:24:12.837" v="1808" actId="20577"/>
        <pc:sldMkLst>
          <pc:docMk/>
          <pc:sldMk cId="2922132473" sldId="263"/>
        </pc:sldMkLst>
        <pc:spChg chg="mod">
          <ac:chgData name="Pewitt, Sarah K." userId="4c2d7d1e-0c1a-40d4-9c71-a2453dbe7e9e" providerId="ADAL" clId="{600E9EFE-C2DC-4055-A489-4842918AD83C}" dt="2023-08-23T03:20:56.537" v="1648" actId="20577"/>
          <ac:spMkLst>
            <pc:docMk/>
            <pc:sldMk cId="2922132473" sldId="263"/>
            <ac:spMk id="2" creationId="{0B0E850B-9BCD-B11C-69E9-EAFB4D9B4157}"/>
          </ac:spMkLst>
        </pc:spChg>
        <pc:spChg chg="mod">
          <ac:chgData name="Pewitt, Sarah K." userId="4c2d7d1e-0c1a-40d4-9c71-a2453dbe7e9e" providerId="ADAL" clId="{600E9EFE-C2DC-4055-A489-4842918AD83C}" dt="2023-08-23T03:24:12.837" v="1808" actId="20577"/>
          <ac:spMkLst>
            <pc:docMk/>
            <pc:sldMk cId="2922132473" sldId="263"/>
            <ac:spMk id="3" creationId="{73CDFD4E-C273-58C0-9653-B9E220FC36B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1AD8-9A09-83DD-41FE-682C902BA0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4CCC95-D014-1299-833A-E1BC33A004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C242B9-646E-72CE-78E5-8D456ACBC1ED}"/>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5" name="Footer Placeholder 4">
            <a:extLst>
              <a:ext uri="{FF2B5EF4-FFF2-40B4-BE49-F238E27FC236}">
                <a16:creationId xmlns:a16="http://schemas.microsoft.com/office/drawing/2014/main" id="{89F2499F-CE61-AF45-C384-38591E1F4C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5B3A1E-B9C7-463D-C467-FF421CDDCC74}"/>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9486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72821-671D-CC84-828C-F65C03418D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9778BF-FF59-3ED5-5ACA-2AB774B89E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8F0758-46F2-3BFE-8D14-69DEA83ECA43}"/>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5" name="Footer Placeholder 4">
            <a:extLst>
              <a:ext uri="{FF2B5EF4-FFF2-40B4-BE49-F238E27FC236}">
                <a16:creationId xmlns:a16="http://schemas.microsoft.com/office/drawing/2014/main" id="{FE09EF36-B70B-DEF3-4D35-C560D1A55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245DFA-4537-71D6-A622-33FE92F8353C}"/>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66381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039DBF-2DCB-1E20-8A10-C7B5874778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16B117-3F17-A9A2-B073-CF7AD0B319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FC17B-0E3D-5E53-8E72-42EE1BCB935E}"/>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5" name="Footer Placeholder 4">
            <a:extLst>
              <a:ext uri="{FF2B5EF4-FFF2-40B4-BE49-F238E27FC236}">
                <a16:creationId xmlns:a16="http://schemas.microsoft.com/office/drawing/2014/main" id="{C7181D5F-1D8E-DCEB-5ECB-9B33D7EA5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3A3AD-5BCA-11A3-0022-27E448DEC1C4}"/>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149235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63336-9ED9-4180-E98E-E72AACCBDD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428E50-9BCE-40D2-2BEF-E144D6FDE4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92E3E3-FF71-D974-D1EB-84113A15B2C5}"/>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5" name="Footer Placeholder 4">
            <a:extLst>
              <a:ext uri="{FF2B5EF4-FFF2-40B4-BE49-F238E27FC236}">
                <a16:creationId xmlns:a16="http://schemas.microsoft.com/office/drawing/2014/main" id="{53A57FE7-52EA-B278-4852-FC7EE94BBB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E5F6A3-0EC9-C745-D4F4-FB347E707CD3}"/>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239948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E55AF-0AA7-F87E-688E-7B2659EA88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E0152B-2913-7AC9-D1B8-BB8A681516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54BCEF-B743-0215-74D4-95EC5B4D5F61}"/>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5" name="Footer Placeholder 4">
            <a:extLst>
              <a:ext uri="{FF2B5EF4-FFF2-40B4-BE49-F238E27FC236}">
                <a16:creationId xmlns:a16="http://schemas.microsoft.com/office/drawing/2014/main" id="{673803A8-ECCA-B064-F545-9F0E97405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97DA7-9F36-E111-9587-771D6F10A479}"/>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50839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9805F-5377-49CA-B181-E2CD119598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74C57-CAB5-677B-240B-FA02B7AB28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93FF94-75BA-881E-5F58-97CD106765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7FF372-6697-3114-24AD-E8444619AC70}"/>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6" name="Footer Placeholder 5">
            <a:extLst>
              <a:ext uri="{FF2B5EF4-FFF2-40B4-BE49-F238E27FC236}">
                <a16:creationId xmlns:a16="http://schemas.microsoft.com/office/drawing/2014/main" id="{95A6D699-EEFB-6BFE-1C6F-1B8EB6F78D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A303EF-E18F-2CCF-0E0A-99FD989B3F1E}"/>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3260275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CFD83-D065-CA9D-27B1-99F7CB8CFD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0C3623-139C-2DF6-D9EE-96D57D08E4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9CE656-EC15-D951-0C22-BA65F5112F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9BCDE8-432F-9F2B-8628-7CC06462FC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E2D1B8-C3F4-8FF0-E1FA-7F61D8D93A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68830E-2FCB-8A5C-9697-0ACA63582B64}"/>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8" name="Footer Placeholder 7">
            <a:extLst>
              <a:ext uri="{FF2B5EF4-FFF2-40B4-BE49-F238E27FC236}">
                <a16:creationId xmlns:a16="http://schemas.microsoft.com/office/drawing/2014/main" id="{6925DE45-9048-EBEF-B8F7-D939F09277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1A855A-BAF7-A36D-0091-99A07BB81E36}"/>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2911889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BC2C2-826B-7B79-178E-9BA4FEF0DA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A15355-508E-31FA-B012-E5354D86EE93}"/>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4" name="Footer Placeholder 3">
            <a:extLst>
              <a:ext uri="{FF2B5EF4-FFF2-40B4-BE49-F238E27FC236}">
                <a16:creationId xmlns:a16="http://schemas.microsoft.com/office/drawing/2014/main" id="{969F4D8B-6989-5721-AC61-81943BEF41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5DE939-F355-E664-ED28-EB337F598C8F}"/>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4091017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3C748A-F05F-AC2F-0D50-21EEF3732BF0}"/>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3" name="Footer Placeholder 2">
            <a:extLst>
              <a:ext uri="{FF2B5EF4-FFF2-40B4-BE49-F238E27FC236}">
                <a16:creationId xmlns:a16="http://schemas.microsoft.com/office/drawing/2014/main" id="{4D5655B9-29C8-3E81-3977-6764914CD3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C1710C-0998-EFC6-2195-E5CA942FE6DF}"/>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60461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79261-61B1-0652-0C59-82CDC424F7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90CE3F-0446-08E8-060C-4ACDF5518A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BBB51F-F060-3270-0DB3-3F04B40E6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36C2BC-4052-1085-7E6F-A26391F88C47}"/>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6" name="Footer Placeholder 5">
            <a:extLst>
              <a:ext uri="{FF2B5EF4-FFF2-40B4-BE49-F238E27FC236}">
                <a16:creationId xmlns:a16="http://schemas.microsoft.com/office/drawing/2014/main" id="{97448D75-DDFD-57A0-8123-7BCF02999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B068F7-E611-1CDF-9D3F-0874EDE901CC}"/>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337855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12764-B83B-6D26-0985-7BD9A99D26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898482-30C4-D407-C8E0-616D499583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A040D6-CFEC-6825-A66F-E89430FB2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A54E9D-8319-8A5E-5481-43630EDB096A}"/>
              </a:ext>
            </a:extLst>
          </p:cNvPr>
          <p:cNvSpPr>
            <a:spLocks noGrp="1"/>
          </p:cNvSpPr>
          <p:nvPr>
            <p:ph type="dt" sz="half" idx="10"/>
          </p:nvPr>
        </p:nvSpPr>
        <p:spPr/>
        <p:txBody>
          <a:bodyPr/>
          <a:lstStyle/>
          <a:p>
            <a:fld id="{9C8C5DBE-1C48-4D07-8D1B-B67BC208EA4E}" type="datetimeFigureOut">
              <a:rPr lang="en-US" smtClean="0"/>
              <a:t>8/22/2023</a:t>
            </a:fld>
            <a:endParaRPr lang="en-US"/>
          </a:p>
        </p:txBody>
      </p:sp>
      <p:sp>
        <p:nvSpPr>
          <p:cNvPr id="6" name="Footer Placeholder 5">
            <a:extLst>
              <a:ext uri="{FF2B5EF4-FFF2-40B4-BE49-F238E27FC236}">
                <a16:creationId xmlns:a16="http://schemas.microsoft.com/office/drawing/2014/main" id="{6D441379-5E3C-2936-ECDE-235D21C33F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427B3D-A8B0-0E33-7357-6B55D1E0997B}"/>
              </a:ext>
            </a:extLst>
          </p:cNvPr>
          <p:cNvSpPr>
            <a:spLocks noGrp="1"/>
          </p:cNvSpPr>
          <p:nvPr>
            <p:ph type="sldNum" sz="quarter" idx="12"/>
          </p:nvPr>
        </p:nvSpPr>
        <p:spPr/>
        <p:txBody>
          <a:bodyPr/>
          <a:lstStyle/>
          <a:p>
            <a:fld id="{3A8CF3ED-A122-4D68-8D1B-C9249AD0AF9D}" type="slidenum">
              <a:rPr lang="en-US" smtClean="0"/>
              <a:t>‹#›</a:t>
            </a:fld>
            <a:endParaRPr lang="en-US"/>
          </a:p>
        </p:txBody>
      </p:sp>
    </p:spTree>
    <p:extLst>
      <p:ext uri="{BB962C8B-B14F-4D97-AF65-F5344CB8AC3E}">
        <p14:creationId xmlns:p14="http://schemas.microsoft.com/office/powerpoint/2010/main" val="33973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87BC7A-49FE-9B2E-91F4-92277A7684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1A46D1-0418-1BF2-F694-43EDC881C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B42B2-3E4B-A871-B576-8A844DBED2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C5DBE-1C48-4D07-8D1B-B67BC208EA4E}" type="datetimeFigureOut">
              <a:rPr lang="en-US" smtClean="0"/>
              <a:t>8/22/2023</a:t>
            </a:fld>
            <a:endParaRPr lang="en-US"/>
          </a:p>
        </p:txBody>
      </p:sp>
      <p:sp>
        <p:nvSpPr>
          <p:cNvPr id="5" name="Footer Placeholder 4">
            <a:extLst>
              <a:ext uri="{FF2B5EF4-FFF2-40B4-BE49-F238E27FC236}">
                <a16:creationId xmlns:a16="http://schemas.microsoft.com/office/drawing/2014/main" id="{A6769458-300C-D5E3-8E61-4CC0B17BAF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1C8901-C9E7-29F1-4A0C-828DA8785F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CF3ED-A122-4D68-8D1B-C9249AD0AF9D}" type="slidenum">
              <a:rPr lang="en-US" smtClean="0"/>
              <a:t>‹#›</a:t>
            </a:fld>
            <a:endParaRPr lang="en-US"/>
          </a:p>
        </p:txBody>
      </p:sp>
    </p:spTree>
    <p:extLst>
      <p:ext uri="{BB962C8B-B14F-4D97-AF65-F5344CB8AC3E}">
        <p14:creationId xmlns:p14="http://schemas.microsoft.com/office/powerpoint/2010/main" val="1361860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E22-F149-81F7-D950-C23C824F80E0}"/>
              </a:ext>
            </a:extLst>
          </p:cNvPr>
          <p:cNvSpPr>
            <a:spLocks noGrp="1"/>
          </p:cNvSpPr>
          <p:nvPr>
            <p:ph type="ctrTitle"/>
          </p:nvPr>
        </p:nvSpPr>
        <p:spPr/>
        <p:txBody>
          <a:bodyPr/>
          <a:lstStyle/>
          <a:p>
            <a:r>
              <a:rPr lang="en-US" dirty="0"/>
              <a:t>Planning for My Post-Secondary</a:t>
            </a:r>
          </a:p>
        </p:txBody>
      </p:sp>
      <p:sp>
        <p:nvSpPr>
          <p:cNvPr id="3" name="Subtitle 2">
            <a:extLst>
              <a:ext uri="{FF2B5EF4-FFF2-40B4-BE49-F238E27FC236}">
                <a16:creationId xmlns:a16="http://schemas.microsoft.com/office/drawing/2014/main" id="{2315D99F-58ED-F3F0-6E1C-3336F021E71C}"/>
              </a:ext>
            </a:extLst>
          </p:cNvPr>
          <p:cNvSpPr>
            <a:spLocks noGrp="1"/>
          </p:cNvSpPr>
          <p:nvPr>
            <p:ph type="subTitle" idx="1"/>
          </p:nvPr>
        </p:nvSpPr>
        <p:spPr/>
        <p:txBody>
          <a:bodyPr/>
          <a:lstStyle/>
          <a:p>
            <a:r>
              <a:rPr lang="en-US" dirty="0"/>
              <a:t>Name</a:t>
            </a:r>
          </a:p>
          <a:p>
            <a:r>
              <a:rPr lang="en-US" dirty="0"/>
              <a:t>Teacher</a:t>
            </a:r>
          </a:p>
          <a:p>
            <a:r>
              <a:rPr lang="en-US" dirty="0"/>
              <a:t>Semester/Year</a:t>
            </a:r>
          </a:p>
        </p:txBody>
      </p:sp>
    </p:spTree>
    <p:extLst>
      <p:ext uri="{BB962C8B-B14F-4D97-AF65-F5344CB8AC3E}">
        <p14:creationId xmlns:p14="http://schemas.microsoft.com/office/powerpoint/2010/main" val="243069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t>Prior to your senior year what thoughts did you have about where you saw yourself after high school?</a:t>
            </a:r>
          </a:p>
        </p:txBody>
      </p:sp>
    </p:spTree>
    <p:extLst>
      <p:ext uri="{BB962C8B-B14F-4D97-AF65-F5344CB8AC3E}">
        <p14:creationId xmlns:p14="http://schemas.microsoft.com/office/powerpoint/2010/main" val="3604392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Career Exploration</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t>Based on your interests and/or your results from the Career Interest Profiler, what are possible future careers you are interested in pursuing?</a:t>
            </a:r>
          </a:p>
          <a:p>
            <a:pPr marL="0" indent="0">
              <a:buNone/>
            </a:pPr>
            <a:endParaRPr lang="en-US" dirty="0"/>
          </a:p>
        </p:txBody>
      </p:sp>
    </p:spTree>
    <p:extLst>
      <p:ext uri="{BB962C8B-B14F-4D97-AF65-F5344CB8AC3E}">
        <p14:creationId xmlns:p14="http://schemas.microsoft.com/office/powerpoint/2010/main" val="2996255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Potential Post-secondary Options</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t>Based on your exploration of post-secondary options within your interests, identify three options to lead you to your future career goal.</a:t>
            </a:r>
          </a:p>
          <a:p>
            <a:pPr marL="0" indent="0">
              <a:buNone/>
            </a:pPr>
            <a:endParaRPr lang="en-US" dirty="0"/>
          </a:p>
          <a:p>
            <a:pPr marL="0" indent="0">
              <a:buNone/>
            </a:pPr>
            <a:endParaRPr lang="en-US" dirty="0"/>
          </a:p>
        </p:txBody>
      </p:sp>
      <p:graphicFrame>
        <p:nvGraphicFramePr>
          <p:cNvPr id="4" name="Table 4">
            <a:extLst>
              <a:ext uri="{FF2B5EF4-FFF2-40B4-BE49-F238E27FC236}">
                <a16:creationId xmlns:a16="http://schemas.microsoft.com/office/drawing/2014/main" id="{1C53CC9B-F961-B5B1-F02E-3935CF96A3BE}"/>
              </a:ext>
            </a:extLst>
          </p:cNvPr>
          <p:cNvGraphicFramePr>
            <a:graphicFrameLocks noGrp="1"/>
          </p:cNvGraphicFramePr>
          <p:nvPr>
            <p:extLst>
              <p:ext uri="{D42A27DB-BD31-4B8C-83A1-F6EECF244321}">
                <p14:modId xmlns:p14="http://schemas.microsoft.com/office/powerpoint/2010/main" val="2504795316"/>
              </p:ext>
            </p:extLst>
          </p:nvPr>
        </p:nvGraphicFramePr>
        <p:xfrm>
          <a:off x="1187777" y="3214540"/>
          <a:ext cx="9841584" cy="3469064"/>
        </p:xfrm>
        <a:graphic>
          <a:graphicData uri="http://schemas.openxmlformats.org/drawingml/2006/table">
            <a:tbl>
              <a:tblPr firstRow="1" bandRow="1">
                <a:tableStyleId>{5C22544A-7EE6-4342-B048-85BDC9FD1C3A}</a:tableStyleId>
              </a:tblPr>
              <a:tblGrid>
                <a:gridCol w="3280528">
                  <a:extLst>
                    <a:ext uri="{9D8B030D-6E8A-4147-A177-3AD203B41FA5}">
                      <a16:colId xmlns:a16="http://schemas.microsoft.com/office/drawing/2014/main" val="2502782928"/>
                    </a:ext>
                  </a:extLst>
                </a:gridCol>
                <a:gridCol w="3280528">
                  <a:extLst>
                    <a:ext uri="{9D8B030D-6E8A-4147-A177-3AD203B41FA5}">
                      <a16:colId xmlns:a16="http://schemas.microsoft.com/office/drawing/2014/main" val="3560655402"/>
                    </a:ext>
                  </a:extLst>
                </a:gridCol>
                <a:gridCol w="3280528">
                  <a:extLst>
                    <a:ext uri="{9D8B030D-6E8A-4147-A177-3AD203B41FA5}">
                      <a16:colId xmlns:a16="http://schemas.microsoft.com/office/drawing/2014/main" val="677438471"/>
                    </a:ext>
                  </a:extLst>
                </a:gridCol>
              </a:tblGrid>
              <a:tr h="867266">
                <a:tc>
                  <a:txBody>
                    <a:bodyPr/>
                    <a:lstStyle/>
                    <a:p>
                      <a:pPr algn="ctr"/>
                      <a:r>
                        <a:rPr lang="en-US" dirty="0"/>
                        <a:t>Option A</a:t>
                      </a:r>
                    </a:p>
                  </a:txBody>
                  <a:tcPr anchor="ctr"/>
                </a:tc>
                <a:tc>
                  <a:txBody>
                    <a:bodyPr/>
                    <a:lstStyle/>
                    <a:p>
                      <a:pPr algn="ctr"/>
                      <a:r>
                        <a:rPr lang="en-US" dirty="0"/>
                        <a:t>Option B</a:t>
                      </a:r>
                    </a:p>
                  </a:txBody>
                  <a:tcPr anchor="ctr"/>
                </a:tc>
                <a:tc>
                  <a:txBody>
                    <a:bodyPr/>
                    <a:lstStyle/>
                    <a:p>
                      <a:pPr algn="ctr"/>
                      <a:r>
                        <a:rPr lang="en-US" dirty="0"/>
                        <a:t>Option C</a:t>
                      </a:r>
                    </a:p>
                  </a:txBody>
                  <a:tcPr anchor="ctr"/>
                </a:tc>
                <a:extLst>
                  <a:ext uri="{0D108BD9-81ED-4DB2-BD59-A6C34878D82A}">
                    <a16:rowId xmlns:a16="http://schemas.microsoft.com/office/drawing/2014/main" val="1075095935"/>
                  </a:ext>
                </a:extLst>
              </a:tr>
              <a:tr h="867266">
                <a:tc>
                  <a:txBody>
                    <a:bodyPr/>
                    <a:lstStyle/>
                    <a:p>
                      <a:r>
                        <a:rPr lang="en-US" dirty="0"/>
                        <a:t>Post-secondary plan:</a:t>
                      </a:r>
                    </a:p>
                  </a:txBody>
                  <a:tcPr/>
                </a:tc>
                <a:tc>
                  <a:txBody>
                    <a:bodyPr/>
                    <a:lstStyle/>
                    <a:p>
                      <a:r>
                        <a:rPr lang="en-US" dirty="0"/>
                        <a:t>Post-secondary plan:</a:t>
                      </a:r>
                    </a:p>
                  </a:txBody>
                  <a:tcPr/>
                </a:tc>
                <a:tc>
                  <a:txBody>
                    <a:bodyPr/>
                    <a:lstStyle/>
                    <a:p>
                      <a:r>
                        <a:rPr lang="en-US" dirty="0"/>
                        <a:t>Post-secondary plan:</a:t>
                      </a:r>
                    </a:p>
                  </a:txBody>
                  <a:tcPr/>
                </a:tc>
                <a:extLst>
                  <a:ext uri="{0D108BD9-81ED-4DB2-BD59-A6C34878D82A}">
                    <a16:rowId xmlns:a16="http://schemas.microsoft.com/office/drawing/2014/main" val="1549049321"/>
                  </a:ext>
                </a:extLst>
              </a:tr>
              <a:tr h="867266">
                <a:tc>
                  <a:txBody>
                    <a:bodyPr/>
                    <a:lstStyle/>
                    <a:p>
                      <a:r>
                        <a:rPr lang="en-US" dirty="0"/>
                        <a:t>Potential plan benefits:</a:t>
                      </a:r>
                    </a:p>
                  </a:txBody>
                  <a:tcPr/>
                </a:tc>
                <a:tc>
                  <a:txBody>
                    <a:bodyPr/>
                    <a:lstStyle/>
                    <a:p>
                      <a:r>
                        <a:rPr lang="en-US" dirty="0"/>
                        <a:t>Potential plan benefits:</a:t>
                      </a:r>
                    </a:p>
                  </a:txBody>
                  <a:tcPr/>
                </a:tc>
                <a:tc>
                  <a:txBody>
                    <a:bodyPr/>
                    <a:lstStyle/>
                    <a:p>
                      <a:r>
                        <a:rPr lang="en-US" dirty="0"/>
                        <a:t>Potential plan benefits:</a:t>
                      </a:r>
                    </a:p>
                  </a:txBody>
                  <a:tcPr/>
                </a:tc>
                <a:extLst>
                  <a:ext uri="{0D108BD9-81ED-4DB2-BD59-A6C34878D82A}">
                    <a16:rowId xmlns:a16="http://schemas.microsoft.com/office/drawing/2014/main" val="4089416385"/>
                  </a:ext>
                </a:extLst>
              </a:tr>
              <a:tr h="867266">
                <a:tc>
                  <a:txBody>
                    <a:bodyPr/>
                    <a:lstStyle/>
                    <a:p>
                      <a:r>
                        <a:rPr lang="en-US" dirty="0"/>
                        <a:t>Potential plan challenges:</a:t>
                      </a:r>
                    </a:p>
                  </a:txBody>
                  <a:tcPr/>
                </a:tc>
                <a:tc>
                  <a:txBody>
                    <a:bodyPr/>
                    <a:lstStyle/>
                    <a:p>
                      <a:r>
                        <a:rPr lang="en-US" dirty="0"/>
                        <a:t>Potential plan challenges:</a:t>
                      </a:r>
                    </a:p>
                  </a:txBody>
                  <a:tcPr/>
                </a:tc>
                <a:tc>
                  <a:txBody>
                    <a:bodyPr/>
                    <a:lstStyle/>
                    <a:p>
                      <a:r>
                        <a:rPr lang="en-US" dirty="0"/>
                        <a:t>Potential plan challenges:</a:t>
                      </a:r>
                    </a:p>
                  </a:txBody>
                  <a:tcPr/>
                </a:tc>
                <a:extLst>
                  <a:ext uri="{0D108BD9-81ED-4DB2-BD59-A6C34878D82A}">
                    <a16:rowId xmlns:a16="http://schemas.microsoft.com/office/drawing/2014/main" val="2616886156"/>
                  </a:ext>
                </a:extLst>
              </a:tr>
            </a:tbl>
          </a:graphicData>
        </a:graphic>
      </p:graphicFrame>
    </p:spTree>
    <p:extLst>
      <p:ext uri="{BB962C8B-B14F-4D97-AF65-F5344CB8AC3E}">
        <p14:creationId xmlns:p14="http://schemas.microsoft.com/office/powerpoint/2010/main" val="244594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Financing My Education</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t>Based on the information you learned about financial aid and scholarships, what would be the overall cost of attendance for each option.  In addition, what would be your preference based on potential financial aid awards and scholarships?</a:t>
            </a:r>
          </a:p>
          <a:p>
            <a:pPr marL="0" indent="0">
              <a:buNone/>
            </a:pPr>
            <a:endParaRPr lang="en-US" dirty="0"/>
          </a:p>
        </p:txBody>
      </p:sp>
    </p:spTree>
    <p:extLst>
      <p:ext uri="{BB962C8B-B14F-4D97-AF65-F5344CB8AC3E}">
        <p14:creationId xmlns:p14="http://schemas.microsoft.com/office/powerpoint/2010/main" val="125018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Financial Literacy</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effectLst/>
                <a:latin typeface="Myriad Pro" panose="020B0503030403020204" pitchFamily="34" charset="0"/>
                <a:ea typeface="Calibri" panose="020F0502020204030204" pitchFamily="34" charset="0"/>
                <a:cs typeface="Calibri" panose="020F0502020204030204" pitchFamily="34" charset="0"/>
              </a:rPr>
              <a:t>What is one of the most important things you learned through EverFi and any additional financial literacy lessons related to managing your own finances and how will you use this in the future?</a:t>
            </a:r>
            <a:endParaRPr lang="en-US" dirty="0"/>
          </a:p>
        </p:txBody>
      </p:sp>
    </p:spTree>
    <p:extLst>
      <p:ext uri="{BB962C8B-B14F-4D97-AF65-F5344CB8AC3E}">
        <p14:creationId xmlns:p14="http://schemas.microsoft.com/office/powerpoint/2010/main" val="36095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Career Readiness</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effectLst/>
                <a:latin typeface="Myriad Pro" panose="020B0503030403020204" pitchFamily="34" charset="0"/>
                <a:ea typeface="Calibri" panose="020F0502020204030204" pitchFamily="34" charset="0"/>
                <a:cs typeface="Calibri" panose="020F0502020204030204" pitchFamily="34" charset="0"/>
              </a:rPr>
              <a:t>After you have created a resume, cover letter, and participated in a mock interview, describe your understanding of the job application process and what you learned about yourself.</a:t>
            </a:r>
            <a:endParaRPr lang="en-US" dirty="0"/>
          </a:p>
        </p:txBody>
      </p:sp>
    </p:spTree>
    <p:extLst>
      <p:ext uri="{BB962C8B-B14F-4D97-AF65-F5344CB8AC3E}">
        <p14:creationId xmlns:p14="http://schemas.microsoft.com/office/powerpoint/2010/main" val="138820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850B-9BCD-B11C-69E9-EAFB4D9B4157}"/>
              </a:ext>
            </a:extLst>
          </p:cNvPr>
          <p:cNvSpPr>
            <a:spLocks noGrp="1"/>
          </p:cNvSpPr>
          <p:nvPr>
            <p:ph type="title"/>
          </p:nvPr>
        </p:nvSpPr>
        <p:spPr/>
        <p:txBody>
          <a:bodyPr/>
          <a:lstStyle/>
          <a:p>
            <a:r>
              <a:rPr lang="en-US" dirty="0"/>
              <a:t>My Potential Next Steps</a:t>
            </a:r>
          </a:p>
        </p:txBody>
      </p:sp>
      <p:sp>
        <p:nvSpPr>
          <p:cNvPr id="3" name="Content Placeholder 2">
            <a:extLst>
              <a:ext uri="{FF2B5EF4-FFF2-40B4-BE49-F238E27FC236}">
                <a16:creationId xmlns:a16="http://schemas.microsoft.com/office/drawing/2014/main" id="{73CDFD4E-C273-58C0-9653-B9E220FC36BA}"/>
              </a:ext>
            </a:extLst>
          </p:cNvPr>
          <p:cNvSpPr>
            <a:spLocks noGrp="1"/>
          </p:cNvSpPr>
          <p:nvPr>
            <p:ph idx="1"/>
          </p:nvPr>
        </p:nvSpPr>
        <p:spPr/>
        <p:txBody>
          <a:bodyPr/>
          <a:lstStyle/>
          <a:p>
            <a:r>
              <a:rPr lang="en-US" b="1" u="sng" dirty="0"/>
              <a:t>Prompt:  </a:t>
            </a:r>
            <a:r>
              <a:rPr lang="en-US" dirty="0">
                <a:effectLst/>
                <a:latin typeface="Myriad Pro" panose="020B0503030403020204" pitchFamily="34" charset="0"/>
                <a:ea typeface="Calibri" panose="020F0502020204030204" pitchFamily="34" charset="0"/>
                <a:cs typeface="Calibri" panose="020F0502020204030204" pitchFamily="34" charset="0"/>
              </a:rPr>
              <a:t>After completing the CCRS course what are your next steps </a:t>
            </a:r>
            <a:r>
              <a:rPr lang="en-US">
                <a:effectLst/>
                <a:latin typeface="Myriad Pro" panose="020B0503030403020204" pitchFamily="34" charset="0"/>
                <a:ea typeface="Calibri" panose="020F0502020204030204" pitchFamily="34" charset="0"/>
                <a:cs typeface="Calibri" panose="020F0502020204030204" pitchFamily="34" charset="0"/>
              </a:rPr>
              <a:t>after graduation?</a:t>
            </a:r>
            <a:endParaRPr lang="en-US" dirty="0"/>
          </a:p>
        </p:txBody>
      </p:sp>
    </p:spTree>
    <p:extLst>
      <p:ext uri="{BB962C8B-B14F-4D97-AF65-F5344CB8AC3E}">
        <p14:creationId xmlns:p14="http://schemas.microsoft.com/office/powerpoint/2010/main" val="2922132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267</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Myriad Pro</vt:lpstr>
      <vt:lpstr>Office Theme</vt:lpstr>
      <vt:lpstr>Planning for My Post-Secondary</vt:lpstr>
      <vt:lpstr>Introduction</vt:lpstr>
      <vt:lpstr>Career Exploration</vt:lpstr>
      <vt:lpstr>Potential Post-secondary Options</vt:lpstr>
      <vt:lpstr>Financing My Education</vt:lpstr>
      <vt:lpstr>Financial Literacy</vt:lpstr>
      <vt:lpstr>Career Readiness</vt:lpstr>
      <vt:lpstr>My Potential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Pewitt, Sarah K.</dc:creator>
  <cp:lastModifiedBy>Pewitt, Sarah K.</cp:lastModifiedBy>
  <cp:revision>1</cp:revision>
  <dcterms:created xsi:type="dcterms:W3CDTF">2023-08-23T02:40:46Z</dcterms:created>
  <dcterms:modified xsi:type="dcterms:W3CDTF">2023-08-23T03:24:14Z</dcterms:modified>
</cp:coreProperties>
</file>