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2" r:id="rId5"/>
    <p:sldId id="258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000BA-1BF6-4153-981A-BDEE7B7728E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012BE-157F-43D1-85BD-7B5408E23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4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91aa6037c2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6985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91aa6037c2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ECBE-40B5-45A3-B5DA-63371A831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B6748-4E5B-47EA-94CE-0753F4F83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85C36-ADD3-4C94-87A4-8A1685DC6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95420-3375-4AC8-8A2E-F40EF02CF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70FB7-4486-4DBE-BF10-67ED9FAB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FB7A-E1CA-45B6-AAE7-D1AB3394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3014DA-9C00-408A-85F5-F27544D2A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1EAB2-0967-4A1B-BAFA-82185D5B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C5B29-9A19-463A-A80D-D1EDA089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363DE-9DD8-4C00-AF1D-49DEFAEE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2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FF5D5A-460E-4854-8B2F-643B84D2BA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A83D9-D6E2-4BA5-A2D5-4FC7C6CA9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7F3F0-A2C5-4F5C-A3E7-D114D60A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52922-84A5-4F28-910F-7F3736CF3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E8642-EC01-42FA-8FDF-3B5BEE2DE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35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416968" y="1151929"/>
            <a:ext cx="7358000" cy="2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Proxima Nova"/>
              <a:buNone/>
              <a:defRPr sz="3733" b="0" i="0" u="none" strike="noStrike" cap="none">
                <a:solidFill>
                  <a:srgbClr val="1D75BC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0" marR="0" lvl="1" indent="11853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23706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33865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457189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575719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694249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79584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91437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roxima Nova"/>
              <a:buNone/>
              <a:defRPr sz="5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2416968" y="3536156"/>
            <a:ext cx="7358000" cy="7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30479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11"/>
              <a:buFont typeface="Proxima Nova"/>
              <a:buNone/>
              <a:defRPr sz="2933" b="0" i="0" u="none" strike="noStrike" cap="none">
                <a:solidFill>
                  <a:srgbClr val="3F4042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1219170" marR="0" lvl="1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828754" marR="0" lvl="2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438339" marR="0" lvl="3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047924" marR="0" lvl="4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657509" marR="0" lvl="5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267093" marR="0" lvl="6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876678" marR="0" lvl="7" indent="-304792" algn="ctr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486263" marR="0" lvl="8" indent="-304792" algn="ctr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607"/>
              <a:buFont typeface="Proxima Nova"/>
              <a:buNone/>
              <a:defRPr sz="2267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3869832" y="6618715"/>
            <a:ext cx="1945200" cy="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Carme"/>
              <a:buNone/>
              <a:defRPr sz="1067" b="0" i="0" u="none" strike="noStrike" cap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237061" marR="0" lvl="1" indent="10159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457189" marR="0" lvl="2" indent="23706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694249" marR="0" lvl="3" indent="33865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914377" marR="0" lvl="4" indent="45718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151438" marR="0" lvl="5" indent="55878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1371566" marR="0" lvl="6" indent="69424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1608626" marR="0" lvl="7" indent="79584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1828754" marR="0" lvl="8" indent="91437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6497911" y="6618715"/>
            <a:ext cx="1412800" cy="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Carme"/>
              <a:buNone/>
              <a:defRPr sz="1067" b="0" i="0" u="sng" strike="noStrike" cap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defRPr>
            </a:lvl1pPr>
            <a:lvl2pPr marL="237061" marR="0" lvl="1" indent="10159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457189" marR="0" lvl="2" indent="23706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694249" marR="0" lvl="3" indent="33865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914377" marR="0" lvl="4" indent="45718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1151438" marR="0" lvl="5" indent="55878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1371566" marR="0" lvl="6" indent="694249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1608626" marR="0" lvl="7" indent="79584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1828754" marR="0" lvl="8" indent="91437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Helvetica Neue"/>
              <a:buNone/>
              <a:defRPr sz="25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1741111" y="6471411"/>
            <a:ext cx="206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Helvetica Neue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4885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20B55-5AB5-42CE-AF82-C4CD8723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AD3DD-B635-460B-9A46-B0AD71B39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12B33-9B9B-424F-9155-E17D2B1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AD473-B13E-4F38-8036-C30F3902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25A49-7D88-4DB5-B937-3BF4D18D6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7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0978E-4481-4507-9F86-34A37CA92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FDDC0-C516-4DC9-9640-DEC9A3A6A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A92F7-69E0-4B37-BEDA-7D6E757CC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26D38-9DDD-4EE8-80FC-B477202F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0ADBD-5B4F-4F15-B06E-18DEAA43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9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D9241-923D-48BE-8A8C-58BE9DE1A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4388-A0E7-473E-8477-309006AE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29357-3161-44CA-B224-8C80A48D8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A7AC5-95FA-4719-B48E-E7AAF0411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40837-8B91-46F1-BF63-FADDAD04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21978-6F24-4F6C-A587-374749D0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6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E3081-DE5F-4C8D-AE45-8A9CBE671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5C862-F0C6-4B7B-AE59-2A9CFF548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E47CA-CEBA-49A9-A33B-725964101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32AE62-0380-45B2-92A0-3D4983436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C1D43-6952-46B4-A15C-A6B78A1730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DB44C3-F13B-424B-B502-51767276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0E9D26-9B5A-4FA2-938D-86E3954DF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1CDFE6-6D01-4826-9E18-32C386CF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2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5AC16-DA75-427D-9BA2-22C9EF83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8095D-AF07-4791-A318-2F6DB526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DC138-AD94-4F7A-98CF-01AC5E046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831C8-F2E3-46F1-9214-E3ABD9A6B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6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42D370-521B-4309-892F-A3C206A6E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5D55B7-DE8A-4F72-9A9A-A17A86F7E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D010A-BFF6-4470-B091-9CB8679F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2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01E6B-190D-4E16-9884-3416F4F58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C67BD-9F33-4B63-8345-56A16BDAE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36AA7-CFB2-4F94-893A-2D3788105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0B806-5DC8-4C7C-9CBB-9E65F03C0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2C4EA-92B5-4BEA-8374-6648B2E76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68360-1699-42B7-B0C0-47B513C1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4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4EDCD-B1BB-4B6C-B60D-3774EA40A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2467A-B844-441B-B26B-3F07E0DA8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6C509-759D-456E-B239-883502C7C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C2DB1-8137-445C-8405-BD7AF7A03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D218F-9D72-441B-8B6E-84AE87520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4CEF8-5AB7-42DD-8ACD-EA4E714C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0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FAD19-88B0-4D4D-9A65-D9A8E6222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DF25C-E465-4726-9CEB-106C69B3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66279-C219-4048-9D9F-DF9B3CFC1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DF2C-588A-43EF-9250-CFB09AF8DA7B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C3D87-3E3E-4671-B5B3-F9EB85B26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C725D-9FC6-4FB8-B4BD-652E919AB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580A-5608-48D9-84E4-14B121BA2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E0199-19AC-4396-8364-78BFCE900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91090"/>
            <a:ext cx="10515599" cy="932688"/>
          </a:xfrm>
        </p:spPr>
        <p:txBody>
          <a:bodyPr>
            <a:normAutofit/>
          </a:bodyPr>
          <a:lstStyle/>
          <a:p>
            <a:pPr algn="l"/>
            <a:r>
              <a:rPr lang="en-US" sz="5400" dirty="0"/>
              <a:t>Panorama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92B83-20A1-491F-929B-46A8A8BE4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1335726"/>
            <a:ext cx="10515599" cy="42062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Instructions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43CFCC-D721-4CAE-B9A0-2E4D845EB7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8" b="2"/>
          <a:stretch/>
        </p:blipFill>
        <p:spPr>
          <a:xfrm>
            <a:off x="2158380" y="1863801"/>
            <a:ext cx="7875238" cy="444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80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2DBB820-1607-4FB0-8FC6-FA84B2603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2" y="457200"/>
            <a:ext cx="1056639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64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9"/>
          <p:cNvSpPr txBox="1"/>
          <p:nvPr/>
        </p:nvSpPr>
        <p:spPr>
          <a:xfrm>
            <a:off x="398349" y="470776"/>
            <a:ext cx="9620800" cy="6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Clr>
                <a:srgbClr val="000000"/>
              </a:buClr>
              <a:buSzPts val="2700"/>
            </a:pPr>
            <a:r>
              <a:rPr lang="en" sz="3600" b="1">
                <a:latin typeface="Proxima Nova"/>
                <a:ea typeface="Proxima Nova"/>
                <a:cs typeface="Proxima Nova"/>
                <a:sym typeface="Proxima Nova"/>
              </a:rPr>
              <a:t>Survey Taking Experience</a:t>
            </a:r>
            <a:endParaRPr sz="3600" b="1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144" name="Google Shape;144;p29"/>
          <p:cNvCxnSpPr/>
          <p:nvPr/>
        </p:nvCxnSpPr>
        <p:spPr>
          <a:xfrm>
            <a:off x="368175" y="1232381"/>
            <a:ext cx="11455600" cy="0"/>
          </a:xfrm>
          <a:prstGeom prst="straightConnector1">
            <a:avLst/>
          </a:prstGeom>
          <a:noFill/>
          <a:ln w="9525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45" name="Google Shape;145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62385" y="225456"/>
            <a:ext cx="1512548" cy="91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9635" y="1541200"/>
            <a:ext cx="5564400" cy="3775600"/>
          </a:xfrm>
          <a:prstGeom prst="rect">
            <a:avLst/>
          </a:prstGeom>
          <a:noFill/>
          <a:ln>
            <a:noFill/>
          </a:ln>
          <a:effectLst>
            <a:outerShdw blurRad="101600" dist="38100" dir="2700000" rotWithShape="0">
              <a:srgbClr val="CCCCCC"/>
            </a:outerShdw>
          </a:effectLst>
        </p:spPr>
      </p:pic>
      <p:pic>
        <p:nvPicPr>
          <p:cNvPr id="147" name="Google Shape;147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071783" y="3131413"/>
            <a:ext cx="1752000" cy="3541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788"/>
                </a:lnTo>
                <a:lnTo>
                  <a:pt x="0" y="15583"/>
                </a:lnTo>
                <a:lnTo>
                  <a:pt x="483" y="15294"/>
                </a:lnTo>
                <a:lnTo>
                  <a:pt x="972" y="15005"/>
                </a:lnTo>
                <a:lnTo>
                  <a:pt x="1055" y="10994"/>
                </a:lnTo>
                <a:lnTo>
                  <a:pt x="1144" y="6983"/>
                </a:lnTo>
                <a:lnTo>
                  <a:pt x="1711" y="6122"/>
                </a:lnTo>
                <a:cubicBezTo>
                  <a:pt x="2733" y="4588"/>
                  <a:pt x="3838" y="3666"/>
                  <a:pt x="5933" y="2605"/>
                </a:cubicBezTo>
                <a:cubicBezTo>
                  <a:pt x="7466" y="1827"/>
                  <a:pt x="8205" y="1538"/>
                  <a:pt x="9872" y="1072"/>
                </a:cubicBezTo>
                <a:cubicBezTo>
                  <a:pt x="11033" y="750"/>
                  <a:pt x="14277" y="166"/>
                  <a:pt x="15433" y="72"/>
                </a:cubicBezTo>
                <a:cubicBezTo>
                  <a:pt x="15711" y="50"/>
                  <a:pt x="12355" y="22"/>
                  <a:pt x="7972" y="16"/>
                </a:cubicBezTo>
                <a:lnTo>
                  <a:pt x="0" y="0"/>
                </a:lnTo>
                <a:close/>
                <a:moveTo>
                  <a:pt x="120000" y="0"/>
                </a:moveTo>
                <a:lnTo>
                  <a:pt x="112227" y="5"/>
                </a:lnTo>
                <a:lnTo>
                  <a:pt x="104472" y="11"/>
                </a:lnTo>
                <a:lnTo>
                  <a:pt x="105938" y="200"/>
                </a:lnTo>
                <a:cubicBezTo>
                  <a:pt x="109288" y="638"/>
                  <a:pt x="111377" y="1205"/>
                  <a:pt x="113800" y="2333"/>
                </a:cubicBezTo>
                <a:cubicBezTo>
                  <a:pt x="116500" y="3588"/>
                  <a:pt x="118150" y="4994"/>
                  <a:pt x="118933" y="6727"/>
                </a:cubicBezTo>
                <a:cubicBezTo>
                  <a:pt x="119238" y="7394"/>
                  <a:pt x="119277" y="8488"/>
                  <a:pt x="119333" y="16466"/>
                </a:cubicBezTo>
                <a:cubicBezTo>
                  <a:pt x="119366" y="21411"/>
                  <a:pt x="119433" y="25511"/>
                  <a:pt x="119483" y="25583"/>
                </a:cubicBezTo>
                <a:cubicBezTo>
                  <a:pt x="119944" y="26211"/>
                  <a:pt x="120000" y="24944"/>
                  <a:pt x="120000" y="12855"/>
                </a:cubicBezTo>
                <a:lnTo>
                  <a:pt x="120000" y="0"/>
                </a:lnTo>
                <a:close/>
                <a:moveTo>
                  <a:pt x="60033" y="1005"/>
                </a:moveTo>
                <a:cubicBezTo>
                  <a:pt x="23222" y="1005"/>
                  <a:pt x="16461" y="1027"/>
                  <a:pt x="15194" y="1150"/>
                </a:cubicBezTo>
                <a:cubicBezTo>
                  <a:pt x="9305" y="1716"/>
                  <a:pt x="4461" y="4111"/>
                  <a:pt x="3333" y="7011"/>
                </a:cubicBezTo>
                <a:cubicBezTo>
                  <a:pt x="2894" y="8133"/>
                  <a:pt x="2905" y="111950"/>
                  <a:pt x="3344" y="113072"/>
                </a:cubicBezTo>
                <a:cubicBezTo>
                  <a:pt x="4072" y="114955"/>
                  <a:pt x="6605" y="116777"/>
                  <a:pt x="9950" y="117833"/>
                </a:cubicBezTo>
                <a:cubicBezTo>
                  <a:pt x="11544" y="118338"/>
                  <a:pt x="13750" y="118788"/>
                  <a:pt x="15127" y="118894"/>
                </a:cubicBezTo>
                <a:cubicBezTo>
                  <a:pt x="15688" y="118933"/>
                  <a:pt x="36244" y="118961"/>
                  <a:pt x="60816" y="118955"/>
                </a:cubicBezTo>
                <a:cubicBezTo>
                  <a:pt x="96322" y="118944"/>
                  <a:pt x="105633" y="118916"/>
                  <a:pt x="106233" y="118811"/>
                </a:cubicBezTo>
                <a:cubicBezTo>
                  <a:pt x="107000" y="118683"/>
                  <a:pt x="109561" y="118094"/>
                  <a:pt x="110461" y="117838"/>
                </a:cubicBezTo>
                <a:cubicBezTo>
                  <a:pt x="111366" y="117583"/>
                  <a:pt x="113500" y="116577"/>
                  <a:pt x="114372" y="115994"/>
                </a:cubicBezTo>
                <a:cubicBezTo>
                  <a:pt x="115611" y="115172"/>
                  <a:pt x="116305" y="114450"/>
                  <a:pt x="116866" y="113388"/>
                </a:cubicBezTo>
                <a:lnTo>
                  <a:pt x="117361" y="112444"/>
                </a:lnTo>
                <a:lnTo>
                  <a:pt x="117361" y="60005"/>
                </a:lnTo>
                <a:lnTo>
                  <a:pt x="117361" y="7572"/>
                </a:lnTo>
                <a:lnTo>
                  <a:pt x="116922" y="6722"/>
                </a:lnTo>
                <a:cubicBezTo>
                  <a:pt x="116144" y="5194"/>
                  <a:pt x="114583" y="3894"/>
                  <a:pt x="112344" y="2922"/>
                </a:cubicBezTo>
                <a:cubicBezTo>
                  <a:pt x="110138" y="1961"/>
                  <a:pt x="107455" y="1316"/>
                  <a:pt x="104833" y="1116"/>
                </a:cubicBezTo>
                <a:cubicBezTo>
                  <a:pt x="103794" y="1038"/>
                  <a:pt x="90788" y="1005"/>
                  <a:pt x="60033" y="1005"/>
                </a:cubicBezTo>
                <a:close/>
                <a:moveTo>
                  <a:pt x="0" y="19988"/>
                </a:moveTo>
                <a:lnTo>
                  <a:pt x="0" y="69994"/>
                </a:lnTo>
                <a:lnTo>
                  <a:pt x="0" y="120000"/>
                </a:lnTo>
                <a:lnTo>
                  <a:pt x="7972" y="119983"/>
                </a:lnTo>
                <a:cubicBezTo>
                  <a:pt x="12355" y="119977"/>
                  <a:pt x="15711" y="119950"/>
                  <a:pt x="15433" y="119927"/>
                </a:cubicBezTo>
                <a:cubicBezTo>
                  <a:pt x="14277" y="119833"/>
                  <a:pt x="11033" y="119244"/>
                  <a:pt x="9872" y="118922"/>
                </a:cubicBezTo>
                <a:cubicBezTo>
                  <a:pt x="8205" y="118455"/>
                  <a:pt x="7466" y="118172"/>
                  <a:pt x="5933" y="117388"/>
                </a:cubicBezTo>
                <a:cubicBezTo>
                  <a:pt x="3850" y="116333"/>
                  <a:pt x="2755" y="115427"/>
                  <a:pt x="1694" y="113872"/>
                </a:cubicBezTo>
                <a:lnTo>
                  <a:pt x="1116" y="113016"/>
                </a:lnTo>
                <a:lnTo>
                  <a:pt x="1066" y="79211"/>
                </a:lnTo>
                <a:cubicBezTo>
                  <a:pt x="1011" y="45594"/>
                  <a:pt x="1011" y="45388"/>
                  <a:pt x="611" y="45283"/>
                </a:cubicBezTo>
                <a:cubicBezTo>
                  <a:pt x="216" y="45183"/>
                  <a:pt x="200" y="45066"/>
                  <a:pt x="200" y="40972"/>
                </a:cubicBezTo>
                <a:cubicBezTo>
                  <a:pt x="200" y="36861"/>
                  <a:pt x="211" y="36755"/>
                  <a:pt x="611" y="36650"/>
                </a:cubicBezTo>
                <a:cubicBezTo>
                  <a:pt x="977" y="36555"/>
                  <a:pt x="1016" y="36438"/>
                  <a:pt x="1016" y="35455"/>
                </a:cubicBezTo>
                <a:cubicBezTo>
                  <a:pt x="1016" y="34450"/>
                  <a:pt x="983" y="34361"/>
                  <a:pt x="611" y="34316"/>
                </a:cubicBezTo>
                <a:cubicBezTo>
                  <a:pt x="211" y="34261"/>
                  <a:pt x="200" y="34177"/>
                  <a:pt x="200" y="30038"/>
                </a:cubicBezTo>
                <a:cubicBezTo>
                  <a:pt x="200" y="25916"/>
                  <a:pt x="211" y="25811"/>
                  <a:pt x="611" y="25711"/>
                </a:cubicBezTo>
                <a:cubicBezTo>
                  <a:pt x="1000" y="25605"/>
                  <a:pt x="1016" y="25500"/>
                  <a:pt x="1016" y="23050"/>
                </a:cubicBezTo>
                <a:lnTo>
                  <a:pt x="1016" y="20494"/>
                </a:lnTo>
                <a:lnTo>
                  <a:pt x="505" y="20244"/>
                </a:lnTo>
                <a:lnTo>
                  <a:pt x="0" y="19988"/>
                </a:lnTo>
                <a:close/>
                <a:moveTo>
                  <a:pt x="119694" y="34344"/>
                </a:moveTo>
                <a:cubicBezTo>
                  <a:pt x="119427" y="34344"/>
                  <a:pt x="119388" y="38905"/>
                  <a:pt x="119333" y="73483"/>
                </a:cubicBezTo>
                <a:cubicBezTo>
                  <a:pt x="119277" y="108088"/>
                  <a:pt x="119227" y="112694"/>
                  <a:pt x="118950" y="113266"/>
                </a:cubicBezTo>
                <a:cubicBezTo>
                  <a:pt x="118572" y="114072"/>
                  <a:pt x="117411" y="115533"/>
                  <a:pt x="117027" y="115688"/>
                </a:cubicBezTo>
                <a:cubicBezTo>
                  <a:pt x="116872" y="115755"/>
                  <a:pt x="116755" y="115844"/>
                  <a:pt x="116755" y="115900"/>
                </a:cubicBezTo>
                <a:cubicBezTo>
                  <a:pt x="116755" y="116066"/>
                  <a:pt x="115183" y="117027"/>
                  <a:pt x="113983" y="117600"/>
                </a:cubicBezTo>
                <a:cubicBezTo>
                  <a:pt x="111433" y="118800"/>
                  <a:pt x="108844" y="119483"/>
                  <a:pt x="105277" y="119888"/>
                </a:cubicBezTo>
                <a:cubicBezTo>
                  <a:pt x="104733" y="119950"/>
                  <a:pt x="107011" y="119977"/>
                  <a:pt x="112227" y="119983"/>
                </a:cubicBezTo>
                <a:lnTo>
                  <a:pt x="120000" y="120000"/>
                </a:lnTo>
                <a:lnTo>
                  <a:pt x="120000" y="77166"/>
                </a:lnTo>
                <a:cubicBezTo>
                  <a:pt x="120000" y="39311"/>
                  <a:pt x="119961" y="34344"/>
                  <a:pt x="119694" y="34344"/>
                </a:cubicBezTo>
                <a:close/>
              </a:path>
            </a:pathLst>
          </a:custGeom>
          <a:noFill/>
          <a:ln>
            <a:noFill/>
          </a:ln>
          <a:effectLst>
            <a:outerShdw blurRad="101600" dist="38100" dir="2700000" rotWithShape="0">
              <a:srgbClr val="CCCCCC"/>
            </a:outerShdw>
          </a:effectLst>
        </p:spPr>
      </p:pic>
      <p:pic>
        <p:nvPicPr>
          <p:cNvPr id="148" name="Google Shape;148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1767" y="1541200"/>
            <a:ext cx="5376000" cy="3775600"/>
          </a:xfrm>
          <a:prstGeom prst="rect">
            <a:avLst/>
          </a:prstGeom>
          <a:noFill/>
          <a:ln>
            <a:noFill/>
          </a:ln>
          <a:effectLst>
            <a:outerShdw blurRad="101600" dist="38100" dir="2700000" rotWithShape="0">
              <a:srgbClr val="CCCCCC"/>
            </a:outerShdw>
          </a:effectLst>
        </p:spPr>
      </p:pic>
      <p:pic>
        <p:nvPicPr>
          <p:cNvPr id="149" name="Google Shape;149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7026" y="1902091"/>
            <a:ext cx="5185373" cy="3147631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9"/>
          <p:cNvSpPr txBox="1"/>
          <p:nvPr/>
        </p:nvSpPr>
        <p:spPr>
          <a:xfrm>
            <a:off x="2527700" y="1966233"/>
            <a:ext cx="2336400" cy="853200"/>
          </a:xfrm>
          <a:prstGeom prst="rect">
            <a:avLst/>
          </a:prstGeom>
          <a:solidFill>
            <a:srgbClr val="D9EAD3"/>
          </a:solidFill>
          <a:ln w="19050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1467" b="1">
                <a:latin typeface="Proxima Nova"/>
                <a:ea typeface="Proxima Nova"/>
                <a:cs typeface="Proxima Nova"/>
                <a:sym typeface="Proxima Nova"/>
              </a:rPr>
              <a:t>Students can access other languages here</a:t>
            </a:r>
            <a:endParaRPr sz="1467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51" name="Google Shape;151;p29"/>
          <p:cNvSpPr/>
          <p:nvPr/>
        </p:nvSpPr>
        <p:spPr>
          <a:xfrm rot="6836585">
            <a:off x="1920390" y="2074637"/>
            <a:ext cx="359757" cy="451627"/>
          </a:xfrm>
          <a:prstGeom prst="downArrow">
            <a:avLst>
              <a:gd name="adj1" fmla="val 50000"/>
              <a:gd name="adj2" fmla="val 53493"/>
            </a:avLst>
          </a:prstGeom>
          <a:solidFill>
            <a:srgbClr val="92D050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2" name="Google Shape;152;p29"/>
          <p:cNvSpPr txBox="1"/>
          <p:nvPr/>
        </p:nvSpPr>
        <p:spPr>
          <a:xfrm>
            <a:off x="8014100" y="1864633"/>
            <a:ext cx="1231600" cy="488400"/>
          </a:xfrm>
          <a:prstGeom prst="rect">
            <a:avLst/>
          </a:prstGeom>
          <a:solidFill>
            <a:srgbClr val="D9EAD3"/>
          </a:solidFill>
          <a:ln w="19050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1467" b="1">
                <a:latin typeface="Proxima Nova"/>
                <a:ea typeface="Proxima Nova"/>
                <a:cs typeface="Proxima Nova"/>
                <a:sym typeface="Proxima Nova"/>
              </a:rPr>
              <a:t>Or here</a:t>
            </a:r>
            <a:endParaRPr sz="1467"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53" name="Google Shape;153;p29"/>
          <p:cNvSpPr/>
          <p:nvPr/>
        </p:nvSpPr>
        <p:spPr>
          <a:xfrm rot="6836585">
            <a:off x="7508390" y="1769837"/>
            <a:ext cx="359757" cy="451627"/>
          </a:xfrm>
          <a:prstGeom prst="downArrow">
            <a:avLst>
              <a:gd name="adj1" fmla="val 50000"/>
              <a:gd name="adj2" fmla="val 53493"/>
            </a:avLst>
          </a:prstGeom>
          <a:solidFill>
            <a:srgbClr val="92D050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154" name="Google Shape;154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493462" y="1739633"/>
            <a:ext cx="886529" cy="176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66C688-136B-4233-9469-0E94EA1653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4333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66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3A181DD-C7A5-479A-A686-9371942EC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2" y="457200"/>
            <a:ext cx="1056639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55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47EE35-5AC3-4578-9FEA-1556DBF88F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306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83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14</Words>
  <Application>Microsoft Office PowerPoint</Application>
  <PresentationFormat>Widescreen</PresentationFormat>
  <Paragraphs>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Carme</vt:lpstr>
      <vt:lpstr>Helvetica Neue</vt:lpstr>
      <vt:lpstr>Proxima Nova</vt:lpstr>
      <vt:lpstr>Office Theme</vt:lpstr>
      <vt:lpstr>Panorama Survey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Renee, Michelle E.</dc:creator>
  <cp:lastModifiedBy>Renee, Michelle E.</cp:lastModifiedBy>
  <cp:revision>3</cp:revision>
  <dcterms:created xsi:type="dcterms:W3CDTF">2021-09-24T16:56:19Z</dcterms:created>
  <dcterms:modified xsi:type="dcterms:W3CDTF">2021-09-24T19:21:33Z</dcterms:modified>
</cp:coreProperties>
</file>