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9" r:id="rId6"/>
    <p:sldId id="260" r:id="rId7"/>
    <p:sldId id="308" r:id="rId8"/>
    <p:sldId id="291" r:id="rId9"/>
    <p:sldId id="299" r:id="rId10"/>
    <p:sldId id="309" r:id="rId11"/>
    <p:sldId id="469" r:id="rId12"/>
    <p:sldId id="326" r:id="rId13"/>
    <p:sldId id="318" r:id="rId14"/>
    <p:sldId id="471" r:id="rId15"/>
    <p:sldId id="317" r:id="rId16"/>
    <p:sldId id="306" r:id="rId17"/>
    <p:sldId id="4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523" autoAdjust="0"/>
  </p:normalViewPr>
  <p:slideViewPr>
    <p:cSldViewPr>
      <p:cViewPr varScale="1">
        <p:scale>
          <a:sx n="111" d="100"/>
          <a:sy n="111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witt, Sarah K." userId="4c2d7d1e-0c1a-40d4-9c71-a2453dbe7e9e" providerId="ADAL" clId="{35C9EA95-342A-49A0-9B12-CE527E3689F5}"/>
    <pc:docChg chg="delSld">
      <pc:chgData name="Pewitt, Sarah K." userId="4c2d7d1e-0c1a-40d4-9c71-a2453dbe7e9e" providerId="ADAL" clId="{35C9EA95-342A-49A0-9B12-CE527E3689F5}" dt="2023-08-22T17:30:06.816" v="0" actId="2696"/>
      <pc:docMkLst>
        <pc:docMk/>
      </pc:docMkLst>
      <pc:sldChg chg="del">
        <pc:chgData name="Pewitt, Sarah K." userId="4c2d7d1e-0c1a-40d4-9c71-a2453dbe7e9e" providerId="ADAL" clId="{35C9EA95-342A-49A0-9B12-CE527E3689F5}" dt="2023-08-22T17:30:06.816" v="0" actId="2696"/>
        <pc:sldMkLst>
          <pc:docMk/>
          <pc:sldMk cId="2670885658" sldId="4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6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4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69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85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02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1E33-B50B-49BF-B4E6-849EB2B6924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17AD-FB15-4888-A839-BF15234ED5FC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6431-A90A-4366-9956-A23F250BE9A8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D0B9-66FE-467B-8562-53583FBE2461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455B-DAE0-45F0-B67D-CC4F6EA153A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8047-8EEF-4D08-BDD2-100BFF727799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0694-CB77-4D38-9D94-440946D97BF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021D-1AEE-4EB4-8864-6970FC110F60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8A52-4462-43DA-94FE-F929D26DA7E0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1B16-BE47-4E6D-8250-B9D990C46793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3B84-550A-411F-B735-B8A1CA0F844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76FEE9-3307-4B4C-AC5F-447ED009D95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%3BOTk4ZDc5OWI2OGRkNWUxYjZhNTc%3D%3BaHR0cHM6Ly9jbGV2ZXJzc28ubmF2aWFuY2UuY29tL2F1dGhlbnRpY2F0ZQ%3D%3D%3B%3B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customXml" Target="../../customXml/item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971799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Career Exploration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72837" y="3589713"/>
            <a:ext cx="6400800" cy="516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9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Career Interest Profiler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7024" y="1619968"/>
            <a:ext cx="6202376" cy="308080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assessment results will map your interests to six categories of personalities called the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Holland Code</a:t>
            </a:r>
          </a:p>
          <a:p>
            <a:pPr>
              <a:spcBef>
                <a:spcPts val="0"/>
              </a:spcBef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524000" y="4343400"/>
            <a:ext cx="3572107" cy="16002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8B71BF5-8D0A-4792-9915-5E990D640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619968"/>
            <a:ext cx="1638384" cy="1168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84ADC9-19D8-43B2-ACBE-5BF1125F8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092" y="3456431"/>
            <a:ext cx="5290507" cy="30325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512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Career Interest Profiler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7024" y="1619968"/>
            <a:ext cx="8229600" cy="308080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get more information about each trait and how it relates to future career interests.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View Careers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access detailed career information related to your personality.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524000" y="4343400"/>
            <a:ext cx="3572107" cy="16002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01389272-1AAA-4470-9737-D1A2BF92C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96" y="2833973"/>
            <a:ext cx="1726207" cy="24040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701BD8-F349-4AEC-8FBD-1E9C416A4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903" y="2698564"/>
            <a:ext cx="3771665" cy="2940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62F61563-6ABD-436C-A6FD-23644170BE8B}"/>
              </a:ext>
            </a:extLst>
          </p:cNvPr>
          <p:cNvSpPr/>
          <p:nvPr/>
        </p:nvSpPr>
        <p:spPr>
          <a:xfrm>
            <a:off x="3657600" y="5215862"/>
            <a:ext cx="1247836" cy="383559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C34ACEC-1B54-4DD8-B1E9-E7A4C759E7BC}"/>
              </a:ext>
            </a:extLst>
          </p:cNvPr>
          <p:cNvSpPr/>
          <p:nvPr/>
        </p:nvSpPr>
        <p:spPr>
          <a:xfrm>
            <a:off x="900081" y="4938627"/>
            <a:ext cx="1247836" cy="383559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57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Saving Favorite Career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524000"/>
            <a:ext cx="8153401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the </a:t>
            </a:r>
            <a:r>
              <a:rPr lang="en-US" sz="33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heart icon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favorite </a:t>
            </a:r>
            <a:r>
              <a:rPr lang="en-US" sz="33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Careers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and career </a:t>
            </a:r>
            <a:r>
              <a:rPr lang="en-US" sz="33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Clusters and Pathways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review later.</a:t>
            </a:r>
            <a:endParaRPr lang="en-US" sz="33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524000" y="4343400"/>
            <a:ext cx="3572107" cy="16002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DCEB61-C30C-4827-86AD-A8CE955C7D93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895600" y="3962399"/>
            <a:ext cx="1546535" cy="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C169CD8-C856-0DB2-73BF-CF1BB137E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770" y="3228941"/>
            <a:ext cx="1936330" cy="1466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090892-019A-38B5-4917-E747E10CE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135" y="3381352"/>
            <a:ext cx="4016065" cy="1162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566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yriad Pro" pitchFamily="34" charset="0"/>
              </a:rPr>
              <a:t>Task Completion…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8302994" y="33860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21</a:t>
            </a: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461151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Lesson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complete the lesson, click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Planner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&gt;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Tasks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Make sure that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Career Interest Profiler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is complete and you have favorited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two Careers AND two Cluster and Pathways.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When done, both tasks should be listed under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Tasks you’ve completed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</a:t>
            </a:r>
            <a:endParaRPr lang="en-US" sz="2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0B38CC2-5E3F-4D3E-8562-B9F07AB9C421}"/>
              </a:ext>
            </a:extLst>
          </p:cNvPr>
          <p:cNvCxnSpPr>
            <a:cxnSpLocks/>
          </p:cNvCxnSpPr>
          <p:nvPr/>
        </p:nvCxnSpPr>
        <p:spPr>
          <a:xfrm>
            <a:off x="2599327" y="6030862"/>
            <a:ext cx="1213226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59BFFED-9B3B-41C5-9DA3-76506C7247B5}"/>
              </a:ext>
            </a:extLst>
          </p:cNvPr>
          <p:cNvCxnSpPr>
            <a:cxnSpLocks/>
          </p:cNvCxnSpPr>
          <p:nvPr/>
        </p:nvCxnSpPr>
        <p:spPr>
          <a:xfrm>
            <a:off x="5314360" y="6030861"/>
            <a:ext cx="1010240" cy="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26C0706-39EE-ADA0-A6CE-BE412B0C3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737124"/>
            <a:ext cx="1620620" cy="5874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5F7E2E-6378-1540-6550-4096D46655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553" y="5031803"/>
            <a:ext cx="1459881" cy="16423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A22B2395-CB01-400A-B903-AEBA8EDA605F}"/>
              </a:ext>
            </a:extLst>
          </p:cNvPr>
          <p:cNvSpPr/>
          <p:nvPr/>
        </p:nvSpPr>
        <p:spPr>
          <a:xfrm>
            <a:off x="3948286" y="5316814"/>
            <a:ext cx="776114" cy="321983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E9B3F4-AAB3-551D-6714-1D8FF27A86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6526" y="5737124"/>
            <a:ext cx="2695951" cy="400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759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Lesson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Career Interest Profiler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Assessment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(if previously completed, review and/or update your previous results)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Add careers to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favorite careers and clusters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list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Identify any updates to your post-secondary plan based on your college and career interests</a:t>
            </a: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6B0FA1-C153-4AFC-AC7F-6810D764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3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How Do You Choose a Future Career?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How do you think someone chooses a career?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What careers do you think are in high demand?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What careers do you think will have the best employment outlook for the future?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What level of preparation do you need to consider to enter your desired career?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AD8B399-FA91-46D1-8588-FA7D2C35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8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yriad Pro" pitchFamily="34" charset="0"/>
              </a:rPr>
              <a:t>Career Exploration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846C4-DE58-4C95-A58A-3BEB0AC2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03118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What is the Career Interest Profiler?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Career Interest Profiler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is an assessment in Naviance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Student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that helps you identify your personality traits and how they fit within different careers.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Results are put into categories called Holland Code: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Realistic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Investigative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Artistic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Social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Enterprising, and Conventional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Results are then matched to potential career options 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explore specific careers or career clusters/</a:t>
            </a:r>
            <a:r>
              <a:rPr lang="en-US" sz="3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pathways (groups of careers)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000" dirty="0">
              <a:latin typeface="Myriad Pro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C7B130-F7EF-4BF8-9978-AC687BE5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7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Exploring Options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62A587-50C2-FB3B-426D-F7428F56C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642" y="928934"/>
            <a:ext cx="3005893" cy="571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16D241-69B0-3736-7572-4AC3FB9D9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94" y="5152827"/>
            <a:ext cx="2972215" cy="1209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92135" y="1447800"/>
            <a:ext cx="4537065" cy="503224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Clusters and Pathways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get detailed information on groups of careers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Careers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get specific information about one career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1F179A0-C07D-41C0-B3B8-9A1750E611E9}"/>
              </a:ext>
            </a:extLst>
          </p:cNvPr>
          <p:cNvSpPr/>
          <p:nvPr/>
        </p:nvSpPr>
        <p:spPr>
          <a:xfrm>
            <a:off x="685800" y="5810164"/>
            <a:ext cx="990600" cy="383559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7F27EC-5DD1-4025-B8ED-E37C87A945FD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1181100" y="4811356"/>
            <a:ext cx="2348452" cy="99880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020D49CE-B574-4CA8-876A-65757087F68F}"/>
              </a:ext>
            </a:extLst>
          </p:cNvPr>
          <p:cNvSpPr/>
          <p:nvPr/>
        </p:nvSpPr>
        <p:spPr>
          <a:xfrm>
            <a:off x="5815368" y="900038"/>
            <a:ext cx="1676400" cy="381000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>
            <a:cxnSpLocks/>
            <a:endCxn id="18" idx="2"/>
          </p:cNvCxnSpPr>
          <p:nvPr/>
        </p:nvCxnSpPr>
        <p:spPr>
          <a:xfrm flipV="1">
            <a:off x="4900968" y="1090538"/>
            <a:ext cx="914400" cy="611142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31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Myriad Pro" pitchFamily="34" charset="0"/>
              </a:rPr>
              <a:t>Career Interest Profiler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C90F4-8F7B-4B75-8F91-EC9AD0A7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49524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Access Your Career Interest Profiler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642760" cy="438402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 </a:t>
            </a:r>
            <a:r>
              <a:rPr lang="en-US" sz="3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Self-Discovery 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&gt;</a:t>
            </a:r>
            <a:r>
              <a:rPr lang="en-US" sz="3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Career Interest Profiler</a:t>
            </a: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			to begin.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524000" y="4343400"/>
            <a:ext cx="3572107" cy="16002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DFD15899-C574-7D94-971A-1D6FDCFC1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420" y="2361986"/>
            <a:ext cx="1924319" cy="3219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Oval 9"/>
          <p:cNvSpPr/>
          <p:nvPr/>
        </p:nvSpPr>
        <p:spPr>
          <a:xfrm>
            <a:off x="3567082" y="3526441"/>
            <a:ext cx="2009835" cy="383559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81443F-F41F-490F-99A8-B00001F3FE09}"/>
              </a:ext>
            </a:extLst>
          </p:cNvPr>
          <p:cNvCxnSpPr>
            <a:cxnSpLocks/>
            <a:stCxn id="10" idx="4"/>
          </p:cNvCxnSpPr>
          <p:nvPr/>
        </p:nvCxnSpPr>
        <p:spPr>
          <a:xfrm flipH="1">
            <a:off x="2681318" y="3910000"/>
            <a:ext cx="1890682" cy="149285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EA85A05-CA3F-3A3E-A5FA-72FCB18C5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5581885"/>
            <a:ext cx="180047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27688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athena xmlns="http://schemas.microsoft.com/edu/athena" version="0.1.5120.0">
  <timings duration="5480"/>
</athena>
</file>

<file path=customXml/item2.xml><?xml version="1.0" encoding="utf-8"?>
<athena xmlns="http://schemas.microsoft.com/edu/athena" version="0.1.5120.0">
  <timings duration="5480"/>
</athena>
</file>

<file path=customXml/item3.xml><?xml version="1.0" encoding="utf-8"?>
<athena xmlns="http://schemas.microsoft.com/edu/athena" version="0.1.5120.0">
  <timings duration="5480"/>
</athena>
</file>

<file path=customXml/itemProps1.xml><?xml version="1.0" encoding="utf-8"?>
<ds:datastoreItem xmlns:ds="http://schemas.openxmlformats.org/officeDocument/2006/customXml" ds:itemID="{7E8B4DD9-00FC-4984-958E-F125A7203783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2D001E34-67F6-4374-A063-2EE05703DDF4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9581</TotalTime>
  <Words>404</Words>
  <Application>Microsoft Office PowerPoint</Application>
  <PresentationFormat>On-screen Show (4:3)</PresentationFormat>
  <Paragraphs>115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Myriad Pro</vt:lpstr>
      <vt:lpstr>Clarity</vt:lpstr>
      <vt:lpstr>Career Exploration</vt:lpstr>
      <vt:lpstr>Lesson Tasks</vt:lpstr>
      <vt:lpstr>How Do You Choose a Future Career?</vt:lpstr>
      <vt:lpstr>Career Exploration</vt:lpstr>
      <vt:lpstr>What is the Career Interest Profiler?</vt:lpstr>
      <vt:lpstr>Exploring Options</vt:lpstr>
      <vt:lpstr>Career Interest Profiler</vt:lpstr>
      <vt:lpstr>Log in to Naviance Student</vt:lpstr>
      <vt:lpstr>Access Your Career Interest Profiler</vt:lpstr>
      <vt:lpstr>Career Interest Profiler Results</vt:lpstr>
      <vt:lpstr>Career Interest Profiler Results</vt:lpstr>
      <vt:lpstr>Saving Favorite Career Options</vt:lpstr>
      <vt:lpstr>Task Completion…</vt:lpstr>
      <vt:lpstr>Complete the Lesson Task…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224</cp:revision>
  <dcterms:created xsi:type="dcterms:W3CDTF">2015-02-26T19:10:57Z</dcterms:created>
  <dcterms:modified xsi:type="dcterms:W3CDTF">2023-08-22T17:30:11Z</dcterms:modified>
</cp:coreProperties>
</file>