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5" r:id="rId1"/>
  </p:sldMasterIdLst>
  <p:notesMasterIdLst>
    <p:notesMasterId r:id="rId9"/>
  </p:notesMasterIdLst>
  <p:handoutMasterIdLst>
    <p:handoutMasterId r:id="rId10"/>
  </p:handoutMasterIdLst>
  <p:sldIdLst>
    <p:sldId id="259" r:id="rId2"/>
    <p:sldId id="2574" r:id="rId3"/>
    <p:sldId id="2573" r:id="rId4"/>
    <p:sldId id="2596" r:id="rId5"/>
    <p:sldId id="2519" r:id="rId6"/>
    <p:sldId id="2584" r:id="rId7"/>
    <p:sldId id="2518"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9F37C7-F855-4B83-902E-638F71719F3A}">
          <p14:sldIdLst>
            <p14:sldId id="259"/>
            <p14:sldId id="2574"/>
            <p14:sldId id="2573"/>
            <p14:sldId id="2596"/>
            <p14:sldId id="2519"/>
            <p14:sldId id="2584"/>
            <p14:sldId id="25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BD1D600-D4C9-0C5B-B2AB-C1C8AF51E2E3}" name="Weinberg, Harmony H." initials="WH" userId="S::15582@apps.everettsd.org::3c2a27de-0df2-4acd-aadb-11597df01d74" providerId="AD"/>
  <p188:author id="{A077058C-BEF6-AAF1-438E-72FF56ACD68C}" name="Scott, Peter D." initials="" userId="S::08219@apps.everettsd.org::36ded841-4c62-4cf1-bd16-863984d6cda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D84"/>
    <a:srgbClr val="00457C"/>
    <a:srgbClr val="F7AC21"/>
    <a:srgbClr val="4C3C60"/>
    <a:srgbClr val="38284C"/>
    <a:srgbClr val="221236"/>
    <a:srgbClr val="D00000"/>
    <a:srgbClr val="E0621E"/>
    <a:srgbClr val="0E3D6D"/>
    <a:srgbClr val="0A4E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720"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732625FA-107D-4AE9-877C-749381F049FE}"/>
    <pc:docChg chg="delSld delMainMaster modSection">
      <pc:chgData name="Peters, David S." userId="89b4e851-90dd-44f4-a02f-c1f7ca487ce8" providerId="ADAL" clId="{732625FA-107D-4AE9-877C-749381F049FE}" dt="2024-08-20T21:21:42.419" v="1" actId="47"/>
      <pc:docMkLst>
        <pc:docMk/>
      </pc:docMkLst>
      <pc:sldChg chg="del">
        <pc:chgData name="Peters, David S." userId="89b4e851-90dd-44f4-a02f-c1f7ca487ce8" providerId="ADAL" clId="{732625FA-107D-4AE9-877C-749381F049FE}" dt="2024-08-20T21:21:10.038" v="0" actId="47"/>
        <pc:sldMkLst>
          <pc:docMk/>
          <pc:sldMk cId="1601823633" sldId="257"/>
        </pc:sldMkLst>
      </pc:sldChg>
      <pc:sldChg chg="del">
        <pc:chgData name="Peters, David S." userId="89b4e851-90dd-44f4-a02f-c1f7ca487ce8" providerId="ADAL" clId="{732625FA-107D-4AE9-877C-749381F049FE}" dt="2024-08-20T21:21:10.038" v="0" actId="47"/>
        <pc:sldMkLst>
          <pc:docMk/>
          <pc:sldMk cId="766195464" sldId="260"/>
        </pc:sldMkLst>
      </pc:sldChg>
      <pc:sldChg chg="del">
        <pc:chgData name="Peters, David S." userId="89b4e851-90dd-44f4-a02f-c1f7ca487ce8" providerId="ADAL" clId="{732625FA-107D-4AE9-877C-749381F049FE}" dt="2024-08-20T21:21:42.419" v="1" actId="47"/>
        <pc:sldMkLst>
          <pc:docMk/>
          <pc:sldMk cId="2672143146" sldId="261"/>
        </pc:sldMkLst>
      </pc:sldChg>
      <pc:sldChg chg="del">
        <pc:chgData name="Peters, David S." userId="89b4e851-90dd-44f4-a02f-c1f7ca487ce8" providerId="ADAL" clId="{732625FA-107D-4AE9-877C-749381F049FE}" dt="2024-08-20T21:21:42.419" v="1" actId="47"/>
        <pc:sldMkLst>
          <pc:docMk/>
          <pc:sldMk cId="990374966" sldId="263"/>
        </pc:sldMkLst>
      </pc:sldChg>
      <pc:sldChg chg="del">
        <pc:chgData name="Peters, David S." userId="89b4e851-90dd-44f4-a02f-c1f7ca487ce8" providerId="ADAL" clId="{732625FA-107D-4AE9-877C-749381F049FE}" dt="2024-08-20T21:21:10.038" v="0" actId="47"/>
        <pc:sldMkLst>
          <pc:docMk/>
          <pc:sldMk cId="3250785906" sldId="273"/>
        </pc:sldMkLst>
      </pc:sldChg>
      <pc:sldChg chg="del">
        <pc:chgData name="Peters, David S." userId="89b4e851-90dd-44f4-a02f-c1f7ca487ce8" providerId="ADAL" clId="{732625FA-107D-4AE9-877C-749381F049FE}" dt="2024-08-20T21:21:10.038" v="0" actId="47"/>
        <pc:sldMkLst>
          <pc:docMk/>
          <pc:sldMk cId="1405983785" sldId="274"/>
        </pc:sldMkLst>
      </pc:sldChg>
      <pc:sldChg chg="del">
        <pc:chgData name="Peters, David S." userId="89b4e851-90dd-44f4-a02f-c1f7ca487ce8" providerId="ADAL" clId="{732625FA-107D-4AE9-877C-749381F049FE}" dt="2024-08-20T21:21:10.038" v="0" actId="47"/>
        <pc:sldMkLst>
          <pc:docMk/>
          <pc:sldMk cId="3227832248" sldId="275"/>
        </pc:sldMkLst>
      </pc:sldChg>
      <pc:sldChg chg="del">
        <pc:chgData name="Peters, David S." userId="89b4e851-90dd-44f4-a02f-c1f7ca487ce8" providerId="ADAL" clId="{732625FA-107D-4AE9-877C-749381F049FE}" dt="2024-08-20T21:21:10.038" v="0" actId="47"/>
        <pc:sldMkLst>
          <pc:docMk/>
          <pc:sldMk cId="2100314936" sldId="276"/>
        </pc:sldMkLst>
      </pc:sldChg>
      <pc:sldChg chg="del">
        <pc:chgData name="Peters, David S." userId="89b4e851-90dd-44f4-a02f-c1f7ca487ce8" providerId="ADAL" clId="{732625FA-107D-4AE9-877C-749381F049FE}" dt="2024-08-20T21:21:10.038" v="0" actId="47"/>
        <pc:sldMkLst>
          <pc:docMk/>
          <pc:sldMk cId="4207172515" sldId="277"/>
        </pc:sldMkLst>
      </pc:sldChg>
      <pc:sldChg chg="del">
        <pc:chgData name="Peters, David S." userId="89b4e851-90dd-44f4-a02f-c1f7ca487ce8" providerId="ADAL" clId="{732625FA-107D-4AE9-877C-749381F049FE}" dt="2024-08-20T21:21:10.038" v="0" actId="47"/>
        <pc:sldMkLst>
          <pc:docMk/>
          <pc:sldMk cId="2191306406" sldId="279"/>
        </pc:sldMkLst>
      </pc:sldChg>
      <pc:sldChg chg="del">
        <pc:chgData name="Peters, David S." userId="89b4e851-90dd-44f4-a02f-c1f7ca487ce8" providerId="ADAL" clId="{732625FA-107D-4AE9-877C-749381F049FE}" dt="2024-08-20T21:21:10.038" v="0" actId="47"/>
        <pc:sldMkLst>
          <pc:docMk/>
          <pc:sldMk cId="3127762689" sldId="301"/>
        </pc:sldMkLst>
      </pc:sldChg>
      <pc:sldChg chg="del">
        <pc:chgData name="Peters, David S." userId="89b4e851-90dd-44f4-a02f-c1f7ca487ce8" providerId="ADAL" clId="{732625FA-107D-4AE9-877C-749381F049FE}" dt="2024-08-20T21:21:10.038" v="0" actId="47"/>
        <pc:sldMkLst>
          <pc:docMk/>
          <pc:sldMk cId="312572769" sldId="306"/>
        </pc:sldMkLst>
      </pc:sldChg>
      <pc:sldChg chg="del">
        <pc:chgData name="Peters, David S." userId="89b4e851-90dd-44f4-a02f-c1f7ca487ce8" providerId="ADAL" clId="{732625FA-107D-4AE9-877C-749381F049FE}" dt="2024-08-20T21:21:10.038" v="0" actId="47"/>
        <pc:sldMkLst>
          <pc:docMk/>
          <pc:sldMk cId="1820190652" sldId="307"/>
        </pc:sldMkLst>
      </pc:sldChg>
      <pc:sldChg chg="del">
        <pc:chgData name="Peters, David S." userId="89b4e851-90dd-44f4-a02f-c1f7ca487ce8" providerId="ADAL" clId="{732625FA-107D-4AE9-877C-749381F049FE}" dt="2024-08-20T21:21:10.038" v="0" actId="47"/>
        <pc:sldMkLst>
          <pc:docMk/>
          <pc:sldMk cId="378841667" sldId="308"/>
        </pc:sldMkLst>
      </pc:sldChg>
      <pc:sldChg chg="del">
        <pc:chgData name="Peters, David S." userId="89b4e851-90dd-44f4-a02f-c1f7ca487ce8" providerId="ADAL" clId="{732625FA-107D-4AE9-877C-749381F049FE}" dt="2024-08-20T21:21:10.038" v="0" actId="47"/>
        <pc:sldMkLst>
          <pc:docMk/>
          <pc:sldMk cId="2966107565" sldId="316"/>
        </pc:sldMkLst>
      </pc:sldChg>
      <pc:sldChg chg="del">
        <pc:chgData name="Peters, David S." userId="89b4e851-90dd-44f4-a02f-c1f7ca487ce8" providerId="ADAL" clId="{732625FA-107D-4AE9-877C-749381F049FE}" dt="2024-08-20T21:21:10.038" v="0" actId="47"/>
        <pc:sldMkLst>
          <pc:docMk/>
          <pc:sldMk cId="3173008120" sldId="428"/>
        </pc:sldMkLst>
      </pc:sldChg>
      <pc:sldChg chg="del">
        <pc:chgData name="Peters, David S." userId="89b4e851-90dd-44f4-a02f-c1f7ca487ce8" providerId="ADAL" clId="{732625FA-107D-4AE9-877C-749381F049FE}" dt="2024-08-20T21:21:10.038" v="0" actId="47"/>
        <pc:sldMkLst>
          <pc:docMk/>
          <pc:sldMk cId="3806395502" sldId="429"/>
        </pc:sldMkLst>
      </pc:sldChg>
      <pc:sldChg chg="del">
        <pc:chgData name="Peters, David S." userId="89b4e851-90dd-44f4-a02f-c1f7ca487ce8" providerId="ADAL" clId="{732625FA-107D-4AE9-877C-749381F049FE}" dt="2024-08-20T21:21:10.038" v="0" actId="47"/>
        <pc:sldMkLst>
          <pc:docMk/>
          <pc:sldMk cId="3097394259" sldId="430"/>
        </pc:sldMkLst>
      </pc:sldChg>
      <pc:sldChg chg="del">
        <pc:chgData name="Peters, David S." userId="89b4e851-90dd-44f4-a02f-c1f7ca487ce8" providerId="ADAL" clId="{732625FA-107D-4AE9-877C-749381F049FE}" dt="2024-08-20T21:21:10.038" v="0" actId="47"/>
        <pc:sldMkLst>
          <pc:docMk/>
          <pc:sldMk cId="4121707248" sldId="436"/>
        </pc:sldMkLst>
      </pc:sldChg>
      <pc:sldChg chg="del">
        <pc:chgData name="Peters, David S." userId="89b4e851-90dd-44f4-a02f-c1f7ca487ce8" providerId="ADAL" clId="{732625FA-107D-4AE9-877C-749381F049FE}" dt="2024-08-20T21:21:10.038" v="0" actId="47"/>
        <pc:sldMkLst>
          <pc:docMk/>
          <pc:sldMk cId="517936890" sldId="437"/>
        </pc:sldMkLst>
      </pc:sldChg>
      <pc:sldChg chg="del">
        <pc:chgData name="Peters, David S." userId="89b4e851-90dd-44f4-a02f-c1f7ca487ce8" providerId="ADAL" clId="{732625FA-107D-4AE9-877C-749381F049FE}" dt="2024-08-20T21:21:10.038" v="0" actId="47"/>
        <pc:sldMkLst>
          <pc:docMk/>
          <pc:sldMk cId="3088281018" sldId="496"/>
        </pc:sldMkLst>
      </pc:sldChg>
      <pc:sldChg chg="del">
        <pc:chgData name="Peters, David S." userId="89b4e851-90dd-44f4-a02f-c1f7ca487ce8" providerId="ADAL" clId="{732625FA-107D-4AE9-877C-749381F049FE}" dt="2024-08-20T21:21:10.038" v="0" actId="47"/>
        <pc:sldMkLst>
          <pc:docMk/>
          <pc:sldMk cId="3548696108" sldId="559"/>
        </pc:sldMkLst>
      </pc:sldChg>
      <pc:sldChg chg="del">
        <pc:chgData name="Peters, David S." userId="89b4e851-90dd-44f4-a02f-c1f7ca487ce8" providerId="ADAL" clId="{732625FA-107D-4AE9-877C-749381F049FE}" dt="2024-08-20T21:21:10.038" v="0" actId="47"/>
        <pc:sldMkLst>
          <pc:docMk/>
          <pc:sldMk cId="2179948518" sldId="570"/>
        </pc:sldMkLst>
      </pc:sldChg>
      <pc:sldChg chg="del">
        <pc:chgData name="Peters, David S." userId="89b4e851-90dd-44f4-a02f-c1f7ca487ce8" providerId="ADAL" clId="{732625FA-107D-4AE9-877C-749381F049FE}" dt="2024-08-20T21:21:10.038" v="0" actId="47"/>
        <pc:sldMkLst>
          <pc:docMk/>
          <pc:sldMk cId="2525120114" sldId="2370"/>
        </pc:sldMkLst>
      </pc:sldChg>
      <pc:sldChg chg="del">
        <pc:chgData name="Peters, David S." userId="89b4e851-90dd-44f4-a02f-c1f7ca487ce8" providerId="ADAL" clId="{732625FA-107D-4AE9-877C-749381F049FE}" dt="2024-08-20T21:21:42.419" v="1" actId="47"/>
        <pc:sldMkLst>
          <pc:docMk/>
          <pc:sldMk cId="161358093" sldId="2395"/>
        </pc:sldMkLst>
      </pc:sldChg>
      <pc:sldChg chg="del">
        <pc:chgData name="Peters, David S." userId="89b4e851-90dd-44f4-a02f-c1f7ca487ce8" providerId="ADAL" clId="{732625FA-107D-4AE9-877C-749381F049FE}" dt="2024-08-20T21:21:42.419" v="1" actId="47"/>
        <pc:sldMkLst>
          <pc:docMk/>
          <pc:sldMk cId="3645316492" sldId="2525"/>
        </pc:sldMkLst>
      </pc:sldChg>
      <pc:sldChg chg="del">
        <pc:chgData name="Peters, David S." userId="89b4e851-90dd-44f4-a02f-c1f7ca487ce8" providerId="ADAL" clId="{732625FA-107D-4AE9-877C-749381F049FE}" dt="2024-08-20T21:21:42.419" v="1" actId="47"/>
        <pc:sldMkLst>
          <pc:docMk/>
          <pc:sldMk cId="1716116811" sldId="2529"/>
        </pc:sldMkLst>
      </pc:sldChg>
      <pc:sldChg chg="del">
        <pc:chgData name="Peters, David S." userId="89b4e851-90dd-44f4-a02f-c1f7ca487ce8" providerId="ADAL" clId="{732625FA-107D-4AE9-877C-749381F049FE}" dt="2024-08-20T21:21:42.419" v="1" actId="47"/>
        <pc:sldMkLst>
          <pc:docMk/>
          <pc:sldMk cId="531260063" sldId="2532"/>
        </pc:sldMkLst>
      </pc:sldChg>
      <pc:sldChg chg="del">
        <pc:chgData name="Peters, David S." userId="89b4e851-90dd-44f4-a02f-c1f7ca487ce8" providerId="ADAL" clId="{732625FA-107D-4AE9-877C-749381F049FE}" dt="2024-08-20T21:21:42.419" v="1" actId="47"/>
        <pc:sldMkLst>
          <pc:docMk/>
          <pc:sldMk cId="2087850848" sldId="2533"/>
        </pc:sldMkLst>
      </pc:sldChg>
      <pc:sldChg chg="del">
        <pc:chgData name="Peters, David S." userId="89b4e851-90dd-44f4-a02f-c1f7ca487ce8" providerId="ADAL" clId="{732625FA-107D-4AE9-877C-749381F049FE}" dt="2024-08-20T21:21:42.419" v="1" actId="47"/>
        <pc:sldMkLst>
          <pc:docMk/>
          <pc:sldMk cId="11389453" sldId="2535"/>
        </pc:sldMkLst>
      </pc:sldChg>
      <pc:sldChg chg="del">
        <pc:chgData name="Peters, David S." userId="89b4e851-90dd-44f4-a02f-c1f7ca487ce8" providerId="ADAL" clId="{732625FA-107D-4AE9-877C-749381F049FE}" dt="2024-08-20T21:21:42.419" v="1" actId="47"/>
        <pc:sldMkLst>
          <pc:docMk/>
          <pc:sldMk cId="3598615940" sldId="2537"/>
        </pc:sldMkLst>
      </pc:sldChg>
      <pc:sldChg chg="del">
        <pc:chgData name="Peters, David S." userId="89b4e851-90dd-44f4-a02f-c1f7ca487ce8" providerId="ADAL" clId="{732625FA-107D-4AE9-877C-749381F049FE}" dt="2024-08-20T21:21:42.419" v="1" actId="47"/>
        <pc:sldMkLst>
          <pc:docMk/>
          <pc:sldMk cId="3131714339" sldId="2538"/>
        </pc:sldMkLst>
      </pc:sldChg>
      <pc:sldChg chg="del">
        <pc:chgData name="Peters, David S." userId="89b4e851-90dd-44f4-a02f-c1f7ca487ce8" providerId="ADAL" clId="{732625FA-107D-4AE9-877C-749381F049FE}" dt="2024-08-20T21:21:42.419" v="1" actId="47"/>
        <pc:sldMkLst>
          <pc:docMk/>
          <pc:sldMk cId="249261083" sldId="2544"/>
        </pc:sldMkLst>
      </pc:sldChg>
      <pc:sldChg chg="del">
        <pc:chgData name="Peters, David S." userId="89b4e851-90dd-44f4-a02f-c1f7ca487ce8" providerId="ADAL" clId="{732625FA-107D-4AE9-877C-749381F049FE}" dt="2024-08-20T21:21:42.419" v="1" actId="47"/>
        <pc:sldMkLst>
          <pc:docMk/>
          <pc:sldMk cId="1130774162" sldId="2545"/>
        </pc:sldMkLst>
      </pc:sldChg>
      <pc:sldChg chg="del">
        <pc:chgData name="Peters, David S." userId="89b4e851-90dd-44f4-a02f-c1f7ca487ce8" providerId="ADAL" clId="{732625FA-107D-4AE9-877C-749381F049FE}" dt="2024-08-20T21:21:42.419" v="1" actId="47"/>
        <pc:sldMkLst>
          <pc:docMk/>
          <pc:sldMk cId="945354441" sldId="2548"/>
        </pc:sldMkLst>
      </pc:sldChg>
      <pc:sldChg chg="del">
        <pc:chgData name="Peters, David S." userId="89b4e851-90dd-44f4-a02f-c1f7ca487ce8" providerId="ADAL" clId="{732625FA-107D-4AE9-877C-749381F049FE}" dt="2024-08-20T21:21:42.419" v="1" actId="47"/>
        <pc:sldMkLst>
          <pc:docMk/>
          <pc:sldMk cId="2499583281" sldId="2549"/>
        </pc:sldMkLst>
      </pc:sldChg>
      <pc:sldChg chg="del">
        <pc:chgData name="Peters, David S." userId="89b4e851-90dd-44f4-a02f-c1f7ca487ce8" providerId="ADAL" clId="{732625FA-107D-4AE9-877C-749381F049FE}" dt="2024-08-20T21:21:42.419" v="1" actId="47"/>
        <pc:sldMkLst>
          <pc:docMk/>
          <pc:sldMk cId="1064374572" sldId="2552"/>
        </pc:sldMkLst>
      </pc:sldChg>
      <pc:sldChg chg="del">
        <pc:chgData name="Peters, David S." userId="89b4e851-90dd-44f4-a02f-c1f7ca487ce8" providerId="ADAL" clId="{732625FA-107D-4AE9-877C-749381F049FE}" dt="2024-08-20T21:21:42.419" v="1" actId="47"/>
        <pc:sldMkLst>
          <pc:docMk/>
          <pc:sldMk cId="783865653" sldId="2554"/>
        </pc:sldMkLst>
      </pc:sldChg>
      <pc:sldChg chg="del">
        <pc:chgData name="Peters, David S." userId="89b4e851-90dd-44f4-a02f-c1f7ca487ce8" providerId="ADAL" clId="{732625FA-107D-4AE9-877C-749381F049FE}" dt="2024-08-20T21:21:42.419" v="1" actId="47"/>
        <pc:sldMkLst>
          <pc:docMk/>
          <pc:sldMk cId="2926109338" sldId="2555"/>
        </pc:sldMkLst>
      </pc:sldChg>
      <pc:sldChg chg="del">
        <pc:chgData name="Peters, David S." userId="89b4e851-90dd-44f4-a02f-c1f7ca487ce8" providerId="ADAL" clId="{732625FA-107D-4AE9-877C-749381F049FE}" dt="2024-08-20T21:21:10.038" v="0" actId="47"/>
        <pc:sldMkLst>
          <pc:docMk/>
          <pc:sldMk cId="1542140243" sldId="2579"/>
        </pc:sldMkLst>
      </pc:sldChg>
      <pc:sldChg chg="del">
        <pc:chgData name="Peters, David S." userId="89b4e851-90dd-44f4-a02f-c1f7ca487ce8" providerId="ADAL" clId="{732625FA-107D-4AE9-877C-749381F049FE}" dt="2024-08-20T21:21:10.038" v="0" actId="47"/>
        <pc:sldMkLst>
          <pc:docMk/>
          <pc:sldMk cId="2441660302" sldId="2580"/>
        </pc:sldMkLst>
      </pc:sldChg>
      <pc:sldChg chg="del">
        <pc:chgData name="Peters, David S." userId="89b4e851-90dd-44f4-a02f-c1f7ca487ce8" providerId="ADAL" clId="{732625FA-107D-4AE9-877C-749381F049FE}" dt="2024-08-20T21:21:10.038" v="0" actId="47"/>
        <pc:sldMkLst>
          <pc:docMk/>
          <pc:sldMk cId="632744620" sldId="2582"/>
        </pc:sldMkLst>
      </pc:sldChg>
      <pc:sldChg chg="del">
        <pc:chgData name="Peters, David S." userId="89b4e851-90dd-44f4-a02f-c1f7ca487ce8" providerId="ADAL" clId="{732625FA-107D-4AE9-877C-749381F049FE}" dt="2024-08-20T21:21:10.038" v="0" actId="47"/>
        <pc:sldMkLst>
          <pc:docMk/>
          <pc:sldMk cId="2474587375" sldId="2586"/>
        </pc:sldMkLst>
      </pc:sldChg>
      <pc:sldChg chg="del">
        <pc:chgData name="Peters, David S." userId="89b4e851-90dd-44f4-a02f-c1f7ca487ce8" providerId="ADAL" clId="{732625FA-107D-4AE9-877C-749381F049FE}" dt="2024-08-20T21:21:42.419" v="1" actId="47"/>
        <pc:sldMkLst>
          <pc:docMk/>
          <pc:sldMk cId="2769309343" sldId="2589"/>
        </pc:sldMkLst>
      </pc:sldChg>
      <pc:sldChg chg="del">
        <pc:chgData name="Peters, David S." userId="89b4e851-90dd-44f4-a02f-c1f7ca487ce8" providerId="ADAL" clId="{732625FA-107D-4AE9-877C-749381F049FE}" dt="2024-08-20T21:21:42.419" v="1" actId="47"/>
        <pc:sldMkLst>
          <pc:docMk/>
          <pc:sldMk cId="3851046703" sldId="2590"/>
        </pc:sldMkLst>
      </pc:sldChg>
      <pc:sldChg chg="del">
        <pc:chgData name="Peters, David S." userId="89b4e851-90dd-44f4-a02f-c1f7ca487ce8" providerId="ADAL" clId="{732625FA-107D-4AE9-877C-749381F049FE}" dt="2024-08-20T21:21:42.419" v="1" actId="47"/>
        <pc:sldMkLst>
          <pc:docMk/>
          <pc:sldMk cId="1887063013" sldId="2591"/>
        </pc:sldMkLst>
      </pc:sldChg>
      <pc:sldChg chg="del">
        <pc:chgData name="Peters, David S." userId="89b4e851-90dd-44f4-a02f-c1f7ca487ce8" providerId="ADAL" clId="{732625FA-107D-4AE9-877C-749381F049FE}" dt="2024-08-20T21:21:42.419" v="1" actId="47"/>
        <pc:sldMkLst>
          <pc:docMk/>
          <pc:sldMk cId="1841263941" sldId="2592"/>
        </pc:sldMkLst>
      </pc:sldChg>
      <pc:sldChg chg="del">
        <pc:chgData name="Peters, David S." userId="89b4e851-90dd-44f4-a02f-c1f7ca487ce8" providerId="ADAL" clId="{732625FA-107D-4AE9-877C-749381F049FE}" dt="2024-08-20T21:21:42.419" v="1" actId="47"/>
        <pc:sldMkLst>
          <pc:docMk/>
          <pc:sldMk cId="2903800252" sldId="2594"/>
        </pc:sldMkLst>
      </pc:sldChg>
      <pc:sldChg chg="del">
        <pc:chgData name="Peters, David S." userId="89b4e851-90dd-44f4-a02f-c1f7ca487ce8" providerId="ADAL" clId="{732625FA-107D-4AE9-877C-749381F049FE}" dt="2024-08-20T21:21:10.038" v="0" actId="47"/>
        <pc:sldMkLst>
          <pc:docMk/>
          <pc:sldMk cId="3015639966" sldId="2595"/>
        </pc:sldMkLst>
      </pc:sldChg>
      <pc:sldChg chg="del">
        <pc:chgData name="Peters, David S." userId="89b4e851-90dd-44f4-a02f-c1f7ca487ce8" providerId="ADAL" clId="{732625FA-107D-4AE9-877C-749381F049FE}" dt="2024-08-20T21:21:10.038" v="0" actId="47"/>
        <pc:sldMkLst>
          <pc:docMk/>
          <pc:sldMk cId="2275767834" sldId="2597"/>
        </pc:sldMkLst>
      </pc:sldChg>
      <pc:sldMasterChg chg="del delSldLayout">
        <pc:chgData name="Peters, David S." userId="89b4e851-90dd-44f4-a02f-c1f7ca487ce8" providerId="ADAL" clId="{732625FA-107D-4AE9-877C-749381F049FE}" dt="2024-08-20T21:21:10.038" v="0" actId="47"/>
        <pc:sldMasterMkLst>
          <pc:docMk/>
          <pc:sldMasterMk cId="2672844383" sldId="2147483783"/>
        </pc:sldMasterMkLst>
        <pc:sldLayoutChg chg="del">
          <pc:chgData name="Peters, David S." userId="89b4e851-90dd-44f4-a02f-c1f7ca487ce8" providerId="ADAL" clId="{732625FA-107D-4AE9-877C-749381F049FE}" dt="2024-08-20T21:21:10.038" v="0" actId="47"/>
          <pc:sldLayoutMkLst>
            <pc:docMk/>
            <pc:sldMasterMk cId="2672844383" sldId="2147483783"/>
            <pc:sldLayoutMk cId="1618723139" sldId="2147483787"/>
          </pc:sldLayoutMkLst>
        </pc:sldLayoutChg>
        <pc:sldLayoutChg chg="del">
          <pc:chgData name="Peters, David S." userId="89b4e851-90dd-44f4-a02f-c1f7ca487ce8" providerId="ADAL" clId="{732625FA-107D-4AE9-877C-749381F049FE}" dt="2024-08-20T21:21:10.038" v="0" actId="47"/>
          <pc:sldLayoutMkLst>
            <pc:docMk/>
            <pc:sldMasterMk cId="2672844383" sldId="2147483783"/>
            <pc:sldLayoutMk cId="2640531272" sldId="2147483788"/>
          </pc:sldLayoutMkLst>
        </pc:sldLayoutChg>
        <pc:sldLayoutChg chg="del">
          <pc:chgData name="Peters, David S." userId="89b4e851-90dd-44f4-a02f-c1f7ca487ce8" providerId="ADAL" clId="{732625FA-107D-4AE9-877C-749381F049FE}" dt="2024-08-20T21:21:10.038" v="0" actId="47"/>
          <pc:sldLayoutMkLst>
            <pc:docMk/>
            <pc:sldMasterMk cId="2672844383" sldId="2147483783"/>
            <pc:sldLayoutMk cId="4201570580" sldId="2147483789"/>
          </pc:sldLayoutMkLst>
        </pc:sldLayoutChg>
        <pc:sldLayoutChg chg="del">
          <pc:chgData name="Peters, David S." userId="89b4e851-90dd-44f4-a02f-c1f7ca487ce8" providerId="ADAL" clId="{732625FA-107D-4AE9-877C-749381F049FE}" dt="2024-08-20T21:21:10.038" v="0" actId="47"/>
          <pc:sldLayoutMkLst>
            <pc:docMk/>
            <pc:sldMasterMk cId="2672844383" sldId="2147483783"/>
            <pc:sldLayoutMk cId="3388908602" sldId="2147483790"/>
          </pc:sldLayoutMkLst>
        </pc:sldLayoutChg>
        <pc:sldLayoutChg chg="del">
          <pc:chgData name="Peters, David S." userId="89b4e851-90dd-44f4-a02f-c1f7ca487ce8" providerId="ADAL" clId="{732625FA-107D-4AE9-877C-749381F049FE}" dt="2024-08-20T21:21:10.038" v="0" actId="47"/>
          <pc:sldLayoutMkLst>
            <pc:docMk/>
            <pc:sldMasterMk cId="2672844383" sldId="2147483783"/>
            <pc:sldLayoutMk cId="1372799376" sldId="2147483791"/>
          </pc:sldLayoutMkLst>
        </pc:sldLayoutChg>
        <pc:sldLayoutChg chg="del">
          <pc:chgData name="Peters, David S." userId="89b4e851-90dd-44f4-a02f-c1f7ca487ce8" providerId="ADAL" clId="{732625FA-107D-4AE9-877C-749381F049FE}" dt="2024-08-20T21:21:10.038" v="0" actId="47"/>
          <pc:sldLayoutMkLst>
            <pc:docMk/>
            <pc:sldMasterMk cId="2672844383" sldId="2147483783"/>
            <pc:sldLayoutMk cId="4282443882" sldId="2147483792"/>
          </pc:sldLayoutMkLst>
        </pc:sldLayoutChg>
        <pc:sldLayoutChg chg="del">
          <pc:chgData name="Peters, David S." userId="89b4e851-90dd-44f4-a02f-c1f7ca487ce8" providerId="ADAL" clId="{732625FA-107D-4AE9-877C-749381F049FE}" dt="2024-08-20T21:21:10.038" v="0" actId="47"/>
          <pc:sldLayoutMkLst>
            <pc:docMk/>
            <pc:sldMasterMk cId="2672844383" sldId="2147483783"/>
            <pc:sldLayoutMk cId="568512380" sldId="2147483827"/>
          </pc:sldLayoutMkLst>
        </pc:sldLayoutChg>
      </pc:sldMasterChg>
      <pc:sldMasterChg chg="del delSldLayout">
        <pc:chgData name="Peters, David S." userId="89b4e851-90dd-44f4-a02f-c1f7ca487ce8" providerId="ADAL" clId="{732625FA-107D-4AE9-877C-749381F049FE}" dt="2024-08-20T21:21:10.038" v="0" actId="47"/>
        <pc:sldMasterMkLst>
          <pc:docMk/>
          <pc:sldMasterMk cId="3878626620" sldId="2147483793"/>
        </pc:sldMasterMkLst>
        <pc:sldLayoutChg chg="del">
          <pc:chgData name="Peters, David S." userId="89b4e851-90dd-44f4-a02f-c1f7ca487ce8" providerId="ADAL" clId="{732625FA-107D-4AE9-877C-749381F049FE}" dt="2024-08-20T21:21:10.038" v="0" actId="47"/>
          <pc:sldLayoutMkLst>
            <pc:docMk/>
            <pc:sldMasterMk cId="3878626620" sldId="2147483793"/>
            <pc:sldLayoutMk cId="2696826656" sldId="2147483794"/>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1472670032" sldId="2147483795"/>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3479795700" sldId="2147483796"/>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316826484" sldId="2147483797"/>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233032499" sldId="2147483798"/>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1485950184" sldId="2147483799"/>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3626006712" sldId="2147483800"/>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2572453287" sldId="2147483801"/>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2291794228" sldId="2147483802"/>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4192731239" sldId="2147483803"/>
          </pc:sldLayoutMkLst>
        </pc:sldLayoutChg>
        <pc:sldLayoutChg chg="del">
          <pc:chgData name="Peters, David S." userId="89b4e851-90dd-44f4-a02f-c1f7ca487ce8" providerId="ADAL" clId="{732625FA-107D-4AE9-877C-749381F049FE}" dt="2024-08-20T21:21:10.038" v="0" actId="47"/>
          <pc:sldLayoutMkLst>
            <pc:docMk/>
            <pc:sldMasterMk cId="3878626620" sldId="2147483793"/>
            <pc:sldLayoutMk cId="156916408" sldId="214748380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4820"/>
          </a:xfrm>
          <a:prstGeom prst="rect">
            <a:avLst/>
          </a:prstGeom>
        </p:spPr>
        <p:txBody>
          <a:bodyPr vert="horz" lIns="93177" tIns="46589" rIns="93177" bIns="46589" rtlCol="0"/>
          <a:lstStyle>
            <a:lvl1pPr algn="r">
              <a:defRPr sz="1200"/>
            </a:lvl1pPr>
          </a:lstStyle>
          <a:p>
            <a:fld id="{C6310D87-62DF-5D49-BDC9-E6CB2AFB4311}" type="datetimeFigureOut">
              <a:rPr lang="en-US" smtClean="0"/>
              <a:t>8/20/2024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8F7EDB-C421-824C-B61B-4918CA274967}" type="slidenum">
              <a:rPr lang="en-US" smtClean="0"/>
              <a:t>‹#›</a:t>
            </a:fld>
            <a:endParaRPr lang="en-US"/>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4820"/>
          </a:xfrm>
          <a:prstGeom prst="rect">
            <a:avLst/>
          </a:prstGeom>
        </p:spPr>
        <p:txBody>
          <a:bodyPr vert="horz" lIns="93177" tIns="46589" rIns="93177" bIns="46589" rtlCol="0"/>
          <a:lstStyle>
            <a:lvl1pPr algn="r">
              <a:defRPr sz="1200"/>
            </a:lvl1pPr>
          </a:lstStyle>
          <a:p>
            <a:fld id="{B70DE41B-D784-BA4F-A062-70A7D1BFE910}" type="datetimeFigureOut">
              <a:rPr lang="en-US" smtClean="0"/>
              <a:t>8/20/2024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278A8B-08C7-9F46-93BF-5A384DF5C06C}" type="slidenum">
              <a:rPr lang="en-US" smtClean="0"/>
              <a:t>‹#›</a:t>
            </a:fld>
            <a:endParaRPr lang="en-US"/>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dcap.link/fis_learn_pr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redcap.link/staff_doc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dcap.link/fis_learn_pos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mailto:ffront@uw.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458788"/>
            <a:ext cx="5486400" cy="3086100"/>
          </a:xfrm>
        </p:spPr>
      </p:sp>
      <p:sp>
        <p:nvSpPr>
          <p:cNvPr id="3" name="Notes Placeholder 2"/>
          <p:cNvSpPr>
            <a:spLocks noGrp="1"/>
          </p:cNvSpPr>
          <p:nvPr>
            <p:ph type="body" idx="1"/>
          </p:nvPr>
        </p:nvSpPr>
        <p:spPr/>
        <p:txBody>
          <a:bodyPr/>
          <a:lstStyle/>
          <a:p>
            <a:pPr>
              <a:spcAft>
                <a:spcPts val="800"/>
              </a:spcAft>
            </a:pPr>
            <a:r>
              <a:rPr lang="en-US" sz="1000" i="1">
                <a:solidFill>
                  <a:srgbClr val="000000"/>
                </a:solidFill>
                <a:effectLst/>
                <a:latin typeface="Calibri"/>
                <a:ea typeface="Calibri" panose="020F0502020204030204" pitchFamily="34" charset="0"/>
                <a:cs typeface="Calibri"/>
              </a:rPr>
              <a:t>Pre-training survey link: </a:t>
            </a:r>
            <a:r>
              <a:rPr lang="en-US" sz="1000" i="1">
                <a:solidFill>
                  <a:srgbClr val="000000"/>
                </a:solidFill>
                <a:effectLst/>
                <a:latin typeface="Calibri"/>
                <a:ea typeface="Calibri" panose="020F0502020204030204" pitchFamily="34" charset="0"/>
                <a:cs typeface="Calibri"/>
                <a:hlinkClick r:id="rId3"/>
              </a:rPr>
              <a:t>https://redcap.link/fis_learn_pre</a:t>
            </a:r>
            <a:r>
              <a:rPr lang="en-US" i="1">
                <a:solidFill>
                  <a:srgbClr val="000000"/>
                </a:solidFill>
                <a:latin typeface="Calibri"/>
                <a:ea typeface="Calibri" panose="020F0502020204030204" pitchFamily="34" charset="0"/>
                <a:cs typeface="Calibri"/>
              </a:rPr>
              <a:t> </a:t>
            </a:r>
            <a:endParaRPr lang="en-US" sz="1000">
              <a:effectLst/>
              <a:latin typeface="Calibri"/>
              <a:ea typeface="Calibri" panose="020F0502020204030204" pitchFamily="34" charset="0"/>
              <a:cs typeface="Arial" panose="020B0604020202020204" pitchFamily="34" charset="0"/>
            </a:endParaRPr>
          </a:p>
          <a:p>
            <a:pPr marL="0" marR="0">
              <a:lnSpc>
                <a:spcPct val="100000"/>
              </a:lnSpc>
              <a:spcBef>
                <a:spcPts val="0"/>
              </a:spcBef>
              <a:spcAft>
                <a:spcPts val="800"/>
              </a:spcAft>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 packet link: </a:t>
            </a:r>
            <a:r>
              <a:rPr lang="en-US" sz="1000" i="1" u="sng">
                <a:solidFill>
                  <a:srgbClr val="C00000"/>
                </a:solidFill>
                <a:effectLst/>
                <a:latin typeface="Calibri" panose="020F0502020204030204" pitchFamily="34" charset="0"/>
                <a:ea typeface="Calibri" panose="020F0502020204030204" pitchFamily="34" charset="0"/>
                <a:cs typeface="Calibri" panose="020F0502020204030204" pitchFamily="34" charset="0"/>
                <a:hlinkClick r:id="rId4"/>
              </a:rPr>
              <a:t>https://redcap.link/staff_docs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800"/>
              </a:spcAft>
            </a:pPr>
            <a:r>
              <a:rPr lang="en-US" sz="1000">
                <a:solidFill>
                  <a:srgbClr val="EE7D31"/>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Welcome to today’s “LEARN Saves Lives Suicide Prevention Training”. This training was developed by Forefront Suicide Prevention, a Center of Excellence at the University of Washington’s School of Social Work.</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As we get settled, please complete the pre-training survey if you haven’t already.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access the survey by scanning the QR code on the slide with your phone. </a:t>
            </a:r>
            <a:r>
              <a:rPr lang="en-US" sz="100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0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8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LEARN Training Implementation Tips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FACILITATOR NOTES: Italicized information includes tips for the instructor (e.g., reminders to keep the audience moving, animated slide, timing of activities etc.</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800"/>
              </a:spcAft>
              <a:buFont typeface="Symbol" panose="05050102010706020507" pitchFamily="18" charset="2"/>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ACTIVITY: These sections include additional audience engagement.</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3EB49-A408-4A7D-B191-BD8A63858740}" type="slidenum">
              <a:rPr kumimoji="0" lang="en-US" sz="1200" b="0" i="0" u="none" strike="noStrike" kern="1200" cap="none" spc="0" normalizeH="0" baseline="0" noProof="0" smtClean="0">
                <a:ln>
                  <a:noFill/>
                </a:ln>
                <a:solidFill>
                  <a:prstClr val="black"/>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82411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485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b="1" i="1">
                <a:effectLst/>
                <a:latin typeface="Calibri" panose="020F0502020204030204" pitchFamily="34" charset="0"/>
                <a:ea typeface="Calibri" panose="020F0502020204030204" pitchFamily="34" charset="0"/>
                <a:cs typeface="Calibri" panose="020F0502020204030204" pitchFamily="34" charset="0"/>
              </a:rPr>
              <a:t>FOR IN-PERSON TRAINING ONLY - OTHERWISE SKIP</a:t>
            </a:r>
          </a:p>
          <a:p>
            <a:pPr marL="0" marR="0">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Let’s go through a bit of housekeeping before we begin the training today.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This training will take approximately [60-90] minutes </a:t>
            </a: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There will be one activity for you to practice the skills you’ll learn later.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If you have any additional questions, please don’t hesitate to ask.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F6077-0094-42F1-8A1A-7E544B84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37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485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b="1" i="1">
                <a:effectLst/>
                <a:latin typeface="Calibri" panose="020F0502020204030204" pitchFamily="34" charset="0"/>
                <a:ea typeface="Calibri" panose="020F0502020204030204" pitchFamily="34" charset="0"/>
                <a:cs typeface="Calibri" panose="020F0502020204030204" pitchFamily="34" charset="0"/>
              </a:rPr>
              <a:t>FOR IN-PERSON TRAINING ONLY - OTHERWISE SKIP</a:t>
            </a:r>
          </a:p>
          <a:p>
            <a:pPr marL="0" marR="0">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Let’s go through a bit of housekeeping before we begin the training today.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This training will take approximately [60-90] minutes </a:t>
            </a: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There will be one activity for you to practice the skills you’ll learn later.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If you have any additional questions, please don’t hesitate to ask.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F6077-0094-42F1-8A1A-7E544B84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70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485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b="1" i="1">
                <a:effectLst/>
                <a:latin typeface="Calibri" panose="020F0502020204030204" pitchFamily="34" charset="0"/>
                <a:ea typeface="Calibri" panose="020F0502020204030204" pitchFamily="34" charset="0"/>
                <a:cs typeface="Calibri" panose="020F0502020204030204" pitchFamily="34" charset="0"/>
              </a:rPr>
              <a:t>FOR IN-PERSON TRAINING ONLY - OTHERWISE SKIP</a:t>
            </a:r>
          </a:p>
          <a:p>
            <a:pPr marL="0" marR="0">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Let’s go through a bit of housekeeping before we begin the training today.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This training will take approximately [60-90] minutes </a:t>
            </a: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There will be one activity for you to practice the skills you’ll learn later.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If you have any additional questions, please don’t hesitate to ask.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F6077-0094-42F1-8A1A-7E544B84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10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471488"/>
            <a:ext cx="56340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Calibri" panose="020F0502020204030204" pitchFamily="34" charset="0"/>
              </a:rPr>
              <a:t>Forefront’s mission is to help people take action to prevent suicide in their communities. To that end, </a:t>
            </a:r>
            <a:r>
              <a:rPr lang="en-US" sz="1000" b="0" i="0">
                <a:solidFill>
                  <a:srgbClr val="000000"/>
                </a:solidFill>
                <a:effectLst/>
                <a:highlight>
                  <a:srgbClr val="FFFFFF"/>
                </a:highlight>
                <a:latin typeface="Calibri" panose="020F0502020204030204" pitchFamily="34" charset="0"/>
              </a:rPr>
              <a:t>Forefront has provided suicide prevention training to nearly 70,000 professionals and community members across WA state, championed 11 state laws, and positioned our state as the first to require health professionals to have suicide prevention training. </a:t>
            </a:r>
            <a:endParaRPr lang="en-US">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Founded in 2013. We are a Center of Excellence, n</a:t>
            </a:r>
            <a:r>
              <a:rPr lang="en-US">
                <a:latin typeface="Calibri" panose="020F0502020204030204" pitchFamily="34" charset="0"/>
                <a:ea typeface="Open Sans" panose="020B0606030504020204" pitchFamily="34" charset="0"/>
                <a:cs typeface="Calibri" panose="020F0502020204030204" pitchFamily="34" charset="0"/>
              </a:rPr>
              <a:t>ot considered a research center, but we think ourselves more of an action center.  Our training programs are evidence-informed, but we’re working towards being able to classify our products as evidence-based as we pursue publications, and Zoe will talk more about that later.</a:t>
            </a:r>
            <a:br>
              <a:rPr lang="en-US">
                <a:latin typeface="Calibri" panose="020F0502020204030204" pitchFamily="34" charset="0"/>
                <a:ea typeface="Open Sans" panose="020B0606030504020204" pitchFamily="34" charset="0"/>
                <a:cs typeface="Calibri" panose="020F0502020204030204" pitchFamily="34" charset="0"/>
              </a:rPr>
            </a:br>
            <a:endParaRPr lang="en-US">
              <a:latin typeface="Calibri" panose="020F0502020204030204" pitchFamily="34" charset="0"/>
              <a:ea typeface="Open Sans" panose="020B0606030504020204" pitchFamily="34" charset="0"/>
              <a:cs typeface="Calibri" panose="020F0502020204030204" pitchFamily="34" charset="0"/>
            </a:endParaRPr>
          </a:p>
          <a:p>
            <a:pPr marL="171450" indent="-171450">
              <a:buFont typeface="Arial" panose="020B0604020202020204" pitchFamily="34" charset="0"/>
              <a:buChar char="•"/>
            </a:pPr>
            <a:r>
              <a:rPr lang="en-US"/>
              <a:t>Started by UW School of Social Work professors, Sue </a:t>
            </a:r>
            <a:r>
              <a:rPr lang="en-US" err="1"/>
              <a:t>Eastgard</a:t>
            </a:r>
            <a:r>
              <a:rPr lang="en-US"/>
              <a:t>, M.S.W., a national leader in youth suicide prevention, and Jennifer Stuber, Ph.D., a public health policy expert, to address suicide prevention at a public policy level.</a:t>
            </a:r>
            <a:br>
              <a:rPr lang="en-US"/>
            </a:br>
            <a:endParaRPr lang="en-US"/>
          </a:p>
          <a:p>
            <a:pPr marL="171450" indent="-171450">
              <a:buFont typeface="Arial" panose="020B0604020202020204" pitchFamily="34" charset="0"/>
              <a:buChar char="•"/>
            </a:pPr>
            <a:r>
              <a:rPr lang="en-US"/>
              <a:t>Our early focus was on advocating for the first laws in the U.S. requiring that every behavioral health professional and health care provider in the state receive suicide prevention training, and we developed and delivered training programs statewide to meet these requirements.</a:t>
            </a:r>
            <a:br>
              <a:rPr lang="en-US"/>
            </a:br>
            <a:endParaRPr lang="en-US"/>
          </a:p>
          <a:p>
            <a:pPr marL="171450" indent="-171450">
              <a:buFont typeface="Arial" panose="020B0604020202020204" pitchFamily="34" charset="0"/>
              <a:buChar char="•"/>
            </a:pPr>
            <a:r>
              <a:rPr lang="en-US"/>
              <a:t>In 2015, we founded Forefront in the Schools, a comprehensive, multi-year suicide prevention program that provides schools with a framework and tools to address youth suicide and suicidal behavior through an integrative approach. Over 50 schools have joined the program to date.</a:t>
            </a:r>
            <a:br>
              <a:rPr lang="en-US"/>
            </a:br>
            <a:endParaRPr lang="en-US"/>
          </a:p>
          <a:p>
            <a:pPr marL="171450" indent="-171450">
              <a:buFont typeface="Arial" panose="020B0604020202020204" pitchFamily="34" charset="0"/>
              <a:buChar char="•"/>
            </a:pPr>
            <a:r>
              <a:rPr lang="en-US"/>
              <a:t>In 2015 we also launched Forefront Suicide Prevention LEARN®, our gatekeeper training. </a:t>
            </a:r>
            <a:br>
              <a:rPr lang="en-US"/>
            </a:br>
            <a:endParaRPr lang="en-US"/>
          </a:p>
          <a:p>
            <a:pPr marL="171450" indent="-171450">
              <a:buFont typeface="Arial" panose="020B0604020202020204" pitchFamily="34" charset="0"/>
              <a:buChar char="•"/>
            </a:pPr>
            <a:r>
              <a:rPr lang="en-US"/>
              <a:t>In 2016, our work expanded to support a higher education task force formed by the state to improve suicide prevention programming in 2- and 4-year higher ed institutions across Washington. </a:t>
            </a:r>
            <a:br>
              <a:rPr lang="en-US"/>
            </a:br>
            <a:endParaRPr lang="en-US"/>
          </a:p>
          <a:p>
            <a:pPr marL="171450" indent="-171450">
              <a:buFont typeface="Arial" panose="020B0604020202020204" pitchFamily="34" charset="0"/>
              <a:buChar char="•"/>
            </a:pPr>
            <a:r>
              <a:rPr lang="en-US"/>
              <a:t>In 2018, we started Safer Homes Suicide Aware, a program teaching practical skills and distributing free locking devices to help change public behavior on limiting unauthorized access to firearms and medications, which are the two most common means of suicide. Known as “lethal means safety”, this is one of only four interventions that is known to reduce suicide rates at population levels. </a:t>
            </a:r>
          </a:p>
          <a:p>
            <a:endParaRPr lang="en-US">
              <a:latin typeface="Calibri"/>
              <a:ea typeface="Open Sans"/>
              <a:cs typeface="Calibri"/>
            </a:endParaRPr>
          </a:p>
          <a:p>
            <a:endParaRPr lang="en-US">
              <a:latin typeface="Calibri"/>
              <a:ea typeface="Open Sans"/>
              <a:cs typeface="Calibri"/>
            </a:endParaRPr>
          </a:p>
          <a:p>
            <a:r>
              <a:rPr lang="en-US">
                <a:latin typeface="Calibri" panose="020F0502020204030204" pitchFamily="34" charset="0"/>
                <a:ea typeface="Calibri" panose="020F0502020204030204" pitchFamily="34" charset="0"/>
                <a:cs typeface="Calibri" panose="020F0502020204030204" pitchFamily="34" charset="0"/>
              </a:rPr>
              <a:t> </a:t>
            </a:r>
            <a:endParaRPr lang="en-US">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68F6077-0094-42F1-8A1A-7E544B84C1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98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485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b="1" i="1">
                <a:effectLst/>
                <a:latin typeface="Calibri" panose="020F0502020204030204" pitchFamily="34" charset="0"/>
                <a:ea typeface="Calibri" panose="020F0502020204030204" pitchFamily="34" charset="0"/>
                <a:cs typeface="Calibri" panose="020F0502020204030204" pitchFamily="34" charset="0"/>
              </a:rPr>
              <a:t>FOR IN-PERSON TRAINING ONLY - OTHERWISE SKIP</a:t>
            </a:r>
          </a:p>
          <a:p>
            <a:pPr marL="0" marR="0">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Let’s go through a bit of housekeeping before we begin the training today.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This training will take approximately [60-90] minutes </a:t>
            </a: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There will be one activity for you to practice the skills you’ll learn later.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a:effectLst/>
                <a:latin typeface="Calibri" panose="020F0502020204030204" pitchFamily="34" charset="0"/>
                <a:ea typeface="Calibri" panose="020F0502020204030204" pitchFamily="34" charset="0"/>
                <a:cs typeface="Calibri" panose="020F0502020204030204" pitchFamily="34" charset="0"/>
              </a:rPr>
              <a:t>If you have any additional questions, please don’t hesitate to ask.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F6077-0094-42F1-8A1A-7E544B84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06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630238"/>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Thank you!</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a:effectLst/>
                <a:latin typeface="Calibri"/>
                <a:ea typeface="Yu Mincho"/>
                <a:cs typeface="Calibri"/>
              </a:rPr>
              <a:t>Now we’d like you to please complete our post training survey. You can access the survey by scanning the QR code on the screen or by going to </a:t>
            </a:r>
            <a:r>
              <a:rPr lang="en-US" sz="1000" b="1" u="sng">
                <a:effectLst/>
                <a:latin typeface="Calibri"/>
                <a:ea typeface="Yu Mincho"/>
                <a:cs typeface="Calibri"/>
                <a:hlinkClick r:id="rId3"/>
              </a:rPr>
              <a:t>https://redcap.link/fis_learn_post</a:t>
            </a:r>
            <a:endParaRPr lang="en-US" sz="1000" b="1" u="sng">
              <a:effectLst/>
              <a:latin typeface="Calibri"/>
              <a:ea typeface="Yu Mincho"/>
              <a:cs typeface="Calibri"/>
            </a:endParaRPr>
          </a:p>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Forefront uses this data for program improvement - including making sure that we are teaching you effectively. Forefront values anything that you can share.</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If you are interested in learning more about Forefront Suicide Prevention, please:</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Visit their website intheforefront.org</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Connect with them on social media (Facebook, Twitter, and Instagram)</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a:effectLst/>
                <a:latin typeface="Calibri" panose="020F0502020204030204" pitchFamily="34" charset="0"/>
                <a:ea typeface="Yu Mincho" panose="02020400000000000000" pitchFamily="18" charset="-128"/>
                <a:cs typeface="Arial" panose="020B0604020202020204" pitchFamily="34" charset="0"/>
              </a:rPr>
              <a:t>Email them at </a:t>
            </a:r>
            <a:r>
              <a:rPr lang="en-US" sz="1000" u="sng">
                <a:solidFill>
                  <a:srgbClr val="0563C1"/>
                </a:solidFill>
                <a:effectLst/>
                <a:latin typeface="Calibri" panose="020F0502020204030204" pitchFamily="34" charset="0"/>
                <a:ea typeface="Yu Mincho" panose="02020400000000000000" pitchFamily="18" charset="-128"/>
                <a:cs typeface="Arial" panose="020B0604020202020204" pitchFamily="34" charset="0"/>
                <a:hlinkClick r:id="rId4"/>
              </a:rPr>
              <a:t>ffront@uw.edu</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3EB49-A408-4A7D-B191-BD8A63858740}" type="slidenum">
              <a:rPr kumimoji="0" lang="en-US" sz="1200" b="0" i="0" u="none" strike="noStrike" kern="1200" cap="none" spc="0" normalizeH="0" baseline="0" noProof="0" smtClean="0">
                <a:ln>
                  <a:noFill/>
                </a:ln>
                <a:solidFill>
                  <a:prstClr val="black"/>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787159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022">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a:stretch/>
        </p:blipFill>
        <p:spPr>
          <a:xfrm>
            <a:off x="20" y="1"/>
            <a:ext cx="12191980"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0" y="0"/>
            <a:ext cx="12191980" cy="4315967"/>
          </a:xfrm>
          <a:prstGeom prst="rect">
            <a:avLst/>
          </a:prstGeom>
          <a:solidFill>
            <a:schemeClr val="accent1">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838200" y="2333494"/>
            <a:ext cx="10515600" cy="1571756"/>
          </a:xfrm>
        </p:spPr>
        <p:txBody>
          <a:bodyPr>
            <a:normAutofit/>
          </a:bodyPr>
          <a:lstStyle>
            <a:lvl1pPr>
              <a:defRPr sz="6000">
                <a:solidFill>
                  <a:schemeClr val="bg1"/>
                </a:solidFill>
              </a:defRPr>
            </a:lvl1pPr>
          </a:lstStyle>
          <a:p>
            <a:endParaRPr lang="en-US"/>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2" name="Google Shape;15;p2">
            <a:extLst>
              <a:ext uri="{FF2B5EF4-FFF2-40B4-BE49-F238E27FC236}">
                <a16:creationId xmlns:a16="http://schemas.microsoft.com/office/drawing/2014/main" id="{F270447F-5573-4487-B23B-291A02765337}"/>
              </a:ext>
            </a:extLst>
          </p:cNvPr>
          <p:cNvPicPr preferRelativeResize="0"/>
          <p:nvPr userDrawn="1"/>
        </p:nvPicPr>
        <p:blipFill>
          <a:blip r:embed="rId3">
            <a:alphaModFix/>
          </a:blip>
          <a:stretch>
            <a:fillRect/>
          </a:stretch>
        </p:blipFill>
        <p:spPr>
          <a:xfrm>
            <a:off x="6813065" y="524683"/>
            <a:ext cx="4540735" cy="775700"/>
          </a:xfrm>
          <a:prstGeom prst="rect">
            <a:avLst/>
          </a:prstGeom>
          <a:noFill/>
          <a:ln>
            <a:noFill/>
          </a:ln>
        </p:spPr>
      </p:pic>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895350" y="4019168"/>
            <a:ext cx="5772034"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9252BB43-C838-4630-A25F-9C027C6C61FD}"/>
              </a:ext>
            </a:extLst>
          </p:cNvPr>
          <p:cNvSpPr>
            <a:spLocks noGrp="1"/>
          </p:cNvSpPr>
          <p:nvPr>
            <p:ph type="pic" sz="quarter" idx="15"/>
          </p:nvPr>
        </p:nvSpPr>
        <p:spPr>
          <a:xfrm>
            <a:off x="9544051" y="4498975"/>
            <a:ext cx="1809750" cy="1833563"/>
          </a:xfrm>
        </p:spPr>
        <p:txBody>
          <a:bodyPr/>
          <a:lstStyle/>
          <a:p>
            <a:endParaRPr lang="en-US"/>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838200" y="4498975"/>
            <a:ext cx="5038725" cy="1833563"/>
          </a:xfrm>
          <a:prstGeom prst="roundRect">
            <a:avLst/>
          </a:prstGeom>
          <a:solidFill>
            <a:schemeClr val="bg2"/>
          </a:solidFill>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2">
            <a:extLst>
              <a:ext uri="{FF2B5EF4-FFF2-40B4-BE49-F238E27FC236}">
                <a16:creationId xmlns:a16="http://schemas.microsoft.com/office/drawing/2014/main" id="{0A8D0E6E-289C-41A5-B56E-82049A111C0C}"/>
              </a:ext>
            </a:extLst>
          </p:cNvPr>
          <p:cNvSpPr>
            <a:spLocks noGrp="1"/>
          </p:cNvSpPr>
          <p:nvPr>
            <p:ph type="body" sz="quarter" idx="17"/>
          </p:nvPr>
        </p:nvSpPr>
        <p:spPr>
          <a:xfrm>
            <a:off x="5984081" y="4498975"/>
            <a:ext cx="3452814" cy="18335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85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 Interstitial Slid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F200FF-50A7-42C9-8415-81292F90BD59}"/>
              </a:ext>
            </a:extLst>
          </p:cNvPr>
          <p:cNvSpPr/>
          <p:nvPr userDrawn="1"/>
        </p:nvSpPr>
        <p:spPr>
          <a:xfrm>
            <a:off x="0" y="-13100"/>
            <a:ext cx="4295775" cy="687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C16A3FF1-7647-4710-8629-0DF191C0E1AA}"/>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3C4B9389-C549-4EAA-AEC4-456A68C22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D5947-BC67-4ADC-A4A5-971AA2248B8E}"/>
              </a:ext>
            </a:extLst>
          </p:cNvPr>
          <p:cNvSpPr>
            <a:spLocks noGrp="1"/>
          </p:cNvSpPr>
          <p:nvPr>
            <p:ph type="sldNum" sz="quarter" idx="12"/>
          </p:nvPr>
        </p:nvSpPr>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E8233C6C-0278-4E09-87A1-38322A05DF4C}"/>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 name="Google Shape;26;p4">
            <a:extLst>
              <a:ext uri="{FF2B5EF4-FFF2-40B4-BE49-F238E27FC236}">
                <a16:creationId xmlns:a16="http://schemas.microsoft.com/office/drawing/2014/main" id="{6D3BD724-09AA-467F-9E16-7B7CC29A07C4}"/>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13" name="Title 1">
            <a:extLst>
              <a:ext uri="{FF2B5EF4-FFF2-40B4-BE49-F238E27FC236}">
                <a16:creationId xmlns:a16="http://schemas.microsoft.com/office/drawing/2014/main" id="{4102BAF3-1F3C-400A-9DE7-E74CD00328F2}"/>
              </a:ext>
            </a:extLst>
          </p:cNvPr>
          <p:cNvSpPr>
            <a:spLocks noGrp="1"/>
          </p:cNvSpPr>
          <p:nvPr>
            <p:ph type="ctrTitle"/>
          </p:nvPr>
        </p:nvSpPr>
        <p:spPr>
          <a:xfrm>
            <a:off x="4613823" y="1356260"/>
            <a:ext cx="7274070" cy="1824404"/>
          </a:xfrm>
          <a:prstGeom prst="rect">
            <a:avLst/>
          </a:prstGeom>
        </p:spPr>
        <p:txBody>
          <a:bodyPr anchor="t">
            <a:normAutofit/>
          </a:bodyPr>
          <a:lstStyle>
            <a:lvl1pPr algn="ctr">
              <a:defRPr sz="4800" b="1">
                <a:solidFill>
                  <a:schemeClr val="tx1"/>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F0ABF343-D01C-41AD-9E6F-4F9BC34FFECD}"/>
              </a:ext>
            </a:extLst>
          </p:cNvPr>
          <p:cNvSpPr>
            <a:spLocks noGrp="1"/>
          </p:cNvSpPr>
          <p:nvPr>
            <p:ph idx="13"/>
          </p:nvPr>
        </p:nvSpPr>
        <p:spPr>
          <a:xfrm>
            <a:off x="304107" y="985637"/>
            <a:ext cx="373449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 up of a sign&#10;&#10;Description automatically generated">
            <a:extLst>
              <a:ext uri="{FF2B5EF4-FFF2-40B4-BE49-F238E27FC236}">
                <a16:creationId xmlns:a16="http://schemas.microsoft.com/office/drawing/2014/main" id="{81BA83B7-8DC9-4EBF-9234-3BFF7845BA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156667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FDD3AE-04CE-492D-8D56-A6C7769F220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C013549-0D37-432B-BBDA-82FEA80AFA5A}" type="datetimeFigureOut">
              <a:rPr lang="en-US" smtClean="0"/>
              <a:pPr/>
              <a:t>8/20/2024</a:t>
            </a:fld>
            <a:endParaRPr lang="en-US"/>
          </a:p>
        </p:txBody>
      </p:sp>
      <p:sp>
        <p:nvSpPr>
          <p:cNvPr id="5" name="Footer Placeholder 4">
            <a:extLst>
              <a:ext uri="{FF2B5EF4-FFF2-40B4-BE49-F238E27FC236}">
                <a16:creationId xmlns:a16="http://schemas.microsoft.com/office/drawing/2014/main" id="{4AF96D67-B614-45B0-9710-13B14D384494}"/>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EEC06B3-5BE7-498E-B39F-048523CB2FDA}"/>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A6A916F-50ED-4486-899D-2F22482F1A6C}" type="slidenum">
              <a:rPr lang="en-US" smtClean="0"/>
              <a:pPr/>
              <a:t>‹#›</a:t>
            </a:fld>
            <a:endParaRPr lang="en-US"/>
          </a:p>
        </p:txBody>
      </p:sp>
      <p:pic>
        <p:nvPicPr>
          <p:cNvPr id="3" name="Google Shape;26;p4">
            <a:extLst>
              <a:ext uri="{FF2B5EF4-FFF2-40B4-BE49-F238E27FC236}">
                <a16:creationId xmlns:a16="http://schemas.microsoft.com/office/drawing/2014/main" id="{D57D81B1-6B96-4A77-8793-4E715500F03A}"/>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13" name="Title 1">
            <a:extLst>
              <a:ext uri="{FF2B5EF4-FFF2-40B4-BE49-F238E27FC236}">
                <a16:creationId xmlns:a16="http://schemas.microsoft.com/office/drawing/2014/main" id="{49CD839C-A9BC-4E04-A841-4C81B2FF4576}"/>
              </a:ext>
            </a:extLst>
          </p:cNvPr>
          <p:cNvSpPr>
            <a:spLocks noGrp="1"/>
          </p:cNvSpPr>
          <p:nvPr>
            <p:ph type="title"/>
          </p:nvPr>
        </p:nvSpPr>
        <p:spPr>
          <a:xfrm>
            <a:off x="381000" y="365123"/>
            <a:ext cx="6333699" cy="4165934"/>
          </a:xfrm>
          <a:prstGeom prst="rect">
            <a:avLst/>
          </a:prstGeom>
        </p:spPr>
        <p:txBody>
          <a:bodyPr anchor="b">
            <a:normAutofit/>
          </a:bodyPr>
          <a:lstStyle>
            <a:lvl1pPr>
              <a:defRPr sz="4800" b="1">
                <a:solidFill>
                  <a:schemeClr val="bg1"/>
                </a:solidFill>
              </a:defRPr>
            </a:lvl1pPr>
          </a:lstStyle>
          <a:p>
            <a:r>
              <a:rPr lang="en-US"/>
              <a:t>Click to edit Master title style</a:t>
            </a:r>
          </a:p>
        </p:txBody>
      </p:sp>
      <p:cxnSp>
        <p:nvCxnSpPr>
          <p:cNvPr id="16" name="Straight Connector 15">
            <a:extLst>
              <a:ext uri="{FF2B5EF4-FFF2-40B4-BE49-F238E27FC236}">
                <a16:creationId xmlns:a16="http://schemas.microsoft.com/office/drawing/2014/main" id="{654666C3-F3D5-4C04-9501-4EA0259762F5}"/>
              </a:ext>
            </a:extLst>
          </p:cNvPr>
          <p:cNvCxnSpPr/>
          <p:nvPr userDrawn="1"/>
        </p:nvCxnSpPr>
        <p:spPr>
          <a:xfrm>
            <a:off x="490182" y="4713609"/>
            <a:ext cx="2483893"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237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3377E-3F4A-4CDE-9410-7F9889EA15B9}"/>
              </a:ext>
            </a:extLst>
          </p:cNvPr>
          <p:cNvSpPr>
            <a:spLocks noGrp="1"/>
          </p:cNvSpPr>
          <p:nvPr>
            <p:ph sz="half" idx="1"/>
          </p:nvPr>
        </p:nvSpPr>
        <p:spPr>
          <a:xfrm>
            <a:off x="381000" y="1705657"/>
            <a:ext cx="5577840" cy="4526281"/>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074D35-B269-4046-8F5C-FD2630F6E2F4}"/>
              </a:ext>
            </a:extLst>
          </p:cNvPr>
          <p:cNvSpPr>
            <a:spLocks noGrp="1"/>
          </p:cNvSpPr>
          <p:nvPr>
            <p:ph sz="half" idx="2"/>
          </p:nvPr>
        </p:nvSpPr>
        <p:spPr>
          <a:xfrm>
            <a:off x="6233160" y="1705655"/>
            <a:ext cx="5577840" cy="4526281"/>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9FF3A-9D48-4991-A516-C5B196D77A37}"/>
              </a:ext>
            </a:extLst>
          </p:cNvPr>
          <p:cNvSpPr>
            <a:spLocks noGrp="1"/>
          </p:cNvSpPr>
          <p:nvPr>
            <p:ph type="dt" sz="half" idx="10"/>
          </p:nvPr>
        </p:nvSpPr>
        <p:spPr>
          <a:xfrm>
            <a:off x="838200" y="6356350"/>
            <a:ext cx="2743200" cy="365125"/>
          </a:xfrm>
          <a:prstGeom prst="rect">
            <a:avLst/>
          </a:prstGeom>
        </p:spPr>
        <p:txBody>
          <a:bodyPr/>
          <a:lstStyle/>
          <a:p>
            <a:fld id="{5C013549-0D37-432B-BBDA-82FEA80AFA5A}" type="datetimeFigureOut">
              <a:rPr lang="en-US" smtClean="0"/>
              <a:t>8/20/2024</a:t>
            </a:fld>
            <a:endParaRPr lang="en-US"/>
          </a:p>
        </p:txBody>
      </p:sp>
      <p:sp>
        <p:nvSpPr>
          <p:cNvPr id="6" name="Footer Placeholder 5">
            <a:extLst>
              <a:ext uri="{FF2B5EF4-FFF2-40B4-BE49-F238E27FC236}">
                <a16:creationId xmlns:a16="http://schemas.microsoft.com/office/drawing/2014/main" id="{328DF995-FA5C-4042-B29A-B445A4CC3D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4C118B-7907-4CC4-9E60-8416B2306DCF}"/>
              </a:ext>
            </a:extLst>
          </p:cNvPr>
          <p:cNvSpPr>
            <a:spLocks noGrp="1"/>
          </p:cNvSpPr>
          <p:nvPr>
            <p:ph type="sldNum" sz="quarter" idx="12"/>
          </p:nvPr>
        </p:nvSpPr>
        <p:spPr>
          <a:xfrm>
            <a:off x="8610600" y="6356350"/>
            <a:ext cx="2743200" cy="365125"/>
          </a:xfrm>
          <a:prstGeom prst="rect">
            <a:avLst/>
          </a:prstGeom>
        </p:spPr>
        <p:txBody>
          <a:bodyPr/>
          <a:lstStyle/>
          <a:p>
            <a:fld id="{2A6A916F-50ED-4486-899D-2F22482F1A6C}" type="slidenum">
              <a:rPr lang="en-US" smtClean="0"/>
              <a:t>‹#›</a:t>
            </a:fld>
            <a:endParaRPr lang="en-US"/>
          </a:p>
        </p:txBody>
      </p:sp>
      <p:sp>
        <p:nvSpPr>
          <p:cNvPr id="11" name="Google Shape;25;p4">
            <a:extLst>
              <a:ext uri="{FF2B5EF4-FFF2-40B4-BE49-F238E27FC236}">
                <a16:creationId xmlns:a16="http://schemas.microsoft.com/office/drawing/2014/main" id="{6DF12883-DEC1-4218-B83C-5071DEF519A8}"/>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3" name="Google Shape;26;p4">
            <a:extLst>
              <a:ext uri="{FF2B5EF4-FFF2-40B4-BE49-F238E27FC236}">
                <a16:creationId xmlns:a16="http://schemas.microsoft.com/office/drawing/2014/main" id="{093DD33E-EC36-48E3-B427-D4B2BCF898E7}"/>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16" name="Title 1">
            <a:extLst>
              <a:ext uri="{FF2B5EF4-FFF2-40B4-BE49-F238E27FC236}">
                <a16:creationId xmlns:a16="http://schemas.microsoft.com/office/drawing/2014/main" id="{01C0652E-D440-40DC-8A7B-3B4E68F7D5A6}"/>
              </a:ext>
            </a:extLst>
          </p:cNvPr>
          <p:cNvSpPr>
            <a:spLocks noGrp="1"/>
          </p:cNvSpPr>
          <p:nvPr>
            <p:ph type="title"/>
          </p:nvPr>
        </p:nvSpPr>
        <p:spPr>
          <a:xfrm>
            <a:off x="381000" y="365123"/>
            <a:ext cx="11430000" cy="914400"/>
          </a:xfrm>
          <a:prstGeom prst="rect">
            <a:avLst/>
          </a:prstGeom>
        </p:spPr>
        <p:txBody>
          <a:bodyPr anchor="b"/>
          <a:lstStyle>
            <a:lvl1pPr>
              <a:defRPr b="1"/>
            </a:lvl1pPr>
          </a:lstStyle>
          <a:p>
            <a:r>
              <a:rPr lang="en-US"/>
              <a:t>Click to edit Master title style</a:t>
            </a:r>
          </a:p>
        </p:txBody>
      </p:sp>
      <p:cxnSp>
        <p:nvCxnSpPr>
          <p:cNvPr id="12" name="Straight Connector 11">
            <a:extLst>
              <a:ext uri="{FF2B5EF4-FFF2-40B4-BE49-F238E27FC236}">
                <a16:creationId xmlns:a16="http://schemas.microsoft.com/office/drawing/2014/main" id="{3DE9A351-5A1F-4F94-93C2-EB1E1621C4D2}"/>
              </a:ext>
            </a:extLst>
          </p:cNvPr>
          <p:cNvCxnSpPr>
            <a:cxnSpLocks/>
          </p:cNvCxnSpPr>
          <p:nvPr userDrawn="1"/>
        </p:nvCxnSpPr>
        <p:spPr>
          <a:xfrm>
            <a:off x="614149" y="1356260"/>
            <a:ext cx="2286000" cy="0"/>
          </a:xfrm>
          <a:prstGeom prst="line">
            <a:avLst/>
          </a:prstGeom>
        </p:spPr>
        <p:style>
          <a:lnRef idx="1">
            <a:schemeClr val="accent5"/>
          </a:lnRef>
          <a:fillRef idx="0">
            <a:schemeClr val="accent5"/>
          </a:fillRef>
          <a:effectRef idx="0">
            <a:schemeClr val="accent5"/>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5E874C10-7CA9-46A2-91AF-537E89878DE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6882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E897FD-9F32-49AC-A6A7-A1289E51ADEF}"/>
              </a:ext>
            </a:extLst>
          </p:cNvPr>
          <p:cNvSpPr>
            <a:spLocks noGrp="1"/>
          </p:cNvSpPr>
          <p:nvPr>
            <p:ph type="body" sz="quarter" idx="3"/>
          </p:nvPr>
        </p:nvSpPr>
        <p:spPr>
          <a:xfrm>
            <a:off x="6233159" y="1480488"/>
            <a:ext cx="557783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CA015AA5-9800-4D4F-8CA7-06EC5666A02D}"/>
              </a:ext>
            </a:extLst>
          </p:cNvPr>
          <p:cNvSpPr>
            <a:spLocks noGrp="1"/>
          </p:cNvSpPr>
          <p:nvPr>
            <p:ph type="body" idx="1"/>
          </p:nvPr>
        </p:nvSpPr>
        <p:spPr>
          <a:xfrm>
            <a:off x="380999" y="1480488"/>
            <a:ext cx="55778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8BD3EB2E-8DDC-40DA-991E-B36BB396FF45}"/>
              </a:ext>
            </a:extLst>
          </p:cNvPr>
          <p:cNvSpPr>
            <a:spLocks noGrp="1"/>
          </p:cNvSpPr>
          <p:nvPr>
            <p:ph type="dt" sz="half" idx="10"/>
          </p:nvPr>
        </p:nvSpPr>
        <p:spPr>
          <a:xfrm>
            <a:off x="838200" y="6356350"/>
            <a:ext cx="2743200" cy="365125"/>
          </a:xfrm>
          <a:prstGeom prst="rect">
            <a:avLst/>
          </a:prstGeom>
        </p:spPr>
        <p:txBody>
          <a:bodyPr/>
          <a:lstStyle/>
          <a:p>
            <a:fld id="{5C013549-0D37-432B-BBDA-82FEA80AFA5A}" type="datetimeFigureOut">
              <a:rPr lang="en-US" smtClean="0"/>
              <a:t>8/20/2024</a:t>
            </a:fld>
            <a:endParaRPr lang="en-US"/>
          </a:p>
        </p:txBody>
      </p:sp>
      <p:sp>
        <p:nvSpPr>
          <p:cNvPr id="8" name="Footer Placeholder 7">
            <a:extLst>
              <a:ext uri="{FF2B5EF4-FFF2-40B4-BE49-F238E27FC236}">
                <a16:creationId xmlns:a16="http://schemas.microsoft.com/office/drawing/2014/main" id="{93C0DD07-E1DC-4E2A-AA13-084C923AA7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A8535AC-6A4F-4878-B3A9-2739EFCAA62F}"/>
              </a:ext>
            </a:extLst>
          </p:cNvPr>
          <p:cNvSpPr>
            <a:spLocks noGrp="1"/>
          </p:cNvSpPr>
          <p:nvPr>
            <p:ph type="sldNum" sz="quarter" idx="12"/>
          </p:nvPr>
        </p:nvSpPr>
        <p:spPr>
          <a:xfrm>
            <a:off x="8610600" y="6356350"/>
            <a:ext cx="2743200" cy="365125"/>
          </a:xfrm>
          <a:prstGeom prst="rect">
            <a:avLst/>
          </a:prstGeom>
        </p:spPr>
        <p:txBody>
          <a:bodyPr/>
          <a:lstStyle/>
          <a:p>
            <a:fld id="{2A6A916F-50ED-4486-899D-2F22482F1A6C}" type="slidenum">
              <a:rPr lang="en-US" smtClean="0"/>
              <a:t>‹#›</a:t>
            </a:fld>
            <a:endParaRPr lang="en-US"/>
          </a:p>
        </p:txBody>
      </p:sp>
      <p:sp>
        <p:nvSpPr>
          <p:cNvPr id="11" name="Google Shape;25;p4">
            <a:extLst>
              <a:ext uri="{FF2B5EF4-FFF2-40B4-BE49-F238E27FC236}">
                <a16:creationId xmlns:a16="http://schemas.microsoft.com/office/drawing/2014/main" id="{D66AE419-C780-4032-9B04-36F5C6EB0363}"/>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3" name="Google Shape;26;p4">
            <a:extLst>
              <a:ext uri="{FF2B5EF4-FFF2-40B4-BE49-F238E27FC236}">
                <a16:creationId xmlns:a16="http://schemas.microsoft.com/office/drawing/2014/main" id="{E904B129-5D39-4A6C-8CD3-77CA8E98440C}"/>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19" name="Content Placeholder 2">
            <a:extLst>
              <a:ext uri="{FF2B5EF4-FFF2-40B4-BE49-F238E27FC236}">
                <a16:creationId xmlns:a16="http://schemas.microsoft.com/office/drawing/2014/main" id="{8AD3A117-102E-42E1-855F-B6BE9011A773}"/>
              </a:ext>
            </a:extLst>
          </p:cNvPr>
          <p:cNvSpPr>
            <a:spLocks noGrp="1"/>
          </p:cNvSpPr>
          <p:nvPr>
            <p:ph sz="half" idx="13"/>
          </p:nvPr>
        </p:nvSpPr>
        <p:spPr>
          <a:xfrm>
            <a:off x="381000" y="2304400"/>
            <a:ext cx="5577838" cy="39275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9813865C-7182-4FAA-B9C0-A4987D24EFEB}"/>
              </a:ext>
            </a:extLst>
          </p:cNvPr>
          <p:cNvSpPr>
            <a:spLocks noGrp="1"/>
          </p:cNvSpPr>
          <p:nvPr>
            <p:ph sz="half" idx="2"/>
          </p:nvPr>
        </p:nvSpPr>
        <p:spPr>
          <a:xfrm>
            <a:off x="6233160" y="2304398"/>
            <a:ext cx="5577840" cy="39275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6B7FCE02-56FA-4197-A635-3756F5F1A699}"/>
              </a:ext>
            </a:extLst>
          </p:cNvPr>
          <p:cNvSpPr>
            <a:spLocks noGrp="1"/>
          </p:cNvSpPr>
          <p:nvPr>
            <p:ph type="title"/>
          </p:nvPr>
        </p:nvSpPr>
        <p:spPr>
          <a:xfrm>
            <a:off x="381000" y="365123"/>
            <a:ext cx="11430000" cy="914400"/>
          </a:xfrm>
          <a:prstGeom prst="rect">
            <a:avLst/>
          </a:prstGeom>
        </p:spPr>
        <p:txBody>
          <a:bodyPr anchor="b"/>
          <a:lstStyle>
            <a:lvl1pPr>
              <a:defRPr b="1"/>
            </a:lvl1pPr>
          </a:lstStyle>
          <a:p>
            <a:r>
              <a:rPr lang="en-US"/>
              <a:t>Click to edit Master title style</a:t>
            </a:r>
          </a:p>
        </p:txBody>
      </p:sp>
      <p:cxnSp>
        <p:nvCxnSpPr>
          <p:cNvPr id="15" name="Straight Connector 14">
            <a:extLst>
              <a:ext uri="{FF2B5EF4-FFF2-40B4-BE49-F238E27FC236}">
                <a16:creationId xmlns:a16="http://schemas.microsoft.com/office/drawing/2014/main" id="{923B1C15-1484-4573-9C03-CCB00A0145D0}"/>
              </a:ext>
            </a:extLst>
          </p:cNvPr>
          <p:cNvCxnSpPr>
            <a:cxnSpLocks/>
          </p:cNvCxnSpPr>
          <p:nvPr userDrawn="1"/>
        </p:nvCxnSpPr>
        <p:spPr>
          <a:xfrm>
            <a:off x="614149" y="1356260"/>
            <a:ext cx="2286000" cy="0"/>
          </a:xfrm>
          <a:prstGeom prst="line">
            <a:avLst/>
          </a:prstGeom>
        </p:spPr>
        <p:style>
          <a:lnRef idx="1">
            <a:schemeClr val="accent5"/>
          </a:lnRef>
          <a:fillRef idx="0">
            <a:schemeClr val="accent5"/>
          </a:fillRef>
          <a:effectRef idx="0">
            <a:schemeClr val="accent5"/>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08A7A5CA-EF0B-4D37-8297-D46C9BB005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4074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F7C3A7-FCD9-4D1E-9C64-3AD2BE168CF6}"/>
              </a:ext>
            </a:extLst>
          </p:cNvPr>
          <p:cNvSpPr>
            <a:spLocks noGrp="1"/>
          </p:cNvSpPr>
          <p:nvPr>
            <p:ph type="dt" sz="half" idx="10"/>
          </p:nvPr>
        </p:nvSpPr>
        <p:spPr>
          <a:xfrm>
            <a:off x="838200" y="6356350"/>
            <a:ext cx="2743200" cy="365125"/>
          </a:xfrm>
          <a:prstGeom prst="rect">
            <a:avLst/>
          </a:prstGeom>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69E744BA-FCAA-4E33-859A-CD34C4A38E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C876B81-12B2-4C52-B628-DAC6A3CC3D7F}"/>
              </a:ext>
            </a:extLst>
          </p:cNvPr>
          <p:cNvSpPr>
            <a:spLocks noGrp="1"/>
          </p:cNvSpPr>
          <p:nvPr>
            <p:ph type="sldNum" sz="quarter" idx="12"/>
          </p:nvPr>
        </p:nvSpPr>
        <p:spPr>
          <a:xfrm>
            <a:off x="8610600" y="6356350"/>
            <a:ext cx="2743200" cy="365125"/>
          </a:xfrm>
          <a:prstGeom prst="rect">
            <a:avLst/>
          </a:prstGeom>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CFD33994-5773-4C4A-9B05-10D64A646E2B}"/>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 name="Google Shape;26;p4">
            <a:extLst>
              <a:ext uri="{FF2B5EF4-FFF2-40B4-BE49-F238E27FC236}">
                <a16:creationId xmlns:a16="http://schemas.microsoft.com/office/drawing/2014/main" id="{89E4D14E-8DE2-40E7-B1C7-321AF0FB24BA}"/>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10" name="Title 1">
            <a:extLst>
              <a:ext uri="{FF2B5EF4-FFF2-40B4-BE49-F238E27FC236}">
                <a16:creationId xmlns:a16="http://schemas.microsoft.com/office/drawing/2014/main" id="{C98E0148-210B-48F6-B63B-5CD70E6F58FF}"/>
              </a:ext>
            </a:extLst>
          </p:cNvPr>
          <p:cNvSpPr>
            <a:spLocks noGrp="1"/>
          </p:cNvSpPr>
          <p:nvPr>
            <p:ph type="title"/>
          </p:nvPr>
        </p:nvSpPr>
        <p:spPr>
          <a:xfrm>
            <a:off x="381000" y="365123"/>
            <a:ext cx="11430000" cy="914400"/>
          </a:xfrm>
          <a:prstGeom prst="rect">
            <a:avLst/>
          </a:prstGeom>
        </p:spPr>
        <p:txBody>
          <a:bodyPr anchor="b"/>
          <a:lstStyle>
            <a:lvl1pPr>
              <a:defRPr b="1"/>
            </a:lvl1pPr>
          </a:lstStyle>
          <a:p>
            <a:r>
              <a:rPr lang="en-US"/>
              <a:t>Click to edit Master title style</a:t>
            </a:r>
          </a:p>
        </p:txBody>
      </p:sp>
      <p:cxnSp>
        <p:nvCxnSpPr>
          <p:cNvPr id="12" name="Straight Connector 11">
            <a:extLst>
              <a:ext uri="{FF2B5EF4-FFF2-40B4-BE49-F238E27FC236}">
                <a16:creationId xmlns:a16="http://schemas.microsoft.com/office/drawing/2014/main" id="{4CC49912-7699-4153-B745-ACEF30C10772}"/>
              </a:ext>
            </a:extLst>
          </p:cNvPr>
          <p:cNvCxnSpPr>
            <a:cxnSpLocks/>
          </p:cNvCxnSpPr>
          <p:nvPr userDrawn="1"/>
        </p:nvCxnSpPr>
        <p:spPr>
          <a:xfrm>
            <a:off x="614149" y="1356260"/>
            <a:ext cx="2286000" cy="0"/>
          </a:xfrm>
          <a:prstGeom prst="line">
            <a:avLst/>
          </a:prstGeom>
        </p:spPr>
        <p:style>
          <a:lnRef idx="1">
            <a:schemeClr val="accent5"/>
          </a:lnRef>
          <a:fillRef idx="0">
            <a:schemeClr val="accent5"/>
          </a:fillRef>
          <a:effectRef idx="0">
            <a:schemeClr val="accent5"/>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D4E1178E-C1C9-4FC8-B1CE-007719BE78E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96956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6EBD-179D-4634-B2AE-8700C255EDDF}"/>
              </a:ext>
            </a:extLst>
          </p:cNvPr>
          <p:cNvSpPr>
            <a:spLocks noGrp="1"/>
          </p:cNvSpPr>
          <p:nvPr>
            <p:ph type="title"/>
          </p:nvPr>
        </p:nvSpPr>
        <p:spPr>
          <a:xfrm>
            <a:off x="381000" y="365123"/>
            <a:ext cx="4572000" cy="1692277"/>
          </a:xfrm>
          <a:prstGeom prst="rect">
            <a:avLst/>
          </a:prstGeom>
        </p:spPr>
        <p:txBody>
          <a:bodyPr anchor="b">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4F1F8E84-F8FE-4843-A5EA-BEDC8495FF92}"/>
              </a:ext>
            </a:extLst>
          </p:cNvPr>
          <p:cNvSpPr>
            <a:spLocks noGrp="1"/>
          </p:cNvSpPr>
          <p:nvPr>
            <p:ph idx="1"/>
          </p:nvPr>
        </p:nvSpPr>
        <p:spPr>
          <a:xfrm>
            <a:off x="5183188" y="1062182"/>
            <a:ext cx="6627812" cy="47988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3742D-429F-4B03-902F-F6E2D4C3DFAA}"/>
              </a:ext>
            </a:extLst>
          </p:cNvPr>
          <p:cNvSpPr>
            <a:spLocks noGrp="1"/>
          </p:cNvSpPr>
          <p:nvPr>
            <p:ph type="body" sz="half" idx="2"/>
          </p:nvPr>
        </p:nvSpPr>
        <p:spPr>
          <a:xfrm>
            <a:off x="381000" y="2338251"/>
            <a:ext cx="4572000" cy="3530737"/>
          </a:xfrm>
          <a:prstGeom prst="rect">
            <a:avLst/>
          </a:prstGeom>
        </p:spPr>
        <p:txBody>
          <a:bodyPr>
            <a:normAutofit/>
          </a:bodyPr>
          <a:lstStyle>
            <a:lvl1pPr marL="0" indent="0">
              <a:lnSpc>
                <a:spcPct val="100000"/>
              </a:lnSpc>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27B95-A5FF-4A64-A12E-A5C4F3B0C0C4}"/>
              </a:ext>
            </a:extLst>
          </p:cNvPr>
          <p:cNvSpPr>
            <a:spLocks noGrp="1"/>
          </p:cNvSpPr>
          <p:nvPr>
            <p:ph type="dt" sz="half" idx="10"/>
          </p:nvPr>
        </p:nvSpPr>
        <p:spPr>
          <a:xfrm>
            <a:off x="838200" y="6356350"/>
            <a:ext cx="2743200" cy="365125"/>
          </a:xfrm>
          <a:prstGeom prst="rect">
            <a:avLst/>
          </a:prstGeom>
        </p:spPr>
        <p:txBody>
          <a:bodyPr/>
          <a:lstStyle/>
          <a:p>
            <a:fld id="{5C013549-0D37-432B-BBDA-82FEA80AFA5A}" type="datetimeFigureOut">
              <a:rPr lang="en-US" smtClean="0"/>
              <a:t>8/20/2024</a:t>
            </a:fld>
            <a:endParaRPr lang="en-US"/>
          </a:p>
        </p:txBody>
      </p:sp>
      <p:sp>
        <p:nvSpPr>
          <p:cNvPr id="6" name="Footer Placeholder 5">
            <a:extLst>
              <a:ext uri="{FF2B5EF4-FFF2-40B4-BE49-F238E27FC236}">
                <a16:creationId xmlns:a16="http://schemas.microsoft.com/office/drawing/2014/main" id="{3287EB25-D91C-4A20-B23F-FB1F02CA7F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7D657A-734B-4DF8-8B92-51597C578723}"/>
              </a:ext>
            </a:extLst>
          </p:cNvPr>
          <p:cNvSpPr>
            <a:spLocks noGrp="1"/>
          </p:cNvSpPr>
          <p:nvPr>
            <p:ph type="sldNum" sz="quarter" idx="12"/>
          </p:nvPr>
        </p:nvSpPr>
        <p:spPr>
          <a:xfrm>
            <a:off x="8610600" y="6356350"/>
            <a:ext cx="2743200" cy="365125"/>
          </a:xfrm>
          <a:prstGeom prst="rect">
            <a:avLst/>
          </a:prstGeom>
        </p:spPr>
        <p:txBody>
          <a:bodyPr/>
          <a:lstStyle/>
          <a:p>
            <a:fld id="{2A6A916F-50ED-4486-899D-2F22482F1A6C}" type="slidenum">
              <a:rPr lang="en-US" smtClean="0"/>
              <a:t>‹#›</a:t>
            </a:fld>
            <a:endParaRPr lang="en-US"/>
          </a:p>
        </p:txBody>
      </p:sp>
      <p:sp>
        <p:nvSpPr>
          <p:cNvPr id="11" name="Google Shape;25;p4">
            <a:extLst>
              <a:ext uri="{FF2B5EF4-FFF2-40B4-BE49-F238E27FC236}">
                <a16:creationId xmlns:a16="http://schemas.microsoft.com/office/drawing/2014/main" id="{0BA013E3-22D0-4D24-8BFD-C85AF3D07B02}"/>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3" name="Google Shape;26;p4">
            <a:extLst>
              <a:ext uri="{FF2B5EF4-FFF2-40B4-BE49-F238E27FC236}">
                <a16:creationId xmlns:a16="http://schemas.microsoft.com/office/drawing/2014/main" id="{C7100DFC-727B-48F2-AC5B-35DFA5B8F186}"/>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cxnSp>
        <p:nvCxnSpPr>
          <p:cNvPr id="16" name="Straight Connector 15">
            <a:extLst>
              <a:ext uri="{FF2B5EF4-FFF2-40B4-BE49-F238E27FC236}">
                <a16:creationId xmlns:a16="http://schemas.microsoft.com/office/drawing/2014/main" id="{646E4F82-DE88-4C12-B4A2-E98197E959F5}"/>
              </a:ext>
            </a:extLst>
          </p:cNvPr>
          <p:cNvCxnSpPr>
            <a:cxnSpLocks/>
          </p:cNvCxnSpPr>
          <p:nvPr userDrawn="1"/>
        </p:nvCxnSpPr>
        <p:spPr>
          <a:xfrm>
            <a:off x="614149" y="2134186"/>
            <a:ext cx="2286000" cy="0"/>
          </a:xfrm>
          <a:prstGeom prst="line">
            <a:avLst/>
          </a:prstGeom>
        </p:spPr>
        <p:style>
          <a:lnRef idx="1">
            <a:schemeClr val="accent5"/>
          </a:lnRef>
          <a:fillRef idx="0">
            <a:schemeClr val="accent5"/>
          </a:fillRef>
          <a:effectRef idx="0">
            <a:schemeClr val="accent5"/>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DAF95CA9-44B2-41DD-B046-0BF5F449A0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600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111001-FBD6-4E04-876F-7E01D23F0546}"/>
              </a:ext>
            </a:extLst>
          </p:cNvPr>
          <p:cNvSpPr>
            <a:spLocks noGrp="1"/>
          </p:cNvSpPr>
          <p:nvPr>
            <p:ph type="pic" idx="1"/>
          </p:nvPr>
        </p:nvSpPr>
        <p:spPr>
          <a:xfrm>
            <a:off x="5183188" y="1062182"/>
            <a:ext cx="6627812" cy="479886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Text Placeholder 3">
            <a:extLst>
              <a:ext uri="{FF2B5EF4-FFF2-40B4-BE49-F238E27FC236}">
                <a16:creationId xmlns:a16="http://schemas.microsoft.com/office/drawing/2014/main" id="{407EABAB-F978-4CD9-88E5-27806F928E18}"/>
              </a:ext>
            </a:extLst>
          </p:cNvPr>
          <p:cNvSpPr>
            <a:spLocks noGrp="1"/>
          </p:cNvSpPr>
          <p:nvPr>
            <p:ph type="body" sz="half" idx="14"/>
          </p:nvPr>
        </p:nvSpPr>
        <p:spPr>
          <a:xfrm>
            <a:off x="381000" y="2338251"/>
            <a:ext cx="4573385" cy="3530737"/>
          </a:xfrm>
          <a:prstGeom prst="rect">
            <a:avLst/>
          </a:prstGeom>
        </p:spPr>
        <p:txBody>
          <a:bodyPr>
            <a:normAutofit/>
          </a:bodyPr>
          <a:lstStyle>
            <a:lvl1pPr marL="0" indent="0">
              <a:lnSpc>
                <a:spcPct val="100000"/>
              </a:lnSpc>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6E2E8-9BC3-4934-AFBC-DAA0EAA8E163}"/>
              </a:ext>
            </a:extLst>
          </p:cNvPr>
          <p:cNvSpPr>
            <a:spLocks noGrp="1"/>
          </p:cNvSpPr>
          <p:nvPr>
            <p:ph type="dt" sz="half" idx="10"/>
          </p:nvPr>
        </p:nvSpPr>
        <p:spPr>
          <a:xfrm>
            <a:off x="838200" y="6356350"/>
            <a:ext cx="2743200" cy="365125"/>
          </a:xfrm>
          <a:prstGeom prst="rect">
            <a:avLst/>
          </a:prstGeom>
        </p:spPr>
        <p:txBody>
          <a:bodyPr/>
          <a:lstStyle/>
          <a:p>
            <a:fld id="{5C013549-0D37-432B-BBDA-82FEA80AFA5A}" type="datetimeFigureOut">
              <a:rPr lang="en-US" smtClean="0"/>
              <a:t>8/20/2024</a:t>
            </a:fld>
            <a:endParaRPr lang="en-US"/>
          </a:p>
        </p:txBody>
      </p:sp>
      <p:sp>
        <p:nvSpPr>
          <p:cNvPr id="6" name="Footer Placeholder 5">
            <a:extLst>
              <a:ext uri="{FF2B5EF4-FFF2-40B4-BE49-F238E27FC236}">
                <a16:creationId xmlns:a16="http://schemas.microsoft.com/office/drawing/2014/main" id="{3C0BE562-CCDB-4ABD-90D1-EE1F911A4F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6F198C-C3BA-4A5F-8302-8785FCFF0889}"/>
              </a:ext>
            </a:extLst>
          </p:cNvPr>
          <p:cNvSpPr>
            <a:spLocks noGrp="1"/>
          </p:cNvSpPr>
          <p:nvPr>
            <p:ph type="sldNum" sz="quarter" idx="12"/>
          </p:nvPr>
        </p:nvSpPr>
        <p:spPr>
          <a:xfrm>
            <a:off x="8610600" y="6356350"/>
            <a:ext cx="2743200" cy="365125"/>
          </a:xfrm>
          <a:prstGeom prst="rect">
            <a:avLst/>
          </a:prstGeom>
        </p:spPr>
        <p:txBody>
          <a:bodyPr/>
          <a:lstStyle/>
          <a:p>
            <a:fld id="{2A6A916F-50ED-4486-899D-2F22482F1A6C}" type="slidenum">
              <a:rPr lang="en-US" smtClean="0"/>
              <a:t>‹#›</a:t>
            </a:fld>
            <a:endParaRPr lang="en-US"/>
          </a:p>
        </p:txBody>
      </p:sp>
      <p:sp>
        <p:nvSpPr>
          <p:cNvPr id="12" name="Google Shape;25;p4">
            <a:extLst>
              <a:ext uri="{FF2B5EF4-FFF2-40B4-BE49-F238E27FC236}">
                <a16:creationId xmlns:a16="http://schemas.microsoft.com/office/drawing/2014/main" id="{C92CEB74-7E34-4BE5-81DA-3B8C41DEAD9A}"/>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4" name="Google Shape;26;p4">
            <a:extLst>
              <a:ext uri="{FF2B5EF4-FFF2-40B4-BE49-F238E27FC236}">
                <a16:creationId xmlns:a16="http://schemas.microsoft.com/office/drawing/2014/main" id="{82364BF9-69A6-4719-90C8-E1CE3E35D5EF}"/>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24" name="Title 1">
            <a:extLst>
              <a:ext uri="{FF2B5EF4-FFF2-40B4-BE49-F238E27FC236}">
                <a16:creationId xmlns:a16="http://schemas.microsoft.com/office/drawing/2014/main" id="{28D2999F-5854-4C49-AF82-4D494AD5C996}"/>
              </a:ext>
            </a:extLst>
          </p:cNvPr>
          <p:cNvSpPr>
            <a:spLocks noGrp="1"/>
          </p:cNvSpPr>
          <p:nvPr>
            <p:ph type="title"/>
          </p:nvPr>
        </p:nvSpPr>
        <p:spPr>
          <a:xfrm>
            <a:off x="381000" y="365123"/>
            <a:ext cx="4573385" cy="1692277"/>
          </a:xfrm>
          <a:prstGeom prst="rect">
            <a:avLst/>
          </a:prstGeom>
        </p:spPr>
        <p:txBody>
          <a:bodyPr anchor="b">
            <a:noAutofit/>
          </a:bodyPr>
          <a:lstStyle>
            <a:lvl1pPr>
              <a:defRPr sz="4400"/>
            </a:lvl1pPr>
          </a:lstStyle>
          <a:p>
            <a:r>
              <a:rPr lang="en-US"/>
              <a:t>Click to edit Master title style</a:t>
            </a:r>
          </a:p>
        </p:txBody>
      </p:sp>
      <p:cxnSp>
        <p:nvCxnSpPr>
          <p:cNvPr id="13" name="Straight Connector 12">
            <a:extLst>
              <a:ext uri="{FF2B5EF4-FFF2-40B4-BE49-F238E27FC236}">
                <a16:creationId xmlns:a16="http://schemas.microsoft.com/office/drawing/2014/main" id="{E6E70D74-6D40-464E-9AD8-9382631065AF}"/>
              </a:ext>
            </a:extLst>
          </p:cNvPr>
          <p:cNvCxnSpPr>
            <a:cxnSpLocks/>
          </p:cNvCxnSpPr>
          <p:nvPr userDrawn="1"/>
        </p:nvCxnSpPr>
        <p:spPr>
          <a:xfrm>
            <a:off x="614149" y="2134186"/>
            <a:ext cx="2286000" cy="0"/>
          </a:xfrm>
          <a:prstGeom prst="line">
            <a:avLst/>
          </a:prstGeom>
        </p:spPr>
        <p:style>
          <a:lnRef idx="1">
            <a:schemeClr val="accent5"/>
          </a:lnRef>
          <a:fillRef idx="0">
            <a:schemeClr val="accent5"/>
          </a:fillRef>
          <a:effectRef idx="0">
            <a:schemeClr val="accent5"/>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0BC25048-76F2-408D-81C3-B595129DF0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376876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6EBD-179D-4634-B2AE-8700C255EDDF}"/>
              </a:ext>
            </a:extLst>
          </p:cNvPr>
          <p:cNvSpPr>
            <a:spLocks noGrp="1"/>
          </p:cNvSpPr>
          <p:nvPr>
            <p:ph type="title"/>
          </p:nvPr>
        </p:nvSpPr>
        <p:spPr>
          <a:xfrm>
            <a:off x="7239000" y="365123"/>
            <a:ext cx="4572000" cy="1692277"/>
          </a:xfrm>
          <a:prstGeom prst="rect">
            <a:avLst/>
          </a:prstGeom>
        </p:spPr>
        <p:txBody>
          <a:bodyPr anchor="b">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4F1F8E84-F8FE-4843-A5EA-BEDC8495FF92}"/>
              </a:ext>
            </a:extLst>
          </p:cNvPr>
          <p:cNvSpPr>
            <a:spLocks noGrp="1"/>
          </p:cNvSpPr>
          <p:nvPr>
            <p:ph idx="1"/>
          </p:nvPr>
        </p:nvSpPr>
        <p:spPr>
          <a:xfrm>
            <a:off x="381000" y="1062182"/>
            <a:ext cx="6627812" cy="47988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3742D-429F-4B03-902F-F6E2D4C3DFAA}"/>
              </a:ext>
            </a:extLst>
          </p:cNvPr>
          <p:cNvSpPr>
            <a:spLocks noGrp="1"/>
          </p:cNvSpPr>
          <p:nvPr>
            <p:ph type="body" sz="half" idx="2"/>
          </p:nvPr>
        </p:nvSpPr>
        <p:spPr>
          <a:xfrm>
            <a:off x="7239000" y="2338251"/>
            <a:ext cx="4572000" cy="3530737"/>
          </a:xfrm>
          <a:prstGeom prst="rect">
            <a:avLst/>
          </a:prstGeom>
        </p:spPr>
        <p:txBody>
          <a:bodyPr>
            <a:normAutofit/>
          </a:bodyPr>
          <a:lstStyle>
            <a:lvl1pPr marL="0" indent="0">
              <a:lnSpc>
                <a:spcPct val="100000"/>
              </a:lnSpc>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27B95-A5FF-4A64-A12E-A5C4F3B0C0C4}"/>
              </a:ext>
            </a:extLst>
          </p:cNvPr>
          <p:cNvSpPr>
            <a:spLocks noGrp="1"/>
          </p:cNvSpPr>
          <p:nvPr>
            <p:ph type="dt" sz="half" idx="10"/>
          </p:nvPr>
        </p:nvSpPr>
        <p:spPr>
          <a:xfrm>
            <a:off x="838200" y="6356350"/>
            <a:ext cx="2743200" cy="365125"/>
          </a:xfrm>
          <a:prstGeom prst="rect">
            <a:avLst/>
          </a:prstGeom>
        </p:spPr>
        <p:txBody>
          <a:bodyPr/>
          <a:lstStyle/>
          <a:p>
            <a:fld id="{5C013549-0D37-432B-BBDA-82FEA80AFA5A}" type="datetimeFigureOut">
              <a:rPr lang="en-US" smtClean="0"/>
              <a:t>8/20/2024</a:t>
            </a:fld>
            <a:endParaRPr lang="en-US"/>
          </a:p>
        </p:txBody>
      </p:sp>
      <p:sp>
        <p:nvSpPr>
          <p:cNvPr id="6" name="Footer Placeholder 5">
            <a:extLst>
              <a:ext uri="{FF2B5EF4-FFF2-40B4-BE49-F238E27FC236}">
                <a16:creationId xmlns:a16="http://schemas.microsoft.com/office/drawing/2014/main" id="{3287EB25-D91C-4A20-B23F-FB1F02CA7F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7D657A-734B-4DF8-8B92-51597C578723}"/>
              </a:ext>
            </a:extLst>
          </p:cNvPr>
          <p:cNvSpPr>
            <a:spLocks noGrp="1"/>
          </p:cNvSpPr>
          <p:nvPr>
            <p:ph type="sldNum" sz="quarter" idx="12"/>
          </p:nvPr>
        </p:nvSpPr>
        <p:spPr>
          <a:xfrm>
            <a:off x="8610600" y="6356350"/>
            <a:ext cx="2743200" cy="365125"/>
          </a:xfrm>
          <a:prstGeom prst="rect">
            <a:avLst/>
          </a:prstGeom>
        </p:spPr>
        <p:txBody>
          <a:bodyPr/>
          <a:lstStyle/>
          <a:p>
            <a:fld id="{2A6A916F-50ED-4486-899D-2F22482F1A6C}" type="slidenum">
              <a:rPr lang="en-US" smtClean="0"/>
              <a:t>‹#›</a:t>
            </a:fld>
            <a:endParaRPr lang="en-US"/>
          </a:p>
        </p:txBody>
      </p:sp>
      <p:sp>
        <p:nvSpPr>
          <p:cNvPr id="11" name="Google Shape;25;p4">
            <a:extLst>
              <a:ext uri="{FF2B5EF4-FFF2-40B4-BE49-F238E27FC236}">
                <a16:creationId xmlns:a16="http://schemas.microsoft.com/office/drawing/2014/main" id="{0BA013E3-22D0-4D24-8BFD-C85AF3D07B02}"/>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3" name="Google Shape;26;p4">
            <a:extLst>
              <a:ext uri="{FF2B5EF4-FFF2-40B4-BE49-F238E27FC236}">
                <a16:creationId xmlns:a16="http://schemas.microsoft.com/office/drawing/2014/main" id="{C7100DFC-727B-48F2-AC5B-35DFA5B8F186}"/>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cxnSp>
        <p:nvCxnSpPr>
          <p:cNvPr id="16" name="Straight Connector 15">
            <a:extLst>
              <a:ext uri="{FF2B5EF4-FFF2-40B4-BE49-F238E27FC236}">
                <a16:creationId xmlns:a16="http://schemas.microsoft.com/office/drawing/2014/main" id="{646E4F82-DE88-4C12-B4A2-E98197E959F5}"/>
              </a:ext>
            </a:extLst>
          </p:cNvPr>
          <p:cNvCxnSpPr>
            <a:cxnSpLocks/>
          </p:cNvCxnSpPr>
          <p:nvPr userDrawn="1"/>
        </p:nvCxnSpPr>
        <p:spPr>
          <a:xfrm>
            <a:off x="7472149" y="2134186"/>
            <a:ext cx="2286000" cy="0"/>
          </a:xfrm>
          <a:prstGeom prst="line">
            <a:avLst/>
          </a:prstGeom>
        </p:spPr>
        <p:style>
          <a:lnRef idx="1">
            <a:schemeClr val="accent5"/>
          </a:lnRef>
          <a:fillRef idx="0">
            <a:schemeClr val="accent5"/>
          </a:fillRef>
          <a:effectRef idx="0">
            <a:schemeClr val="accent5"/>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73226655-6B93-4BD7-A550-13FF3E4E06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217691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7D3A-6BAC-4EE6-BB5E-F78C0DE647D1}"/>
              </a:ext>
            </a:extLst>
          </p:cNvPr>
          <p:cNvSpPr>
            <a:spLocks noGrp="1"/>
          </p:cNvSpPr>
          <p:nvPr>
            <p:ph type="title"/>
          </p:nvPr>
        </p:nvSpPr>
        <p:spPr>
          <a:xfrm>
            <a:off x="381000" y="1356260"/>
            <a:ext cx="11430000" cy="2735521"/>
          </a:xfrm>
        </p:spPr>
        <p:txBody>
          <a:bodyPr>
            <a:noAutofit/>
          </a:bodyPr>
          <a:lstStyle>
            <a:lvl1pPr algn="ctr">
              <a:defRPr sz="9600"/>
            </a:lvl1pPr>
          </a:lstStyle>
          <a:p>
            <a:r>
              <a:rPr lang="en-US"/>
              <a:t>Click to edit Master title style</a:t>
            </a:r>
          </a:p>
        </p:txBody>
      </p:sp>
      <p:sp>
        <p:nvSpPr>
          <p:cNvPr id="3" name="Date Placeholder 2">
            <a:extLst>
              <a:ext uri="{FF2B5EF4-FFF2-40B4-BE49-F238E27FC236}">
                <a16:creationId xmlns:a16="http://schemas.microsoft.com/office/drawing/2014/main" id="{CFDB1E52-E741-447F-8A77-6823DD11F58A}"/>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54502BA6-B15B-467C-ABAD-C371690E50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B7A45-42BD-46E3-B8FB-F9AFE5BDB4B6}"/>
              </a:ext>
            </a:extLst>
          </p:cNvPr>
          <p:cNvSpPr>
            <a:spLocks noGrp="1"/>
          </p:cNvSpPr>
          <p:nvPr>
            <p:ph type="sldNum" sz="quarter" idx="12"/>
          </p:nvPr>
        </p:nvSpPr>
        <p:spPr/>
        <p:txBody>
          <a:bodyPr/>
          <a:lstStyle/>
          <a:p>
            <a:fld id="{2A6A916F-50ED-4486-899D-2F22482F1A6C}" type="slidenum">
              <a:rPr lang="en-US" smtClean="0"/>
              <a:t>‹#›</a:t>
            </a:fld>
            <a:endParaRPr lang="en-US"/>
          </a:p>
        </p:txBody>
      </p:sp>
      <p:sp>
        <p:nvSpPr>
          <p:cNvPr id="7" name="Google Shape;25;p4">
            <a:extLst>
              <a:ext uri="{FF2B5EF4-FFF2-40B4-BE49-F238E27FC236}">
                <a16:creationId xmlns:a16="http://schemas.microsoft.com/office/drawing/2014/main" id="{ECBBBD2D-7A88-4C87-A3E7-09B81F52F725}"/>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9" name="Google Shape;26;p4">
            <a:extLst>
              <a:ext uri="{FF2B5EF4-FFF2-40B4-BE49-F238E27FC236}">
                <a16:creationId xmlns:a16="http://schemas.microsoft.com/office/drawing/2014/main" id="{DE611D61-2EC2-4BC1-9343-9A7F72056B30}"/>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10" name="Subtitle 2">
            <a:extLst>
              <a:ext uri="{FF2B5EF4-FFF2-40B4-BE49-F238E27FC236}">
                <a16:creationId xmlns:a16="http://schemas.microsoft.com/office/drawing/2014/main" id="{79A15F8B-A26C-4C52-8E35-A9D949ABE2F3}"/>
              </a:ext>
            </a:extLst>
          </p:cNvPr>
          <p:cNvSpPr>
            <a:spLocks noGrp="1"/>
          </p:cNvSpPr>
          <p:nvPr>
            <p:ph type="subTitle" idx="1"/>
          </p:nvPr>
        </p:nvSpPr>
        <p:spPr>
          <a:xfrm>
            <a:off x="381000" y="4372495"/>
            <a:ext cx="11430000" cy="1565201"/>
          </a:xfrm>
          <a:prstGeom prst="rect">
            <a:avLst/>
          </a:prstGeom>
        </p:spPr>
        <p:txBody>
          <a:bodyPr anchor="ctr"/>
          <a:lstStyle>
            <a:lvl1pPr marL="0" indent="0" algn="ctr">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Parallelogram 11">
            <a:extLst>
              <a:ext uri="{FF2B5EF4-FFF2-40B4-BE49-F238E27FC236}">
                <a16:creationId xmlns:a16="http://schemas.microsoft.com/office/drawing/2014/main" id="{84D38FC2-0968-4CC5-BBCF-2015FDC81E78}"/>
              </a:ext>
            </a:extLst>
          </p:cNvPr>
          <p:cNvSpPr/>
          <p:nvPr userDrawn="1"/>
        </p:nvSpPr>
        <p:spPr>
          <a:xfrm flipV="1">
            <a:off x="3810000" y="4209668"/>
            <a:ext cx="4572000"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A close up of a sign&#10;&#10;Description automatically generated">
            <a:extLst>
              <a:ext uri="{FF2B5EF4-FFF2-40B4-BE49-F238E27FC236}">
                <a16:creationId xmlns:a16="http://schemas.microsoft.com/office/drawing/2014/main" id="{89422532-7A1B-45E6-BEB6-CB90E78DDB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415780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F200FF-50A7-42C9-8415-81292F90BD59}"/>
              </a:ext>
            </a:extLst>
          </p:cNvPr>
          <p:cNvSpPr/>
          <p:nvPr userDrawn="1"/>
        </p:nvSpPr>
        <p:spPr>
          <a:xfrm>
            <a:off x="6095999" y="-13100"/>
            <a:ext cx="6096001" cy="687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C16A3FF1-7647-4710-8629-0DF191C0E1AA}"/>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3C4B9389-C549-4EAA-AEC4-456A68C22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D5947-BC67-4ADC-A4A5-971AA2248B8E}"/>
              </a:ext>
            </a:extLst>
          </p:cNvPr>
          <p:cNvSpPr>
            <a:spLocks noGrp="1"/>
          </p:cNvSpPr>
          <p:nvPr>
            <p:ph type="sldNum" sz="quarter" idx="12"/>
          </p:nvPr>
        </p:nvSpPr>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E8233C6C-0278-4E09-87A1-38322A05DF4C}"/>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 name="Google Shape;26;p4">
            <a:extLst>
              <a:ext uri="{FF2B5EF4-FFF2-40B4-BE49-F238E27FC236}">
                <a16:creationId xmlns:a16="http://schemas.microsoft.com/office/drawing/2014/main" id="{6D3BD724-09AA-467F-9E16-7B7CC29A07C4}"/>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13" name="Title 1">
            <a:extLst>
              <a:ext uri="{FF2B5EF4-FFF2-40B4-BE49-F238E27FC236}">
                <a16:creationId xmlns:a16="http://schemas.microsoft.com/office/drawing/2014/main" id="{4102BAF3-1F3C-400A-9DE7-E74CD00328F2}"/>
              </a:ext>
            </a:extLst>
          </p:cNvPr>
          <p:cNvSpPr>
            <a:spLocks noGrp="1"/>
          </p:cNvSpPr>
          <p:nvPr>
            <p:ph type="ctrTitle"/>
          </p:nvPr>
        </p:nvSpPr>
        <p:spPr>
          <a:xfrm>
            <a:off x="304107" y="1356260"/>
            <a:ext cx="5487785" cy="2208579"/>
          </a:xfrm>
          <a:prstGeom prst="rect">
            <a:avLst/>
          </a:prstGeom>
        </p:spPr>
        <p:txBody>
          <a:bodyPr anchor="ctr">
            <a:normAutofit/>
          </a:bodyPr>
          <a:lstStyle>
            <a:lvl1pPr algn="ctr">
              <a:defRPr sz="5400" b="1">
                <a:solidFill>
                  <a:schemeClr val="tx1"/>
                </a:solidFill>
              </a:defRPr>
            </a:lvl1pPr>
          </a:lstStyle>
          <a:p>
            <a:r>
              <a:rPr lang="en-US"/>
              <a:t>Click to edit Master title style</a:t>
            </a:r>
          </a:p>
        </p:txBody>
      </p:sp>
      <p:sp>
        <p:nvSpPr>
          <p:cNvPr id="14" name="Subtitle 2">
            <a:extLst>
              <a:ext uri="{FF2B5EF4-FFF2-40B4-BE49-F238E27FC236}">
                <a16:creationId xmlns:a16="http://schemas.microsoft.com/office/drawing/2014/main" id="{F6A407CF-1352-4BCC-9962-B936DF4698B6}"/>
              </a:ext>
            </a:extLst>
          </p:cNvPr>
          <p:cNvSpPr>
            <a:spLocks noGrp="1"/>
          </p:cNvSpPr>
          <p:nvPr>
            <p:ph type="subTitle" idx="1"/>
          </p:nvPr>
        </p:nvSpPr>
        <p:spPr>
          <a:xfrm>
            <a:off x="304107" y="3839159"/>
            <a:ext cx="5487785" cy="1709561"/>
          </a:xfrm>
          <a:prstGeom prst="rect">
            <a:avLst/>
          </a:prstGeom>
        </p:spPr>
        <p:txBody>
          <a:bodyPr anchor="ctr"/>
          <a:lstStyle>
            <a:lvl1pPr marL="0" indent="0" algn="ctr">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arallelogram 14">
            <a:extLst>
              <a:ext uri="{FF2B5EF4-FFF2-40B4-BE49-F238E27FC236}">
                <a16:creationId xmlns:a16="http://schemas.microsoft.com/office/drawing/2014/main" id="{0E847549-FAD3-4A98-AAA3-1A69CC10D38C}"/>
              </a:ext>
            </a:extLst>
          </p:cNvPr>
          <p:cNvSpPr/>
          <p:nvPr userDrawn="1"/>
        </p:nvSpPr>
        <p:spPr>
          <a:xfrm flipV="1">
            <a:off x="1676399" y="3656279"/>
            <a:ext cx="2743200"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2">
            <a:extLst>
              <a:ext uri="{FF2B5EF4-FFF2-40B4-BE49-F238E27FC236}">
                <a16:creationId xmlns:a16="http://schemas.microsoft.com/office/drawing/2014/main" id="{F0ABF343-D01C-41AD-9E6F-4F9BC34FFECD}"/>
              </a:ext>
            </a:extLst>
          </p:cNvPr>
          <p:cNvSpPr>
            <a:spLocks noGrp="1"/>
          </p:cNvSpPr>
          <p:nvPr>
            <p:ph idx="13"/>
          </p:nvPr>
        </p:nvSpPr>
        <p:spPr>
          <a:xfrm>
            <a:off x="6476998" y="987425"/>
            <a:ext cx="533400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 up of a sign&#10;&#10;Description automatically generated">
            <a:extLst>
              <a:ext uri="{FF2B5EF4-FFF2-40B4-BE49-F238E27FC236}">
                <a16:creationId xmlns:a16="http://schemas.microsoft.com/office/drawing/2014/main" id="{81BA83B7-8DC9-4EBF-9234-3BFF7845BA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177851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Slide 1">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a:stretch/>
        </p:blipFill>
        <p:spPr>
          <a:xfrm>
            <a:off x="20" y="1"/>
            <a:ext cx="12191980"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20" y="0"/>
            <a:ext cx="12191980" cy="4315967"/>
          </a:xfrm>
          <a:prstGeom prst="rect">
            <a:avLst/>
          </a:prstGeom>
          <a:solidFill>
            <a:schemeClr val="accent2">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838200" y="2333494"/>
            <a:ext cx="10515600" cy="1571756"/>
          </a:xfrm>
        </p:spPr>
        <p:txBody>
          <a:bodyPr>
            <a:normAutofit/>
          </a:bodyPr>
          <a:lstStyle>
            <a:lvl1pPr>
              <a:defRPr sz="6000">
                <a:solidFill>
                  <a:schemeClr val="bg1"/>
                </a:solidFill>
              </a:defRPr>
            </a:lvl1pPr>
          </a:lstStyle>
          <a:p>
            <a:endParaRPr lang="en-US"/>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895350" y="4019168"/>
            <a:ext cx="5772034"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838200" y="4498975"/>
            <a:ext cx="10515600" cy="1833563"/>
          </a:xfrm>
          <a:prstGeom prst="roundRect">
            <a:avLst/>
          </a:prstGeom>
          <a:noFill/>
          <a:ln>
            <a:solidFill>
              <a:schemeClr val="bg1"/>
            </a:solidFill>
          </a:ln>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oogle Shape;26;p4">
            <a:extLst>
              <a:ext uri="{FF2B5EF4-FFF2-40B4-BE49-F238E27FC236}">
                <a16:creationId xmlns:a16="http://schemas.microsoft.com/office/drawing/2014/main" id="{5FE35E13-DB71-4C82-954B-3A20B685CEE0}"/>
              </a:ext>
            </a:extLst>
          </p:cNvPr>
          <p:cNvPicPr preferRelativeResize="0"/>
          <p:nvPr userDrawn="1"/>
        </p:nvPicPr>
        <p:blipFill>
          <a:blip r:embed="rId4">
            <a:alphaModFix/>
          </a:blip>
          <a:stretch>
            <a:fillRect/>
          </a:stretch>
        </p:blipFill>
        <p:spPr>
          <a:xfrm>
            <a:off x="10677233" y="365125"/>
            <a:ext cx="1133767" cy="991135"/>
          </a:xfrm>
          <a:prstGeom prst="rect">
            <a:avLst/>
          </a:prstGeom>
          <a:noFill/>
          <a:ln>
            <a:noFill/>
          </a:ln>
        </p:spPr>
      </p:pic>
    </p:spTree>
    <p:extLst>
      <p:ext uri="{BB962C8B-B14F-4D97-AF65-F5344CB8AC3E}">
        <p14:creationId xmlns:p14="http://schemas.microsoft.com/office/powerpoint/2010/main" val="300616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022001-E9FE-49A9-9ED2-0336C01B8640}"/>
              </a:ext>
            </a:extLst>
          </p:cNvPr>
          <p:cNvSpPr>
            <a:spLocks noGrp="1"/>
          </p:cNvSpPr>
          <p:nvPr>
            <p:ph type="dt" sz="half" idx="10"/>
          </p:nvPr>
        </p:nvSpPr>
        <p:spPr>
          <a:xfrm>
            <a:off x="838200" y="6356350"/>
            <a:ext cx="2743200" cy="365125"/>
          </a:xfrm>
          <a:prstGeom prst="rect">
            <a:avLst/>
          </a:prstGeom>
        </p:spPr>
        <p:txBody>
          <a:bodyPr/>
          <a:lstStyle/>
          <a:p>
            <a:fld id="{5C013549-0D37-432B-BBDA-82FEA80AFA5A}" type="datetimeFigureOut">
              <a:rPr lang="en-US" smtClean="0"/>
              <a:t>8/20/2024</a:t>
            </a:fld>
            <a:endParaRPr lang="en-US"/>
          </a:p>
        </p:txBody>
      </p:sp>
      <p:sp>
        <p:nvSpPr>
          <p:cNvPr id="3" name="Footer Placeholder 2">
            <a:extLst>
              <a:ext uri="{FF2B5EF4-FFF2-40B4-BE49-F238E27FC236}">
                <a16:creationId xmlns:a16="http://schemas.microsoft.com/office/drawing/2014/main" id="{0A2EC9E2-6F14-412B-8E70-79ADE14BF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EAB9091-A7EA-478C-8749-38A65CA6558A}"/>
              </a:ext>
            </a:extLst>
          </p:cNvPr>
          <p:cNvSpPr>
            <a:spLocks noGrp="1"/>
          </p:cNvSpPr>
          <p:nvPr>
            <p:ph type="sldNum" sz="quarter" idx="12"/>
          </p:nvPr>
        </p:nvSpPr>
        <p:spPr>
          <a:xfrm>
            <a:off x="8610600" y="6356350"/>
            <a:ext cx="2743200" cy="365125"/>
          </a:xfrm>
          <a:prstGeom prst="rect">
            <a:avLst/>
          </a:prstGeom>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C527F446-2155-4D5A-AF1A-AD7571D6E15D}"/>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 name="Google Shape;26;p4">
            <a:extLst>
              <a:ext uri="{FF2B5EF4-FFF2-40B4-BE49-F238E27FC236}">
                <a16:creationId xmlns:a16="http://schemas.microsoft.com/office/drawing/2014/main" id="{C589BF7A-DD6D-4C6E-92F8-5500BE498B02}"/>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pic>
        <p:nvPicPr>
          <p:cNvPr id="5" name="Picture 4" descr="A close up of a sign&#10;&#10;Description automatically generated">
            <a:extLst>
              <a:ext uri="{FF2B5EF4-FFF2-40B4-BE49-F238E27FC236}">
                <a16:creationId xmlns:a16="http://schemas.microsoft.com/office/drawing/2014/main" id="{20919FBB-C2C0-4F37-A1F5-75268C2892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196449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879FA1-CE8A-8017-04FF-07AE9DB0075D}"/>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50435D81-F0EC-9712-FA1B-808AA568F4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4BD498-6A6D-421B-C306-B2562EBC0B74}"/>
              </a:ext>
            </a:extLst>
          </p:cNvPr>
          <p:cNvSpPr>
            <a:spLocks noGrp="1"/>
          </p:cNvSpPr>
          <p:nvPr>
            <p:ph type="sldNum" sz="quarter" idx="12"/>
          </p:nvPr>
        </p:nvSpPr>
        <p:spPr>
          <a:xfrm>
            <a:off x="8706852" y="6356350"/>
            <a:ext cx="2743200" cy="365125"/>
          </a:xfrm>
        </p:spPr>
        <p:txBody>
          <a:bodyPr/>
          <a:lstStyle/>
          <a:p>
            <a:fld id="{2A6A916F-50ED-4486-899D-2F22482F1A6C}" type="slidenum">
              <a:rPr lang="en-US" smtClean="0"/>
              <a:t>‹#›</a:t>
            </a:fld>
            <a:endParaRPr lang="en-US"/>
          </a:p>
        </p:txBody>
      </p:sp>
      <p:pic>
        <p:nvPicPr>
          <p:cNvPr id="10" name="Picture 9" descr="A close-up of people's hands&#10;&#10;Description automatically generated with medium confidence">
            <a:extLst>
              <a:ext uri="{FF2B5EF4-FFF2-40B4-BE49-F238E27FC236}">
                <a16:creationId xmlns:a16="http://schemas.microsoft.com/office/drawing/2014/main" id="{2AD4A113-CB1F-8ECC-6C65-17FAC87CBC7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2348" t="-259" r="18792" b="259"/>
          <a:stretch/>
        </p:blipFill>
        <p:spPr>
          <a:xfrm>
            <a:off x="-1" y="-17906"/>
            <a:ext cx="6096001" cy="6905054"/>
          </a:xfrm>
          <a:prstGeom prst="rect">
            <a:avLst/>
          </a:prstGeom>
        </p:spPr>
      </p:pic>
      <p:sp>
        <p:nvSpPr>
          <p:cNvPr id="8" name="Rectangle 7">
            <a:extLst>
              <a:ext uri="{FF2B5EF4-FFF2-40B4-BE49-F238E27FC236}">
                <a16:creationId xmlns:a16="http://schemas.microsoft.com/office/drawing/2014/main" id="{E1F5B41F-872A-5C45-75A5-69FDBDBA3B84}"/>
              </a:ext>
            </a:extLst>
          </p:cNvPr>
          <p:cNvSpPr/>
          <p:nvPr userDrawn="1"/>
        </p:nvSpPr>
        <p:spPr>
          <a:xfrm>
            <a:off x="-1" y="-843"/>
            <a:ext cx="6096001" cy="6905054"/>
          </a:xfrm>
          <a:prstGeom prst="rect">
            <a:avLst/>
          </a:prstGeom>
          <a:solidFill>
            <a:schemeClr val="accent1">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B48476E-8565-9F60-839A-8A976139641B}"/>
              </a:ext>
            </a:extLst>
          </p:cNvPr>
          <p:cNvSpPr>
            <a:spLocks noGrp="1"/>
          </p:cNvSpPr>
          <p:nvPr>
            <p:ph type="title"/>
          </p:nvPr>
        </p:nvSpPr>
        <p:spPr>
          <a:xfrm>
            <a:off x="256674" y="385134"/>
            <a:ext cx="5585660" cy="4752081"/>
          </a:xfrm>
        </p:spPr>
        <p:txBody>
          <a:bodyPr anchor="b">
            <a:normAutofit/>
          </a:bodyPr>
          <a:lstStyle>
            <a:lvl1pPr>
              <a:defRPr sz="4800">
                <a:solidFill>
                  <a:schemeClr val="bg1"/>
                </a:solidFill>
              </a:defRPr>
            </a:lvl1pPr>
          </a:lstStyle>
          <a:p>
            <a:endParaRPr lang="en-US"/>
          </a:p>
        </p:txBody>
      </p:sp>
      <p:sp>
        <p:nvSpPr>
          <p:cNvPr id="13" name="Parallelogram 12">
            <a:extLst>
              <a:ext uri="{FF2B5EF4-FFF2-40B4-BE49-F238E27FC236}">
                <a16:creationId xmlns:a16="http://schemas.microsoft.com/office/drawing/2014/main" id="{EAA9F989-979C-9F68-064D-FD65562D7E5C}"/>
              </a:ext>
            </a:extLst>
          </p:cNvPr>
          <p:cNvSpPr/>
          <p:nvPr userDrawn="1"/>
        </p:nvSpPr>
        <p:spPr>
          <a:xfrm flipV="1">
            <a:off x="256674" y="5393182"/>
            <a:ext cx="5585660" cy="10190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oogle Shape;15;p2">
            <a:extLst>
              <a:ext uri="{FF2B5EF4-FFF2-40B4-BE49-F238E27FC236}">
                <a16:creationId xmlns:a16="http://schemas.microsoft.com/office/drawing/2014/main" id="{EBB103FF-485F-E321-7CB3-6561F64C6F69}"/>
              </a:ext>
            </a:extLst>
          </p:cNvPr>
          <p:cNvPicPr preferRelativeResize="0"/>
          <p:nvPr userDrawn="1"/>
        </p:nvPicPr>
        <p:blipFill>
          <a:blip r:embed="rId4">
            <a:alphaModFix/>
          </a:blip>
          <a:stretch>
            <a:fillRect/>
          </a:stretch>
        </p:blipFill>
        <p:spPr>
          <a:xfrm>
            <a:off x="252663" y="5970258"/>
            <a:ext cx="3328737" cy="568653"/>
          </a:xfrm>
          <a:prstGeom prst="rect">
            <a:avLst/>
          </a:prstGeom>
          <a:noFill/>
          <a:ln>
            <a:noFill/>
          </a:ln>
        </p:spPr>
      </p:pic>
      <p:sp>
        <p:nvSpPr>
          <p:cNvPr id="16" name="Picture Placeholder 20">
            <a:extLst>
              <a:ext uri="{FF2B5EF4-FFF2-40B4-BE49-F238E27FC236}">
                <a16:creationId xmlns:a16="http://schemas.microsoft.com/office/drawing/2014/main" id="{59BEE943-EE2E-B257-6DA3-4F9C2663E42D}"/>
              </a:ext>
            </a:extLst>
          </p:cNvPr>
          <p:cNvSpPr>
            <a:spLocks noGrp="1"/>
          </p:cNvSpPr>
          <p:nvPr>
            <p:ph type="pic" sz="quarter" idx="15"/>
          </p:nvPr>
        </p:nvSpPr>
        <p:spPr>
          <a:xfrm>
            <a:off x="10000519" y="385134"/>
            <a:ext cx="1809750" cy="1833563"/>
          </a:xfrm>
        </p:spPr>
        <p:txBody>
          <a:bodyPr/>
          <a:lstStyle/>
          <a:p>
            <a:endParaRPr lang="en-US"/>
          </a:p>
        </p:txBody>
      </p:sp>
      <p:sp>
        <p:nvSpPr>
          <p:cNvPr id="17" name="Text Placeholder 22">
            <a:extLst>
              <a:ext uri="{FF2B5EF4-FFF2-40B4-BE49-F238E27FC236}">
                <a16:creationId xmlns:a16="http://schemas.microsoft.com/office/drawing/2014/main" id="{3830E6A1-C9B8-8CD4-094F-11D823D9604C}"/>
              </a:ext>
            </a:extLst>
          </p:cNvPr>
          <p:cNvSpPr>
            <a:spLocks noGrp="1"/>
          </p:cNvSpPr>
          <p:nvPr>
            <p:ph type="body" sz="quarter" idx="17"/>
          </p:nvPr>
        </p:nvSpPr>
        <p:spPr>
          <a:xfrm>
            <a:off x="6320477" y="385134"/>
            <a:ext cx="3452814" cy="1833563"/>
          </a:xfrm>
        </p:spPr>
        <p:txBody>
          <a:bodyPr anchor="ct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0">
            <a:extLst>
              <a:ext uri="{FF2B5EF4-FFF2-40B4-BE49-F238E27FC236}">
                <a16:creationId xmlns:a16="http://schemas.microsoft.com/office/drawing/2014/main" id="{2902B8CE-34A9-7BC2-A387-DB3D30D7D61C}"/>
              </a:ext>
            </a:extLst>
          </p:cNvPr>
          <p:cNvSpPr>
            <a:spLocks noGrp="1"/>
          </p:cNvSpPr>
          <p:nvPr>
            <p:ph type="pic" sz="quarter" idx="18"/>
          </p:nvPr>
        </p:nvSpPr>
        <p:spPr>
          <a:xfrm>
            <a:off x="10000519" y="2444406"/>
            <a:ext cx="1809750" cy="1833563"/>
          </a:xfrm>
        </p:spPr>
        <p:txBody>
          <a:bodyPr/>
          <a:lstStyle/>
          <a:p>
            <a:endParaRPr lang="en-US"/>
          </a:p>
        </p:txBody>
      </p:sp>
      <p:sp>
        <p:nvSpPr>
          <p:cNvPr id="19" name="Text Placeholder 22">
            <a:extLst>
              <a:ext uri="{FF2B5EF4-FFF2-40B4-BE49-F238E27FC236}">
                <a16:creationId xmlns:a16="http://schemas.microsoft.com/office/drawing/2014/main" id="{7352281F-CE9C-F7C8-8830-B84C078A2217}"/>
              </a:ext>
            </a:extLst>
          </p:cNvPr>
          <p:cNvSpPr>
            <a:spLocks noGrp="1"/>
          </p:cNvSpPr>
          <p:nvPr>
            <p:ph type="body" sz="quarter" idx="19"/>
          </p:nvPr>
        </p:nvSpPr>
        <p:spPr>
          <a:xfrm>
            <a:off x="6320477" y="2447596"/>
            <a:ext cx="3452814" cy="1833563"/>
          </a:xfrm>
        </p:spPr>
        <p:txBody>
          <a:bodyPr anchor="ct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2">
            <a:extLst>
              <a:ext uri="{FF2B5EF4-FFF2-40B4-BE49-F238E27FC236}">
                <a16:creationId xmlns:a16="http://schemas.microsoft.com/office/drawing/2014/main" id="{87171814-4485-EFDA-A221-57D29ADC42F0}"/>
              </a:ext>
            </a:extLst>
          </p:cNvPr>
          <p:cNvSpPr>
            <a:spLocks noGrp="1"/>
          </p:cNvSpPr>
          <p:nvPr>
            <p:ph type="body" sz="quarter" idx="16"/>
          </p:nvPr>
        </p:nvSpPr>
        <p:spPr>
          <a:xfrm>
            <a:off x="6395786" y="4719932"/>
            <a:ext cx="5489792" cy="1833563"/>
          </a:xfrm>
          <a:prstGeom prst="roundRect">
            <a:avLst/>
          </a:prstGeom>
          <a:solidFill>
            <a:schemeClr val="bg2"/>
          </a:solidFill>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777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heading Slide 2">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a:stretch/>
        </p:blipFill>
        <p:spPr>
          <a:xfrm>
            <a:off x="20" y="1"/>
            <a:ext cx="12191980"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0" y="1"/>
            <a:ext cx="12191980" cy="4315967"/>
          </a:xfrm>
          <a:prstGeom prst="rect">
            <a:avLst/>
          </a:prstGeom>
          <a:solidFill>
            <a:schemeClr val="accent3">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838200" y="2333494"/>
            <a:ext cx="10515600" cy="1571756"/>
          </a:xfrm>
        </p:spPr>
        <p:txBody>
          <a:bodyPr>
            <a:normAutofit/>
          </a:bodyPr>
          <a:lstStyle>
            <a:lvl1pPr>
              <a:defRPr sz="6000">
                <a:solidFill>
                  <a:schemeClr val="bg1"/>
                </a:solidFill>
              </a:defRPr>
            </a:lvl1pPr>
          </a:lstStyle>
          <a:p>
            <a:endParaRPr lang="en-US"/>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895350" y="4019168"/>
            <a:ext cx="5772034"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838200" y="4498975"/>
            <a:ext cx="10515600" cy="1833563"/>
          </a:xfrm>
          <a:prstGeom prst="roundRect">
            <a:avLst/>
          </a:prstGeom>
          <a:noFill/>
          <a:ln>
            <a:solidFill>
              <a:schemeClr val="bg1"/>
            </a:solidFill>
          </a:ln>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oogle Shape;26;p4">
            <a:extLst>
              <a:ext uri="{FF2B5EF4-FFF2-40B4-BE49-F238E27FC236}">
                <a16:creationId xmlns:a16="http://schemas.microsoft.com/office/drawing/2014/main" id="{DED234DB-413D-45CC-B896-77950FC31545}"/>
              </a:ext>
            </a:extLst>
          </p:cNvPr>
          <p:cNvPicPr preferRelativeResize="0"/>
          <p:nvPr userDrawn="1"/>
        </p:nvPicPr>
        <p:blipFill>
          <a:blip r:embed="rId4">
            <a:alphaModFix/>
          </a:blip>
          <a:stretch>
            <a:fillRect/>
          </a:stretch>
        </p:blipFill>
        <p:spPr>
          <a:xfrm>
            <a:off x="10677233" y="365125"/>
            <a:ext cx="1133767" cy="991135"/>
          </a:xfrm>
          <a:prstGeom prst="rect">
            <a:avLst/>
          </a:prstGeom>
          <a:noFill/>
          <a:ln>
            <a:noFill/>
          </a:ln>
        </p:spPr>
      </p:pic>
    </p:spTree>
    <p:extLst>
      <p:ext uri="{BB962C8B-B14F-4D97-AF65-F5344CB8AC3E}">
        <p14:creationId xmlns:p14="http://schemas.microsoft.com/office/powerpoint/2010/main" val="11106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heading Slide 3">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a:stretch/>
        </p:blipFill>
        <p:spPr>
          <a:xfrm>
            <a:off x="20" y="1"/>
            <a:ext cx="12191980"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0" y="1"/>
            <a:ext cx="12191980" cy="4315967"/>
          </a:xfrm>
          <a:prstGeom prst="rect">
            <a:avLst/>
          </a:prstGeom>
          <a:solidFill>
            <a:schemeClr val="accent1">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838200" y="2333494"/>
            <a:ext cx="10515600" cy="1571756"/>
          </a:xfrm>
        </p:spPr>
        <p:txBody>
          <a:bodyPr>
            <a:normAutofit/>
          </a:bodyPr>
          <a:lstStyle>
            <a:lvl1pPr>
              <a:defRPr sz="6000">
                <a:solidFill>
                  <a:schemeClr val="bg1"/>
                </a:solidFill>
              </a:defRPr>
            </a:lvl1pPr>
          </a:lstStyle>
          <a:p>
            <a:endParaRPr lang="en-US"/>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895350" y="4019168"/>
            <a:ext cx="5772034"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838200" y="4498975"/>
            <a:ext cx="10515600" cy="1833563"/>
          </a:xfrm>
          <a:prstGeom prst="roundRect">
            <a:avLst/>
          </a:prstGeom>
          <a:noFill/>
          <a:ln>
            <a:solidFill>
              <a:schemeClr val="bg1"/>
            </a:solidFill>
          </a:ln>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oogle Shape;26;p4">
            <a:extLst>
              <a:ext uri="{FF2B5EF4-FFF2-40B4-BE49-F238E27FC236}">
                <a16:creationId xmlns:a16="http://schemas.microsoft.com/office/drawing/2014/main" id="{B974D69C-FE6D-41D3-8766-A7EA53ED855A}"/>
              </a:ext>
            </a:extLst>
          </p:cNvPr>
          <p:cNvPicPr preferRelativeResize="0"/>
          <p:nvPr userDrawn="1"/>
        </p:nvPicPr>
        <p:blipFill>
          <a:blip r:embed="rId4">
            <a:alphaModFix/>
          </a:blip>
          <a:stretch>
            <a:fillRect/>
          </a:stretch>
        </p:blipFill>
        <p:spPr>
          <a:xfrm>
            <a:off x="10677233" y="365125"/>
            <a:ext cx="1133767" cy="991135"/>
          </a:xfrm>
          <a:prstGeom prst="rect">
            <a:avLst/>
          </a:prstGeom>
          <a:noFill/>
          <a:ln>
            <a:noFill/>
          </a:ln>
        </p:spPr>
      </p:pic>
    </p:spTree>
    <p:extLst>
      <p:ext uri="{BB962C8B-B14F-4D97-AF65-F5344CB8AC3E}">
        <p14:creationId xmlns:p14="http://schemas.microsoft.com/office/powerpoint/2010/main" val="381252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ing Slide 4">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a:stretch/>
        </p:blipFill>
        <p:spPr>
          <a:xfrm>
            <a:off x="20" y="1"/>
            <a:ext cx="12191980"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0" y="0"/>
            <a:ext cx="12191980" cy="4315967"/>
          </a:xfrm>
          <a:prstGeom prst="rect">
            <a:avLst/>
          </a:prstGeom>
          <a:solidFill>
            <a:schemeClr val="accent4">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838200" y="2333494"/>
            <a:ext cx="10515600" cy="1571756"/>
          </a:xfrm>
        </p:spPr>
        <p:txBody>
          <a:bodyPr>
            <a:normAutofit/>
          </a:bodyPr>
          <a:lstStyle>
            <a:lvl1pPr>
              <a:defRPr sz="6000">
                <a:solidFill>
                  <a:schemeClr val="bg1"/>
                </a:solidFill>
              </a:defRPr>
            </a:lvl1pPr>
          </a:lstStyle>
          <a:p>
            <a:endParaRPr lang="en-US"/>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895350" y="4019168"/>
            <a:ext cx="5772034"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838200" y="4498975"/>
            <a:ext cx="10515600" cy="1833563"/>
          </a:xfrm>
          <a:prstGeom prst="roundRect">
            <a:avLst/>
          </a:prstGeom>
          <a:noFill/>
          <a:ln>
            <a:solidFill>
              <a:schemeClr val="bg1"/>
            </a:solidFill>
          </a:ln>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oogle Shape;26;p4">
            <a:extLst>
              <a:ext uri="{FF2B5EF4-FFF2-40B4-BE49-F238E27FC236}">
                <a16:creationId xmlns:a16="http://schemas.microsoft.com/office/drawing/2014/main" id="{9F1059A3-1726-4542-907E-10772ABD22E2}"/>
              </a:ext>
            </a:extLst>
          </p:cNvPr>
          <p:cNvPicPr preferRelativeResize="0"/>
          <p:nvPr userDrawn="1"/>
        </p:nvPicPr>
        <p:blipFill>
          <a:blip r:embed="rId4">
            <a:alphaModFix/>
          </a:blip>
          <a:stretch>
            <a:fillRect/>
          </a:stretch>
        </p:blipFill>
        <p:spPr>
          <a:xfrm>
            <a:off x="10677233" y="365125"/>
            <a:ext cx="1133767" cy="991135"/>
          </a:xfrm>
          <a:prstGeom prst="rect">
            <a:avLst/>
          </a:prstGeom>
          <a:noFill/>
          <a:ln>
            <a:noFill/>
          </a:ln>
        </p:spPr>
      </p:pic>
    </p:spTree>
    <p:extLst>
      <p:ext uri="{BB962C8B-B14F-4D97-AF65-F5344CB8AC3E}">
        <p14:creationId xmlns:p14="http://schemas.microsoft.com/office/powerpoint/2010/main" val="97856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ubheading Slide 4">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a:stretch/>
        </p:blipFill>
        <p:spPr>
          <a:xfrm>
            <a:off x="20" y="1"/>
            <a:ext cx="12191980"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20" y="11907"/>
            <a:ext cx="12191980" cy="4315967"/>
          </a:xfrm>
          <a:prstGeom prst="rect">
            <a:avLst/>
          </a:prstGeom>
          <a:solidFill>
            <a:schemeClr val="accent4">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838200" y="2333494"/>
            <a:ext cx="10515600" cy="1571756"/>
          </a:xfrm>
        </p:spPr>
        <p:txBody>
          <a:bodyPr>
            <a:normAutofit/>
          </a:bodyPr>
          <a:lstStyle>
            <a:lvl1pPr>
              <a:defRPr sz="6000">
                <a:solidFill>
                  <a:schemeClr val="bg1"/>
                </a:solidFill>
              </a:defRPr>
            </a:lvl1pPr>
          </a:lstStyle>
          <a:p>
            <a:endParaRPr lang="en-US"/>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895350" y="4019168"/>
            <a:ext cx="5772034"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838200" y="4498975"/>
            <a:ext cx="10515600" cy="1833563"/>
          </a:xfrm>
          <a:prstGeom prst="roundRect">
            <a:avLst/>
          </a:prstGeom>
          <a:noFill/>
          <a:ln>
            <a:solidFill>
              <a:schemeClr val="bg1"/>
            </a:solidFill>
          </a:ln>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oogle Shape;26;p4">
            <a:extLst>
              <a:ext uri="{FF2B5EF4-FFF2-40B4-BE49-F238E27FC236}">
                <a16:creationId xmlns:a16="http://schemas.microsoft.com/office/drawing/2014/main" id="{9F1059A3-1726-4542-907E-10772ABD22E2}"/>
              </a:ext>
            </a:extLst>
          </p:cNvPr>
          <p:cNvPicPr preferRelativeResize="0"/>
          <p:nvPr userDrawn="1"/>
        </p:nvPicPr>
        <p:blipFill>
          <a:blip r:embed="rId4">
            <a:alphaModFix/>
          </a:blip>
          <a:stretch>
            <a:fillRect/>
          </a:stretch>
        </p:blipFill>
        <p:spPr>
          <a:xfrm>
            <a:off x="10677233" y="365125"/>
            <a:ext cx="1133767" cy="991135"/>
          </a:xfrm>
          <a:prstGeom prst="rect">
            <a:avLst/>
          </a:prstGeom>
          <a:noFill/>
          <a:ln>
            <a:noFill/>
          </a:ln>
        </p:spPr>
      </p:pic>
    </p:spTree>
    <p:extLst>
      <p:ext uri="{BB962C8B-B14F-4D97-AF65-F5344CB8AC3E}">
        <p14:creationId xmlns:p14="http://schemas.microsoft.com/office/powerpoint/2010/main" val="379871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ing Slide 5">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B2F1B2A4-2F0F-4D01-8A74-751FFE354286}"/>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a:stretch/>
        </p:blipFill>
        <p:spPr>
          <a:xfrm>
            <a:off x="20" y="1"/>
            <a:ext cx="12191980" cy="4315967"/>
          </a:xfrm>
          <a:prstGeom prst="rect">
            <a:avLst/>
          </a:prstGeom>
        </p:spPr>
      </p:pic>
      <p:sp>
        <p:nvSpPr>
          <p:cNvPr id="11" name="Rectangle 10">
            <a:extLst>
              <a:ext uri="{FF2B5EF4-FFF2-40B4-BE49-F238E27FC236}">
                <a16:creationId xmlns:a16="http://schemas.microsoft.com/office/drawing/2014/main" id="{D24A06FF-3C83-4D4B-B5F4-82301ECE4C13}"/>
              </a:ext>
            </a:extLst>
          </p:cNvPr>
          <p:cNvSpPr/>
          <p:nvPr userDrawn="1"/>
        </p:nvSpPr>
        <p:spPr>
          <a:xfrm>
            <a:off x="20" y="0"/>
            <a:ext cx="12191980" cy="4315967"/>
          </a:xfrm>
          <a:prstGeom prst="rect">
            <a:avLst/>
          </a:prstGeom>
          <a:solidFill>
            <a:schemeClr val="accent5">
              <a:lumMod val="50000"/>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C281D-1E01-47EA-9BED-75CAF0A3BE80}"/>
              </a:ext>
            </a:extLst>
          </p:cNvPr>
          <p:cNvSpPr>
            <a:spLocks noGrp="1"/>
          </p:cNvSpPr>
          <p:nvPr>
            <p:ph type="title"/>
          </p:nvPr>
        </p:nvSpPr>
        <p:spPr>
          <a:xfrm>
            <a:off x="838200" y="2333494"/>
            <a:ext cx="10515600" cy="1571756"/>
          </a:xfrm>
        </p:spPr>
        <p:txBody>
          <a:bodyPr>
            <a:normAutofit/>
          </a:bodyPr>
          <a:lstStyle>
            <a:lvl1pPr>
              <a:defRPr sz="6000">
                <a:solidFill>
                  <a:schemeClr val="bg1"/>
                </a:solidFill>
              </a:defRPr>
            </a:lvl1pPr>
          </a:lstStyle>
          <a:p>
            <a:endParaRPr lang="en-US"/>
          </a:p>
        </p:txBody>
      </p:sp>
      <p:sp>
        <p:nvSpPr>
          <p:cNvPr id="3" name="Date Placeholder 2">
            <a:extLst>
              <a:ext uri="{FF2B5EF4-FFF2-40B4-BE49-F238E27FC236}">
                <a16:creationId xmlns:a16="http://schemas.microsoft.com/office/drawing/2014/main" id="{31A8F4ED-ADEA-4A89-8E93-288FCD44A524}"/>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7A1FAA89-8EB8-4694-BDB2-40ADB3250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AC859-FCA2-4628-8F07-994E018F2DA5}"/>
              </a:ext>
            </a:extLst>
          </p:cNvPr>
          <p:cNvSpPr>
            <a:spLocks noGrp="1"/>
          </p:cNvSpPr>
          <p:nvPr>
            <p:ph type="sldNum" sz="quarter" idx="12"/>
          </p:nvPr>
        </p:nvSpPr>
        <p:spPr/>
        <p:txBody>
          <a:bodyPr/>
          <a:lstStyle/>
          <a:p>
            <a:fld id="{2A6A916F-50ED-4486-899D-2F22482F1A6C}" type="slidenum">
              <a:rPr lang="en-US" smtClean="0"/>
              <a:t>‹#›</a:t>
            </a:fld>
            <a:endParaRPr lang="en-US"/>
          </a:p>
        </p:txBody>
      </p:sp>
      <p:pic>
        <p:nvPicPr>
          <p:cNvPr id="17" name="Picture 16" descr="A close up of a sign&#10;&#10;Description automatically generated">
            <a:extLst>
              <a:ext uri="{FF2B5EF4-FFF2-40B4-BE49-F238E27FC236}">
                <a16:creationId xmlns:a16="http://schemas.microsoft.com/office/drawing/2014/main" id="{09828B33-1C3F-4138-B077-A0804F92FC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
        <p:nvSpPr>
          <p:cNvPr id="18" name="Parallelogram 17">
            <a:extLst>
              <a:ext uri="{FF2B5EF4-FFF2-40B4-BE49-F238E27FC236}">
                <a16:creationId xmlns:a16="http://schemas.microsoft.com/office/drawing/2014/main" id="{F207B54A-7226-468A-8DCC-1285E084AEBD}"/>
              </a:ext>
            </a:extLst>
          </p:cNvPr>
          <p:cNvSpPr/>
          <p:nvPr userDrawn="1"/>
        </p:nvSpPr>
        <p:spPr>
          <a:xfrm flipV="1">
            <a:off x="895350" y="4019168"/>
            <a:ext cx="5772034"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DF17C5B-A709-40A4-9557-ADCD64996B2C}"/>
              </a:ext>
            </a:extLst>
          </p:cNvPr>
          <p:cNvSpPr>
            <a:spLocks noGrp="1"/>
          </p:cNvSpPr>
          <p:nvPr>
            <p:ph type="body" sz="quarter" idx="16"/>
          </p:nvPr>
        </p:nvSpPr>
        <p:spPr>
          <a:xfrm>
            <a:off x="838200" y="4498975"/>
            <a:ext cx="10515600" cy="1833563"/>
          </a:xfrm>
          <a:prstGeom prst="roundRect">
            <a:avLst/>
          </a:prstGeom>
          <a:noFill/>
          <a:ln>
            <a:solidFill>
              <a:schemeClr val="bg1"/>
            </a:solidFill>
          </a:ln>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oogle Shape;26;p4">
            <a:extLst>
              <a:ext uri="{FF2B5EF4-FFF2-40B4-BE49-F238E27FC236}">
                <a16:creationId xmlns:a16="http://schemas.microsoft.com/office/drawing/2014/main" id="{FFA01C99-E4E7-4EB0-8F2D-3AA82D833FAC}"/>
              </a:ext>
            </a:extLst>
          </p:cNvPr>
          <p:cNvPicPr preferRelativeResize="0"/>
          <p:nvPr userDrawn="1"/>
        </p:nvPicPr>
        <p:blipFill>
          <a:blip r:embed="rId4">
            <a:alphaModFix/>
          </a:blip>
          <a:stretch>
            <a:fillRect/>
          </a:stretch>
        </p:blipFill>
        <p:spPr>
          <a:xfrm>
            <a:off x="10677233" y="365125"/>
            <a:ext cx="1133767" cy="991135"/>
          </a:xfrm>
          <a:prstGeom prst="rect">
            <a:avLst/>
          </a:prstGeom>
          <a:noFill/>
          <a:ln>
            <a:noFill/>
          </a:ln>
        </p:spPr>
      </p:pic>
    </p:spTree>
    <p:extLst>
      <p:ext uri="{BB962C8B-B14F-4D97-AF65-F5344CB8AC3E}">
        <p14:creationId xmlns:p14="http://schemas.microsoft.com/office/powerpoint/2010/main" val="296757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035B-0904-4BD7-BD7B-5D98A22815C2}"/>
              </a:ext>
            </a:extLst>
          </p:cNvPr>
          <p:cNvSpPr>
            <a:spLocks noGrp="1"/>
          </p:cNvSpPr>
          <p:nvPr>
            <p:ph type="title"/>
          </p:nvPr>
        </p:nvSpPr>
        <p:spPr>
          <a:xfrm>
            <a:off x="381000" y="365123"/>
            <a:ext cx="11430000" cy="914400"/>
          </a:xfrm>
          <a:prstGeom prst="rect">
            <a:avLst/>
          </a:prstGeom>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772D56C-3A73-49E8-AA11-388E08C8D6A3}"/>
              </a:ext>
            </a:extLst>
          </p:cNvPr>
          <p:cNvSpPr>
            <a:spLocks noGrp="1"/>
          </p:cNvSpPr>
          <p:nvPr>
            <p:ph idx="1"/>
          </p:nvPr>
        </p:nvSpPr>
        <p:spPr>
          <a:xfrm>
            <a:off x="381000" y="1707613"/>
            <a:ext cx="11430000" cy="4572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38B95-DA1E-4A36-B4F8-8519458EEE84}"/>
              </a:ext>
            </a:extLst>
          </p:cNvPr>
          <p:cNvSpPr>
            <a:spLocks noGrp="1"/>
          </p:cNvSpPr>
          <p:nvPr>
            <p:ph type="dt" sz="half" idx="10"/>
          </p:nvPr>
        </p:nvSpPr>
        <p:spPr>
          <a:xfrm>
            <a:off x="838200" y="6356350"/>
            <a:ext cx="2743200" cy="365125"/>
          </a:xfrm>
          <a:prstGeom prst="rect">
            <a:avLst/>
          </a:prstGeom>
        </p:spPr>
        <p:txBody>
          <a:bodyPr/>
          <a:lstStyle/>
          <a:p>
            <a:fld id="{5C013549-0D37-432B-BBDA-82FEA80AFA5A}" type="datetimeFigureOut">
              <a:rPr lang="en-US" smtClean="0"/>
              <a:t>8/20/2024</a:t>
            </a:fld>
            <a:endParaRPr lang="en-US"/>
          </a:p>
        </p:txBody>
      </p:sp>
      <p:sp>
        <p:nvSpPr>
          <p:cNvPr id="5" name="Footer Placeholder 4">
            <a:extLst>
              <a:ext uri="{FF2B5EF4-FFF2-40B4-BE49-F238E27FC236}">
                <a16:creationId xmlns:a16="http://schemas.microsoft.com/office/drawing/2014/main" id="{795B5E1F-DFF4-46CE-802D-3AA0AC21D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690429-9B5F-4760-91BC-066DBAC4E2CA}"/>
              </a:ext>
            </a:extLst>
          </p:cNvPr>
          <p:cNvSpPr>
            <a:spLocks noGrp="1"/>
          </p:cNvSpPr>
          <p:nvPr>
            <p:ph type="sldNum" sz="quarter" idx="12"/>
          </p:nvPr>
        </p:nvSpPr>
        <p:spPr>
          <a:xfrm>
            <a:off x="8610600" y="6356350"/>
            <a:ext cx="2743200" cy="365125"/>
          </a:xfrm>
          <a:prstGeom prst="rect">
            <a:avLst/>
          </a:prstGeom>
        </p:spPr>
        <p:txBody>
          <a:bodyPr/>
          <a:lstStyle/>
          <a:p>
            <a:fld id="{2A6A916F-50ED-4486-899D-2F22482F1A6C}" type="slidenum">
              <a:rPr lang="en-US" smtClean="0"/>
              <a:t>‹#›</a:t>
            </a:fld>
            <a:endParaRPr lang="en-US"/>
          </a:p>
        </p:txBody>
      </p:sp>
      <p:sp>
        <p:nvSpPr>
          <p:cNvPr id="8" name="Google Shape;25;p4">
            <a:extLst>
              <a:ext uri="{FF2B5EF4-FFF2-40B4-BE49-F238E27FC236}">
                <a16:creationId xmlns:a16="http://schemas.microsoft.com/office/drawing/2014/main" id="{0BDD7443-78E5-48F1-B540-4B897475F85B}"/>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0" name="Google Shape;26;p4">
            <a:extLst>
              <a:ext uri="{FF2B5EF4-FFF2-40B4-BE49-F238E27FC236}">
                <a16:creationId xmlns:a16="http://schemas.microsoft.com/office/drawing/2014/main" id="{A07B4AF2-CC96-49D1-95F9-F02152E9AA6E}"/>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cxnSp>
        <p:nvCxnSpPr>
          <p:cNvPr id="12" name="Straight Connector 11">
            <a:extLst>
              <a:ext uri="{FF2B5EF4-FFF2-40B4-BE49-F238E27FC236}">
                <a16:creationId xmlns:a16="http://schemas.microsoft.com/office/drawing/2014/main" id="{902C806F-AB8B-4468-B1CB-5F52ACAE5AA2}"/>
              </a:ext>
            </a:extLst>
          </p:cNvPr>
          <p:cNvCxnSpPr>
            <a:cxnSpLocks/>
          </p:cNvCxnSpPr>
          <p:nvPr userDrawn="1"/>
        </p:nvCxnSpPr>
        <p:spPr>
          <a:xfrm>
            <a:off x="614149" y="1356260"/>
            <a:ext cx="2286000" cy="0"/>
          </a:xfrm>
          <a:prstGeom prst="line">
            <a:avLst/>
          </a:prstGeom>
        </p:spPr>
        <p:style>
          <a:lnRef idx="1">
            <a:schemeClr val="accent5"/>
          </a:lnRef>
          <a:fillRef idx="0">
            <a:schemeClr val="accent5"/>
          </a:fillRef>
          <a:effectRef idx="0">
            <a:schemeClr val="accent5"/>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9D9928F7-3454-42DC-A50C-0AA5BC85200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419281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Bio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F200FF-50A7-42C9-8415-81292F90BD59}"/>
              </a:ext>
            </a:extLst>
          </p:cNvPr>
          <p:cNvSpPr/>
          <p:nvPr userDrawn="1"/>
        </p:nvSpPr>
        <p:spPr>
          <a:xfrm>
            <a:off x="0" y="-13100"/>
            <a:ext cx="4295775" cy="687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C16A3FF1-7647-4710-8629-0DF191C0E1AA}"/>
              </a:ext>
            </a:extLst>
          </p:cNvPr>
          <p:cNvSpPr>
            <a:spLocks noGrp="1"/>
          </p:cNvSpPr>
          <p:nvPr>
            <p:ph type="dt" sz="half" idx="10"/>
          </p:nvPr>
        </p:nvSpPr>
        <p:spPr/>
        <p:txBody>
          <a:bodyPr/>
          <a:lstStyle/>
          <a:p>
            <a:fld id="{5C013549-0D37-432B-BBDA-82FEA80AFA5A}" type="datetimeFigureOut">
              <a:rPr lang="en-US" smtClean="0"/>
              <a:t>8/20/2024</a:t>
            </a:fld>
            <a:endParaRPr lang="en-US"/>
          </a:p>
        </p:txBody>
      </p:sp>
      <p:sp>
        <p:nvSpPr>
          <p:cNvPr id="4" name="Footer Placeholder 3">
            <a:extLst>
              <a:ext uri="{FF2B5EF4-FFF2-40B4-BE49-F238E27FC236}">
                <a16:creationId xmlns:a16="http://schemas.microsoft.com/office/drawing/2014/main" id="{3C4B9389-C549-4EAA-AEC4-456A68C22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D5947-BC67-4ADC-A4A5-971AA2248B8E}"/>
              </a:ext>
            </a:extLst>
          </p:cNvPr>
          <p:cNvSpPr>
            <a:spLocks noGrp="1"/>
          </p:cNvSpPr>
          <p:nvPr>
            <p:ph type="sldNum" sz="quarter" idx="12"/>
          </p:nvPr>
        </p:nvSpPr>
        <p:spPr/>
        <p:txBody>
          <a:bodyPr/>
          <a:lstStyle/>
          <a:p>
            <a:fld id="{2A6A916F-50ED-4486-899D-2F22482F1A6C}" type="slidenum">
              <a:rPr lang="en-US" smtClean="0"/>
              <a:t>‹#›</a:t>
            </a:fld>
            <a:endParaRPr lang="en-US"/>
          </a:p>
        </p:txBody>
      </p:sp>
      <p:sp>
        <p:nvSpPr>
          <p:cNvPr id="6" name="Google Shape;25;p4">
            <a:extLst>
              <a:ext uri="{FF2B5EF4-FFF2-40B4-BE49-F238E27FC236}">
                <a16:creationId xmlns:a16="http://schemas.microsoft.com/office/drawing/2014/main" id="{E8233C6C-0278-4E09-87A1-38322A05DF4C}"/>
              </a:ext>
            </a:extLst>
          </p:cNvPr>
          <p:cNvSpPr/>
          <p:nvPr userDrawn="1"/>
        </p:nvSpPr>
        <p:spPr>
          <a:xfrm>
            <a:off x="0" y="-13100"/>
            <a:ext cx="12192000" cy="12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 name="Google Shape;26;p4">
            <a:extLst>
              <a:ext uri="{FF2B5EF4-FFF2-40B4-BE49-F238E27FC236}">
                <a16:creationId xmlns:a16="http://schemas.microsoft.com/office/drawing/2014/main" id="{6D3BD724-09AA-467F-9E16-7B7CC29A07C4}"/>
              </a:ext>
            </a:extLst>
          </p:cNvPr>
          <p:cNvPicPr preferRelativeResize="0"/>
          <p:nvPr userDrawn="1"/>
        </p:nvPicPr>
        <p:blipFill>
          <a:blip r:embed="rId2">
            <a:alphaModFix/>
          </a:blip>
          <a:stretch>
            <a:fillRect/>
          </a:stretch>
        </p:blipFill>
        <p:spPr>
          <a:xfrm>
            <a:off x="10677233" y="365125"/>
            <a:ext cx="1133767" cy="991135"/>
          </a:xfrm>
          <a:prstGeom prst="rect">
            <a:avLst/>
          </a:prstGeom>
          <a:noFill/>
          <a:ln>
            <a:noFill/>
          </a:ln>
        </p:spPr>
      </p:pic>
      <p:sp>
        <p:nvSpPr>
          <p:cNvPr id="13" name="Title 1">
            <a:extLst>
              <a:ext uri="{FF2B5EF4-FFF2-40B4-BE49-F238E27FC236}">
                <a16:creationId xmlns:a16="http://schemas.microsoft.com/office/drawing/2014/main" id="{4102BAF3-1F3C-400A-9DE7-E74CD00328F2}"/>
              </a:ext>
            </a:extLst>
          </p:cNvPr>
          <p:cNvSpPr>
            <a:spLocks noGrp="1"/>
          </p:cNvSpPr>
          <p:nvPr>
            <p:ph type="ctrTitle"/>
          </p:nvPr>
        </p:nvSpPr>
        <p:spPr>
          <a:xfrm>
            <a:off x="304107" y="1356260"/>
            <a:ext cx="3734493" cy="2208579"/>
          </a:xfrm>
          <a:prstGeom prst="rect">
            <a:avLst/>
          </a:prstGeom>
        </p:spPr>
        <p:txBody>
          <a:bodyPr anchor="ctr">
            <a:normAutofit/>
          </a:bodyPr>
          <a:lstStyle>
            <a:lvl1pPr algn="ctr">
              <a:defRPr sz="4800" b="1">
                <a:solidFill>
                  <a:schemeClr val="tx1"/>
                </a:solidFill>
              </a:defRPr>
            </a:lvl1pPr>
          </a:lstStyle>
          <a:p>
            <a:r>
              <a:rPr lang="en-US"/>
              <a:t>Click to edit Master title style</a:t>
            </a:r>
          </a:p>
        </p:txBody>
      </p:sp>
      <p:sp>
        <p:nvSpPr>
          <p:cNvPr id="15" name="Parallelogram 14">
            <a:extLst>
              <a:ext uri="{FF2B5EF4-FFF2-40B4-BE49-F238E27FC236}">
                <a16:creationId xmlns:a16="http://schemas.microsoft.com/office/drawing/2014/main" id="{0E847549-FAD3-4A98-AAA3-1A69CC10D38C}"/>
              </a:ext>
            </a:extLst>
          </p:cNvPr>
          <p:cNvSpPr/>
          <p:nvPr userDrawn="1"/>
        </p:nvSpPr>
        <p:spPr>
          <a:xfrm flipV="1">
            <a:off x="776287" y="3656279"/>
            <a:ext cx="2743200" cy="9144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2">
            <a:extLst>
              <a:ext uri="{FF2B5EF4-FFF2-40B4-BE49-F238E27FC236}">
                <a16:creationId xmlns:a16="http://schemas.microsoft.com/office/drawing/2014/main" id="{F0ABF343-D01C-41AD-9E6F-4F9BC34FFECD}"/>
              </a:ext>
            </a:extLst>
          </p:cNvPr>
          <p:cNvSpPr>
            <a:spLocks noGrp="1"/>
          </p:cNvSpPr>
          <p:nvPr>
            <p:ph idx="13"/>
          </p:nvPr>
        </p:nvSpPr>
        <p:spPr>
          <a:xfrm>
            <a:off x="4599882" y="987425"/>
            <a:ext cx="7211118"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 up of a sign&#10;&#10;Description automatically generated">
            <a:extLst>
              <a:ext uri="{FF2B5EF4-FFF2-40B4-BE49-F238E27FC236}">
                <a16:creationId xmlns:a16="http://schemas.microsoft.com/office/drawing/2014/main" id="{81BA83B7-8DC9-4EBF-9234-3BFF7845BA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681"/>
          <a:stretch/>
        </p:blipFill>
        <p:spPr>
          <a:xfrm>
            <a:off x="152320" y="6408626"/>
            <a:ext cx="500823" cy="331808"/>
          </a:xfrm>
          <a:prstGeom prst="rect">
            <a:avLst/>
          </a:prstGeom>
        </p:spPr>
      </p:pic>
    </p:spTree>
    <p:extLst>
      <p:ext uri="{BB962C8B-B14F-4D97-AF65-F5344CB8AC3E}">
        <p14:creationId xmlns:p14="http://schemas.microsoft.com/office/powerpoint/2010/main" val="39916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A2CBF-E4FB-4100-B28B-96FB19000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0330DB-D2DF-4ED3-BCCC-2B48EAF39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E50F2-EBCA-4D57-9695-AA5694B0FE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3549-0D37-432B-BBDA-82FEA80AFA5A}" type="datetimeFigureOut">
              <a:rPr lang="en-US" smtClean="0"/>
              <a:t>8/20/2024</a:t>
            </a:fld>
            <a:endParaRPr lang="en-US"/>
          </a:p>
        </p:txBody>
      </p:sp>
      <p:sp>
        <p:nvSpPr>
          <p:cNvPr id="5" name="Footer Placeholder 4">
            <a:extLst>
              <a:ext uri="{FF2B5EF4-FFF2-40B4-BE49-F238E27FC236}">
                <a16:creationId xmlns:a16="http://schemas.microsoft.com/office/drawing/2014/main" id="{9F368844-34EF-4147-A9EE-A05E74070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0CE0A1-2D9B-4BB5-8B2B-BA0C1E4B4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A916F-50ED-4486-899D-2F22482F1A6C}" type="slidenum">
              <a:rPr lang="en-US" smtClean="0"/>
              <a:t>‹#›</a:t>
            </a:fld>
            <a:endParaRPr lang="en-US"/>
          </a:p>
        </p:txBody>
      </p:sp>
    </p:spTree>
    <p:extLst>
      <p:ext uri="{BB962C8B-B14F-4D97-AF65-F5344CB8AC3E}">
        <p14:creationId xmlns:p14="http://schemas.microsoft.com/office/powerpoint/2010/main" val="334331203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docushare.everett.k12.wa.us/docushare/dsweb/Get/Document-78120/2145P%20Suicide%20Prevention.pdf" TargetMode="External"/><Relationship Id="rId4" Type="http://schemas.openxmlformats.org/officeDocument/2006/relationships/hyperlink" Target="http://docushare.everett.k12.wa.us/docushare/dsweb/Get/Document-74486/2145%20Suicide%20Prevention.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9969A2-9494-7565-7ABD-A1A224C741BC}"/>
              </a:ext>
            </a:extLst>
          </p:cNvPr>
          <p:cNvSpPr>
            <a:spLocks noGrp="1"/>
          </p:cNvSpPr>
          <p:nvPr>
            <p:ph type="title"/>
          </p:nvPr>
        </p:nvSpPr>
        <p:spPr/>
        <p:txBody>
          <a:bodyPr/>
          <a:lstStyle/>
          <a:p>
            <a:r>
              <a:rPr lang="en-US"/>
              <a:t>LEARN Saves Lives:</a:t>
            </a:r>
            <a:br>
              <a:rPr lang="en-US"/>
            </a:br>
            <a:r>
              <a:rPr lang="en-US"/>
              <a:t>Suicide Prevention Training </a:t>
            </a:r>
          </a:p>
        </p:txBody>
      </p:sp>
      <p:sp>
        <p:nvSpPr>
          <p:cNvPr id="18" name="TextBox 17">
            <a:extLst>
              <a:ext uri="{FF2B5EF4-FFF2-40B4-BE49-F238E27FC236}">
                <a16:creationId xmlns:a16="http://schemas.microsoft.com/office/drawing/2014/main" id="{5239C9A2-52A0-BBCC-1049-D9AFD88BC54D}"/>
              </a:ext>
            </a:extLst>
          </p:cNvPr>
          <p:cNvSpPr txBox="1"/>
          <p:nvPr/>
        </p:nvSpPr>
        <p:spPr>
          <a:xfrm>
            <a:off x="6349668" y="2613392"/>
            <a:ext cx="5771745" cy="1631216"/>
          </a:xfrm>
          <a:prstGeom prst="rect">
            <a:avLst/>
          </a:prstGeom>
          <a:noFill/>
        </p:spPr>
        <p:txBody>
          <a:bodyPr wrap="square" rtlCol="0">
            <a:spAutoFit/>
          </a:bodyPr>
          <a:lstStyle/>
          <a:p>
            <a:pPr algn="ctr"/>
            <a:r>
              <a:rPr lang="en-US" sz="3600" dirty="0">
                <a:solidFill>
                  <a:srgbClr val="4B2D84"/>
                </a:solidFill>
                <a:latin typeface="Neutra Text TF Alt" panose="02000000000000000000" pitchFamily="2" charset="0"/>
              </a:rPr>
              <a:t>Learning Improvement Day</a:t>
            </a:r>
          </a:p>
          <a:p>
            <a:pPr algn="ctr"/>
            <a:r>
              <a:rPr lang="en-US" sz="3600" dirty="0">
                <a:solidFill>
                  <a:srgbClr val="4B2D84"/>
                </a:solidFill>
                <a:latin typeface="Neutra Text TF Alt" panose="02000000000000000000" pitchFamily="2" charset="0"/>
              </a:rPr>
              <a:t>All-Staff Training</a:t>
            </a:r>
          </a:p>
          <a:p>
            <a:pPr algn="ctr"/>
            <a:r>
              <a:rPr lang="en-US" sz="2800" dirty="0">
                <a:solidFill>
                  <a:srgbClr val="4B2D84"/>
                </a:solidFill>
                <a:latin typeface="Neutra Text TF Alt" panose="02000000000000000000" pitchFamily="2" charset="0"/>
              </a:rPr>
              <a:t>October 11, 2024</a:t>
            </a:r>
          </a:p>
        </p:txBody>
      </p:sp>
    </p:spTree>
    <p:extLst>
      <p:ext uri="{BB962C8B-B14F-4D97-AF65-F5344CB8AC3E}">
        <p14:creationId xmlns:p14="http://schemas.microsoft.com/office/powerpoint/2010/main" val="10669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5FB913-4536-428F-B2D5-F05E09B1E88A}"/>
              </a:ext>
            </a:extLst>
          </p:cNvPr>
          <p:cNvSpPr>
            <a:spLocks noGrp="1"/>
          </p:cNvSpPr>
          <p:nvPr>
            <p:ph type="title"/>
          </p:nvPr>
        </p:nvSpPr>
        <p:spPr>
          <a:xfrm>
            <a:off x="161925" y="1069973"/>
            <a:ext cx="11430000" cy="914400"/>
          </a:xfrm>
        </p:spPr>
        <p:txBody>
          <a:bodyPr>
            <a:normAutofit fontScale="90000"/>
          </a:bodyPr>
          <a:lstStyle/>
          <a:p>
            <a:r>
              <a:rPr lang="en-US">
                <a:solidFill>
                  <a:srgbClr val="4B2D84"/>
                </a:solidFill>
              </a:rPr>
              <a:t>INFRASTRUCTURE</a:t>
            </a:r>
            <a:br>
              <a:rPr lang="en-US">
                <a:solidFill>
                  <a:srgbClr val="4B2D84"/>
                </a:solidFill>
              </a:rPr>
            </a:br>
            <a:r>
              <a:rPr lang="en-US">
                <a:solidFill>
                  <a:srgbClr val="4B2D84"/>
                </a:solidFill>
              </a:rPr>
              <a:t>DEVELOPMENT</a:t>
            </a:r>
          </a:p>
        </p:txBody>
      </p:sp>
      <p:sp>
        <p:nvSpPr>
          <p:cNvPr id="4" name="TextBox 3">
            <a:extLst>
              <a:ext uri="{FF2B5EF4-FFF2-40B4-BE49-F238E27FC236}">
                <a16:creationId xmlns:a16="http://schemas.microsoft.com/office/drawing/2014/main" id="{7D0D9C4D-B1E5-47C3-8633-687D8AB141C9}"/>
              </a:ext>
            </a:extLst>
          </p:cNvPr>
          <p:cNvSpPr txBox="1"/>
          <p:nvPr/>
        </p:nvSpPr>
        <p:spPr>
          <a:xfrm>
            <a:off x="10571042" y="6273225"/>
            <a:ext cx="16209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E6E6">
                    <a:lumMod val="75000"/>
                  </a:srgbClr>
                </a:solidFill>
                <a:effectLst/>
                <a:uLnTx/>
                <a:uFillTx/>
                <a:latin typeface="Encode Sans Condensed"/>
                <a:ea typeface="+mn-ea"/>
                <a:cs typeface="+mn-cs"/>
              </a:rPr>
              <a:t>LEARN</a:t>
            </a:r>
            <a:endParaRPr kumimoji="0" lang="en-US" sz="2000" b="1" i="0" u="none" strike="noStrike" kern="1200" cap="none" spc="0" normalizeH="0" baseline="0" noProof="0">
              <a:ln>
                <a:noFill/>
              </a:ln>
              <a:solidFill>
                <a:srgbClr val="E7E6E6">
                  <a:lumMod val="75000"/>
                </a:srgbClr>
              </a:solidFill>
              <a:effectLst/>
              <a:uLnTx/>
              <a:uFillTx/>
              <a:latin typeface="Encode Sans Condensed"/>
              <a:ea typeface="+mn-ea"/>
              <a:cs typeface="+mn-cs"/>
            </a:endParaRPr>
          </a:p>
        </p:txBody>
      </p:sp>
      <p:pic>
        <p:nvPicPr>
          <p:cNvPr id="3" name="Picture 2" descr="A screenshot of a web page&#10;&#10;Description automatically generated">
            <a:extLst>
              <a:ext uri="{FF2B5EF4-FFF2-40B4-BE49-F238E27FC236}">
                <a16:creationId xmlns:a16="http://schemas.microsoft.com/office/drawing/2014/main" id="{DC83A8E9-F214-C7B2-5B89-084281962576}"/>
              </a:ext>
            </a:extLst>
          </p:cNvPr>
          <p:cNvPicPr>
            <a:picLocks noChangeAspect="1"/>
          </p:cNvPicPr>
          <p:nvPr/>
        </p:nvPicPr>
        <p:blipFill>
          <a:blip r:embed="rId3"/>
          <a:stretch>
            <a:fillRect/>
          </a:stretch>
        </p:blipFill>
        <p:spPr>
          <a:xfrm>
            <a:off x="5191125" y="319425"/>
            <a:ext cx="6076950" cy="6390599"/>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97AB3A4A-0BA7-1885-CFE8-2682BD0FA687}"/>
              </a:ext>
            </a:extLst>
          </p:cNvPr>
          <p:cNvPicPr>
            <a:picLocks noChangeAspect="1"/>
          </p:cNvPicPr>
          <p:nvPr/>
        </p:nvPicPr>
        <p:blipFill>
          <a:blip r:embed="rId4"/>
          <a:stretch>
            <a:fillRect/>
          </a:stretch>
        </p:blipFill>
        <p:spPr>
          <a:xfrm>
            <a:off x="85172" y="2459221"/>
            <a:ext cx="4782103" cy="3172742"/>
          </a:xfrm>
          <a:prstGeom prst="rect">
            <a:avLst/>
          </a:prstGeom>
        </p:spPr>
      </p:pic>
    </p:spTree>
    <p:extLst>
      <p:ext uri="{BB962C8B-B14F-4D97-AF65-F5344CB8AC3E}">
        <p14:creationId xmlns:p14="http://schemas.microsoft.com/office/powerpoint/2010/main" val="38974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5FB913-4536-428F-B2D5-F05E09B1E88A}"/>
              </a:ext>
            </a:extLst>
          </p:cNvPr>
          <p:cNvSpPr>
            <a:spLocks noGrp="1"/>
          </p:cNvSpPr>
          <p:nvPr>
            <p:ph type="title"/>
          </p:nvPr>
        </p:nvSpPr>
        <p:spPr/>
        <p:txBody>
          <a:bodyPr/>
          <a:lstStyle/>
          <a:p>
            <a:r>
              <a:rPr lang="en-US">
                <a:solidFill>
                  <a:srgbClr val="4B2D84"/>
                </a:solidFill>
              </a:rPr>
              <a:t>OCT. 11 LID PLANNING</a:t>
            </a:r>
            <a:endParaRPr lang="en-US"/>
          </a:p>
        </p:txBody>
      </p:sp>
      <p:sp>
        <p:nvSpPr>
          <p:cNvPr id="4" name="TextBox 3">
            <a:extLst>
              <a:ext uri="{FF2B5EF4-FFF2-40B4-BE49-F238E27FC236}">
                <a16:creationId xmlns:a16="http://schemas.microsoft.com/office/drawing/2014/main" id="{7D0D9C4D-B1E5-47C3-8633-687D8AB141C9}"/>
              </a:ext>
            </a:extLst>
          </p:cNvPr>
          <p:cNvSpPr txBox="1"/>
          <p:nvPr/>
        </p:nvSpPr>
        <p:spPr>
          <a:xfrm>
            <a:off x="10571042" y="6273225"/>
            <a:ext cx="16209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E6E6">
                    <a:lumMod val="75000"/>
                  </a:srgbClr>
                </a:solidFill>
                <a:effectLst/>
                <a:uLnTx/>
                <a:uFillTx/>
                <a:latin typeface="Encode Sans Condensed"/>
                <a:ea typeface="+mn-ea"/>
                <a:cs typeface="+mn-cs"/>
              </a:rPr>
              <a:t>LEARN</a:t>
            </a:r>
            <a:endParaRPr kumimoji="0" lang="en-US" sz="2000" b="1" i="0" u="none" strike="noStrike" kern="1200" cap="none" spc="0" normalizeH="0" baseline="0" noProof="0">
              <a:ln>
                <a:noFill/>
              </a:ln>
              <a:solidFill>
                <a:srgbClr val="E7E6E6">
                  <a:lumMod val="75000"/>
                </a:srgbClr>
              </a:solidFill>
              <a:effectLst/>
              <a:uLnTx/>
              <a:uFillTx/>
              <a:latin typeface="Encode Sans Condensed"/>
              <a:ea typeface="+mn-ea"/>
              <a:cs typeface="+mn-cs"/>
            </a:endParaRPr>
          </a:p>
        </p:txBody>
      </p:sp>
      <p:sp>
        <p:nvSpPr>
          <p:cNvPr id="2" name="Rectangle 2">
            <a:extLst>
              <a:ext uri="{FF2B5EF4-FFF2-40B4-BE49-F238E27FC236}">
                <a16:creationId xmlns:a16="http://schemas.microsoft.com/office/drawing/2014/main" id="{1ECDA53C-1B24-4139-6962-C3DC77864E99}"/>
              </a:ext>
            </a:extLst>
          </p:cNvPr>
          <p:cNvSpPr>
            <a:spLocks noChangeArrowheads="1"/>
          </p:cNvSpPr>
          <p:nvPr/>
        </p:nvSpPr>
        <p:spPr bwMode="auto">
          <a:xfrm>
            <a:off x="157316" y="25760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A purple sign with white text&#10;&#10;Description automatically generated">
            <a:extLst>
              <a:ext uri="{FF2B5EF4-FFF2-40B4-BE49-F238E27FC236}">
                <a16:creationId xmlns:a16="http://schemas.microsoft.com/office/drawing/2014/main" id="{988BF595-1F33-DB27-56BA-9AF7DD46D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30" y="1561741"/>
            <a:ext cx="2861589" cy="632957"/>
          </a:xfrm>
          <a:prstGeom prst="rect">
            <a:avLst/>
          </a:prstGeom>
          <a:ln w="19050" cap="sq">
            <a:solidFill>
              <a:schemeClr val="bg1"/>
            </a:solidFill>
            <a:prstDash val="solid"/>
            <a:miter lim="800000"/>
          </a:ln>
          <a:effectLst>
            <a:outerShdw blurRad="50800" dist="38100" dir="2700000" algn="tl" rotWithShape="0">
              <a:srgbClr val="000000">
                <a:alpha val="43000"/>
              </a:srgbClr>
            </a:outerShdw>
          </a:effectLst>
        </p:spPr>
      </p:pic>
      <p:sp>
        <p:nvSpPr>
          <p:cNvPr id="6" name="Rectangle 3">
            <a:extLst>
              <a:ext uri="{FF2B5EF4-FFF2-40B4-BE49-F238E27FC236}">
                <a16:creationId xmlns:a16="http://schemas.microsoft.com/office/drawing/2014/main" id="{3AF7E7A4-DB3A-3F0A-6E2C-244AD317B2A4}"/>
              </a:ext>
            </a:extLst>
          </p:cNvPr>
          <p:cNvSpPr>
            <a:spLocks noChangeArrowheads="1"/>
          </p:cNvSpPr>
          <p:nvPr/>
        </p:nvSpPr>
        <p:spPr bwMode="auto">
          <a:xfrm>
            <a:off x="870857" y="2321816"/>
            <a:ext cx="1094014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1pPr>
            <a:lvl2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2pPr>
            <a:lvl3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3pPr>
            <a:lvl4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4pPr>
            <a:lvl5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 pos="1765300" algn="l"/>
                <a:tab pos="6286500" algn="r"/>
                <a:tab pos="64008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42900" algn="l"/>
                <a:tab pos="1765300" algn="l"/>
                <a:tab pos="6286500" algn="r"/>
                <a:tab pos="6400800" algn="r"/>
              </a:tabLst>
            </a:pPr>
            <a:r>
              <a:rPr kumimoji="0" lang="en-US" altLang="en-US" sz="2000" b="0" i="0" u="none" strike="noStrike" cap="none" normalizeH="0" baseline="0" dirty="0">
                <a:ln>
                  <a:noFill/>
                </a:ln>
                <a:solidFill>
                  <a:srgbClr val="000000"/>
                </a:solidFill>
                <a:effectLst/>
                <a:latin typeface="Neutra Text TF Alt" panose="02000000000000000000" pitchFamily="2" charset="0"/>
                <a:ea typeface="Times New Roman" panose="02020603050405020304" pitchFamily="18" charset="0"/>
                <a:cs typeface="Calibri" panose="020F0502020204030204" pitchFamily="34" charset="0"/>
              </a:rPr>
              <a:t>WHERE WE’RE HEADING THIS FALL</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 pos="1765300" algn="l"/>
                <a:tab pos="6286500" algn="r"/>
                <a:tab pos="6400800" algn="r"/>
              </a:tabLst>
            </a:pPr>
            <a:r>
              <a:rPr kumimoji="0" lang="en-US" altLang="en-U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part of the Learning Improvement Day agenda on October 11, 2024, the idea is that each school will divide their certificated and classified staff into classrooms of about 20 participants.  A Forefront trainer will lead a LEARN training via Zoom webinar simultaneously across the district.  Each room will have a trained staff member present in person to help with facilitation of this session.</a:t>
            </a:r>
            <a:br>
              <a:rPr kumimoji="0" lang="en-US" altLang="en-U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 pos="1765300" algn="l"/>
                <a:tab pos="6286500" algn="r"/>
                <a:tab pos="6400800" algn="r"/>
              </a:tabLst>
            </a:pPr>
            <a:r>
              <a:rPr kumimoji="0" lang="en-US" altLang="en-US" sz="2000" b="0" i="0" u="none" strike="noStrike" cap="none" normalizeH="0" baseline="0" dirty="0">
                <a:ln>
                  <a:noFill/>
                </a:ln>
                <a:solidFill>
                  <a:srgbClr val="000000"/>
                </a:solidFill>
                <a:effectLst/>
                <a:latin typeface="Neutra Text TF Alt" panose="02000000000000000000" pitchFamily="2" charset="0"/>
                <a:ea typeface="Times New Roman" panose="02020603050405020304" pitchFamily="18" charset="0"/>
                <a:cs typeface="Times New Roman" panose="02020603050405020304" pitchFamily="18" charset="0"/>
              </a:rPr>
              <a:t>BACKGROUND &amp; RATIONALE</a:t>
            </a:r>
            <a:br>
              <a:rPr kumimoji="0" lang="en-US" altLang="en-US" sz="2000" b="0" i="0" u="none" strike="noStrike" cap="none" normalizeH="0" baseline="0" dirty="0">
                <a:ln>
                  <a:noFill/>
                </a:ln>
                <a:solidFill>
                  <a:srgbClr val="000000"/>
                </a:solidFill>
                <a:effectLst/>
                <a:latin typeface="Neutra Text TF Alt" panose="02000000000000000000" pitchFamily="2"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Washington each year, school districts alternate annually between a professional learning focus on Diversity, Equity, &amp; Inclusion (DEI) and Social &amp; Emotional Learning (SEL).  The 2024-25 school year will have an SEL emphasis.  School Board Policy (</a:t>
            </a:r>
            <a:r>
              <a:rPr kumimoji="0" lang="en-US" altLang="en-U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2145</a:t>
            </a:r>
            <a:r>
              <a:rPr kumimoji="0" lang="en-US" altLang="en-U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Procedure (</a:t>
            </a:r>
            <a:r>
              <a:rPr kumimoji="0" lang="en-US" altLang="en-U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2145P</a:t>
            </a:r>
            <a:r>
              <a:rPr kumimoji="0" lang="en-US" altLang="en-U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set expectations for suicide prevention training to be provided annually to help staff identify and respond to students at risk of suicide.  Everett Public Schools is a cohort district with the University of Washington’s Forefront in the Schools suicide prevention program, and LEARN is the acronym for five steps to recognize signs of suicide and respond in a manner that can help save someone’s life.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219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FCA497F-C84B-4DB9-2CF2-40E9922A033D}"/>
              </a:ext>
            </a:extLst>
          </p:cNvPr>
          <p:cNvPicPr>
            <a:picLocks noChangeAspect="1"/>
          </p:cNvPicPr>
          <p:nvPr/>
        </p:nvPicPr>
        <p:blipFill>
          <a:blip r:embed="rId3"/>
          <a:stretch>
            <a:fillRect/>
          </a:stretch>
        </p:blipFill>
        <p:spPr>
          <a:xfrm>
            <a:off x="977016" y="2509399"/>
            <a:ext cx="9480988" cy="3455972"/>
          </a:xfrm>
          <a:prstGeom prst="rect">
            <a:avLst/>
          </a:prstGeom>
        </p:spPr>
      </p:pic>
      <p:sp>
        <p:nvSpPr>
          <p:cNvPr id="5" name="Title 4">
            <a:extLst>
              <a:ext uri="{FF2B5EF4-FFF2-40B4-BE49-F238E27FC236}">
                <a16:creationId xmlns:a16="http://schemas.microsoft.com/office/drawing/2014/main" id="{2B5FB913-4536-428F-B2D5-F05E09B1E88A}"/>
              </a:ext>
            </a:extLst>
          </p:cNvPr>
          <p:cNvSpPr>
            <a:spLocks noGrp="1"/>
          </p:cNvSpPr>
          <p:nvPr>
            <p:ph type="title"/>
          </p:nvPr>
        </p:nvSpPr>
        <p:spPr/>
        <p:txBody>
          <a:bodyPr/>
          <a:lstStyle/>
          <a:p>
            <a:r>
              <a:rPr lang="en-US">
                <a:solidFill>
                  <a:srgbClr val="4B2D84"/>
                </a:solidFill>
              </a:rPr>
              <a:t>OCT. 11 LID PLANNING</a:t>
            </a:r>
            <a:endParaRPr lang="en-US"/>
          </a:p>
        </p:txBody>
      </p:sp>
      <p:sp>
        <p:nvSpPr>
          <p:cNvPr id="4" name="TextBox 3">
            <a:extLst>
              <a:ext uri="{FF2B5EF4-FFF2-40B4-BE49-F238E27FC236}">
                <a16:creationId xmlns:a16="http://schemas.microsoft.com/office/drawing/2014/main" id="{7D0D9C4D-B1E5-47C3-8633-687D8AB141C9}"/>
              </a:ext>
            </a:extLst>
          </p:cNvPr>
          <p:cNvSpPr txBox="1"/>
          <p:nvPr/>
        </p:nvSpPr>
        <p:spPr>
          <a:xfrm>
            <a:off x="10571042" y="6273225"/>
            <a:ext cx="16209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E6E6">
                    <a:lumMod val="75000"/>
                  </a:srgbClr>
                </a:solidFill>
                <a:effectLst/>
                <a:uLnTx/>
                <a:uFillTx/>
                <a:latin typeface="Encode Sans Condensed"/>
                <a:ea typeface="+mn-ea"/>
                <a:cs typeface="+mn-cs"/>
              </a:rPr>
              <a:t>LEARN</a:t>
            </a:r>
            <a:endParaRPr kumimoji="0" lang="en-US" sz="2000" b="1" i="0" u="none" strike="noStrike" kern="1200" cap="none" spc="0" normalizeH="0" baseline="0" noProof="0">
              <a:ln>
                <a:noFill/>
              </a:ln>
              <a:solidFill>
                <a:srgbClr val="E7E6E6">
                  <a:lumMod val="75000"/>
                </a:srgbClr>
              </a:solidFill>
              <a:effectLst/>
              <a:uLnTx/>
              <a:uFillTx/>
              <a:latin typeface="Encode Sans Condensed"/>
              <a:ea typeface="+mn-ea"/>
              <a:cs typeface="+mn-cs"/>
            </a:endParaRPr>
          </a:p>
        </p:txBody>
      </p:sp>
      <p:sp>
        <p:nvSpPr>
          <p:cNvPr id="2" name="Rectangle 2">
            <a:extLst>
              <a:ext uri="{FF2B5EF4-FFF2-40B4-BE49-F238E27FC236}">
                <a16:creationId xmlns:a16="http://schemas.microsoft.com/office/drawing/2014/main" id="{1ECDA53C-1B24-4139-6962-C3DC77864E99}"/>
              </a:ext>
            </a:extLst>
          </p:cNvPr>
          <p:cNvSpPr>
            <a:spLocks noChangeArrowheads="1"/>
          </p:cNvSpPr>
          <p:nvPr/>
        </p:nvSpPr>
        <p:spPr bwMode="auto">
          <a:xfrm>
            <a:off x="157316" y="25760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5117A486-0050-C429-E00A-00FA85367CBB}"/>
              </a:ext>
            </a:extLst>
          </p:cNvPr>
          <p:cNvPicPr>
            <a:picLocks noChangeAspect="1"/>
          </p:cNvPicPr>
          <p:nvPr/>
        </p:nvPicPr>
        <p:blipFill rotWithShape="1">
          <a:blip r:embed="rId4"/>
          <a:srcRect t="13498" b="10026"/>
          <a:stretch/>
        </p:blipFill>
        <p:spPr>
          <a:xfrm>
            <a:off x="1843997" y="1606876"/>
            <a:ext cx="8007578" cy="764299"/>
          </a:xfrm>
          <a:prstGeom prst="rect">
            <a:avLst/>
          </a:prstGeom>
        </p:spPr>
      </p:pic>
      <p:pic>
        <p:nvPicPr>
          <p:cNvPr id="12" name="Picture 11">
            <a:extLst>
              <a:ext uri="{FF2B5EF4-FFF2-40B4-BE49-F238E27FC236}">
                <a16:creationId xmlns:a16="http://schemas.microsoft.com/office/drawing/2014/main" id="{40716CA3-EDF6-8653-F3D9-DD33C4D56FF6}"/>
              </a:ext>
            </a:extLst>
          </p:cNvPr>
          <p:cNvPicPr>
            <a:picLocks noChangeAspect="1"/>
          </p:cNvPicPr>
          <p:nvPr/>
        </p:nvPicPr>
        <p:blipFill>
          <a:blip r:embed="rId5"/>
          <a:stretch>
            <a:fillRect/>
          </a:stretch>
        </p:blipFill>
        <p:spPr>
          <a:xfrm>
            <a:off x="1367816" y="5877832"/>
            <a:ext cx="8472873" cy="687780"/>
          </a:xfrm>
          <a:prstGeom prst="rect">
            <a:avLst/>
          </a:prstGeom>
        </p:spPr>
      </p:pic>
    </p:spTree>
    <p:extLst>
      <p:ext uri="{BB962C8B-B14F-4D97-AF65-F5344CB8AC3E}">
        <p14:creationId xmlns:p14="http://schemas.microsoft.com/office/powerpoint/2010/main" val="34254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36DF2-4C97-4F6E-B69C-635A92A3D3DB}"/>
              </a:ext>
            </a:extLst>
          </p:cNvPr>
          <p:cNvSpPr>
            <a:spLocks noGrp="1"/>
          </p:cNvSpPr>
          <p:nvPr>
            <p:ph type="body" sz="half" idx="14"/>
          </p:nvPr>
        </p:nvSpPr>
        <p:spPr/>
        <p:txBody>
          <a:bodyPr anchor="ctr">
            <a:normAutofit/>
          </a:bodyPr>
          <a:lstStyle/>
          <a:p>
            <a:r>
              <a:rPr lang="en-US" sz="2400"/>
              <a:t>Forefront Suicide Prevention is a SSW Center of Excellence. </a:t>
            </a:r>
          </a:p>
          <a:p>
            <a:endParaRPr lang="en-US" sz="2400"/>
          </a:p>
          <a:p>
            <a:r>
              <a:rPr lang="en-US" sz="2400"/>
              <a:t>Our mission is to help people take action to prevent suicide in their communities.</a:t>
            </a:r>
          </a:p>
        </p:txBody>
      </p:sp>
      <p:sp>
        <p:nvSpPr>
          <p:cNvPr id="4" name="Title 3">
            <a:extLst>
              <a:ext uri="{FF2B5EF4-FFF2-40B4-BE49-F238E27FC236}">
                <a16:creationId xmlns:a16="http://schemas.microsoft.com/office/drawing/2014/main" id="{23686351-CD2F-45CD-9647-307FAD656A0A}"/>
              </a:ext>
            </a:extLst>
          </p:cNvPr>
          <p:cNvSpPr>
            <a:spLocks noGrp="1"/>
          </p:cNvSpPr>
          <p:nvPr>
            <p:ph type="title"/>
          </p:nvPr>
        </p:nvSpPr>
        <p:spPr/>
        <p:txBody>
          <a:bodyPr/>
          <a:lstStyle/>
          <a:p>
            <a:r>
              <a:rPr lang="en-US"/>
              <a:t>Forefront’s Mission</a:t>
            </a:r>
          </a:p>
        </p:txBody>
      </p:sp>
      <p:grpSp>
        <p:nvGrpSpPr>
          <p:cNvPr id="13" name="Group 12">
            <a:extLst>
              <a:ext uri="{FF2B5EF4-FFF2-40B4-BE49-F238E27FC236}">
                <a16:creationId xmlns:a16="http://schemas.microsoft.com/office/drawing/2014/main" id="{5F8ED3F6-E4ED-4F6E-BADC-C113348C0140}"/>
              </a:ext>
            </a:extLst>
          </p:cNvPr>
          <p:cNvGrpSpPr/>
          <p:nvPr/>
        </p:nvGrpSpPr>
        <p:grpSpPr>
          <a:xfrm>
            <a:off x="5696617" y="317433"/>
            <a:ext cx="6257384" cy="6321167"/>
            <a:chOff x="5696617" y="317433"/>
            <a:chExt cx="6257384" cy="6321167"/>
          </a:xfrm>
        </p:grpSpPr>
        <p:pic>
          <p:nvPicPr>
            <p:cNvPr id="6" name="Google Shape;102;p16">
              <a:extLst>
                <a:ext uri="{FF2B5EF4-FFF2-40B4-BE49-F238E27FC236}">
                  <a16:creationId xmlns:a16="http://schemas.microsoft.com/office/drawing/2014/main" id="{BE9D7A33-8F74-4AB1-A9E8-069FB75F196A}"/>
                </a:ext>
              </a:extLst>
            </p:cNvPr>
            <p:cNvPicPr preferRelativeResize="0"/>
            <p:nvPr/>
          </p:nvPicPr>
          <p:blipFill rotWithShape="1">
            <a:blip r:embed="rId3">
              <a:alphaModFix/>
            </a:blip>
            <a:srcRect b="16597"/>
            <a:stretch/>
          </p:blipFill>
          <p:spPr>
            <a:xfrm>
              <a:off x="5866667" y="3113800"/>
              <a:ext cx="3527200" cy="3524800"/>
            </a:xfrm>
            <a:prstGeom prst="ellipse">
              <a:avLst/>
            </a:prstGeom>
            <a:noFill/>
            <a:ln>
              <a:noFill/>
            </a:ln>
          </p:spPr>
        </p:pic>
        <p:pic>
          <p:nvPicPr>
            <p:cNvPr id="8" name="Google Shape;103;p16">
              <a:extLst>
                <a:ext uri="{FF2B5EF4-FFF2-40B4-BE49-F238E27FC236}">
                  <a16:creationId xmlns:a16="http://schemas.microsoft.com/office/drawing/2014/main" id="{97B08C55-0329-4AA5-9C01-AFEB0C9FFA20}"/>
                </a:ext>
              </a:extLst>
            </p:cNvPr>
            <p:cNvPicPr preferRelativeResize="0"/>
            <p:nvPr/>
          </p:nvPicPr>
          <p:blipFill rotWithShape="1">
            <a:blip r:embed="rId4">
              <a:alphaModFix/>
            </a:blip>
            <a:srcRect t="16976" r="1244" b="22568"/>
            <a:stretch/>
          </p:blipFill>
          <p:spPr>
            <a:xfrm>
              <a:off x="9631201" y="3912900"/>
              <a:ext cx="2322800" cy="2325600"/>
            </a:xfrm>
            <a:prstGeom prst="ellipse">
              <a:avLst/>
            </a:prstGeom>
            <a:noFill/>
            <a:ln>
              <a:noFill/>
            </a:ln>
          </p:spPr>
        </p:pic>
        <p:pic>
          <p:nvPicPr>
            <p:cNvPr id="10" name="Google Shape;104;p16">
              <a:extLst>
                <a:ext uri="{FF2B5EF4-FFF2-40B4-BE49-F238E27FC236}">
                  <a16:creationId xmlns:a16="http://schemas.microsoft.com/office/drawing/2014/main" id="{E3F3B974-F118-4E73-8227-BF9B0A21A635}"/>
                </a:ext>
              </a:extLst>
            </p:cNvPr>
            <p:cNvPicPr preferRelativeResize="0"/>
            <p:nvPr/>
          </p:nvPicPr>
          <p:blipFill rotWithShape="1">
            <a:blip r:embed="rId5">
              <a:alphaModFix/>
            </a:blip>
            <a:srcRect l="5093" r="31313"/>
            <a:stretch/>
          </p:blipFill>
          <p:spPr>
            <a:xfrm>
              <a:off x="5696617" y="317433"/>
              <a:ext cx="2536000" cy="2540000"/>
            </a:xfrm>
            <a:prstGeom prst="ellipse">
              <a:avLst/>
            </a:prstGeom>
            <a:noFill/>
            <a:ln>
              <a:noFill/>
            </a:ln>
          </p:spPr>
        </p:pic>
        <p:pic>
          <p:nvPicPr>
            <p:cNvPr id="12" name="Google Shape;105;p16">
              <a:extLst>
                <a:ext uri="{FF2B5EF4-FFF2-40B4-BE49-F238E27FC236}">
                  <a16:creationId xmlns:a16="http://schemas.microsoft.com/office/drawing/2014/main" id="{909572AB-A6A2-496F-8535-3B1590C8DDE1}"/>
                </a:ext>
              </a:extLst>
            </p:cNvPr>
            <p:cNvPicPr preferRelativeResize="0"/>
            <p:nvPr/>
          </p:nvPicPr>
          <p:blipFill rotWithShape="1">
            <a:blip r:embed="rId6">
              <a:alphaModFix/>
            </a:blip>
            <a:srcRect b="2534"/>
            <a:stretch/>
          </p:blipFill>
          <p:spPr>
            <a:xfrm>
              <a:off x="8396033" y="787100"/>
              <a:ext cx="2756000" cy="2753600"/>
            </a:xfrm>
            <a:prstGeom prst="ellipse">
              <a:avLst/>
            </a:prstGeom>
            <a:noFill/>
            <a:ln>
              <a:noFill/>
            </a:ln>
          </p:spPr>
        </p:pic>
      </p:grpSp>
    </p:spTree>
    <p:extLst>
      <p:ext uri="{BB962C8B-B14F-4D97-AF65-F5344CB8AC3E}">
        <p14:creationId xmlns:p14="http://schemas.microsoft.com/office/powerpoint/2010/main" val="14206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0D9C4D-B1E5-47C3-8633-687D8AB141C9}"/>
              </a:ext>
            </a:extLst>
          </p:cNvPr>
          <p:cNvSpPr txBox="1"/>
          <p:nvPr/>
        </p:nvSpPr>
        <p:spPr>
          <a:xfrm>
            <a:off x="10571042" y="6273225"/>
            <a:ext cx="16209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E6E6">
                    <a:lumMod val="75000"/>
                  </a:srgbClr>
                </a:solidFill>
                <a:effectLst/>
                <a:uLnTx/>
                <a:uFillTx/>
                <a:latin typeface="Encode Sans Condensed"/>
                <a:ea typeface="+mn-ea"/>
                <a:cs typeface="+mn-cs"/>
              </a:rPr>
              <a:t>LEARN</a:t>
            </a:r>
            <a:endParaRPr kumimoji="0" lang="en-US" sz="2000" b="1" i="0" u="none" strike="noStrike" kern="1200" cap="none" spc="0" normalizeH="0" baseline="0" noProof="0">
              <a:ln>
                <a:noFill/>
              </a:ln>
              <a:solidFill>
                <a:srgbClr val="E7E6E6">
                  <a:lumMod val="75000"/>
                </a:srgbClr>
              </a:solidFill>
              <a:effectLst/>
              <a:uLnTx/>
              <a:uFillTx/>
              <a:latin typeface="Encode Sans Condensed"/>
              <a:ea typeface="+mn-ea"/>
              <a:cs typeface="+mn-cs"/>
            </a:endParaRPr>
          </a:p>
        </p:txBody>
      </p:sp>
      <p:graphicFrame>
        <p:nvGraphicFramePr>
          <p:cNvPr id="2" name="Table 1">
            <a:extLst>
              <a:ext uri="{FF2B5EF4-FFF2-40B4-BE49-F238E27FC236}">
                <a16:creationId xmlns:a16="http://schemas.microsoft.com/office/drawing/2014/main" id="{5D54D5D1-D681-D9A8-EC3F-F705CEF6AC1B}"/>
              </a:ext>
            </a:extLst>
          </p:cNvPr>
          <p:cNvGraphicFramePr>
            <a:graphicFrameLocks noGrp="1"/>
          </p:cNvGraphicFramePr>
          <p:nvPr>
            <p:extLst>
              <p:ext uri="{D42A27DB-BD31-4B8C-83A1-F6EECF244321}">
                <p14:modId xmlns:p14="http://schemas.microsoft.com/office/powerpoint/2010/main" val="2672581993"/>
              </p:ext>
            </p:extLst>
          </p:nvPr>
        </p:nvGraphicFramePr>
        <p:xfrm>
          <a:off x="3136490" y="1931272"/>
          <a:ext cx="6161755" cy="3397812"/>
        </p:xfrm>
        <a:graphic>
          <a:graphicData uri="http://schemas.openxmlformats.org/drawingml/2006/table">
            <a:tbl>
              <a:tblPr>
                <a:tableStyleId>{5C22544A-7EE6-4342-B048-85BDC9FD1C3A}</a:tableStyleId>
              </a:tblPr>
              <a:tblGrid>
                <a:gridCol w="1232351">
                  <a:extLst>
                    <a:ext uri="{9D8B030D-6E8A-4147-A177-3AD203B41FA5}">
                      <a16:colId xmlns:a16="http://schemas.microsoft.com/office/drawing/2014/main" val="1656768520"/>
                    </a:ext>
                  </a:extLst>
                </a:gridCol>
                <a:gridCol w="1232351">
                  <a:extLst>
                    <a:ext uri="{9D8B030D-6E8A-4147-A177-3AD203B41FA5}">
                      <a16:colId xmlns:a16="http://schemas.microsoft.com/office/drawing/2014/main" val="1993314047"/>
                    </a:ext>
                  </a:extLst>
                </a:gridCol>
                <a:gridCol w="1232351">
                  <a:extLst>
                    <a:ext uri="{9D8B030D-6E8A-4147-A177-3AD203B41FA5}">
                      <a16:colId xmlns:a16="http://schemas.microsoft.com/office/drawing/2014/main" val="2440116400"/>
                    </a:ext>
                  </a:extLst>
                </a:gridCol>
                <a:gridCol w="1232351">
                  <a:extLst>
                    <a:ext uri="{9D8B030D-6E8A-4147-A177-3AD203B41FA5}">
                      <a16:colId xmlns:a16="http://schemas.microsoft.com/office/drawing/2014/main" val="4087370571"/>
                    </a:ext>
                  </a:extLst>
                </a:gridCol>
                <a:gridCol w="1232351">
                  <a:extLst>
                    <a:ext uri="{9D8B030D-6E8A-4147-A177-3AD203B41FA5}">
                      <a16:colId xmlns:a16="http://schemas.microsoft.com/office/drawing/2014/main" val="3411495732"/>
                    </a:ext>
                  </a:extLst>
                </a:gridCol>
              </a:tblGrid>
              <a:tr h="598344">
                <a:tc>
                  <a:txBody>
                    <a:bodyPr/>
                    <a:lstStyle/>
                    <a:p>
                      <a:pPr algn="ctr" fontAlgn="b"/>
                      <a:r>
                        <a:rPr lang="en-US" sz="1600" b="1" u="none" strike="noStrike">
                          <a:effectLst/>
                          <a:latin typeface="Calibri" panose="020F0502020204030204" pitchFamily="34" charset="0"/>
                          <a:cs typeface="Calibri" panose="020F0502020204030204" pitchFamily="34" charset="0"/>
                        </a:rPr>
                        <a:t>BUILDINGS</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b="1" u="none" strike="noStrike">
                          <a:effectLst/>
                          <a:latin typeface="Calibri" panose="020F0502020204030204" pitchFamily="34" charset="0"/>
                          <a:cs typeface="Calibri" panose="020F0502020204030204" pitchFamily="34" charset="0"/>
                        </a:rPr>
                        <a:t>TOTAL ROOMS</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b="1" u="none" strike="noStrike">
                          <a:effectLst/>
                          <a:latin typeface="Calibri" panose="020F0502020204030204" pitchFamily="34" charset="0"/>
                          <a:cs typeface="Calibri" panose="020F0502020204030204" pitchFamily="34" charset="0"/>
                        </a:rPr>
                        <a:t># OF COUNS</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b="1" u="none" strike="noStrike">
                          <a:effectLst/>
                          <a:latin typeface="Calibri" panose="020F0502020204030204" pitchFamily="34" charset="0"/>
                          <a:cs typeface="Calibri" panose="020F0502020204030204" pitchFamily="34" charset="0"/>
                        </a:rPr>
                        <a:t>MAX PPL PER ROOM</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b="1" u="none" strike="noStrike">
                          <a:effectLst/>
                          <a:latin typeface="Calibri" panose="020F0502020204030204" pitchFamily="34" charset="0"/>
                          <a:cs typeface="Calibri" panose="020F0502020204030204" pitchFamily="34" charset="0"/>
                        </a:rPr>
                        <a:t>MIN PPL PER ROOM</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1746510342"/>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CHS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5</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6</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24.3</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18.2</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2467298429"/>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EHS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5</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6</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27.4</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20.5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558072374"/>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EIS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23.4</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17.5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4075446227"/>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EVG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23.4</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17.5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3483742951"/>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GMS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24.5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18.4</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692574589"/>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HEA</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23.9</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18.0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1097922552"/>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JHS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7</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7</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23.0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17.3</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3511150633"/>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NMS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4</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21.2</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15.9</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1843546189"/>
                  </a:ext>
                </a:extLst>
              </a:tr>
              <a:tr h="311052">
                <a:tc>
                  <a:txBody>
                    <a:bodyPr/>
                    <a:lstStyle/>
                    <a:p>
                      <a:pPr algn="ctr" fontAlgn="b"/>
                      <a:r>
                        <a:rPr lang="en-US" sz="1600" u="none" strike="noStrike">
                          <a:effectLst/>
                          <a:latin typeface="Calibri" panose="020F0502020204030204" pitchFamily="34" charset="0"/>
                          <a:cs typeface="Calibri" panose="020F0502020204030204" pitchFamily="34" charset="0"/>
                        </a:rPr>
                        <a:t>SHS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2</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2</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18.4</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tc>
                  <a:txBody>
                    <a:bodyPr/>
                    <a:lstStyle/>
                    <a:p>
                      <a:pPr algn="ctr" fontAlgn="b"/>
                      <a:r>
                        <a:rPr lang="en-US" sz="1600" u="none" strike="noStrike">
                          <a:effectLst/>
                          <a:latin typeface="Calibri" panose="020F0502020204030204" pitchFamily="34" charset="0"/>
                          <a:cs typeface="Calibri" panose="020F0502020204030204" pitchFamily="34" charset="0"/>
                        </a:rPr>
                        <a:t>13.8</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6507" marR="6507" marT="6507" marB="0" anchor="b"/>
                </a:tc>
                <a:extLst>
                  <a:ext uri="{0D108BD9-81ED-4DB2-BD59-A6C34878D82A}">
                    <a16:rowId xmlns:a16="http://schemas.microsoft.com/office/drawing/2014/main" val="387014829"/>
                  </a:ext>
                </a:extLst>
              </a:tr>
            </a:tbl>
          </a:graphicData>
        </a:graphic>
      </p:graphicFrame>
      <p:sp>
        <p:nvSpPr>
          <p:cNvPr id="7" name="Title 4">
            <a:extLst>
              <a:ext uri="{FF2B5EF4-FFF2-40B4-BE49-F238E27FC236}">
                <a16:creationId xmlns:a16="http://schemas.microsoft.com/office/drawing/2014/main" id="{CD4F020F-59E4-9909-4DB6-94F07AF7E601}"/>
              </a:ext>
            </a:extLst>
          </p:cNvPr>
          <p:cNvSpPr>
            <a:spLocks noGrp="1"/>
          </p:cNvSpPr>
          <p:nvPr>
            <p:ph type="title"/>
          </p:nvPr>
        </p:nvSpPr>
        <p:spPr>
          <a:xfrm>
            <a:off x="381000" y="168478"/>
            <a:ext cx="11430000" cy="914400"/>
          </a:xfrm>
        </p:spPr>
        <p:txBody>
          <a:bodyPr/>
          <a:lstStyle/>
          <a:p>
            <a:r>
              <a:rPr lang="en-US"/>
              <a:t>LEARN Training Room Needs</a:t>
            </a:r>
          </a:p>
        </p:txBody>
      </p:sp>
      <p:sp>
        <p:nvSpPr>
          <p:cNvPr id="8" name="TextBox 7">
            <a:extLst>
              <a:ext uri="{FF2B5EF4-FFF2-40B4-BE49-F238E27FC236}">
                <a16:creationId xmlns:a16="http://schemas.microsoft.com/office/drawing/2014/main" id="{6ED2DE02-11C2-EA06-1493-554CED214D4D}"/>
              </a:ext>
            </a:extLst>
          </p:cNvPr>
          <p:cNvSpPr txBox="1"/>
          <p:nvPr/>
        </p:nvSpPr>
        <p:spPr>
          <a:xfrm>
            <a:off x="3136490" y="1469607"/>
            <a:ext cx="3842425" cy="461665"/>
          </a:xfrm>
          <a:prstGeom prst="rect">
            <a:avLst/>
          </a:prstGeom>
          <a:noFill/>
        </p:spPr>
        <p:txBody>
          <a:bodyPr wrap="square" rtlCol="0">
            <a:spAutoFit/>
          </a:bodyPr>
          <a:lstStyle/>
          <a:p>
            <a:r>
              <a:rPr lang="en-US" sz="2400">
                <a:solidFill>
                  <a:srgbClr val="4B2D84"/>
                </a:solidFill>
                <a:latin typeface="Neutra Text TF Alt" panose="02000000000000000000" pitchFamily="2" charset="0"/>
              </a:rPr>
              <a:t>SECONDARY</a:t>
            </a:r>
          </a:p>
        </p:txBody>
      </p:sp>
    </p:spTree>
    <p:extLst>
      <p:ext uri="{BB962C8B-B14F-4D97-AF65-F5344CB8AC3E}">
        <p14:creationId xmlns:p14="http://schemas.microsoft.com/office/powerpoint/2010/main" val="121874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9969A2-9494-7565-7ABD-A1A224C741BC}"/>
              </a:ext>
            </a:extLst>
          </p:cNvPr>
          <p:cNvSpPr>
            <a:spLocks noGrp="1"/>
          </p:cNvSpPr>
          <p:nvPr>
            <p:ph type="title"/>
          </p:nvPr>
        </p:nvSpPr>
        <p:spPr/>
        <p:txBody>
          <a:bodyPr/>
          <a:lstStyle/>
          <a:p>
            <a:r>
              <a:rPr lang="en-US"/>
              <a:t>Thank you!</a:t>
            </a:r>
          </a:p>
        </p:txBody>
      </p:sp>
      <p:sp>
        <p:nvSpPr>
          <p:cNvPr id="4" name="TextBox 3">
            <a:extLst>
              <a:ext uri="{FF2B5EF4-FFF2-40B4-BE49-F238E27FC236}">
                <a16:creationId xmlns:a16="http://schemas.microsoft.com/office/drawing/2014/main" id="{612C0874-DEE3-708C-284F-A1FA15441F32}"/>
              </a:ext>
            </a:extLst>
          </p:cNvPr>
          <p:cNvSpPr txBox="1"/>
          <p:nvPr/>
        </p:nvSpPr>
        <p:spPr>
          <a:xfrm>
            <a:off x="7096125" y="3013501"/>
            <a:ext cx="4276725" cy="830997"/>
          </a:xfrm>
          <a:prstGeom prst="rect">
            <a:avLst/>
          </a:prstGeom>
          <a:noFill/>
        </p:spPr>
        <p:txBody>
          <a:bodyPr wrap="square" rtlCol="0">
            <a:spAutoFit/>
          </a:bodyPr>
          <a:lstStyle/>
          <a:p>
            <a:pPr algn="ctr"/>
            <a:r>
              <a:rPr lang="en-US" sz="4800">
                <a:solidFill>
                  <a:srgbClr val="4B2D84"/>
                </a:solidFill>
                <a:latin typeface="Neutra Text TF Alt" panose="02000000000000000000" pitchFamily="2" charset="0"/>
              </a:rPr>
              <a:t>QUESTIONS?</a:t>
            </a:r>
          </a:p>
        </p:txBody>
      </p:sp>
    </p:spTree>
    <p:extLst>
      <p:ext uri="{BB962C8B-B14F-4D97-AF65-F5344CB8AC3E}">
        <p14:creationId xmlns:p14="http://schemas.microsoft.com/office/powerpoint/2010/main" val="402512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3">
      <a:dk1>
        <a:sysClr val="windowText" lastClr="000000"/>
      </a:dk1>
      <a:lt1>
        <a:sysClr val="window" lastClr="FFFFFF"/>
      </a:lt1>
      <a:dk2>
        <a:srgbClr val="44546A"/>
      </a:dk2>
      <a:lt2>
        <a:srgbClr val="E7E6E6"/>
      </a:lt2>
      <a:accent1>
        <a:srgbClr val="33006F"/>
      </a:accent1>
      <a:accent2>
        <a:srgbClr val="226E75"/>
      </a:accent2>
      <a:accent3>
        <a:srgbClr val="A22D60"/>
      </a:accent3>
      <a:accent4>
        <a:srgbClr val="444444"/>
      </a:accent4>
      <a:accent5>
        <a:srgbClr val="1CD4C6"/>
      </a:accent5>
      <a:accent6>
        <a:srgbClr val="78AF31"/>
      </a:accent6>
      <a:hlink>
        <a:srgbClr val="2F7B76"/>
      </a:hlink>
      <a:folHlink>
        <a:srgbClr val="7030A0"/>
      </a:folHlink>
    </a:clrScheme>
    <a:fontScheme name="LEARN">
      <a:majorFont>
        <a:latin typeface="Encode Sans Condense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12</TotalTime>
  <Words>1210</Words>
  <Application>Microsoft Office PowerPoint</Application>
  <PresentationFormat>Widescreen</PresentationFormat>
  <Paragraphs>140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Encode Sans Condensed</vt:lpstr>
      <vt:lpstr>Neutra Text TF Alt</vt:lpstr>
      <vt:lpstr>Open Sans</vt:lpstr>
      <vt:lpstr>Symbol</vt:lpstr>
      <vt:lpstr>2_Office Theme</vt:lpstr>
      <vt:lpstr>LEARN Saves Lives: Suicide Prevention Training </vt:lpstr>
      <vt:lpstr>INFRASTRUCTURE DEVELOPMENT</vt:lpstr>
      <vt:lpstr>OCT. 11 LID PLANNING</vt:lpstr>
      <vt:lpstr>OCT. 11 LID PLANNING</vt:lpstr>
      <vt:lpstr>Forefront’s Mission</vt:lpstr>
      <vt:lpstr>LEARN Training Room Needs</vt:lpstr>
      <vt:lpstr>Thank you!</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Peters, David S.</cp:lastModifiedBy>
  <cp:revision>2</cp:revision>
  <cp:lastPrinted>2024-08-02T21:46:56Z</cp:lastPrinted>
  <dcterms:created xsi:type="dcterms:W3CDTF">2016-08-25T16:48:33Z</dcterms:created>
  <dcterms:modified xsi:type="dcterms:W3CDTF">2024-08-20T21:21:46Z</dcterms:modified>
</cp:coreProperties>
</file>