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1.xml" ContentType="application/inkml+xml"/>
  <Override PartName="/ppt/ink/ink2.xml" ContentType="application/inkml+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3" r:id="rId1"/>
    <p:sldMasterId id="2147483793" r:id="rId2"/>
    <p:sldMasterId id="2147483805" r:id="rId3"/>
  </p:sldMasterIdLst>
  <p:notesMasterIdLst>
    <p:notesMasterId r:id="rId61"/>
  </p:notesMasterIdLst>
  <p:handoutMasterIdLst>
    <p:handoutMasterId r:id="rId62"/>
  </p:handoutMasterIdLst>
  <p:sldIdLst>
    <p:sldId id="496" r:id="rId4"/>
    <p:sldId id="437" r:id="rId5"/>
    <p:sldId id="428" r:id="rId6"/>
    <p:sldId id="429" r:id="rId7"/>
    <p:sldId id="430" r:id="rId8"/>
    <p:sldId id="436" r:id="rId9"/>
    <p:sldId id="559" r:id="rId10"/>
    <p:sldId id="257" r:id="rId11"/>
    <p:sldId id="275" r:id="rId12"/>
    <p:sldId id="2586" r:id="rId13"/>
    <p:sldId id="308" r:id="rId14"/>
    <p:sldId id="276" r:id="rId15"/>
    <p:sldId id="2370" r:id="rId16"/>
    <p:sldId id="274" r:id="rId17"/>
    <p:sldId id="307" r:id="rId18"/>
    <p:sldId id="273" r:id="rId19"/>
    <p:sldId id="316" r:id="rId20"/>
    <p:sldId id="306" r:id="rId21"/>
    <p:sldId id="277" r:id="rId22"/>
    <p:sldId id="301" r:id="rId23"/>
    <p:sldId id="279" r:id="rId24"/>
    <p:sldId id="2580" r:id="rId25"/>
    <p:sldId id="2597" r:id="rId26"/>
    <p:sldId id="2579" r:id="rId27"/>
    <p:sldId id="2582" r:id="rId28"/>
    <p:sldId id="570" r:id="rId29"/>
    <p:sldId id="2595" r:id="rId30"/>
    <p:sldId id="260" r:id="rId31"/>
    <p:sldId id="259" r:id="rId32"/>
    <p:sldId id="2574" r:id="rId33"/>
    <p:sldId id="2573" r:id="rId34"/>
    <p:sldId id="2596" r:id="rId35"/>
    <p:sldId id="2519" r:id="rId36"/>
    <p:sldId id="2589" r:id="rId37"/>
    <p:sldId id="2525" r:id="rId38"/>
    <p:sldId id="2529" r:id="rId39"/>
    <p:sldId id="2590" r:id="rId40"/>
    <p:sldId id="263" r:id="rId41"/>
    <p:sldId id="2532" r:id="rId42"/>
    <p:sldId id="2533" r:id="rId43"/>
    <p:sldId id="2535" r:id="rId44"/>
    <p:sldId id="2537" r:id="rId45"/>
    <p:sldId id="2538" r:id="rId46"/>
    <p:sldId id="2591" r:id="rId47"/>
    <p:sldId id="261" r:id="rId48"/>
    <p:sldId id="2545" r:id="rId49"/>
    <p:sldId id="2544" r:id="rId50"/>
    <p:sldId id="2592" r:id="rId51"/>
    <p:sldId id="2594" r:id="rId52"/>
    <p:sldId id="2548" r:id="rId53"/>
    <p:sldId id="2549" r:id="rId54"/>
    <p:sldId id="2395" r:id="rId55"/>
    <p:sldId id="2552" r:id="rId56"/>
    <p:sldId id="2554" r:id="rId57"/>
    <p:sldId id="2555" r:id="rId58"/>
    <p:sldId id="2584" r:id="rId59"/>
    <p:sldId id="2518" r:id="rId6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A9F37C7-F855-4B83-902E-638F71719F3A}">
          <p14:sldIdLst>
            <p14:sldId id="496"/>
            <p14:sldId id="437"/>
            <p14:sldId id="428"/>
            <p14:sldId id="429"/>
            <p14:sldId id="430"/>
            <p14:sldId id="436"/>
            <p14:sldId id="559"/>
            <p14:sldId id="257"/>
            <p14:sldId id="275"/>
            <p14:sldId id="2586"/>
            <p14:sldId id="308"/>
            <p14:sldId id="276"/>
            <p14:sldId id="2370"/>
            <p14:sldId id="274"/>
            <p14:sldId id="307"/>
            <p14:sldId id="273"/>
            <p14:sldId id="316"/>
            <p14:sldId id="306"/>
            <p14:sldId id="277"/>
            <p14:sldId id="301"/>
            <p14:sldId id="279"/>
            <p14:sldId id="2580"/>
            <p14:sldId id="2597"/>
            <p14:sldId id="2579"/>
            <p14:sldId id="2582"/>
            <p14:sldId id="570"/>
            <p14:sldId id="2595"/>
            <p14:sldId id="260"/>
            <p14:sldId id="259"/>
            <p14:sldId id="2574"/>
            <p14:sldId id="2573"/>
            <p14:sldId id="2596"/>
            <p14:sldId id="2519"/>
            <p14:sldId id="2589"/>
            <p14:sldId id="2525"/>
            <p14:sldId id="2529"/>
            <p14:sldId id="2590"/>
            <p14:sldId id="263"/>
            <p14:sldId id="2532"/>
            <p14:sldId id="2533"/>
            <p14:sldId id="2535"/>
            <p14:sldId id="2537"/>
            <p14:sldId id="2538"/>
            <p14:sldId id="2591"/>
            <p14:sldId id="261"/>
            <p14:sldId id="2545"/>
            <p14:sldId id="2544"/>
            <p14:sldId id="2592"/>
            <p14:sldId id="2594"/>
            <p14:sldId id="2548"/>
            <p14:sldId id="2549"/>
            <p14:sldId id="2395"/>
            <p14:sldId id="2552"/>
            <p14:sldId id="2554"/>
            <p14:sldId id="2555"/>
            <p14:sldId id="2584"/>
            <p14:sldId id="251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1BD1D600-D4C9-0C5B-B2AB-C1C8AF51E2E3}" name="Weinberg, Harmony H." initials="WH" userId="S::15582@apps.everettsd.org::3c2a27de-0df2-4acd-aadb-11597df01d74" providerId="AD"/>
  <p188:author id="{A077058C-BEF6-AAF1-438E-72FF56ACD68C}" name="Scott, Peter D." initials="" userId="S::08219@apps.everettsd.org::36ded841-4c62-4cf1-bd16-863984d6cda8"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2D84"/>
    <a:srgbClr val="00457C"/>
    <a:srgbClr val="F7AC21"/>
    <a:srgbClr val="4C3C60"/>
    <a:srgbClr val="38284C"/>
    <a:srgbClr val="221236"/>
    <a:srgbClr val="D00000"/>
    <a:srgbClr val="E0621E"/>
    <a:srgbClr val="0E3D6D"/>
    <a:srgbClr val="0A4E7F"/>
  </p:clrMru>
  <p:extLst>
    <p:ext uri="{E76CE94A-603C-4142-B9EB-6D1370010A27}">
      <p14:discardImageEditData xmlns:p14="http://schemas.microsoft.com/office/powerpoint/2010/main" val="1"/>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F79AEA-3CE0-4866-A4AC-C7C671BCADE8}" v="6" dt="2024-08-23T14:12:48.3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720" y="96"/>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69" Type="http://schemas.microsoft.com/office/2018/10/relationships/authors" Target="author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microsoft.com/office/2016/11/relationships/changesInfo" Target="changesInfos/changesInfo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s, David S." userId="89b4e851-90dd-44f4-a02f-c1f7ca487ce8" providerId="ADAL" clId="{39F79AEA-3CE0-4866-A4AC-C7C671BCADE8}"/>
    <pc:docChg chg="custSel addSld delSld modSld sldOrd modSection">
      <pc:chgData name="Peters, David S." userId="89b4e851-90dd-44f4-a02f-c1f7ca487ce8" providerId="ADAL" clId="{39F79AEA-3CE0-4866-A4AC-C7C671BCADE8}" dt="2024-08-23T14:11:40.062" v="53" actId="1076"/>
      <pc:docMkLst>
        <pc:docMk/>
      </pc:docMkLst>
      <pc:sldChg chg="del">
        <pc:chgData name="Peters, David S." userId="89b4e851-90dd-44f4-a02f-c1f7ca487ce8" providerId="ADAL" clId="{39F79AEA-3CE0-4866-A4AC-C7C671BCADE8}" dt="2024-08-12T17:24:17.828" v="10" actId="47"/>
        <pc:sldMkLst>
          <pc:docMk/>
          <pc:sldMk cId="3858798247" sldId="264"/>
        </pc:sldMkLst>
      </pc:sldChg>
      <pc:sldChg chg="del ord">
        <pc:chgData name="Peters, David S." userId="89b4e851-90dd-44f4-a02f-c1f7ca487ce8" providerId="ADAL" clId="{39F79AEA-3CE0-4866-A4AC-C7C671BCADE8}" dt="2024-08-14T18:55:22.425" v="26" actId="47"/>
        <pc:sldMkLst>
          <pc:docMk/>
          <pc:sldMk cId="4005509261" sldId="272"/>
        </pc:sldMkLst>
      </pc:sldChg>
      <pc:sldChg chg="del">
        <pc:chgData name="Peters, David S." userId="89b4e851-90dd-44f4-a02f-c1f7ca487ce8" providerId="ADAL" clId="{39F79AEA-3CE0-4866-A4AC-C7C671BCADE8}" dt="2024-08-12T17:24:17.828" v="10" actId="47"/>
        <pc:sldMkLst>
          <pc:docMk/>
          <pc:sldMk cId="3516651962" sldId="273"/>
        </pc:sldMkLst>
      </pc:sldChg>
      <pc:sldChg chg="addSp delSp modSp mod delAnim modAnim">
        <pc:chgData name="Peters, David S." userId="89b4e851-90dd-44f4-a02f-c1f7ca487ce8" providerId="ADAL" clId="{39F79AEA-3CE0-4866-A4AC-C7C671BCADE8}" dt="2024-08-23T14:11:40.062" v="53" actId="1076"/>
        <pc:sldMkLst>
          <pc:docMk/>
          <pc:sldMk cId="3227832248" sldId="275"/>
        </pc:sldMkLst>
        <pc:picChg chg="del">
          <ac:chgData name="Peters, David S." userId="89b4e851-90dd-44f4-a02f-c1f7ca487ce8" providerId="ADAL" clId="{39F79AEA-3CE0-4866-A4AC-C7C671BCADE8}" dt="2024-08-23T14:11:32.380" v="51" actId="478"/>
          <ac:picMkLst>
            <pc:docMk/>
            <pc:sldMk cId="3227832248" sldId="275"/>
            <ac:picMk id="7" creationId="{F81760BB-9E3F-F0B7-4FAF-D9DB81A70138}"/>
          </ac:picMkLst>
        </pc:picChg>
        <pc:picChg chg="add del mod">
          <ac:chgData name="Peters, David S." userId="89b4e851-90dd-44f4-a02f-c1f7ca487ce8" providerId="ADAL" clId="{39F79AEA-3CE0-4866-A4AC-C7C671BCADE8}" dt="2024-08-14T19:01:34.472" v="42" actId="478"/>
          <ac:picMkLst>
            <pc:docMk/>
            <pc:sldMk cId="3227832248" sldId="275"/>
            <ac:picMk id="11" creationId="{A8E66E7F-DD39-F803-5425-119AF1D9F3FF}"/>
          </ac:picMkLst>
        </pc:picChg>
        <pc:picChg chg="add mod">
          <ac:chgData name="Peters, David S." userId="89b4e851-90dd-44f4-a02f-c1f7ca487ce8" providerId="ADAL" clId="{39F79AEA-3CE0-4866-A4AC-C7C671BCADE8}" dt="2024-08-23T14:11:40.062" v="53" actId="1076"/>
          <ac:picMkLst>
            <pc:docMk/>
            <pc:sldMk cId="3227832248" sldId="275"/>
            <ac:picMk id="11" creationId="{C520F447-E3D6-815A-53A6-9010BA67664A}"/>
          </ac:picMkLst>
        </pc:picChg>
        <pc:picChg chg="add del mod modCrop">
          <ac:chgData name="Peters, David S." userId="89b4e851-90dd-44f4-a02f-c1f7ca487ce8" providerId="ADAL" clId="{39F79AEA-3CE0-4866-A4AC-C7C671BCADE8}" dt="2024-08-14T19:04:19.154" v="50" actId="478"/>
          <ac:picMkLst>
            <pc:docMk/>
            <pc:sldMk cId="3227832248" sldId="275"/>
            <ac:picMk id="12" creationId="{62CEE782-8DD7-2D65-7F3F-570311CD2214}"/>
          </ac:picMkLst>
        </pc:picChg>
      </pc:sldChg>
      <pc:sldChg chg="del">
        <pc:chgData name="Peters, David S." userId="89b4e851-90dd-44f4-a02f-c1f7ca487ce8" providerId="ADAL" clId="{39F79AEA-3CE0-4866-A4AC-C7C671BCADE8}" dt="2024-08-12T17:24:17.828" v="10" actId="47"/>
        <pc:sldMkLst>
          <pc:docMk/>
          <pc:sldMk cId="3615367830" sldId="295"/>
        </pc:sldMkLst>
      </pc:sldChg>
      <pc:sldChg chg="del">
        <pc:chgData name="Peters, David S." userId="89b4e851-90dd-44f4-a02f-c1f7ca487ce8" providerId="ADAL" clId="{39F79AEA-3CE0-4866-A4AC-C7C671BCADE8}" dt="2024-08-12T17:24:17.828" v="10" actId="47"/>
        <pc:sldMkLst>
          <pc:docMk/>
          <pc:sldMk cId="3440465345" sldId="297"/>
        </pc:sldMkLst>
      </pc:sldChg>
      <pc:sldChg chg="del">
        <pc:chgData name="Peters, David S." userId="89b4e851-90dd-44f4-a02f-c1f7ca487ce8" providerId="ADAL" clId="{39F79AEA-3CE0-4866-A4AC-C7C671BCADE8}" dt="2024-08-12T17:24:17.828" v="10" actId="47"/>
        <pc:sldMkLst>
          <pc:docMk/>
          <pc:sldMk cId="1266433449" sldId="298"/>
        </pc:sldMkLst>
      </pc:sldChg>
      <pc:sldChg chg="del">
        <pc:chgData name="Peters, David S." userId="89b4e851-90dd-44f4-a02f-c1f7ca487ce8" providerId="ADAL" clId="{39F79AEA-3CE0-4866-A4AC-C7C671BCADE8}" dt="2024-08-12T17:24:17.828" v="10" actId="47"/>
        <pc:sldMkLst>
          <pc:docMk/>
          <pc:sldMk cId="1809586093" sldId="299"/>
        </pc:sldMkLst>
      </pc:sldChg>
      <pc:sldChg chg="del">
        <pc:chgData name="Peters, David S." userId="89b4e851-90dd-44f4-a02f-c1f7ca487ce8" providerId="ADAL" clId="{39F79AEA-3CE0-4866-A4AC-C7C671BCADE8}" dt="2024-08-12T17:24:17.828" v="10" actId="47"/>
        <pc:sldMkLst>
          <pc:docMk/>
          <pc:sldMk cId="2584501969" sldId="300"/>
        </pc:sldMkLst>
      </pc:sldChg>
      <pc:sldChg chg="del">
        <pc:chgData name="Peters, David S." userId="89b4e851-90dd-44f4-a02f-c1f7ca487ce8" providerId="ADAL" clId="{39F79AEA-3CE0-4866-A4AC-C7C671BCADE8}" dt="2024-08-12T17:24:17.828" v="10" actId="47"/>
        <pc:sldMkLst>
          <pc:docMk/>
          <pc:sldMk cId="605499496" sldId="301"/>
        </pc:sldMkLst>
      </pc:sldChg>
      <pc:sldChg chg="del">
        <pc:chgData name="Peters, David S." userId="89b4e851-90dd-44f4-a02f-c1f7ca487ce8" providerId="ADAL" clId="{39F79AEA-3CE0-4866-A4AC-C7C671BCADE8}" dt="2024-08-12T17:24:17.828" v="10" actId="47"/>
        <pc:sldMkLst>
          <pc:docMk/>
          <pc:sldMk cId="3469029714" sldId="302"/>
        </pc:sldMkLst>
      </pc:sldChg>
      <pc:sldChg chg="del">
        <pc:chgData name="Peters, David S." userId="89b4e851-90dd-44f4-a02f-c1f7ca487ce8" providerId="ADAL" clId="{39F79AEA-3CE0-4866-A4AC-C7C671BCADE8}" dt="2024-08-12T17:24:17.828" v="10" actId="47"/>
        <pc:sldMkLst>
          <pc:docMk/>
          <pc:sldMk cId="241952671" sldId="303"/>
        </pc:sldMkLst>
      </pc:sldChg>
      <pc:sldChg chg="del">
        <pc:chgData name="Peters, David S." userId="89b4e851-90dd-44f4-a02f-c1f7ca487ce8" providerId="ADAL" clId="{39F79AEA-3CE0-4866-A4AC-C7C671BCADE8}" dt="2024-08-14T18:55:30.782" v="29" actId="47"/>
        <pc:sldMkLst>
          <pc:docMk/>
          <pc:sldMk cId="3404922888" sldId="309"/>
        </pc:sldMkLst>
      </pc:sldChg>
      <pc:sldChg chg="del">
        <pc:chgData name="Peters, David S." userId="89b4e851-90dd-44f4-a02f-c1f7ca487ce8" providerId="ADAL" clId="{39F79AEA-3CE0-4866-A4AC-C7C671BCADE8}" dt="2024-08-14T18:55:43.758" v="30" actId="47"/>
        <pc:sldMkLst>
          <pc:docMk/>
          <pc:sldMk cId="3271715989" sldId="312"/>
        </pc:sldMkLst>
      </pc:sldChg>
      <pc:sldChg chg="del">
        <pc:chgData name="Peters, David S." userId="89b4e851-90dd-44f4-a02f-c1f7ca487ce8" providerId="ADAL" clId="{39F79AEA-3CE0-4866-A4AC-C7C671BCADE8}" dt="2024-08-12T17:25:00.852" v="20" actId="47"/>
        <pc:sldMkLst>
          <pc:docMk/>
          <pc:sldMk cId="1614712578" sldId="369"/>
        </pc:sldMkLst>
      </pc:sldChg>
      <pc:sldChg chg="del">
        <pc:chgData name="Peters, David S." userId="89b4e851-90dd-44f4-a02f-c1f7ca487ce8" providerId="ADAL" clId="{39F79AEA-3CE0-4866-A4AC-C7C671BCADE8}" dt="2024-08-12T17:24:17.828" v="10" actId="47"/>
        <pc:sldMkLst>
          <pc:docMk/>
          <pc:sldMk cId="378346472" sldId="381"/>
        </pc:sldMkLst>
      </pc:sldChg>
      <pc:sldChg chg="del">
        <pc:chgData name="Peters, David S." userId="89b4e851-90dd-44f4-a02f-c1f7ca487ce8" providerId="ADAL" clId="{39F79AEA-3CE0-4866-A4AC-C7C671BCADE8}" dt="2024-08-12T17:24:17.828" v="10" actId="47"/>
        <pc:sldMkLst>
          <pc:docMk/>
          <pc:sldMk cId="3455455691" sldId="396"/>
        </pc:sldMkLst>
      </pc:sldChg>
      <pc:sldChg chg="del">
        <pc:chgData name="Peters, David S." userId="89b4e851-90dd-44f4-a02f-c1f7ca487ce8" providerId="ADAL" clId="{39F79AEA-3CE0-4866-A4AC-C7C671BCADE8}" dt="2024-08-12T17:24:17.828" v="10" actId="47"/>
        <pc:sldMkLst>
          <pc:docMk/>
          <pc:sldMk cId="586516659" sldId="397"/>
        </pc:sldMkLst>
      </pc:sldChg>
      <pc:sldChg chg="del">
        <pc:chgData name="Peters, David S." userId="89b4e851-90dd-44f4-a02f-c1f7ca487ce8" providerId="ADAL" clId="{39F79AEA-3CE0-4866-A4AC-C7C671BCADE8}" dt="2024-08-12T17:24:17.828" v="10" actId="47"/>
        <pc:sldMkLst>
          <pc:docMk/>
          <pc:sldMk cId="3483471865" sldId="398"/>
        </pc:sldMkLst>
      </pc:sldChg>
      <pc:sldChg chg="del">
        <pc:chgData name="Peters, David S." userId="89b4e851-90dd-44f4-a02f-c1f7ca487ce8" providerId="ADAL" clId="{39F79AEA-3CE0-4866-A4AC-C7C671BCADE8}" dt="2024-08-12T17:24:17.828" v="10" actId="47"/>
        <pc:sldMkLst>
          <pc:docMk/>
          <pc:sldMk cId="1454921271" sldId="406"/>
        </pc:sldMkLst>
      </pc:sldChg>
      <pc:sldChg chg="del">
        <pc:chgData name="Peters, David S." userId="89b4e851-90dd-44f4-a02f-c1f7ca487ce8" providerId="ADAL" clId="{39F79AEA-3CE0-4866-A4AC-C7C671BCADE8}" dt="2024-08-12T17:24:17.828" v="10" actId="47"/>
        <pc:sldMkLst>
          <pc:docMk/>
          <pc:sldMk cId="2520317306" sldId="416"/>
        </pc:sldMkLst>
      </pc:sldChg>
      <pc:sldChg chg="del">
        <pc:chgData name="Peters, David S." userId="89b4e851-90dd-44f4-a02f-c1f7ca487ce8" providerId="ADAL" clId="{39F79AEA-3CE0-4866-A4AC-C7C671BCADE8}" dt="2024-08-12T17:24:17.828" v="10" actId="47"/>
        <pc:sldMkLst>
          <pc:docMk/>
          <pc:sldMk cId="3514867959" sldId="418"/>
        </pc:sldMkLst>
      </pc:sldChg>
      <pc:sldChg chg="del">
        <pc:chgData name="Peters, David S." userId="89b4e851-90dd-44f4-a02f-c1f7ca487ce8" providerId="ADAL" clId="{39F79AEA-3CE0-4866-A4AC-C7C671BCADE8}" dt="2024-08-14T18:55:02.021" v="22" actId="47"/>
        <pc:sldMkLst>
          <pc:docMk/>
          <pc:sldMk cId="3839963981" sldId="431"/>
        </pc:sldMkLst>
      </pc:sldChg>
      <pc:sldChg chg="delSp modSp mod">
        <pc:chgData name="Peters, David S." userId="89b4e851-90dd-44f4-a02f-c1f7ca487ce8" providerId="ADAL" clId="{39F79AEA-3CE0-4866-A4AC-C7C671BCADE8}" dt="2024-08-12T17:23:32.919" v="5" actId="20577"/>
        <pc:sldMkLst>
          <pc:docMk/>
          <pc:sldMk cId="4121707248" sldId="436"/>
        </pc:sldMkLst>
        <pc:spChg chg="mod">
          <ac:chgData name="Peters, David S." userId="89b4e851-90dd-44f4-a02f-c1f7ca487ce8" providerId="ADAL" clId="{39F79AEA-3CE0-4866-A4AC-C7C671BCADE8}" dt="2024-08-12T17:23:32.919" v="5" actId="20577"/>
          <ac:spMkLst>
            <pc:docMk/>
            <pc:sldMk cId="4121707248" sldId="436"/>
            <ac:spMk id="2" creationId="{00000000-0000-0000-0000-000000000000}"/>
          </ac:spMkLst>
        </pc:spChg>
        <pc:spChg chg="del">
          <ac:chgData name="Peters, David S." userId="89b4e851-90dd-44f4-a02f-c1f7ca487ce8" providerId="ADAL" clId="{39F79AEA-3CE0-4866-A4AC-C7C671BCADE8}" dt="2024-08-12T17:23:27.523" v="1" actId="478"/>
          <ac:spMkLst>
            <pc:docMk/>
            <pc:sldMk cId="4121707248" sldId="436"/>
            <ac:spMk id="4" creationId="{5AD3746A-738B-8F5E-3E29-8EA49FF06280}"/>
          </ac:spMkLst>
        </pc:spChg>
        <pc:picChg chg="del">
          <ac:chgData name="Peters, David S." userId="89b4e851-90dd-44f4-a02f-c1f7ca487ce8" providerId="ADAL" clId="{39F79AEA-3CE0-4866-A4AC-C7C671BCADE8}" dt="2024-08-12T17:23:23.559" v="0" actId="478"/>
          <ac:picMkLst>
            <pc:docMk/>
            <pc:sldMk cId="4121707248" sldId="436"/>
            <ac:picMk id="6" creationId="{3ED353B6-0864-4BD1-8666-FD045CFB7460}"/>
          </ac:picMkLst>
        </pc:picChg>
      </pc:sldChg>
      <pc:sldChg chg="del">
        <pc:chgData name="Peters, David S." userId="89b4e851-90dd-44f4-a02f-c1f7ca487ce8" providerId="ADAL" clId="{39F79AEA-3CE0-4866-A4AC-C7C671BCADE8}" dt="2024-08-12T17:24:17.828" v="10" actId="47"/>
        <pc:sldMkLst>
          <pc:docMk/>
          <pc:sldMk cId="2984705083" sldId="438"/>
        </pc:sldMkLst>
      </pc:sldChg>
      <pc:sldChg chg="del">
        <pc:chgData name="Peters, David S." userId="89b4e851-90dd-44f4-a02f-c1f7ca487ce8" providerId="ADAL" clId="{39F79AEA-3CE0-4866-A4AC-C7C671BCADE8}" dt="2024-08-12T17:24:17.828" v="10" actId="47"/>
        <pc:sldMkLst>
          <pc:docMk/>
          <pc:sldMk cId="175290018" sldId="458"/>
        </pc:sldMkLst>
      </pc:sldChg>
      <pc:sldChg chg="del">
        <pc:chgData name="Peters, David S." userId="89b4e851-90dd-44f4-a02f-c1f7ca487ce8" providerId="ADAL" clId="{39F79AEA-3CE0-4866-A4AC-C7C671BCADE8}" dt="2024-08-12T17:24:17.828" v="10" actId="47"/>
        <pc:sldMkLst>
          <pc:docMk/>
          <pc:sldMk cId="71006723" sldId="459"/>
        </pc:sldMkLst>
      </pc:sldChg>
      <pc:sldChg chg="del">
        <pc:chgData name="Peters, David S." userId="89b4e851-90dd-44f4-a02f-c1f7ca487ce8" providerId="ADAL" clId="{39F79AEA-3CE0-4866-A4AC-C7C671BCADE8}" dt="2024-08-12T17:24:17.828" v="10" actId="47"/>
        <pc:sldMkLst>
          <pc:docMk/>
          <pc:sldMk cId="987425718" sldId="470"/>
        </pc:sldMkLst>
      </pc:sldChg>
      <pc:sldChg chg="del">
        <pc:chgData name="Peters, David S." userId="89b4e851-90dd-44f4-a02f-c1f7ca487ce8" providerId="ADAL" clId="{39F79AEA-3CE0-4866-A4AC-C7C671BCADE8}" dt="2024-08-12T17:24:17.828" v="10" actId="47"/>
        <pc:sldMkLst>
          <pc:docMk/>
          <pc:sldMk cId="4168415345" sldId="471"/>
        </pc:sldMkLst>
      </pc:sldChg>
      <pc:sldChg chg="del">
        <pc:chgData name="Peters, David S." userId="89b4e851-90dd-44f4-a02f-c1f7ca487ce8" providerId="ADAL" clId="{39F79AEA-3CE0-4866-A4AC-C7C671BCADE8}" dt="2024-08-12T17:24:17.828" v="10" actId="47"/>
        <pc:sldMkLst>
          <pc:docMk/>
          <pc:sldMk cId="4171037006" sldId="472"/>
        </pc:sldMkLst>
      </pc:sldChg>
      <pc:sldChg chg="del">
        <pc:chgData name="Peters, David S." userId="89b4e851-90dd-44f4-a02f-c1f7ca487ce8" providerId="ADAL" clId="{39F79AEA-3CE0-4866-A4AC-C7C671BCADE8}" dt="2024-08-12T17:24:17.828" v="10" actId="47"/>
        <pc:sldMkLst>
          <pc:docMk/>
          <pc:sldMk cId="2459669464" sldId="479"/>
        </pc:sldMkLst>
      </pc:sldChg>
      <pc:sldChg chg="del">
        <pc:chgData name="Peters, David S." userId="89b4e851-90dd-44f4-a02f-c1f7ca487ce8" providerId="ADAL" clId="{39F79AEA-3CE0-4866-A4AC-C7C671BCADE8}" dt="2024-08-12T17:24:17.828" v="10" actId="47"/>
        <pc:sldMkLst>
          <pc:docMk/>
          <pc:sldMk cId="733687576" sldId="480"/>
        </pc:sldMkLst>
      </pc:sldChg>
      <pc:sldChg chg="del">
        <pc:chgData name="Peters, David S." userId="89b4e851-90dd-44f4-a02f-c1f7ca487ce8" providerId="ADAL" clId="{39F79AEA-3CE0-4866-A4AC-C7C671BCADE8}" dt="2024-08-12T17:24:17.828" v="10" actId="47"/>
        <pc:sldMkLst>
          <pc:docMk/>
          <pc:sldMk cId="723566132" sldId="484"/>
        </pc:sldMkLst>
      </pc:sldChg>
      <pc:sldChg chg="del">
        <pc:chgData name="Peters, David S." userId="89b4e851-90dd-44f4-a02f-c1f7ca487ce8" providerId="ADAL" clId="{39F79AEA-3CE0-4866-A4AC-C7C671BCADE8}" dt="2024-08-12T17:24:17.828" v="10" actId="47"/>
        <pc:sldMkLst>
          <pc:docMk/>
          <pc:sldMk cId="129627879" sldId="485"/>
        </pc:sldMkLst>
      </pc:sldChg>
      <pc:sldChg chg="del">
        <pc:chgData name="Peters, David S." userId="89b4e851-90dd-44f4-a02f-c1f7ca487ce8" providerId="ADAL" clId="{39F79AEA-3CE0-4866-A4AC-C7C671BCADE8}" dt="2024-08-12T17:24:17.828" v="10" actId="47"/>
        <pc:sldMkLst>
          <pc:docMk/>
          <pc:sldMk cId="2999849501" sldId="486"/>
        </pc:sldMkLst>
      </pc:sldChg>
      <pc:sldChg chg="del">
        <pc:chgData name="Peters, David S." userId="89b4e851-90dd-44f4-a02f-c1f7ca487ce8" providerId="ADAL" clId="{39F79AEA-3CE0-4866-A4AC-C7C671BCADE8}" dt="2024-08-12T17:24:17.828" v="10" actId="47"/>
        <pc:sldMkLst>
          <pc:docMk/>
          <pc:sldMk cId="484963875" sldId="487"/>
        </pc:sldMkLst>
      </pc:sldChg>
      <pc:sldChg chg="del">
        <pc:chgData name="Peters, David S." userId="89b4e851-90dd-44f4-a02f-c1f7ca487ce8" providerId="ADAL" clId="{39F79AEA-3CE0-4866-A4AC-C7C671BCADE8}" dt="2024-08-12T17:24:17.828" v="10" actId="47"/>
        <pc:sldMkLst>
          <pc:docMk/>
          <pc:sldMk cId="3966246990" sldId="488"/>
        </pc:sldMkLst>
      </pc:sldChg>
      <pc:sldChg chg="del">
        <pc:chgData name="Peters, David S." userId="89b4e851-90dd-44f4-a02f-c1f7ca487ce8" providerId="ADAL" clId="{39F79AEA-3CE0-4866-A4AC-C7C671BCADE8}" dt="2024-08-12T17:24:17.828" v="10" actId="47"/>
        <pc:sldMkLst>
          <pc:docMk/>
          <pc:sldMk cId="2350692001" sldId="489"/>
        </pc:sldMkLst>
      </pc:sldChg>
      <pc:sldChg chg="del">
        <pc:chgData name="Peters, David S." userId="89b4e851-90dd-44f4-a02f-c1f7ca487ce8" providerId="ADAL" clId="{39F79AEA-3CE0-4866-A4AC-C7C671BCADE8}" dt="2024-08-12T17:24:17.828" v="10" actId="47"/>
        <pc:sldMkLst>
          <pc:docMk/>
          <pc:sldMk cId="2414221206" sldId="490"/>
        </pc:sldMkLst>
      </pc:sldChg>
      <pc:sldChg chg="del">
        <pc:chgData name="Peters, David S." userId="89b4e851-90dd-44f4-a02f-c1f7ca487ce8" providerId="ADAL" clId="{39F79AEA-3CE0-4866-A4AC-C7C671BCADE8}" dt="2024-08-12T17:24:17.828" v="10" actId="47"/>
        <pc:sldMkLst>
          <pc:docMk/>
          <pc:sldMk cId="797532892" sldId="491"/>
        </pc:sldMkLst>
      </pc:sldChg>
      <pc:sldChg chg="del">
        <pc:chgData name="Peters, David S." userId="89b4e851-90dd-44f4-a02f-c1f7ca487ce8" providerId="ADAL" clId="{39F79AEA-3CE0-4866-A4AC-C7C671BCADE8}" dt="2024-08-12T17:24:17.828" v="10" actId="47"/>
        <pc:sldMkLst>
          <pc:docMk/>
          <pc:sldMk cId="1266312378" sldId="492"/>
        </pc:sldMkLst>
      </pc:sldChg>
      <pc:sldChg chg="del">
        <pc:chgData name="Peters, David S." userId="89b4e851-90dd-44f4-a02f-c1f7ca487ce8" providerId="ADAL" clId="{39F79AEA-3CE0-4866-A4AC-C7C671BCADE8}" dt="2024-08-12T17:24:17.828" v="10" actId="47"/>
        <pc:sldMkLst>
          <pc:docMk/>
          <pc:sldMk cId="4219828530" sldId="493"/>
        </pc:sldMkLst>
      </pc:sldChg>
      <pc:sldChg chg="del">
        <pc:chgData name="Peters, David S." userId="89b4e851-90dd-44f4-a02f-c1f7ca487ce8" providerId="ADAL" clId="{39F79AEA-3CE0-4866-A4AC-C7C671BCADE8}" dt="2024-08-12T17:24:17.828" v="10" actId="47"/>
        <pc:sldMkLst>
          <pc:docMk/>
          <pc:sldMk cId="539890257" sldId="494"/>
        </pc:sldMkLst>
      </pc:sldChg>
      <pc:sldChg chg="del">
        <pc:chgData name="Peters, David S." userId="89b4e851-90dd-44f4-a02f-c1f7ca487ce8" providerId="ADAL" clId="{39F79AEA-3CE0-4866-A4AC-C7C671BCADE8}" dt="2024-08-12T17:24:17.828" v="10" actId="47"/>
        <pc:sldMkLst>
          <pc:docMk/>
          <pc:sldMk cId="4096072668" sldId="495"/>
        </pc:sldMkLst>
      </pc:sldChg>
      <pc:sldChg chg="delSp mod ord">
        <pc:chgData name="Peters, David S." userId="89b4e851-90dd-44f4-a02f-c1f7ca487ce8" providerId="ADAL" clId="{39F79AEA-3CE0-4866-A4AC-C7C671BCADE8}" dt="2024-08-12T17:24:59.284" v="19"/>
        <pc:sldMkLst>
          <pc:docMk/>
          <pc:sldMk cId="3088281018" sldId="496"/>
        </pc:sldMkLst>
        <pc:spChg chg="del">
          <ac:chgData name="Peters, David S." userId="89b4e851-90dd-44f4-a02f-c1f7ca487ce8" providerId="ADAL" clId="{39F79AEA-3CE0-4866-A4AC-C7C671BCADE8}" dt="2024-08-12T17:24:43.988" v="16" actId="478"/>
          <ac:spMkLst>
            <pc:docMk/>
            <pc:sldMk cId="3088281018" sldId="496"/>
            <ac:spMk id="8" creationId="{20F4C709-06AC-49EA-A1B8-1490EEC111A4}"/>
          </ac:spMkLst>
        </pc:spChg>
        <pc:picChg chg="del">
          <ac:chgData name="Peters, David S." userId="89b4e851-90dd-44f4-a02f-c1f7ca487ce8" providerId="ADAL" clId="{39F79AEA-3CE0-4866-A4AC-C7C671BCADE8}" dt="2024-08-12T17:24:39.638" v="15" actId="478"/>
          <ac:picMkLst>
            <pc:docMk/>
            <pc:sldMk cId="3088281018" sldId="496"/>
            <ac:picMk id="5" creationId="{A0501B8E-7D01-AC8F-1891-968A11680C9E}"/>
          </ac:picMkLst>
        </pc:picChg>
        <pc:picChg chg="del">
          <ac:chgData name="Peters, David S." userId="89b4e851-90dd-44f4-a02f-c1f7ca487ce8" providerId="ADAL" clId="{39F79AEA-3CE0-4866-A4AC-C7C671BCADE8}" dt="2024-08-12T17:24:36.948" v="14" actId="478"/>
          <ac:picMkLst>
            <pc:docMk/>
            <pc:sldMk cId="3088281018" sldId="496"/>
            <ac:picMk id="1026" creationId="{DC1F5760-2534-BD36-287E-A9EA010A31EA}"/>
          </ac:picMkLst>
        </pc:picChg>
        <pc:picChg chg="del">
          <ac:chgData name="Peters, David S." userId="89b4e851-90dd-44f4-a02f-c1f7ca487ce8" providerId="ADAL" clId="{39F79AEA-3CE0-4866-A4AC-C7C671BCADE8}" dt="2024-08-12T17:24:32.199" v="13" actId="478"/>
          <ac:picMkLst>
            <pc:docMk/>
            <pc:sldMk cId="3088281018" sldId="496"/>
            <ac:picMk id="6146" creationId="{70494E5F-BEEF-5D25-4FE2-A5188CD2AA60}"/>
          </ac:picMkLst>
        </pc:picChg>
      </pc:sldChg>
      <pc:sldChg chg="del">
        <pc:chgData name="Peters, David S." userId="89b4e851-90dd-44f4-a02f-c1f7ca487ce8" providerId="ADAL" clId="{39F79AEA-3CE0-4866-A4AC-C7C671BCADE8}" dt="2024-08-12T17:24:17.828" v="10" actId="47"/>
        <pc:sldMkLst>
          <pc:docMk/>
          <pc:sldMk cId="1569695747" sldId="497"/>
        </pc:sldMkLst>
      </pc:sldChg>
      <pc:sldChg chg="del">
        <pc:chgData name="Peters, David S." userId="89b4e851-90dd-44f4-a02f-c1f7ca487ce8" providerId="ADAL" clId="{39F79AEA-3CE0-4866-A4AC-C7C671BCADE8}" dt="2024-08-12T17:24:17.828" v="10" actId="47"/>
        <pc:sldMkLst>
          <pc:docMk/>
          <pc:sldMk cId="1507282268" sldId="498"/>
        </pc:sldMkLst>
      </pc:sldChg>
      <pc:sldChg chg="del">
        <pc:chgData name="Peters, David S." userId="89b4e851-90dd-44f4-a02f-c1f7ca487ce8" providerId="ADAL" clId="{39F79AEA-3CE0-4866-A4AC-C7C671BCADE8}" dt="2024-08-12T17:24:17.828" v="10" actId="47"/>
        <pc:sldMkLst>
          <pc:docMk/>
          <pc:sldMk cId="3932946342" sldId="499"/>
        </pc:sldMkLst>
      </pc:sldChg>
      <pc:sldChg chg="del">
        <pc:chgData name="Peters, David S." userId="89b4e851-90dd-44f4-a02f-c1f7ca487ce8" providerId="ADAL" clId="{39F79AEA-3CE0-4866-A4AC-C7C671BCADE8}" dt="2024-08-12T17:24:17.828" v="10" actId="47"/>
        <pc:sldMkLst>
          <pc:docMk/>
          <pc:sldMk cId="2208584181" sldId="501"/>
        </pc:sldMkLst>
      </pc:sldChg>
      <pc:sldChg chg="del">
        <pc:chgData name="Peters, David S." userId="89b4e851-90dd-44f4-a02f-c1f7ca487ce8" providerId="ADAL" clId="{39F79AEA-3CE0-4866-A4AC-C7C671BCADE8}" dt="2024-08-12T17:24:17.828" v="10" actId="47"/>
        <pc:sldMkLst>
          <pc:docMk/>
          <pc:sldMk cId="1595239772" sldId="502"/>
        </pc:sldMkLst>
      </pc:sldChg>
      <pc:sldChg chg="del">
        <pc:chgData name="Peters, David S." userId="89b4e851-90dd-44f4-a02f-c1f7ca487ce8" providerId="ADAL" clId="{39F79AEA-3CE0-4866-A4AC-C7C671BCADE8}" dt="2024-08-12T17:24:17.828" v="10" actId="47"/>
        <pc:sldMkLst>
          <pc:docMk/>
          <pc:sldMk cId="4264188213" sldId="503"/>
        </pc:sldMkLst>
      </pc:sldChg>
      <pc:sldChg chg="del">
        <pc:chgData name="Peters, David S." userId="89b4e851-90dd-44f4-a02f-c1f7ca487ce8" providerId="ADAL" clId="{39F79AEA-3CE0-4866-A4AC-C7C671BCADE8}" dt="2024-08-12T17:24:17.828" v="10" actId="47"/>
        <pc:sldMkLst>
          <pc:docMk/>
          <pc:sldMk cId="1240848642" sldId="504"/>
        </pc:sldMkLst>
      </pc:sldChg>
      <pc:sldChg chg="del">
        <pc:chgData name="Peters, David S." userId="89b4e851-90dd-44f4-a02f-c1f7ca487ce8" providerId="ADAL" clId="{39F79AEA-3CE0-4866-A4AC-C7C671BCADE8}" dt="2024-08-12T17:24:17.828" v="10" actId="47"/>
        <pc:sldMkLst>
          <pc:docMk/>
          <pc:sldMk cId="479588647" sldId="505"/>
        </pc:sldMkLst>
      </pc:sldChg>
      <pc:sldChg chg="del">
        <pc:chgData name="Peters, David S." userId="89b4e851-90dd-44f4-a02f-c1f7ca487ce8" providerId="ADAL" clId="{39F79AEA-3CE0-4866-A4AC-C7C671BCADE8}" dt="2024-08-12T17:24:17.828" v="10" actId="47"/>
        <pc:sldMkLst>
          <pc:docMk/>
          <pc:sldMk cId="1291197394" sldId="506"/>
        </pc:sldMkLst>
      </pc:sldChg>
      <pc:sldChg chg="del">
        <pc:chgData name="Peters, David S." userId="89b4e851-90dd-44f4-a02f-c1f7ca487ce8" providerId="ADAL" clId="{39F79AEA-3CE0-4866-A4AC-C7C671BCADE8}" dt="2024-08-12T17:24:17.828" v="10" actId="47"/>
        <pc:sldMkLst>
          <pc:docMk/>
          <pc:sldMk cId="4168607195" sldId="507"/>
        </pc:sldMkLst>
      </pc:sldChg>
      <pc:sldChg chg="del">
        <pc:chgData name="Peters, David S." userId="89b4e851-90dd-44f4-a02f-c1f7ca487ce8" providerId="ADAL" clId="{39F79AEA-3CE0-4866-A4AC-C7C671BCADE8}" dt="2024-08-12T17:24:17.828" v="10" actId="47"/>
        <pc:sldMkLst>
          <pc:docMk/>
          <pc:sldMk cId="3435258422" sldId="510"/>
        </pc:sldMkLst>
      </pc:sldChg>
      <pc:sldChg chg="del">
        <pc:chgData name="Peters, David S." userId="89b4e851-90dd-44f4-a02f-c1f7ca487ce8" providerId="ADAL" clId="{39F79AEA-3CE0-4866-A4AC-C7C671BCADE8}" dt="2024-08-12T17:24:17.828" v="10" actId="47"/>
        <pc:sldMkLst>
          <pc:docMk/>
          <pc:sldMk cId="2712512237" sldId="511"/>
        </pc:sldMkLst>
      </pc:sldChg>
      <pc:sldChg chg="del">
        <pc:chgData name="Peters, David S." userId="89b4e851-90dd-44f4-a02f-c1f7ca487ce8" providerId="ADAL" clId="{39F79AEA-3CE0-4866-A4AC-C7C671BCADE8}" dt="2024-08-12T17:24:17.828" v="10" actId="47"/>
        <pc:sldMkLst>
          <pc:docMk/>
          <pc:sldMk cId="4257341724" sldId="512"/>
        </pc:sldMkLst>
      </pc:sldChg>
      <pc:sldChg chg="del">
        <pc:chgData name="Peters, David S." userId="89b4e851-90dd-44f4-a02f-c1f7ca487ce8" providerId="ADAL" clId="{39F79AEA-3CE0-4866-A4AC-C7C671BCADE8}" dt="2024-08-12T17:24:17.828" v="10" actId="47"/>
        <pc:sldMkLst>
          <pc:docMk/>
          <pc:sldMk cId="2698620713" sldId="513"/>
        </pc:sldMkLst>
      </pc:sldChg>
      <pc:sldChg chg="del">
        <pc:chgData name="Peters, David S." userId="89b4e851-90dd-44f4-a02f-c1f7ca487ce8" providerId="ADAL" clId="{39F79AEA-3CE0-4866-A4AC-C7C671BCADE8}" dt="2024-08-12T17:24:17.828" v="10" actId="47"/>
        <pc:sldMkLst>
          <pc:docMk/>
          <pc:sldMk cId="3624424063" sldId="515"/>
        </pc:sldMkLst>
      </pc:sldChg>
      <pc:sldChg chg="del">
        <pc:chgData name="Peters, David S." userId="89b4e851-90dd-44f4-a02f-c1f7ca487ce8" providerId="ADAL" clId="{39F79AEA-3CE0-4866-A4AC-C7C671BCADE8}" dt="2024-08-12T17:24:17.828" v="10" actId="47"/>
        <pc:sldMkLst>
          <pc:docMk/>
          <pc:sldMk cId="1234597724" sldId="516"/>
        </pc:sldMkLst>
      </pc:sldChg>
      <pc:sldChg chg="del">
        <pc:chgData name="Peters, David S." userId="89b4e851-90dd-44f4-a02f-c1f7ca487ce8" providerId="ADAL" clId="{39F79AEA-3CE0-4866-A4AC-C7C671BCADE8}" dt="2024-08-12T17:24:17.828" v="10" actId="47"/>
        <pc:sldMkLst>
          <pc:docMk/>
          <pc:sldMk cId="1975889630" sldId="517"/>
        </pc:sldMkLst>
      </pc:sldChg>
      <pc:sldChg chg="del">
        <pc:chgData name="Peters, David S." userId="89b4e851-90dd-44f4-a02f-c1f7ca487ce8" providerId="ADAL" clId="{39F79AEA-3CE0-4866-A4AC-C7C671BCADE8}" dt="2024-08-12T17:24:17.828" v="10" actId="47"/>
        <pc:sldMkLst>
          <pc:docMk/>
          <pc:sldMk cId="526034595" sldId="518"/>
        </pc:sldMkLst>
      </pc:sldChg>
      <pc:sldChg chg="delSp del mod">
        <pc:chgData name="Peters, David S." userId="89b4e851-90dd-44f4-a02f-c1f7ca487ce8" providerId="ADAL" clId="{39F79AEA-3CE0-4866-A4AC-C7C671BCADE8}" dt="2024-08-12T17:24:26.912" v="12" actId="2696"/>
        <pc:sldMkLst>
          <pc:docMk/>
          <pc:sldMk cId="1082481381" sldId="519"/>
        </pc:sldMkLst>
        <pc:picChg chg="del">
          <ac:chgData name="Peters, David S." userId="89b4e851-90dd-44f4-a02f-c1f7ca487ce8" providerId="ADAL" clId="{39F79AEA-3CE0-4866-A4AC-C7C671BCADE8}" dt="2024-08-12T17:24:21.915" v="11" actId="478"/>
          <ac:picMkLst>
            <pc:docMk/>
            <pc:sldMk cId="1082481381" sldId="519"/>
            <ac:picMk id="5" creationId="{BED5E0D8-D2F9-B894-44D3-F841843AC249}"/>
          </ac:picMkLst>
        </pc:picChg>
      </pc:sldChg>
      <pc:sldChg chg="del">
        <pc:chgData name="Peters, David S." userId="89b4e851-90dd-44f4-a02f-c1f7ca487ce8" providerId="ADAL" clId="{39F79AEA-3CE0-4866-A4AC-C7C671BCADE8}" dt="2024-08-12T17:24:17.828" v="10" actId="47"/>
        <pc:sldMkLst>
          <pc:docMk/>
          <pc:sldMk cId="541599750" sldId="520"/>
        </pc:sldMkLst>
      </pc:sldChg>
      <pc:sldChg chg="del">
        <pc:chgData name="Peters, David S." userId="89b4e851-90dd-44f4-a02f-c1f7ca487ce8" providerId="ADAL" clId="{39F79AEA-3CE0-4866-A4AC-C7C671BCADE8}" dt="2024-08-12T17:24:17.828" v="10" actId="47"/>
        <pc:sldMkLst>
          <pc:docMk/>
          <pc:sldMk cId="703704390" sldId="521"/>
        </pc:sldMkLst>
      </pc:sldChg>
      <pc:sldChg chg="del">
        <pc:chgData name="Peters, David S." userId="89b4e851-90dd-44f4-a02f-c1f7ca487ce8" providerId="ADAL" clId="{39F79AEA-3CE0-4866-A4AC-C7C671BCADE8}" dt="2024-08-12T17:24:17.828" v="10" actId="47"/>
        <pc:sldMkLst>
          <pc:docMk/>
          <pc:sldMk cId="3449895422" sldId="522"/>
        </pc:sldMkLst>
      </pc:sldChg>
      <pc:sldChg chg="del">
        <pc:chgData name="Peters, David S." userId="89b4e851-90dd-44f4-a02f-c1f7ca487ce8" providerId="ADAL" clId="{39F79AEA-3CE0-4866-A4AC-C7C671BCADE8}" dt="2024-08-12T17:24:17.828" v="10" actId="47"/>
        <pc:sldMkLst>
          <pc:docMk/>
          <pc:sldMk cId="1062704103" sldId="523"/>
        </pc:sldMkLst>
      </pc:sldChg>
      <pc:sldChg chg="del">
        <pc:chgData name="Peters, David S." userId="89b4e851-90dd-44f4-a02f-c1f7ca487ce8" providerId="ADAL" clId="{39F79AEA-3CE0-4866-A4AC-C7C671BCADE8}" dt="2024-08-12T17:24:17.828" v="10" actId="47"/>
        <pc:sldMkLst>
          <pc:docMk/>
          <pc:sldMk cId="2314864872" sldId="524"/>
        </pc:sldMkLst>
      </pc:sldChg>
      <pc:sldChg chg="del">
        <pc:chgData name="Peters, David S." userId="89b4e851-90dd-44f4-a02f-c1f7ca487ce8" providerId="ADAL" clId="{39F79AEA-3CE0-4866-A4AC-C7C671BCADE8}" dt="2024-08-12T17:24:17.828" v="10" actId="47"/>
        <pc:sldMkLst>
          <pc:docMk/>
          <pc:sldMk cId="936504961" sldId="542"/>
        </pc:sldMkLst>
      </pc:sldChg>
      <pc:sldChg chg="del">
        <pc:chgData name="Peters, David S." userId="89b4e851-90dd-44f4-a02f-c1f7ca487ce8" providerId="ADAL" clId="{39F79AEA-3CE0-4866-A4AC-C7C671BCADE8}" dt="2024-08-12T17:24:17.828" v="10" actId="47"/>
        <pc:sldMkLst>
          <pc:docMk/>
          <pc:sldMk cId="3895601505" sldId="543"/>
        </pc:sldMkLst>
      </pc:sldChg>
      <pc:sldChg chg="del">
        <pc:chgData name="Peters, David S." userId="89b4e851-90dd-44f4-a02f-c1f7ca487ce8" providerId="ADAL" clId="{39F79AEA-3CE0-4866-A4AC-C7C671BCADE8}" dt="2024-08-12T17:24:17.828" v="10" actId="47"/>
        <pc:sldMkLst>
          <pc:docMk/>
          <pc:sldMk cId="2000367813" sldId="544"/>
        </pc:sldMkLst>
      </pc:sldChg>
      <pc:sldChg chg="del">
        <pc:chgData name="Peters, David S." userId="89b4e851-90dd-44f4-a02f-c1f7ca487ce8" providerId="ADAL" clId="{39F79AEA-3CE0-4866-A4AC-C7C671BCADE8}" dt="2024-08-12T17:24:17.828" v="10" actId="47"/>
        <pc:sldMkLst>
          <pc:docMk/>
          <pc:sldMk cId="4024024552" sldId="545"/>
        </pc:sldMkLst>
      </pc:sldChg>
      <pc:sldChg chg="del">
        <pc:chgData name="Peters, David S." userId="89b4e851-90dd-44f4-a02f-c1f7ca487ce8" providerId="ADAL" clId="{39F79AEA-3CE0-4866-A4AC-C7C671BCADE8}" dt="2024-08-12T17:24:17.828" v="10" actId="47"/>
        <pc:sldMkLst>
          <pc:docMk/>
          <pc:sldMk cId="1921929660" sldId="547"/>
        </pc:sldMkLst>
      </pc:sldChg>
      <pc:sldChg chg="del">
        <pc:chgData name="Peters, David S." userId="89b4e851-90dd-44f4-a02f-c1f7ca487ce8" providerId="ADAL" clId="{39F79AEA-3CE0-4866-A4AC-C7C671BCADE8}" dt="2024-08-12T17:24:17.828" v="10" actId="47"/>
        <pc:sldMkLst>
          <pc:docMk/>
          <pc:sldMk cId="843255438" sldId="548"/>
        </pc:sldMkLst>
      </pc:sldChg>
      <pc:sldChg chg="del">
        <pc:chgData name="Peters, David S." userId="89b4e851-90dd-44f4-a02f-c1f7ca487ce8" providerId="ADAL" clId="{39F79AEA-3CE0-4866-A4AC-C7C671BCADE8}" dt="2024-08-12T17:24:17.828" v="10" actId="47"/>
        <pc:sldMkLst>
          <pc:docMk/>
          <pc:sldMk cId="2722518301" sldId="549"/>
        </pc:sldMkLst>
      </pc:sldChg>
      <pc:sldChg chg="del">
        <pc:chgData name="Peters, David S." userId="89b4e851-90dd-44f4-a02f-c1f7ca487ce8" providerId="ADAL" clId="{39F79AEA-3CE0-4866-A4AC-C7C671BCADE8}" dt="2024-08-12T17:24:17.828" v="10" actId="47"/>
        <pc:sldMkLst>
          <pc:docMk/>
          <pc:sldMk cId="3944777489" sldId="550"/>
        </pc:sldMkLst>
      </pc:sldChg>
      <pc:sldChg chg="del">
        <pc:chgData name="Peters, David S." userId="89b4e851-90dd-44f4-a02f-c1f7ca487ce8" providerId="ADAL" clId="{39F79AEA-3CE0-4866-A4AC-C7C671BCADE8}" dt="2024-08-12T17:24:17.828" v="10" actId="47"/>
        <pc:sldMkLst>
          <pc:docMk/>
          <pc:sldMk cId="1547940689" sldId="551"/>
        </pc:sldMkLst>
      </pc:sldChg>
      <pc:sldChg chg="del">
        <pc:chgData name="Peters, David S." userId="89b4e851-90dd-44f4-a02f-c1f7ca487ce8" providerId="ADAL" clId="{39F79AEA-3CE0-4866-A4AC-C7C671BCADE8}" dt="2024-08-12T17:24:17.828" v="10" actId="47"/>
        <pc:sldMkLst>
          <pc:docMk/>
          <pc:sldMk cId="2522561011" sldId="552"/>
        </pc:sldMkLst>
      </pc:sldChg>
      <pc:sldChg chg="del">
        <pc:chgData name="Peters, David S." userId="89b4e851-90dd-44f4-a02f-c1f7ca487ce8" providerId="ADAL" clId="{39F79AEA-3CE0-4866-A4AC-C7C671BCADE8}" dt="2024-08-12T17:24:17.828" v="10" actId="47"/>
        <pc:sldMkLst>
          <pc:docMk/>
          <pc:sldMk cId="1023124504" sldId="553"/>
        </pc:sldMkLst>
      </pc:sldChg>
      <pc:sldChg chg="del">
        <pc:chgData name="Peters, David S." userId="89b4e851-90dd-44f4-a02f-c1f7ca487ce8" providerId="ADAL" clId="{39F79AEA-3CE0-4866-A4AC-C7C671BCADE8}" dt="2024-08-12T17:24:17.828" v="10" actId="47"/>
        <pc:sldMkLst>
          <pc:docMk/>
          <pc:sldMk cId="3860734601" sldId="555"/>
        </pc:sldMkLst>
      </pc:sldChg>
      <pc:sldChg chg="del">
        <pc:chgData name="Peters, David S." userId="89b4e851-90dd-44f4-a02f-c1f7ca487ce8" providerId="ADAL" clId="{39F79AEA-3CE0-4866-A4AC-C7C671BCADE8}" dt="2024-08-12T17:24:17.828" v="10" actId="47"/>
        <pc:sldMkLst>
          <pc:docMk/>
          <pc:sldMk cId="1658657456" sldId="556"/>
        </pc:sldMkLst>
      </pc:sldChg>
      <pc:sldChg chg="del">
        <pc:chgData name="Peters, David S." userId="89b4e851-90dd-44f4-a02f-c1f7ca487ce8" providerId="ADAL" clId="{39F79AEA-3CE0-4866-A4AC-C7C671BCADE8}" dt="2024-08-12T17:24:17.828" v="10" actId="47"/>
        <pc:sldMkLst>
          <pc:docMk/>
          <pc:sldMk cId="2565276649" sldId="558"/>
        </pc:sldMkLst>
      </pc:sldChg>
      <pc:sldChg chg="add">
        <pc:chgData name="Peters, David S." userId="89b4e851-90dd-44f4-a02f-c1f7ca487ce8" providerId="ADAL" clId="{39F79AEA-3CE0-4866-A4AC-C7C671BCADE8}" dt="2024-08-12T17:23:39.027" v="6" actId="2890"/>
        <pc:sldMkLst>
          <pc:docMk/>
          <pc:sldMk cId="3548696108" sldId="559"/>
        </pc:sldMkLst>
      </pc:sldChg>
      <pc:sldChg chg="add">
        <pc:chgData name="Peters, David S." userId="89b4e851-90dd-44f4-a02f-c1f7ca487ce8" providerId="ADAL" clId="{39F79AEA-3CE0-4866-A4AC-C7C671BCADE8}" dt="2024-08-12T17:23:42.902" v="7" actId="2890"/>
        <pc:sldMkLst>
          <pc:docMk/>
          <pc:sldMk cId="1706536273" sldId="560"/>
        </pc:sldMkLst>
      </pc:sldChg>
      <pc:sldChg chg="add replId">
        <pc:chgData name="Peters, David S." userId="89b4e851-90dd-44f4-a02f-c1f7ca487ce8" providerId="ADAL" clId="{39F79AEA-3CE0-4866-A4AC-C7C671BCADE8}" dt="2024-08-12T17:23:42.902" v="7" actId="2890"/>
        <pc:sldMkLst>
          <pc:docMk/>
          <pc:sldMk cId="2504393085" sldId="561"/>
        </pc:sldMkLst>
      </pc:sldChg>
      <pc:sldChg chg="add">
        <pc:chgData name="Peters, David S." userId="89b4e851-90dd-44f4-a02f-c1f7ca487ce8" providerId="ADAL" clId="{39F79AEA-3CE0-4866-A4AC-C7C671BCADE8}" dt="2024-08-12T17:23:47.089" v="8" actId="2890"/>
        <pc:sldMkLst>
          <pc:docMk/>
          <pc:sldMk cId="2905285489" sldId="562"/>
        </pc:sldMkLst>
      </pc:sldChg>
      <pc:sldChg chg="add replId">
        <pc:chgData name="Peters, David S." userId="89b4e851-90dd-44f4-a02f-c1f7ca487ce8" providerId="ADAL" clId="{39F79AEA-3CE0-4866-A4AC-C7C671BCADE8}" dt="2024-08-12T17:23:47.089" v="8" actId="2890"/>
        <pc:sldMkLst>
          <pc:docMk/>
          <pc:sldMk cId="1750042784" sldId="563"/>
        </pc:sldMkLst>
      </pc:sldChg>
      <pc:sldChg chg="add replId">
        <pc:chgData name="Peters, David S." userId="89b4e851-90dd-44f4-a02f-c1f7ca487ce8" providerId="ADAL" clId="{39F79AEA-3CE0-4866-A4AC-C7C671BCADE8}" dt="2024-08-12T17:23:47.089" v="8" actId="2890"/>
        <pc:sldMkLst>
          <pc:docMk/>
          <pc:sldMk cId="1535078032" sldId="564"/>
        </pc:sldMkLst>
      </pc:sldChg>
      <pc:sldChg chg="add replId">
        <pc:chgData name="Peters, David S." userId="89b4e851-90dd-44f4-a02f-c1f7ca487ce8" providerId="ADAL" clId="{39F79AEA-3CE0-4866-A4AC-C7C671BCADE8}" dt="2024-08-12T17:23:47.089" v="8" actId="2890"/>
        <pc:sldMkLst>
          <pc:docMk/>
          <pc:sldMk cId="3712721464" sldId="565"/>
        </pc:sldMkLst>
      </pc:sldChg>
      <pc:sldChg chg="add">
        <pc:chgData name="Peters, David S." userId="89b4e851-90dd-44f4-a02f-c1f7ca487ce8" providerId="ADAL" clId="{39F79AEA-3CE0-4866-A4AC-C7C671BCADE8}" dt="2024-08-12T17:23:56.865" v="9" actId="2890"/>
        <pc:sldMkLst>
          <pc:docMk/>
          <pc:sldMk cId="1349396396" sldId="566"/>
        </pc:sldMkLst>
      </pc:sldChg>
      <pc:sldChg chg="add replId">
        <pc:chgData name="Peters, David S." userId="89b4e851-90dd-44f4-a02f-c1f7ca487ce8" providerId="ADAL" clId="{39F79AEA-3CE0-4866-A4AC-C7C671BCADE8}" dt="2024-08-12T17:23:56.865" v="9" actId="2890"/>
        <pc:sldMkLst>
          <pc:docMk/>
          <pc:sldMk cId="522352270" sldId="567"/>
        </pc:sldMkLst>
      </pc:sldChg>
      <pc:sldChg chg="add replId">
        <pc:chgData name="Peters, David S." userId="89b4e851-90dd-44f4-a02f-c1f7ca487ce8" providerId="ADAL" clId="{39F79AEA-3CE0-4866-A4AC-C7C671BCADE8}" dt="2024-08-12T17:23:56.865" v="9" actId="2890"/>
        <pc:sldMkLst>
          <pc:docMk/>
          <pc:sldMk cId="3717357729" sldId="568"/>
        </pc:sldMkLst>
      </pc:sldChg>
      <pc:sldChg chg="add del">
        <pc:chgData name="Peters, David S." userId="89b4e851-90dd-44f4-a02f-c1f7ca487ce8" providerId="ADAL" clId="{39F79AEA-3CE0-4866-A4AC-C7C671BCADE8}" dt="2024-08-14T18:56:20.849" v="40" actId="47"/>
        <pc:sldMkLst>
          <pc:docMk/>
          <pc:sldMk cId="3144927407" sldId="569"/>
        </pc:sldMkLst>
      </pc:sldChg>
      <pc:sldChg chg="del">
        <pc:chgData name="Peters, David S." userId="89b4e851-90dd-44f4-a02f-c1f7ca487ce8" providerId="ADAL" clId="{39F79AEA-3CE0-4866-A4AC-C7C671BCADE8}" dt="2024-08-14T18:55:46.063" v="32" actId="47"/>
        <pc:sldMkLst>
          <pc:docMk/>
          <pc:sldMk cId="1936075296" sldId="571"/>
        </pc:sldMkLst>
      </pc:sldChg>
      <pc:sldChg chg="del">
        <pc:chgData name="Peters, David S." userId="89b4e851-90dd-44f4-a02f-c1f7ca487ce8" providerId="ADAL" clId="{39F79AEA-3CE0-4866-A4AC-C7C671BCADE8}" dt="2024-08-14T18:55:47.743" v="35" actId="47"/>
        <pc:sldMkLst>
          <pc:docMk/>
          <pc:sldMk cId="3258508277" sldId="572"/>
        </pc:sldMkLst>
      </pc:sldChg>
      <pc:sldChg chg="del">
        <pc:chgData name="Peters, David S." userId="89b4e851-90dd-44f4-a02f-c1f7ca487ce8" providerId="ADAL" clId="{39F79AEA-3CE0-4866-A4AC-C7C671BCADE8}" dt="2024-08-14T18:55:48.430" v="36" actId="47"/>
        <pc:sldMkLst>
          <pc:docMk/>
          <pc:sldMk cId="3434820080" sldId="573"/>
        </pc:sldMkLst>
      </pc:sldChg>
      <pc:sldChg chg="ord">
        <pc:chgData name="Peters, David S." userId="89b4e851-90dd-44f4-a02f-c1f7ca487ce8" providerId="ADAL" clId="{39F79AEA-3CE0-4866-A4AC-C7C671BCADE8}" dt="2024-08-14T18:55:27.392" v="28"/>
        <pc:sldMkLst>
          <pc:docMk/>
          <pc:sldMk cId="2525120114" sldId="2370"/>
        </pc:sldMkLst>
      </pc:sldChg>
      <pc:sldChg chg="ord">
        <pc:chgData name="Peters, David S." userId="89b4e851-90dd-44f4-a02f-c1f7ca487ce8" providerId="ADAL" clId="{39F79AEA-3CE0-4866-A4AC-C7C671BCADE8}" dt="2024-08-14T18:56:15.303" v="38"/>
        <pc:sldMkLst>
          <pc:docMk/>
          <pc:sldMk cId="4025127049" sldId="2518"/>
        </pc:sldMkLst>
      </pc:sldChg>
      <pc:sldChg chg="del">
        <pc:chgData name="Peters, David S." userId="89b4e851-90dd-44f4-a02f-c1f7ca487ce8" providerId="ADAL" clId="{39F79AEA-3CE0-4866-A4AC-C7C671BCADE8}" dt="2024-08-14T18:56:17.430" v="39" actId="47"/>
        <pc:sldMkLst>
          <pc:docMk/>
          <pc:sldMk cId="3896070930" sldId="2571"/>
        </pc:sldMkLst>
      </pc:sldChg>
      <pc:sldChg chg="del">
        <pc:chgData name="Peters, David S." userId="89b4e851-90dd-44f4-a02f-c1f7ca487ce8" providerId="ADAL" clId="{39F79AEA-3CE0-4866-A4AC-C7C671BCADE8}" dt="2024-08-14T18:55:44.687" v="31" actId="47"/>
        <pc:sldMkLst>
          <pc:docMk/>
          <pc:sldMk cId="3954260564" sldId="2581"/>
        </pc:sldMkLst>
      </pc:sldChg>
      <pc:sldChg chg="del">
        <pc:chgData name="Peters, David S." userId="89b4e851-90dd-44f4-a02f-c1f7ca487ce8" providerId="ADAL" clId="{39F79AEA-3CE0-4866-A4AC-C7C671BCADE8}" dt="2024-08-14T16:40:25.390" v="21" actId="47"/>
        <pc:sldMkLst>
          <pc:docMk/>
          <pc:sldMk cId="2574796013" sldId="2583"/>
        </pc:sldMkLst>
      </pc:sldChg>
      <pc:sldChg chg="del">
        <pc:chgData name="Peters, David S." userId="89b4e851-90dd-44f4-a02f-c1f7ca487ce8" providerId="ADAL" clId="{39F79AEA-3CE0-4866-A4AC-C7C671BCADE8}" dt="2024-08-14T18:55:04.526" v="23" actId="47"/>
        <pc:sldMkLst>
          <pc:docMk/>
          <pc:sldMk cId="3671896179" sldId="2585"/>
        </pc:sldMkLst>
      </pc:sldChg>
      <pc:sldChg chg="del">
        <pc:chgData name="Peters, David S." userId="89b4e851-90dd-44f4-a02f-c1f7ca487ce8" providerId="ADAL" clId="{39F79AEA-3CE0-4866-A4AC-C7C671BCADE8}" dt="2024-08-14T18:55:47.056" v="34" actId="47"/>
        <pc:sldMkLst>
          <pc:docMk/>
          <pc:sldMk cId="2507445593" sldId="2587"/>
        </pc:sldMkLst>
      </pc:sldChg>
      <pc:sldChg chg="del">
        <pc:chgData name="Peters, David S." userId="89b4e851-90dd-44f4-a02f-c1f7ca487ce8" providerId="ADAL" clId="{39F79AEA-3CE0-4866-A4AC-C7C671BCADE8}" dt="2024-08-14T18:55:46.478" v="33" actId="47"/>
        <pc:sldMkLst>
          <pc:docMk/>
          <pc:sldMk cId="4022565905" sldId="2588"/>
        </pc:sldMkLst>
      </pc:sldChg>
    </pc:docChg>
  </pc:docChgLst>
  <pc:docChgLst>
    <pc:chgData name="Peters, David S." userId="89b4e851-90dd-44f4-a02f-c1f7ca487ce8" providerId="ADAL" clId="{470BBC98-AF23-4707-BFB0-85506E6C4ECC}"/>
    <pc:docChg chg="undo custSel addSld delSld modSld sldOrd modMainMaster modSection">
      <pc:chgData name="Peters, David S." userId="89b4e851-90dd-44f4-a02f-c1f7ca487ce8" providerId="ADAL" clId="{470BBC98-AF23-4707-BFB0-85506E6C4ECC}" dt="2024-08-13T13:58:01.020" v="2046" actId="122"/>
      <pc:docMkLst>
        <pc:docMk/>
      </pc:docMkLst>
      <pc:sldChg chg="modSp mod">
        <pc:chgData name="Peters, David S." userId="89b4e851-90dd-44f4-a02f-c1f7ca487ce8" providerId="ADAL" clId="{470BBC98-AF23-4707-BFB0-85506E6C4ECC}" dt="2024-08-12T19:18:28.297" v="155" actId="20577"/>
        <pc:sldMkLst>
          <pc:docMk/>
          <pc:sldMk cId="1601823633" sldId="257"/>
        </pc:sldMkLst>
        <pc:spChg chg="mod">
          <ac:chgData name="Peters, David S." userId="89b4e851-90dd-44f4-a02f-c1f7ca487ce8" providerId="ADAL" clId="{470BBC98-AF23-4707-BFB0-85506E6C4ECC}" dt="2024-08-12T19:18:28.297" v="155" actId="20577"/>
          <ac:spMkLst>
            <pc:docMk/>
            <pc:sldMk cId="1601823633" sldId="257"/>
            <ac:spMk id="10" creationId="{00D0E196-3A00-2122-974A-C9F0982DC9B4}"/>
          </ac:spMkLst>
        </pc:spChg>
      </pc:sldChg>
      <pc:sldChg chg="addSp delSp modSp mod">
        <pc:chgData name="Peters, David S." userId="89b4e851-90dd-44f4-a02f-c1f7ca487ce8" providerId="ADAL" clId="{470BBC98-AF23-4707-BFB0-85506E6C4ECC}" dt="2024-08-13T13:58:01.020" v="2046" actId="122"/>
        <pc:sldMkLst>
          <pc:docMk/>
          <pc:sldMk cId="1066907786" sldId="259"/>
        </pc:sldMkLst>
        <pc:spChg chg="add del mod">
          <ac:chgData name="Peters, David S." userId="89b4e851-90dd-44f4-a02f-c1f7ca487ce8" providerId="ADAL" clId="{470BBC98-AF23-4707-BFB0-85506E6C4ECC}" dt="2024-08-12T19:20:39.918" v="176" actId="478"/>
          <ac:spMkLst>
            <pc:docMk/>
            <pc:sldMk cId="1066907786" sldId="259"/>
            <ac:spMk id="3" creationId="{78A99361-D1D7-6DD9-3467-F6EAC7692346}"/>
          </ac:spMkLst>
        </pc:spChg>
        <pc:spChg chg="add del mod">
          <ac:chgData name="Peters, David S." userId="89b4e851-90dd-44f4-a02f-c1f7ca487ce8" providerId="ADAL" clId="{470BBC98-AF23-4707-BFB0-85506E6C4ECC}" dt="2024-08-12T19:20:40.894" v="177" actId="478"/>
          <ac:spMkLst>
            <pc:docMk/>
            <pc:sldMk cId="1066907786" sldId="259"/>
            <ac:spMk id="6" creationId="{44D03C30-C180-BCBB-D987-C631B6D176AB}"/>
          </ac:spMkLst>
        </pc:spChg>
        <pc:spChg chg="del">
          <ac:chgData name="Peters, David S." userId="89b4e851-90dd-44f4-a02f-c1f7ca487ce8" providerId="ADAL" clId="{470BBC98-AF23-4707-BFB0-85506E6C4ECC}" dt="2024-08-12T19:20:48.745" v="182" actId="478"/>
          <ac:spMkLst>
            <pc:docMk/>
            <pc:sldMk cId="1066907786" sldId="259"/>
            <ac:spMk id="9" creationId="{89238BA7-A403-BE68-759F-6968388BE576}"/>
          </ac:spMkLst>
        </pc:spChg>
        <pc:spChg chg="del mod">
          <ac:chgData name="Peters, David S." userId="89b4e851-90dd-44f4-a02f-c1f7ca487ce8" providerId="ADAL" clId="{470BBC98-AF23-4707-BFB0-85506E6C4ECC}" dt="2024-08-12T19:20:37.478" v="174" actId="478"/>
          <ac:spMkLst>
            <pc:docMk/>
            <pc:sldMk cId="1066907786" sldId="259"/>
            <ac:spMk id="10" creationId="{51BAC001-3470-1209-BAF7-7FE3C1D61A70}"/>
          </ac:spMkLst>
        </pc:spChg>
        <pc:spChg chg="add del mod">
          <ac:chgData name="Peters, David S." userId="89b4e851-90dd-44f4-a02f-c1f7ca487ce8" providerId="ADAL" clId="{470BBC98-AF23-4707-BFB0-85506E6C4ECC}" dt="2024-08-12T19:20:46.438" v="181" actId="478"/>
          <ac:spMkLst>
            <pc:docMk/>
            <pc:sldMk cId="1066907786" sldId="259"/>
            <ac:spMk id="11" creationId="{CDCF3684-E849-47BA-3937-9A0829025914}"/>
          </ac:spMkLst>
        </pc:spChg>
        <pc:spChg chg="del">
          <ac:chgData name="Peters, David S." userId="89b4e851-90dd-44f4-a02f-c1f7ca487ce8" providerId="ADAL" clId="{470BBC98-AF23-4707-BFB0-85506E6C4ECC}" dt="2024-08-12T19:20:43.115" v="178" actId="478"/>
          <ac:spMkLst>
            <pc:docMk/>
            <pc:sldMk cId="1066907786" sldId="259"/>
            <ac:spMk id="12" creationId="{42482181-957F-8525-218D-1D76B12657F4}"/>
          </ac:spMkLst>
        </pc:spChg>
        <pc:spChg chg="add del mod">
          <ac:chgData name="Peters, David S." userId="89b4e851-90dd-44f4-a02f-c1f7ca487ce8" providerId="ADAL" clId="{470BBC98-AF23-4707-BFB0-85506E6C4ECC}" dt="2024-08-12T19:20:45.202" v="180" actId="478"/>
          <ac:spMkLst>
            <pc:docMk/>
            <pc:sldMk cId="1066907786" sldId="259"/>
            <ac:spMk id="14" creationId="{D494CF46-6D83-BDC7-C5CF-919D051E4104}"/>
          </ac:spMkLst>
        </pc:spChg>
        <pc:spChg chg="add del mod">
          <ac:chgData name="Peters, David S." userId="89b4e851-90dd-44f4-a02f-c1f7ca487ce8" providerId="ADAL" clId="{470BBC98-AF23-4707-BFB0-85506E6C4ECC}" dt="2024-08-12T19:20:51.494" v="183" actId="478"/>
          <ac:spMkLst>
            <pc:docMk/>
            <pc:sldMk cId="1066907786" sldId="259"/>
            <ac:spMk id="17" creationId="{737879DC-44E6-48F3-BE34-FF5885C1A377}"/>
          </ac:spMkLst>
        </pc:spChg>
        <pc:spChg chg="add mod">
          <ac:chgData name="Peters, David S." userId="89b4e851-90dd-44f4-a02f-c1f7ca487ce8" providerId="ADAL" clId="{470BBC98-AF23-4707-BFB0-85506E6C4ECC}" dt="2024-08-13T13:58:01.020" v="2046" actId="122"/>
          <ac:spMkLst>
            <pc:docMk/>
            <pc:sldMk cId="1066907786" sldId="259"/>
            <ac:spMk id="18" creationId="{5239C9A2-52A0-BBCC-1049-D9AFD88BC54D}"/>
          </ac:spMkLst>
        </pc:spChg>
        <pc:picChg chg="del">
          <ac:chgData name="Peters, David S." userId="89b4e851-90dd-44f4-a02f-c1f7ca487ce8" providerId="ADAL" clId="{470BBC98-AF23-4707-BFB0-85506E6C4ECC}" dt="2024-08-12T19:20:38.211" v="175" actId="478"/>
          <ac:picMkLst>
            <pc:docMk/>
            <pc:sldMk cId="1066907786" sldId="259"/>
            <ac:picMk id="5" creationId="{B857B1D1-C923-F46B-F55F-8F9A78F4446A}"/>
          </ac:picMkLst>
        </pc:picChg>
        <pc:picChg chg="del">
          <ac:chgData name="Peters, David S." userId="89b4e851-90dd-44f4-a02f-c1f7ca487ce8" providerId="ADAL" clId="{470BBC98-AF23-4707-BFB0-85506E6C4ECC}" dt="2024-08-12T19:20:44.111" v="179" actId="478"/>
          <ac:picMkLst>
            <pc:docMk/>
            <pc:sldMk cId="1066907786" sldId="259"/>
            <ac:picMk id="15" creationId="{5A8DC6FB-C41F-E6A0-FCFC-73E3A766159A}"/>
          </ac:picMkLst>
        </pc:picChg>
      </pc:sldChg>
      <pc:sldChg chg="addSp delSp modSp mod modAnim">
        <pc:chgData name="Peters, David S." userId="89b4e851-90dd-44f4-a02f-c1f7ca487ce8" providerId="ADAL" clId="{470BBC98-AF23-4707-BFB0-85506E6C4ECC}" dt="2024-08-13T13:19:41.421" v="1809"/>
        <pc:sldMkLst>
          <pc:docMk/>
          <pc:sldMk cId="3227832248" sldId="275"/>
        </pc:sldMkLst>
        <pc:spChg chg="mod">
          <ac:chgData name="Peters, David S." userId="89b4e851-90dd-44f4-a02f-c1f7ca487ce8" providerId="ADAL" clId="{470BBC98-AF23-4707-BFB0-85506E6C4ECC}" dt="2024-08-13T01:42:38.271" v="1248" actId="207"/>
          <ac:spMkLst>
            <pc:docMk/>
            <pc:sldMk cId="3227832248" sldId="275"/>
            <ac:spMk id="4" creationId="{5BCB30D1-2E41-F259-93EC-592659F09561}"/>
          </ac:spMkLst>
        </pc:spChg>
        <pc:spChg chg="add del mod">
          <ac:chgData name="Peters, David S." userId="89b4e851-90dd-44f4-a02f-c1f7ca487ce8" providerId="ADAL" clId="{470BBC98-AF23-4707-BFB0-85506E6C4ECC}" dt="2024-08-13T13:17:59.060" v="1800" actId="478"/>
          <ac:spMkLst>
            <pc:docMk/>
            <pc:sldMk cId="3227832248" sldId="275"/>
            <ac:spMk id="11" creationId="{123A9569-581A-937B-F409-26FD708CAB32}"/>
          </ac:spMkLst>
        </pc:spChg>
        <pc:grpChg chg="add mod">
          <ac:chgData name="Peters, David S." userId="89b4e851-90dd-44f4-a02f-c1f7ca487ce8" providerId="ADAL" clId="{470BBC98-AF23-4707-BFB0-85506E6C4ECC}" dt="2024-08-13T13:19:34.184" v="1808" actId="1076"/>
          <ac:grpSpMkLst>
            <pc:docMk/>
            <pc:sldMk cId="3227832248" sldId="275"/>
            <ac:grpSpMk id="2" creationId="{B65704BA-9EA7-E40A-5F1F-0474038CF5CA}"/>
          </ac:grpSpMkLst>
        </pc:grpChg>
        <pc:picChg chg="mod">
          <ac:chgData name="Peters, David S." userId="89b4e851-90dd-44f4-a02f-c1f7ca487ce8" providerId="ADAL" clId="{470BBC98-AF23-4707-BFB0-85506E6C4ECC}" dt="2024-08-13T13:19:34.184" v="1808" actId="1076"/>
          <ac:picMkLst>
            <pc:docMk/>
            <pc:sldMk cId="3227832248" sldId="275"/>
            <ac:picMk id="5" creationId="{0C557D61-6BD3-029B-51A5-F13BCFDE997E}"/>
          </ac:picMkLst>
        </pc:picChg>
        <pc:picChg chg="mod">
          <ac:chgData name="Peters, David S." userId="89b4e851-90dd-44f4-a02f-c1f7ca487ce8" providerId="ADAL" clId="{470BBC98-AF23-4707-BFB0-85506E6C4ECC}" dt="2024-08-13T13:19:34.184" v="1808" actId="1076"/>
          <ac:picMkLst>
            <pc:docMk/>
            <pc:sldMk cId="3227832248" sldId="275"/>
            <ac:picMk id="6" creationId="{E045D256-C6E4-18C0-3757-64D19592E572}"/>
          </ac:picMkLst>
        </pc:picChg>
        <pc:picChg chg="del mod">
          <ac:chgData name="Peters, David S." userId="89b4e851-90dd-44f4-a02f-c1f7ca487ce8" providerId="ADAL" clId="{470BBC98-AF23-4707-BFB0-85506E6C4ECC}" dt="2024-08-13T01:42:19.449" v="1221" actId="478"/>
          <ac:picMkLst>
            <pc:docMk/>
            <pc:sldMk cId="3227832248" sldId="275"/>
            <ac:picMk id="7" creationId="{DB3F32A9-969C-FB98-B62D-9E9C19FFD4AF}"/>
          </ac:picMkLst>
        </pc:picChg>
        <pc:picChg chg="add mod modCrop">
          <ac:chgData name="Peters, David S." userId="89b4e851-90dd-44f4-a02f-c1f7ca487ce8" providerId="ADAL" clId="{470BBC98-AF23-4707-BFB0-85506E6C4ECC}" dt="2024-08-13T13:19:10.653" v="1807" actId="1440"/>
          <ac:picMkLst>
            <pc:docMk/>
            <pc:sldMk cId="3227832248" sldId="275"/>
            <ac:picMk id="7" creationId="{F81760BB-9E3F-F0B7-4FAF-D9DB81A70138}"/>
          </ac:picMkLst>
        </pc:picChg>
        <pc:picChg chg="mod">
          <ac:chgData name="Peters, David S." userId="89b4e851-90dd-44f4-a02f-c1f7ca487ce8" providerId="ADAL" clId="{470BBC98-AF23-4707-BFB0-85506E6C4ECC}" dt="2024-08-13T13:19:34.184" v="1808" actId="1076"/>
          <ac:picMkLst>
            <pc:docMk/>
            <pc:sldMk cId="3227832248" sldId="275"/>
            <ac:picMk id="8" creationId="{F5AD9C6E-ACB6-61BD-D712-20C78C9F0ED7}"/>
          </ac:picMkLst>
        </pc:picChg>
        <pc:picChg chg="mod">
          <ac:chgData name="Peters, David S." userId="89b4e851-90dd-44f4-a02f-c1f7ca487ce8" providerId="ADAL" clId="{470BBC98-AF23-4707-BFB0-85506E6C4ECC}" dt="2024-08-13T13:19:34.184" v="1808" actId="1076"/>
          <ac:picMkLst>
            <pc:docMk/>
            <pc:sldMk cId="3227832248" sldId="275"/>
            <ac:picMk id="9" creationId="{725CF393-AD13-D16C-52F1-3948D63A6CE8}"/>
          </ac:picMkLst>
        </pc:picChg>
        <pc:picChg chg="mod">
          <ac:chgData name="Peters, David S." userId="89b4e851-90dd-44f4-a02f-c1f7ca487ce8" providerId="ADAL" clId="{470BBC98-AF23-4707-BFB0-85506E6C4ECC}" dt="2024-08-13T13:19:34.184" v="1808" actId="1076"/>
          <ac:picMkLst>
            <pc:docMk/>
            <pc:sldMk cId="3227832248" sldId="275"/>
            <ac:picMk id="10" creationId="{4767B24B-6CF3-A474-FE20-D14A0B03CA41}"/>
          </ac:picMkLst>
        </pc:picChg>
      </pc:sldChg>
      <pc:sldChg chg="addSp delSp modSp del mod">
        <pc:chgData name="Peters, David S." userId="89b4e851-90dd-44f4-a02f-c1f7ca487ce8" providerId="ADAL" clId="{470BBC98-AF23-4707-BFB0-85506E6C4ECC}" dt="2024-08-12T19:19:08.773" v="169" actId="2696"/>
        <pc:sldMkLst>
          <pc:docMk/>
          <pc:sldMk cId="833969919" sldId="278"/>
        </pc:sldMkLst>
        <pc:spChg chg="add del mod">
          <ac:chgData name="Peters, David S." userId="89b4e851-90dd-44f4-a02f-c1f7ca487ce8" providerId="ADAL" clId="{470BBC98-AF23-4707-BFB0-85506E6C4ECC}" dt="2024-08-12T19:18:41.181" v="157" actId="478"/>
          <ac:spMkLst>
            <pc:docMk/>
            <pc:sldMk cId="833969919" sldId="278"/>
            <ac:spMk id="2" creationId="{8EDA8AEB-E276-7CFD-B74C-CE29046F94C6}"/>
          </ac:spMkLst>
        </pc:spChg>
        <pc:spChg chg="del">
          <ac:chgData name="Peters, David S." userId="89b4e851-90dd-44f4-a02f-c1f7ca487ce8" providerId="ADAL" clId="{470BBC98-AF23-4707-BFB0-85506E6C4ECC}" dt="2024-08-12T19:18:39.034" v="156" actId="478"/>
          <ac:spMkLst>
            <pc:docMk/>
            <pc:sldMk cId="833969919" sldId="278"/>
            <ac:spMk id="9" creationId="{40BF8D16-FFCD-D9D0-CC5B-524AF5D2B833}"/>
          </ac:spMkLst>
        </pc:spChg>
        <pc:spChg chg="del mod">
          <ac:chgData name="Peters, David S." userId="89b4e851-90dd-44f4-a02f-c1f7ca487ce8" providerId="ADAL" clId="{470BBC98-AF23-4707-BFB0-85506E6C4ECC}" dt="2024-08-12T19:18:45.500" v="161" actId="478"/>
          <ac:spMkLst>
            <pc:docMk/>
            <pc:sldMk cId="833969919" sldId="278"/>
            <ac:spMk id="21" creationId="{353D23A3-1B35-EC46-986B-8C02F79A3190}"/>
          </ac:spMkLst>
        </pc:spChg>
        <pc:grpChg chg="del">
          <ac:chgData name="Peters, David S." userId="89b4e851-90dd-44f4-a02f-c1f7ca487ce8" providerId="ADAL" clId="{470BBC98-AF23-4707-BFB0-85506E6C4ECC}" dt="2024-08-12T19:18:42.011" v="158" actId="478"/>
          <ac:grpSpMkLst>
            <pc:docMk/>
            <pc:sldMk cId="833969919" sldId="278"/>
            <ac:grpSpMk id="17" creationId="{F3F56A11-9927-650D-69DF-DD342C999E4C}"/>
          </ac:grpSpMkLst>
        </pc:grpChg>
        <pc:picChg chg="del">
          <ac:chgData name="Peters, David S." userId="89b4e851-90dd-44f4-a02f-c1f7ca487ce8" providerId="ADAL" clId="{470BBC98-AF23-4707-BFB0-85506E6C4ECC}" dt="2024-08-12T19:18:43.457" v="159" actId="478"/>
          <ac:picMkLst>
            <pc:docMk/>
            <pc:sldMk cId="833969919" sldId="278"/>
            <ac:picMk id="23" creationId="{AE4926CF-A0A8-B2B1-6CD7-C790168D1F69}"/>
          </ac:picMkLst>
        </pc:picChg>
        <pc:cxnChg chg="del">
          <ac:chgData name="Peters, David S." userId="89b4e851-90dd-44f4-a02f-c1f7ca487ce8" providerId="ADAL" clId="{470BBC98-AF23-4707-BFB0-85506E6C4ECC}" dt="2024-08-12T19:18:47.680" v="162" actId="478"/>
          <ac:cxnSpMkLst>
            <pc:docMk/>
            <pc:sldMk cId="833969919" sldId="278"/>
            <ac:cxnSpMk id="11" creationId="{3B251D30-E1A7-1CDB-76BF-D40AE4D51B09}"/>
          </ac:cxnSpMkLst>
        </pc:cxnChg>
      </pc:sldChg>
      <pc:sldChg chg="del">
        <pc:chgData name="Peters, David S." userId="89b4e851-90dd-44f4-a02f-c1f7ca487ce8" providerId="ADAL" clId="{470BBC98-AF23-4707-BFB0-85506E6C4ECC}" dt="2024-08-13T01:26:45.384" v="1169" actId="47"/>
        <pc:sldMkLst>
          <pc:docMk/>
          <pc:sldMk cId="2426553791" sldId="297"/>
        </pc:sldMkLst>
      </pc:sldChg>
      <pc:sldChg chg="del">
        <pc:chgData name="Peters, David S." userId="89b4e851-90dd-44f4-a02f-c1f7ca487ce8" providerId="ADAL" clId="{470BBC98-AF23-4707-BFB0-85506E6C4ECC}" dt="2024-08-13T01:26:47.436" v="1170" actId="47"/>
        <pc:sldMkLst>
          <pc:docMk/>
          <pc:sldMk cId="3438016860" sldId="298"/>
        </pc:sldMkLst>
      </pc:sldChg>
      <pc:sldChg chg="del mod modShow">
        <pc:chgData name="Peters, David S." userId="89b4e851-90dd-44f4-a02f-c1f7ca487ce8" providerId="ADAL" clId="{470BBC98-AF23-4707-BFB0-85506E6C4ECC}" dt="2024-08-13T13:28:51.322" v="1898" actId="47"/>
        <pc:sldMkLst>
          <pc:docMk/>
          <pc:sldMk cId="4124598126" sldId="304"/>
        </pc:sldMkLst>
      </pc:sldChg>
      <pc:sldChg chg="addSp delSp modSp mod">
        <pc:chgData name="Peters, David S." userId="89b4e851-90dd-44f4-a02f-c1f7ca487ce8" providerId="ADAL" clId="{470BBC98-AF23-4707-BFB0-85506E6C4ECC}" dt="2024-08-13T13:28:11.721" v="1895" actId="20577"/>
        <pc:sldMkLst>
          <pc:docMk/>
          <pc:sldMk cId="3271715989" sldId="312"/>
        </pc:sldMkLst>
        <pc:spChg chg="mod">
          <ac:chgData name="Peters, David S." userId="89b4e851-90dd-44f4-a02f-c1f7ca487ce8" providerId="ADAL" clId="{470BBC98-AF23-4707-BFB0-85506E6C4ECC}" dt="2024-08-13T13:28:11.721" v="1895" actId="20577"/>
          <ac:spMkLst>
            <pc:docMk/>
            <pc:sldMk cId="3271715989" sldId="312"/>
            <ac:spMk id="4" creationId="{5BCB30D1-2E41-F259-93EC-592659F09561}"/>
          </ac:spMkLst>
        </pc:spChg>
        <pc:picChg chg="del">
          <ac:chgData name="Peters, David S." userId="89b4e851-90dd-44f4-a02f-c1f7ca487ce8" providerId="ADAL" clId="{470BBC98-AF23-4707-BFB0-85506E6C4ECC}" dt="2024-08-12T19:18:54.581" v="164" actId="478"/>
          <ac:picMkLst>
            <pc:docMk/>
            <pc:sldMk cId="3271715989" sldId="312"/>
            <ac:picMk id="3" creationId="{860FBD97-AEA4-F260-7D71-00771E8BC868}"/>
          </ac:picMkLst>
        </pc:picChg>
        <pc:picChg chg="del">
          <ac:chgData name="Peters, David S." userId="89b4e851-90dd-44f4-a02f-c1f7ca487ce8" providerId="ADAL" clId="{470BBC98-AF23-4707-BFB0-85506E6C4ECC}" dt="2024-08-12T19:18:53.724" v="163" actId="478"/>
          <ac:picMkLst>
            <pc:docMk/>
            <pc:sldMk cId="3271715989" sldId="312"/>
            <ac:picMk id="5" creationId="{2D52E901-E1B9-BC3F-86BB-86F8386843B5}"/>
          </ac:picMkLst>
        </pc:picChg>
        <pc:picChg chg="add mod">
          <ac:chgData name="Peters, David S." userId="89b4e851-90dd-44f4-a02f-c1f7ca487ce8" providerId="ADAL" clId="{470BBC98-AF23-4707-BFB0-85506E6C4ECC}" dt="2024-08-12T19:48:29.815" v="231" actId="1076"/>
          <ac:picMkLst>
            <pc:docMk/>
            <pc:sldMk cId="3271715989" sldId="312"/>
            <ac:picMk id="6" creationId="{9B6CD8F5-8C92-3DDE-2395-6292D320E5C3}"/>
          </ac:picMkLst>
        </pc:picChg>
      </pc:sldChg>
      <pc:sldChg chg="modSp mod">
        <pc:chgData name="Peters, David S." userId="89b4e851-90dd-44f4-a02f-c1f7ca487ce8" providerId="ADAL" clId="{470BBC98-AF23-4707-BFB0-85506E6C4ECC}" dt="2024-08-13T13:42:03.491" v="2029" actId="1036"/>
        <pc:sldMkLst>
          <pc:docMk/>
          <pc:sldMk cId="2966107565" sldId="316"/>
        </pc:sldMkLst>
        <pc:picChg chg="mod">
          <ac:chgData name="Peters, David S." userId="89b4e851-90dd-44f4-a02f-c1f7ca487ce8" providerId="ADAL" clId="{470BBC98-AF23-4707-BFB0-85506E6C4ECC}" dt="2024-08-13T13:41:56.747" v="2026" actId="1035"/>
          <ac:picMkLst>
            <pc:docMk/>
            <pc:sldMk cId="2966107565" sldId="316"/>
            <ac:picMk id="7" creationId="{D6E544EA-5C76-D0FD-E5F4-32B403546644}"/>
          </ac:picMkLst>
        </pc:picChg>
        <pc:picChg chg="mod">
          <ac:chgData name="Peters, David S." userId="89b4e851-90dd-44f4-a02f-c1f7ca487ce8" providerId="ADAL" clId="{470BBC98-AF23-4707-BFB0-85506E6C4ECC}" dt="2024-08-13T13:42:03.491" v="2029" actId="1036"/>
          <ac:picMkLst>
            <pc:docMk/>
            <pc:sldMk cId="2966107565" sldId="316"/>
            <ac:picMk id="11" creationId="{BD299F08-69E7-55AA-63A8-7E987A5C5C88}"/>
          </ac:picMkLst>
        </pc:picChg>
      </pc:sldChg>
      <pc:sldChg chg="del">
        <pc:chgData name="Peters, David S." userId="89b4e851-90dd-44f4-a02f-c1f7ca487ce8" providerId="ADAL" clId="{470BBC98-AF23-4707-BFB0-85506E6C4ECC}" dt="2024-08-13T13:23:26.957" v="1821"/>
        <pc:sldMkLst>
          <pc:docMk/>
          <pc:sldMk cId="3173008120" sldId="428"/>
        </pc:sldMkLst>
      </pc:sldChg>
      <pc:sldChg chg="del">
        <pc:chgData name="Peters, David S." userId="89b4e851-90dd-44f4-a02f-c1f7ca487ce8" providerId="ADAL" clId="{470BBC98-AF23-4707-BFB0-85506E6C4ECC}" dt="2024-08-13T13:23:26.957" v="1821"/>
        <pc:sldMkLst>
          <pc:docMk/>
          <pc:sldMk cId="3806395502" sldId="429"/>
        </pc:sldMkLst>
      </pc:sldChg>
      <pc:sldChg chg="del">
        <pc:chgData name="Peters, David S." userId="89b4e851-90dd-44f4-a02f-c1f7ca487ce8" providerId="ADAL" clId="{470BBC98-AF23-4707-BFB0-85506E6C4ECC}" dt="2024-08-13T13:23:26.957" v="1821"/>
        <pc:sldMkLst>
          <pc:docMk/>
          <pc:sldMk cId="3097394259" sldId="430"/>
        </pc:sldMkLst>
      </pc:sldChg>
      <pc:sldChg chg="del">
        <pc:chgData name="Peters, David S." userId="89b4e851-90dd-44f4-a02f-c1f7ca487ce8" providerId="ADAL" clId="{470BBC98-AF23-4707-BFB0-85506E6C4ECC}" dt="2024-08-13T13:23:26.957" v="1821"/>
        <pc:sldMkLst>
          <pc:docMk/>
          <pc:sldMk cId="3839963981" sldId="431"/>
        </pc:sldMkLst>
      </pc:sldChg>
      <pc:sldChg chg="addSp modSp mod ord">
        <pc:chgData name="Peters, David S." userId="89b4e851-90dd-44f4-a02f-c1f7ca487ce8" providerId="ADAL" clId="{470BBC98-AF23-4707-BFB0-85506E6C4ECC}" dt="2024-08-13T13:24:50.638" v="1826"/>
        <pc:sldMkLst>
          <pc:docMk/>
          <pc:sldMk cId="4121707248" sldId="436"/>
        </pc:sldMkLst>
        <pc:spChg chg="mod">
          <ac:chgData name="Peters, David S." userId="89b4e851-90dd-44f4-a02f-c1f7ca487ce8" providerId="ADAL" clId="{470BBC98-AF23-4707-BFB0-85506E6C4ECC}" dt="2024-08-13T01:09:26.944" v="1080" actId="2711"/>
          <ac:spMkLst>
            <pc:docMk/>
            <pc:sldMk cId="4121707248" sldId="436"/>
            <ac:spMk id="2" creationId="{00000000-0000-0000-0000-000000000000}"/>
          </ac:spMkLst>
        </pc:spChg>
        <pc:spChg chg="add mod">
          <ac:chgData name="Peters, David S." userId="89b4e851-90dd-44f4-a02f-c1f7ca487ce8" providerId="ADAL" clId="{470BBC98-AF23-4707-BFB0-85506E6C4ECC}" dt="2024-08-13T01:14:21.325" v="1119" actId="1076"/>
          <ac:spMkLst>
            <pc:docMk/>
            <pc:sldMk cId="4121707248" sldId="436"/>
            <ac:spMk id="4" creationId="{F490F17C-816F-E13B-2694-525147F68026}"/>
          </ac:spMkLst>
        </pc:spChg>
        <pc:graphicFrameChg chg="add mod modGraphic">
          <ac:chgData name="Peters, David S." userId="89b4e851-90dd-44f4-a02f-c1f7ca487ce8" providerId="ADAL" clId="{470BBC98-AF23-4707-BFB0-85506E6C4ECC}" dt="2024-08-13T01:16:46.480" v="1168" actId="1035"/>
          <ac:graphicFrameMkLst>
            <pc:docMk/>
            <pc:sldMk cId="4121707248" sldId="436"/>
            <ac:graphicFrameMk id="3" creationId="{6CBF711E-216B-4AA8-09D8-43E76076A528}"/>
          </ac:graphicFrameMkLst>
        </pc:graphicFrameChg>
      </pc:sldChg>
      <pc:sldChg chg="del">
        <pc:chgData name="Peters, David S." userId="89b4e851-90dd-44f4-a02f-c1f7ca487ce8" providerId="ADAL" clId="{470BBC98-AF23-4707-BFB0-85506E6C4ECC}" dt="2024-08-13T13:23:26.957" v="1821"/>
        <pc:sldMkLst>
          <pc:docMk/>
          <pc:sldMk cId="517936890" sldId="437"/>
        </pc:sldMkLst>
      </pc:sldChg>
      <pc:sldChg chg="addSp delSp modSp mod">
        <pc:chgData name="Peters, David S." userId="89b4e851-90dd-44f4-a02f-c1f7ca487ce8" providerId="ADAL" clId="{470BBC98-AF23-4707-BFB0-85506E6C4ECC}" dt="2024-08-13T01:06:48.268" v="1072" actId="1076"/>
        <pc:sldMkLst>
          <pc:docMk/>
          <pc:sldMk cId="3088281018" sldId="496"/>
        </pc:sldMkLst>
        <pc:spChg chg="add mod">
          <ac:chgData name="Peters, David S." userId="89b4e851-90dd-44f4-a02f-c1f7ca487ce8" providerId="ADAL" clId="{470BBC98-AF23-4707-BFB0-85506E6C4ECC}" dt="2024-08-13T01:06:48.268" v="1072" actId="1076"/>
          <ac:spMkLst>
            <pc:docMk/>
            <pc:sldMk cId="3088281018" sldId="496"/>
            <ac:spMk id="5" creationId="{7DFEF10D-90CA-8B66-84AF-39EAABC0D7F8}"/>
          </ac:spMkLst>
        </pc:spChg>
        <pc:picChg chg="add del mod">
          <ac:chgData name="Peters, David S." userId="89b4e851-90dd-44f4-a02f-c1f7ca487ce8" providerId="ADAL" clId="{470BBC98-AF23-4707-BFB0-85506E6C4ECC}" dt="2024-08-13T01:02:51.461" v="933" actId="478"/>
          <ac:picMkLst>
            <pc:docMk/>
            <pc:sldMk cId="3088281018" sldId="496"/>
            <ac:picMk id="2" creationId="{4D410583-C6B4-5E3D-E69C-0E9C80D860FA}"/>
          </ac:picMkLst>
        </pc:picChg>
        <pc:picChg chg="mod">
          <ac:chgData name="Peters, David S." userId="89b4e851-90dd-44f4-a02f-c1f7ca487ce8" providerId="ADAL" clId="{470BBC98-AF23-4707-BFB0-85506E6C4ECC}" dt="2024-08-13T00:57:25.239" v="927" actId="14100"/>
          <ac:picMkLst>
            <pc:docMk/>
            <pc:sldMk cId="3088281018" sldId="496"/>
            <ac:picMk id="3" creationId="{00000000-0000-0000-0000-000000000000}"/>
          </ac:picMkLst>
        </pc:picChg>
        <pc:picChg chg="add del mod">
          <ac:chgData name="Peters, David S." userId="89b4e851-90dd-44f4-a02f-c1f7ca487ce8" providerId="ADAL" clId="{470BBC98-AF23-4707-BFB0-85506E6C4ECC}" dt="2024-08-13T01:06:43.092" v="1071" actId="478"/>
          <ac:picMkLst>
            <pc:docMk/>
            <pc:sldMk cId="3088281018" sldId="496"/>
            <ac:picMk id="6" creationId="{D081F2B4-6935-F2A7-3A97-A18728CE3B2B}"/>
          </ac:picMkLst>
        </pc:picChg>
      </pc:sldChg>
      <pc:sldChg chg="addSp delSp modSp mod">
        <pc:chgData name="Peters, David S." userId="89b4e851-90dd-44f4-a02f-c1f7ca487ce8" providerId="ADAL" clId="{470BBC98-AF23-4707-BFB0-85506E6C4ECC}" dt="2024-08-13T13:27:04.836" v="1864" actId="14100"/>
        <pc:sldMkLst>
          <pc:docMk/>
          <pc:sldMk cId="3548696108" sldId="559"/>
        </pc:sldMkLst>
        <pc:spChg chg="mod">
          <ac:chgData name="Peters, David S." userId="89b4e851-90dd-44f4-a02f-c1f7ca487ce8" providerId="ADAL" clId="{470BBC98-AF23-4707-BFB0-85506E6C4ECC}" dt="2024-08-12T19:15:33.093" v="50" actId="14100"/>
          <ac:spMkLst>
            <pc:docMk/>
            <pc:sldMk cId="3548696108" sldId="559"/>
            <ac:spMk id="2" creationId="{00000000-0000-0000-0000-000000000000}"/>
          </ac:spMkLst>
        </pc:spChg>
        <pc:graphicFrameChg chg="add mod modGraphic">
          <ac:chgData name="Peters, David S." userId="89b4e851-90dd-44f4-a02f-c1f7ca487ce8" providerId="ADAL" clId="{470BBC98-AF23-4707-BFB0-85506E6C4ECC}" dt="2024-08-13T13:26:54.275" v="1863" actId="1036"/>
          <ac:graphicFrameMkLst>
            <pc:docMk/>
            <pc:sldMk cId="3548696108" sldId="559"/>
            <ac:graphicFrameMk id="3" creationId="{89CC1CD3-0712-EA9E-63F7-D9449A07072B}"/>
          </ac:graphicFrameMkLst>
        </pc:graphicFrameChg>
        <pc:picChg chg="add del mod">
          <ac:chgData name="Peters, David S." userId="89b4e851-90dd-44f4-a02f-c1f7ca487ce8" providerId="ADAL" clId="{470BBC98-AF23-4707-BFB0-85506E6C4ECC}" dt="2024-08-13T00:53:25.004" v="918" actId="478"/>
          <ac:picMkLst>
            <pc:docMk/>
            <pc:sldMk cId="3548696108" sldId="559"/>
            <ac:picMk id="4" creationId="{9C10662B-30C1-EEE2-9BF3-8E291AA074E5}"/>
          </ac:picMkLst>
        </pc:picChg>
        <pc:picChg chg="add mod">
          <ac:chgData name="Peters, David S." userId="89b4e851-90dd-44f4-a02f-c1f7ca487ce8" providerId="ADAL" clId="{470BBC98-AF23-4707-BFB0-85506E6C4ECC}" dt="2024-08-13T13:27:04.836" v="1864" actId="14100"/>
          <ac:picMkLst>
            <pc:docMk/>
            <pc:sldMk cId="3548696108" sldId="559"/>
            <ac:picMk id="6" creationId="{CB1FAB35-9CA9-0A37-FCD0-D65B9170FE38}"/>
          </ac:picMkLst>
        </pc:picChg>
      </pc:sldChg>
      <pc:sldChg chg="modSp del mod">
        <pc:chgData name="Peters, David S." userId="89b4e851-90dd-44f4-a02f-c1f7ca487ce8" providerId="ADAL" clId="{470BBC98-AF23-4707-BFB0-85506E6C4ECC}" dt="2024-08-13T13:39:57.903" v="2013" actId="47"/>
        <pc:sldMkLst>
          <pc:docMk/>
          <pc:sldMk cId="1706536273" sldId="560"/>
        </pc:sldMkLst>
        <pc:spChg chg="mod">
          <ac:chgData name="Peters, David S." userId="89b4e851-90dd-44f4-a02f-c1f7ca487ce8" providerId="ADAL" clId="{470BBC98-AF23-4707-BFB0-85506E6C4ECC}" dt="2024-08-12T19:15:47.171" v="71" actId="20577"/>
          <ac:spMkLst>
            <pc:docMk/>
            <pc:sldMk cId="1706536273" sldId="560"/>
            <ac:spMk id="2" creationId="{00000000-0000-0000-0000-000000000000}"/>
          </ac:spMkLst>
        </pc:spChg>
      </pc:sldChg>
      <pc:sldChg chg="del">
        <pc:chgData name="Peters, David S." userId="89b4e851-90dd-44f4-a02f-c1f7ca487ce8" providerId="ADAL" clId="{470BBC98-AF23-4707-BFB0-85506E6C4ECC}" dt="2024-08-13T13:39:57.903" v="2013" actId="47"/>
        <pc:sldMkLst>
          <pc:docMk/>
          <pc:sldMk cId="2504393085" sldId="561"/>
        </pc:sldMkLst>
      </pc:sldChg>
      <pc:sldChg chg="del">
        <pc:chgData name="Peters, David S." userId="89b4e851-90dd-44f4-a02f-c1f7ca487ce8" providerId="ADAL" clId="{470BBC98-AF23-4707-BFB0-85506E6C4ECC}" dt="2024-08-13T13:39:57.903" v="2013" actId="47"/>
        <pc:sldMkLst>
          <pc:docMk/>
          <pc:sldMk cId="2905285489" sldId="562"/>
        </pc:sldMkLst>
      </pc:sldChg>
      <pc:sldChg chg="del">
        <pc:chgData name="Peters, David S." userId="89b4e851-90dd-44f4-a02f-c1f7ca487ce8" providerId="ADAL" clId="{470BBC98-AF23-4707-BFB0-85506E6C4ECC}" dt="2024-08-13T13:39:57.903" v="2013" actId="47"/>
        <pc:sldMkLst>
          <pc:docMk/>
          <pc:sldMk cId="1750042784" sldId="563"/>
        </pc:sldMkLst>
      </pc:sldChg>
      <pc:sldChg chg="del">
        <pc:chgData name="Peters, David S." userId="89b4e851-90dd-44f4-a02f-c1f7ca487ce8" providerId="ADAL" clId="{470BBC98-AF23-4707-BFB0-85506E6C4ECC}" dt="2024-08-13T13:39:57.903" v="2013" actId="47"/>
        <pc:sldMkLst>
          <pc:docMk/>
          <pc:sldMk cId="1535078032" sldId="564"/>
        </pc:sldMkLst>
      </pc:sldChg>
      <pc:sldChg chg="del">
        <pc:chgData name="Peters, David S." userId="89b4e851-90dd-44f4-a02f-c1f7ca487ce8" providerId="ADAL" clId="{470BBC98-AF23-4707-BFB0-85506E6C4ECC}" dt="2024-08-13T13:39:57.903" v="2013" actId="47"/>
        <pc:sldMkLst>
          <pc:docMk/>
          <pc:sldMk cId="3712721464" sldId="565"/>
        </pc:sldMkLst>
      </pc:sldChg>
      <pc:sldChg chg="del">
        <pc:chgData name="Peters, David S." userId="89b4e851-90dd-44f4-a02f-c1f7ca487ce8" providerId="ADAL" clId="{470BBC98-AF23-4707-BFB0-85506E6C4ECC}" dt="2024-08-13T13:39:57.903" v="2013" actId="47"/>
        <pc:sldMkLst>
          <pc:docMk/>
          <pc:sldMk cId="1349396396" sldId="566"/>
        </pc:sldMkLst>
      </pc:sldChg>
      <pc:sldChg chg="del">
        <pc:chgData name="Peters, David S." userId="89b4e851-90dd-44f4-a02f-c1f7ca487ce8" providerId="ADAL" clId="{470BBC98-AF23-4707-BFB0-85506E6C4ECC}" dt="2024-08-13T13:39:57.903" v="2013" actId="47"/>
        <pc:sldMkLst>
          <pc:docMk/>
          <pc:sldMk cId="522352270" sldId="567"/>
        </pc:sldMkLst>
      </pc:sldChg>
      <pc:sldChg chg="del">
        <pc:chgData name="Peters, David S." userId="89b4e851-90dd-44f4-a02f-c1f7ca487ce8" providerId="ADAL" clId="{470BBC98-AF23-4707-BFB0-85506E6C4ECC}" dt="2024-08-13T13:39:57.903" v="2013" actId="47"/>
        <pc:sldMkLst>
          <pc:docMk/>
          <pc:sldMk cId="3717357729" sldId="568"/>
        </pc:sldMkLst>
      </pc:sldChg>
      <pc:sldChg chg="addSp modSp mod">
        <pc:chgData name="Peters, David S." userId="89b4e851-90dd-44f4-a02f-c1f7ca487ce8" providerId="ADAL" clId="{470BBC98-AF23-4707-BFB0-85506E6C4ECC}" dt="2024-08-13T13:39:40.395" v="2012" actId="1076"/>
        <pc:sldMkLst>
          <pc:docMk/>
          <pc:sldMk cId="3144927407" sldId="569"/>
        </pc:sldMkLst>
        <pc:spChg chg="add mod">
          <ac:chgData name="Peters, David S." userId="89b4e851-90dd-44f4-a02f-c1f7ca487ce8" providerId="ADAL" clId="{470BBC98-AF23-4707-BFB0-85506E6C4ECC}" dt="2024-08-13T13:39:40.395" v="2012" actId="1076"/>
          <ac:spMkLst>
            <pc:docMk/>
            <pc:sldMk cId="3144927407" sldId="569"/>
            <ac:spMk id="2" creationId="{F04AD3F2-73EA-EB45-C32F-C909767C61B6}"/>
          </ac:spMkLst>
        </pc:spChg>
      </pc:sldChg>
      <pc:sldChg chg="addSp modSp add mod">
        <pc:chgData name="Peters, David S." userId="89b4e851-90dd-44f4-a02f-c1f7ca487ce8" providerId="ADAL" clId="{470BBC98-AF23-4707-BFB0-85506E6C4ECC}" dt="2024-08-13T01:31:33.303" v="1213" actId="1076"/>
        <pc:sldMkLst>
          <pc:docMk/>
          <pc:sldMk cId="2179948518" sldId="570"/>
        </pc:sldMkLst>
        <pc:spChg chg="mod">
          <ac:chgData name="Peters, David S." userId="89b4e851-90dd-44f4-a02f-c1f7ca487ce8" providerId="ADAL" clId="{470BBC98-AF23-4707-BFB0-85506E6C4ECC}" dt="2024-08-13T01:29:46.136" v="1195" actId="20577"/>
          <ac:spMkLst>
            <pc:docMk/>
            <pc:sldMk cId="2179948518" sldId="570"/>
            <ac:spMk id="4" creationId="{5BCB30D1-2E41-F259-93EC-592659F09561}"/>
          </ac:spMkLst>
        </pc:spChg>
        <pc:picChg chg="add mod">
          <ac:chgData name="Peters, David S." userId="89b4e851-90dd-44f4-a02f-c1f7ca487ce8" providerId="ADAL" clId="{470BBC98-AF23-4707-BFB0-85506E6C4ECC}" dt="2024-08-13T01:30:52.367" v="1202" actId="14100"/>
          <ac:picMkLst>
            <pc:docMk/>
            <pc:sldMk cId="2179948518" sldId="570"/>
            <ac:picMk id="3" creationId="{D1BEAFE3-DB67-4704-A526-B3652DCF80CF}"/>
          </ac:picMkLst>
        </pc:picChg>
        <pc:picChg chg="add mod">
          <ac:chgData name="Peters, David S." userId="89b4e851-90dd-44f4-a02f-c1f7ca487ce8" providerId="ADAL" clId="{470BBC98-AF23-4707-BFB0-85506E6C4ECC}" dt="2024-08-13T01:31:33.303" v="1213" actId="1076"/>
          <ac:picMkLst>
            <pc:docMk/>
            <pc:sldMk cId="2179948518" sldId="570"/>
            <ac:picMk id="6146" creationId="{90DE3459-60B1-EA81-BD5D-ADDE272F8D00}"/>
          </ac:picMkLst>
        </pc:picChg>
      </pc:sldChg>
      <pc:sldChg chg="addSp delSp modSp add mod ord">
        <pc:chgData name="Peters, David S." userId="89b4e851-90dd-44f4-a02f-c1f7ca487ce8" providerId="ADAL" clId="{470BBC98-AF23-4707-BFB0-85506E6C4ECC}" dt="2024-08-13T01:56:37.025" v="1382" actId="1076"/>
        <pc:sldMkLst>
          <pc:docMk/>
          <pc:sldMk cId="1936075296" sldId="571"/>
        </pc:sldMkLst>
        <pc:spChg chg="mod">
          <ac:chgData name="Peters, David S." userId="89b4e851-90dd-44f4-a02f-c1f7ca487ce8" providerId="ADAL" clId="{470BBC98-AF23-4707-BFB0-85506E6C4ECC}" dt="2024-08-13T01:51:23.072" v="1367" actId="20577"/>
          <ac:spMkLst>
            <pc:docMk/>
            <pc:sldMk cId="1936075296" sldId="571"/>
            <ac:spMk id="4" creationId="{5BCB30D1-2E41-F259-93EC-592659F09561}"/>
          </ac:spMkLst>
        </pc:spChg>
        <pc:picChg chg="add del mod">
          <ac:chgData name="Peters, David S." userId="89b4e851-90dd-44f4-a02f-c1f7ca487ce8" providerId="ADAL" clId="{470BBC98-AF23-4707-BFB0-85506E6C4ECC}" dt="2024-08-13T01:51:25.082" v="1368" actId="478"/>
          <ac:picMkLst>
            <pc:docMk/>
            <pc:sldMk cId="1936075296" sldId="571"/>
            <ac:picMk id="3" creationId="{622917DF-15C8-07CE-BD0A-AF2D9761B613}"/>
          </ac:picMkLst>
        </pc:picChg>
        <pc:picChg chg="add mod">
          <ac:chgData name="Peters, David S." userId="89b4e851-90dd-44f4-a02f-c1f7ca487ce8" providerId="ADAL" clId="{470BBC98-AF23-4707-BFB0-85506E6C4ECC}" dt="2024-08-13T01:56:37.025" v="1382" actId="1076"/>
          <ac:picMkLst>
            <pc:docMk/>
            <pc:sldMk cId="1936075296" sldId="571"/>
            <ac:picMk id="6" creationId="{3FC7F854-2C52-2C77-F513-7165E6DAA9DA}"/>
          </ac:picMkLst>
        </pc:picChg>
      </pc:sldChg>
      <pc:sldChg chg="addSp delSp modSp add mod ord replId">
        <pc:chgData name="Peters, David S." userId="89b4e851-90dd-44f4-a02f-c1f7ca487ce8" providerId="ADAL" clId="{470BBC98-AF23-4707-BFB0-85506E6C4ECC}" dt="2024-08-13T01:50:23.771" v="1359"/>
        <pc:sldMkLst>
          <pc:docMk/>
          <pc:sldMk cId="3258508277" sldId="572"/>
        </pc:sldMkLst>
        <pc:spChg chg="del">
          <ac:chgData name="Peters, David S." userId="89b4e851-90dd-44f4-a02f-c1f7ca487ce8" providerId="ADAL" clId="{470BBC98-AF23-4707-BFB0-85506E6C4ECC}" dt="2024-08-13T01:50:23.032" v="1358" actId="478"/>
          <ac:spMkLst>
            <pc:docMk/>
            <pc:sldMk cId="3258508277" sldId="572"/>
            <ac:spMk id="4" creationId="{5BCB30D1-2E41-F259-93EC-592659F09561}"/>
          </ac:spMkLst>
        </pc:spChg>
        <pc:spChg chg="add mod">
          <ac:chgData name="Peters, David S." userId="89b4e851-90dd-44f4-a02f-c1f7ca487ce8" providerId="ADAL" clId="{470BBC98-AF23-4707-BFB0-85506E6C4ECC}" dt="2024-08-13T01:50:23.771" v="1359"/>
          <ac:spMkLst>
            <pc:docMk/>
            <pc:sldMk cId="3258508277" sldId="572"/>
            <ac:spMk id="5" creationId="{39C4A150-F97D-A8E5-3356-E3DCC138956E}"/>
          </ac:spMkLst>
        </pc:spChg>
        <pc:picChg chg="add mod modCrop">
          <ac:chgData name="Peters, David S." userId="89b4e851-90dd-44f4-a02f-c1f7ca487ce8" providerId="ADAL" clId="{470BBC98-AF23-4707-BFB0-85506E6C4ECC}" dt="2024-08-13T01:47:19.225" v="1299" actId="1076"/>
          <ac:picMkLst>
            <pc:docMk/>
            <pc:sldMk cId="3258508277" sldId="572"/>
            <ac:picMk id="3" creationId="{F941940D-259B-4C30-2466-BFE937E9C450}"/>
          </ac:picMkLst>
        </pc:picChg>
      </pc:sldChg>
      <pc:sldChg chg="addSp delSp modSp add mod ord">
        <pc:chgData name="Peters, David S." userId="89b4e851-90dd-44f4-a02f-c1f7ca487ce8" providerId="ADAL" clId="{470BBC98-AF23-4707-BFB0-85506E6C4ECC}" dt="2024-08-13T01:50:30.264" v="1361"/>
        <pc:sldMkLst>
          <pc:docMk/>
          <pc:sldMk cId="3434820080" sldId="573"/>
        </pc:sldMkLst>
        <pc:spChg chg="del">
          <ac:chgData name="Peters, David S." userId="89b4e851-90dd-44f4-a02f-c1f7ca487ce8" providerId="ADAL" clId="{470BBC98-AF23-4707-BFB0-85506E6C4ECC}" dt="2024-08-13T01:50:29.857" v="1360" actId="478"/>
          <ac:spMkLst>
            <pc:docMk/>
            <pc:sldMk cId="3434820080" sldId="573"/>
            <ac:spMk id="4" creationId="{5BCB30D1-2E41-F259-93EC-592659F09561}"/>
          </ac:spMkLst>
        </pc:spChg>
        <pc:spChg chg="add mod">
          <ac:chgData name="Peters, David S." userId="89b4e851-90dd-44f4-a02f-c1f7ca487ce8" providerId="ADAL" clId="{470BBC98-AF23-4707-BFB0-85506E6C4ECC}" dt="2024-08-13T01:50:30.264" v="1361"/>
          <ac:spMkLst>
            <pc:docMk/>
            <pc:sldMk cId="3434820080" sldId="573"/>
            <ac:spMk id="5" creationId="{B4CAB399-B8D5-9FEE-BF04-2205A6FEA59E}"/>
          </ac:spMkLst>
        </pc:spChg>
        <pc:picChg chg="add mod modCrop">
          <ac:chgData name="Peters, David S." userId="89b4e851-90dd-44f4-a02f-c1f7ca487ce8" providerId="ADAL" clId="{470BBC98-AF23-4707-BFB0-85506E6C4ECC}" dt="2024-08-13T01:49:33.985" v="1306" actId="1440"/>
          <ac:picMkLst>
            <pc:docMk/>
            <pc:sldMk cId="3434820080" sldId="573"/>
            <ac:picMk id="3" creationId="{A035E558-B787-6697-391F-B46EEA4BE62E}"/>
          </ac:picMkLst>
        </pc:picChg>
      </pc:sldChg>
      <pc:sldChg chg="add del replId">
        <pc:chgData name="Peters, David S." userId="89b4e851-90dd-44f4-a02f-c1f7ca487ce8" providerId="ADAL" clId="{470BBC98-AF23-4707-BFB0-85506E6C4ECC}" dt="2024-08-13T13:57:07.110" v="2039" actId="47"/>
        <pc:sldMkLst>
          <pc:docMk/>
          <pc:sldMk cId="1525110593" sldId="574"/>
        </pc:sldMkLst>
      </pc:sldChg>
      <pc:sldChg chg="add del replId">
        <pc:chgData name="Peters, David S." userId="89b4e851-90dd-44f4-a02f-c1f7ca487ce8" providerId="ADAL" clId="{470BBC98-AF23-4707-BFB0-85506E6C4ECC}" dt="2024-08-13T13:57:07.110" v="2039" actId="47"/>
        <pc:sldMkLst>
          <pc:docMk/>
          <pc:sldMk cId="2089984919" sldId="575"/>
        </pc:sldMkLst>
      </pc:sldChg>
      <pc:sldChg chg="add del replId">
        <pc:chgData name="Peters, David S." userId="89b4e851-90dd-44f4-a02f-c1f7ca487ce8" providerId="ADAL" clId="{470BBC98-AF23-4707-BFB0-85506E6C4ECC}" dt="2024-08-13T13:57:07.110" v="2039" actId="47"/>
        <pc:sldMkLst>
          <pc:docMk/>
          <pc:sldMk cId="942854442" sldId="576"/>
        </pc:sldMkLst>
      </pc:sldChg>
      <pc:sldChg chg="addSp delSp modSp mod">
        <pc:chgData name="Peters, David S." userId="89b4e851-90dd-44f4-a02f-c1f7ca487ce8" providerId="ADAL" clId="{470BBC98-AF23-4707-BFB0-85506E6C4ECC}" dt="2024-08-13T02:28:41.452" v="1760" actId="1076"/>
        <pc:sldMkLst>
          <pc:docMk/>
          <pc:sldMk cId="4025127049" sldId="2518"/>
        </pc:sldMkLst>
        <pc:spChg chg="add del mod">
          <ac:chgData name="Peters, David S." userId="89b4e851-90dd-44f4-a02f-c1f7ca487ce8" providerId="ADAL" clId="{470BBC98-AF23-4707-BFB0-85506E6C4ECC}" dt="2024-08-12T19:21:58.592" v="196" actId="478"/>
          <ac:spMkLst>
            <pc:docMk/>
            <pc:sldMk cId="4025127049" sldId="2518"/>
            <ac:spMk id="3" creationId="{8A763862-3F6E-3205-B4B9-2EC63DA2FD27}"/>
          </ac:spMkLst>
        </pc:spChg>
        <pc:spChg chg="add mod">
          <ac:chgData name="Peters, David S." userId="89b4e851-90dd-44f4-a02f-c1f7ca487ce8" providerId="ADAL" clId="{470BBC98-AF23-4707-BFB0-85506E6C4ECC}" dt="2024-08-13T02:28:41.452" v="1760" actId="1076"/>
          <ac:spMkLst>
            <pc:docMk/>
            <pc:sldMk cId="4025127049" sldId="2518"/>
            <ac:spMk id="4" creationId="{612C0874-DEE3-708C-284F-A1FA15441F32}"/>
          </ac:spMkLst>
        </pc:spChg>
        <pc:spChg chg="del">
          <ac:chgData name="Peters, David S." userId="89b4e851-90dd-44f4-a02f-c1f7ca487ce8" providerId="ADAL" clId="{470BBC98-AF23-4707-BFB0-85506E6C4ECC}" dt="2024-08-12T19:21:57.204" v="195" actId="478"/>
          <ac:spMkLst>
            <pc:docMk/>
            <pc:sldMk cId="4025127049" sldId="2518"/>
            <ac:spMk id="10" creationId="{51BAC001-3470-1209-BAF7-7FE3C1D61A70}"/>
          </ac:spMkLst>
        </pc:spChg>
        <pc:spChg chg="mod">
          <ac:chgData name="Peters, David S." userId="89b4e851-90dd-44f4-a02f-c1f7ca487ce8" providerId="ADAL" clId="{470BBC98-AF23-4707-BFB0-85506E6C4ECC}" dt="2024-08-12T19:22:00.290" v="198" actId="6549"/>
          <ac:spMkLst>
            <pc:docMk/>
            <pc:sldMk cId="4025127049" sldId="2518"/>
            <ac:spMk id="16" creationId="{03A58F81-D6D1-492C-11DB-5D2AC04D1464}"/>
          </ac:spMkLst>
        </pc:spChg>
        <pc:grpChg chg="del">
          <ac:chgData name="Peters, David S." userId="89b4e851-90dd-44f4-a02f-c1f7ca487ce8" providerId="ADAL" clId="{470BBC98-AF23-4707-BFB0-85506E6C4ECC}" dt="2024-08-12T19:22:01.180" v="199" actId="478"/>
          <ac:grpSpMkLst>
            <pc:docMk/>
            <pc:sldMk cId="4025127049" sldId="2518"/>
            <ac:grpSpMk id="21" creationId="{02AA7EC5-1834-0A6D-3153-925FB6A312B1}"/>
          </ac:grpSpMkLst>
        </pc:grpChg>
        <pc:picChg chg="del">
          <ac:chgData name="Peters, David S." userId="89b4e851-90dd-44f4-a02f-c1f7ca487ce8" providerId="ADAL" clId="{470BBC98-AF23-4707-BFB0-85506E6C4ECC}" dt="2024-08-12T19:21:59.248" v="197" actId="478"/>
          <ac:picMkLst>
            <pc:docMk/>
            <pc:sldMk cId="4025127049" sldId="2518"/>
            <ac:picMk id="6" creationId="{0B417879-6C43-D63E-01AF-B252A9EA44E4}"/>
          </ac:picMkLst>
        </pc:picChg>
      </pc:sldChg>
      <pc:sldChg chg="addSp delSp modSp mod ord">
        <pc:chgData name="Peters, David S." userId="89b4e851-90dd-44f4-a02f-c1f7ca487ce8" providerId="ADAL" clId="{470BBC98-AF23-4707-BFB0-85506E6C4ECC}" dt="2024-08-13T02:30:07.036" v="1799" actId="1037"/>
        <pc:sldMkLst>
          <pc:docMk/>
          <pc:sldMk cId="3896070930" sldId="2571"/>
        </pc:sldMkLst>
        <pc:spChg chg="mod">
          <ac:chgData name="Peters, David S." userId="89b4e851-90dd-44f4-a02f-c1f7ca487ce8" providerId="ADAL" clId="{470BBC98-AF23-4707-BFB0-85506E6C4ECC}" dt="2024-08-13T00:39:47.333" v="837" actId="20577"/>
          <ac:spMkLst>
            <pc:docMk/>
            <pc:sldMk cId="3896070930" sldId="2571"/>
            <ac:spMk id="5" creationId="{2B5FB913-4536-428F-B2D5-F05E09B1E88A}"/>
          </ac:spMkLst>
        </pc:spChg>
        <pc:spChg chg="add mod">
          <ac:chgData name="Peters, David S." userId="89b4e851-90dd-44f4-a02f-c1f7ca487ce8" providerId="ADAL" clId="{470BBC98-AF23-4707-BFB0-85506E6C4ECC}" dt="2024-08-13T02:30:07.036" v="1799" actId="1037"/>
          <ac:spMkLst>
            <pc:docMk/>
            <pc:sldMk cId="3896070930" sldId="2571"/>
            <ac:spMk id="7" creationId="{9BA44B17-23C4-2C5A-6033-EAD0439D62B5}"/>
          </ac:spMkLst>
        </pc:spChg>
        <pc:grpChg chg="del mod">
          <ac:chgData name="Peters, David S." userId="89b4e851-90dd-44f4-a02f-c1f7ca487ce8" providerId="ADAL" clId="{470BBC98-AF23-4707-BFB0-85506E6C4ECC}" dt="2024-08-12T19:21:06.221" v="190" actId="478"/>
          <ac:grpSpMkLst>
            <pc:docMk/>
            <pc:sldMk cId="3896070930" sldId="2571"/>
            <ac:grpSpMk id="15" creationId="{81FA74A2-4CDE-EE67-FBCF-60CE3C008508}"/>
          </ac:grpSpMkLst>
        </pc:grpChg>
        <pc:grpChg chg="del">
          <ac:chgData name="Peters, David S." userId="89b4e851-90dd-44f4-a02f-c1f7ca487ce8" providerId="ADAL" clId="{470BBC98-AF23-4707-BFB0-85506E6C4ECC}" dt="2024-08-12T19:21:03.280" v="188" actId="478"/>
          <ac:grpSpMkLst>
            <pc:docMk/>
            <pc:sldMk cId="3896070930" sldId="2571"/>
            <ac:grpSpMk id="16" creationId="{1859BC93-044C-6734-98A0-5A1046711E01}"/>
          </ac:grpSpMkLst>
        </pc:grpChg>
        <pc:grpChg chg="del">
          <ac:chgData name="Peters, David S." userId="89b4e851-90dd-44f4-a02f-c1f7ca487ce8" providerId="ADAL" clId="{470BBC98-AF23-4707-BFB0-85506E6C4ECC}" dt="2024-08-12T19:21:07.430" v="191" actId="478"/>
          <ac:grpSpMkLst>
            <pc:docMk/>
            <pc:sldMk cId="3896070930" sldId="2571"/>
            <ac:grpSpMk id="18" creationId="{DB31BEE5-096E-813A-4A94-1FB1D2BB7242}"/>
          </ac:grpSpMkLst>
        </pc:grpChg>
        <pc:graphicFrameChg chg="add mod modGraphic">
          <ac:chgData name="Peters, David S." userId="89b4e851-90dd-44f4-a02f-c1f7ca487ce8" providerId="ADAL" clId="{470BBC98-AF23-4707-BFB0-85506E6C4ECC}" dt="2024-08-13T02:29:34.540" v="1766" actId="1076"/>
          <ac:graphicFrameMkLst>
            <pc:docMk/>
            <pc:sldMk cId="3896070930" sldId="2571"/>
            <ac:graphicFrameMk id="2" creationId="{5D54D5D1-D681-D9A8-EC3F-F705CEF6AC1B}"/>
          </ac:graphicFrameMkLst>
        </pc:graphicFrameChg>
      </pc:sldChg>
      <pc:sldChg chg="addSp modSp add del mod">
        <pc:chgData name="Peters, David S." userId="89b4e851-90dd-44f4-a02f-c1f7ca487ce8" providerId="ADAL" clId="{470BBC98-AF23-4707-BFB0-85506E6C4ECC}" dt="2024-08-13T02:08:45.640" v="1542" actId="47"/>
        <pc:sldMkLst>
          <pc:docMk/>
          <pc:sldMk cId="2467860806" sldId="2572"/>
        </pc:sldMkLst>
        <pc:spChg chg="ord">
          <ac:chgData name="Peters, David S." userId="89b4e851-90dd-44f4-a02f-c1f7ca487ce8" providerId="ADAL" clId="{470BBC98-AF23-4707-BFB0-85506E6C4ECC}" dt="2024-08-13T02:04:46.388" v="1487" actId="166"/>
          <ac:spMkLst>
            <pc:docMk/>
            <pc:sldMk cId="2467860806" sldId="2572"/>
            <ac:spMk id="4" creationId="{7D0D9C4D-B1E5-47C3-8633-687D8AB141C9}"/>
          </ac:spMkLst>
        </pc:spChg>
        <pc:spChg chg="mod">
          <ac:chgData name="Peters, David S." userId="89b4e851-90dd-44f4-a02f-c1f7ca487ce8" providerId="ADAL" clId="{470BBC98-AF23-4707-BFB0-85506E6C4ECC}" dt="2024-08-13T02:04:28.962" v="1483" actId="207"/>
          <ac:spMkLst>
            <pc:docMk/>
            <pc:sldMk cId="2467860806" sldId="2572"/>
            <ac:spMk id="5" creationId="{2B5FB913-4536-428F-B2D5-F05E09B1E88A}"/>
          </ac:spMkLst>
        </pc:spChg>
        <pc:picChg chg="add mod">
          <ac:chgData name="Peters, David S." userId="89b4e851-90dd-44f4-a02f-c1f7ca487ce8" providerId="ADAL" clId="{470BBC98-AF23-4707-BFB0-85506E6C4ECC}" dt="2024-08-13T02:04:38.889" v="1486" actId="1076"/>
          <ac:picMkLst>
            <pc:docMk/>
            <pc:sldMk cId="2467860806" sldId="2572"/>
            <ac:picMk id="3" creationId="{A3DCAF91-59C6-CE8F-04E5-259A0D6B3C69}"/>
          </ac:picMkLst>
        </pc:picChg>
      </pc:sldChg>
      <pc:sldChg chg="addSp modSp add mod">
        <pc:chgData name="Peters, David S." userId="89b4e851-90dd-44f4-a02f-c1f7ca487ce8" providerId="ADAL" clId="{470BBC98-AF23-4707-BFB0-85506E6C4ECC}" dt="2024-08-13T13:30:31.151" v="1931" actId="1038"/>
        <pc:sldMkLst>
          <pc:docMk/>
          <pc:sldMk cId="1372192567" sldId="2573"/>
        </pc:sldMkLst>
        <pc:spChg chg="add mod">
          <ac:chgData name="Peters, David S." userId="89b4e851-90dd-44f4-a02f-c1f7ca487ce8" providerId="ADAL" clId="{470BBC98-AF23-4707-BFB0-85506E6C4ECC}" dt="2024-08-13T02:05:45.923" v="1489" actId="1076"/>
          <ac:spMkLst>
            <pc:docMk/>
            <pc:sldMk cId="1372192567" sldId="2573"/>
            <ac:spMk id="2" creationId="{1ECDA53C-1B24-4139-6962-C3DC77864E99}"/>
          </ac:spMkLst>
        </pc:spChg>
        <pc:spChg chg="mod">
          <ac:chgData name="Peters, David S." userId="89b4e851-90dd-44f4-a02f-c1f7ca487ce8" providerId="ADAL" clId="{470BBC98-AF23-4707-BFB0-85506E6C4ECC}" dt="2024-08-13T02:07:25.218" v="1541" actId="20577"/>
          <ac:spMkLst>
            <pc:docMk/>
            <pc:sldMk cId="1372192567" sldId="2573"/>
            <ac:spMk id="5" creationId="{2B5FB913-4536-428F-B2D5-F05E09B1E88A}"/>
          </ac:spMkLst>
        </pc:spChg>
        <pc:spChg chg="add mod">
          <ac:chgData name="Peters, David S." userId="89b4e851-90dd-44f4-a02f-c1f7ca487ce8" providerId="ADAL" clId="{470BBC98-AF23-4707-BFB0-85506E6C4ECC}" dt="2024-08-13T13:30:24.932" v="1922" actId="1076"/>
          <ac:spMkLst>
            <pc:docMk/>
            <pc:sldMk cId="1372192567" sldId="2573"/>
            <ac:spMk id="6" creationId="{3AF7E7A4-DB3A-3F0A-6E2C-244AD317B2A4}"/>
          </ac:spMkLst>
        </pc:spChg>
        <pc:picChg chg="add mod">
          <ac:chgData name="Peters, David S." userId="89b4e851-90dd-44f4-a02f-c1f7ca487ce8" providerId="ADAL" clId="{470BBC98-AF23-4707-BFB0-85506E6C4ECC}" dt="2024-08-13T13:30:31.151" v="1931" actId="1038"/>
          <ac:picMkLst>
            <pc:docMk/>
            <pc:sldMk cId="1372192567" sldId="2573"/>
            <ac:picMk id="3" creationId="{988BF595-1F33-DB27-56BA-9AF7DD46D49A}"/>
          </ac:picMkLst>
        </pc:picChg>
      </pc:sldChg>
      <pc:sldChg chg="addSp modSp add mod ord replId">
        <pc:chgData name="Peters, David S." userId="89b4e851-90dd-44f4-a02f-c1f7ca487ce8" providerId="ADAL" clId="{470BBC98-AF23-4707-BFB0-85506E6C4ECC}" dt="2024-08-13T02:16:48.312" v="1656" actId="1076"/>
        <pc:sldMkLst>
          <pc:docMk/>
          <pc:sldMk cId="3897417630" sldId="2574"/>
        </pc:sldMkLst>
        <pc:spChg chg="mod">
          <ac:chgData name="Peters, David S." userId="89b4e851-90dd-44f4-a02f-c1f7ca487ce8" providerId="ADAL" clId="{470BBC98-AF23-4707-BFB0-85506E6C4ECC}" dt="2024-08-13T02:12:45.594" v="1648" actId="1076"/>
          <ac:spMkLst>
            <pc:docMk/>
            <pc:sldMk cId="3897417630" sldId="2574"/>
            <ac:spMk id="5" creationId="{2B5FB913-4536-428F-B2D5-F05E09B1E88A}"/>
          </ac:spMkLst>
        </pc:spChg>
        <pc:picChg chg="add mod">
          <ac:chgData name="Peters, David S." userId="89b4e851-90dd-44f4-a02f-c1f7ca487ce8" providerId="ADAL" clId="{470BBC98-AF23-4707-BFB0-85506E6C4ECC}" dt="2024-08-13T02:13:03.897" v="1651" actId="1076"/>
          <ac:picMkLst>
            <pc:docMk/>
            <pc:sldMk cId="3897417630" sldId="2574"/>
            <ac:picMk id="3" creationId="{DC83A8E9-F214-C7B2-5B89-084281962576}"/>
          </ac:picMkLst>
        </pc:picChg>
        <pc:picChg chg="add mod">
          <ac:chgData name="Peters, David S." userId="89b4e851-90dd-44f4-a02f-c1f7ca487ce8" providerId="ADAL" clId="{470BBC98-AF23-4707-BFB0-85506E6C4ECC}" dt="2024-08-13T02:16:48.312" v="1656" actId="1076"/>
          <ac:picMkLst>
            <pc:docMk/>
            <pc:sldMk cId="3897417630" sldId="2574"/>
            <ac:picMk id="7" creationId="{97AB3A4A-0BA7-1885-CFE8-2682BD0FA687}"/>
          </ac:picMkLst>
        </pc:picChg>
      </pc:sldChg>
      <pc:sldChg chg="add del">
        <pc:chgData name="Peters, David S." userId="89b4e851-90dd-44f4-a02f-c1f7ca487ce8" providerId="ADAL" clId="{470BBC98-AF23-4707-BFB0-85506E6C4ECC}" dt="2024-08-13T02:27:57.078" v="1736" actId="47"/>
        <pc:sldMkLst>
          <pc:docMk/>
          <pc:sldMk cId="3206538568" sldId="2575"/>
        </pc:sldMkLst>
      </pc:sldChg>
      <pc:sldChg chg="add del replId">
        <pc:chgData name="Peters, David S." userId="89b4e851-90dd-44f4-a02f-c1f7ca487ce8" providerId="ADAL" clId="{470BBC98-AF23-4707-BFB0-85506E6C4ECC}" dt="2024-08-13T02:27:57.078" v="1736" actId="47"/>
        <pc:sldMkLst>
          <pc:docMk/>
          <pc:sldMk cId="2240560886" sldId="2576"/>
        </pc:sldMkLst>
      </pc:sldChg>
      <pc:sldChg chg="add del replId">
        <pc:chgData name="Peters, David S." userId="89b4e851-90dd-44f4-a02f-c1f7ca487ce8" providerId="ADAL" clId="{470BBC98-AF23-4707-BFB0-85506E6C4ECC}" dt="2024-08-13T02:27:57.078" v="1736" actId="47"/>
        <pc:sldMkLst>
          <pc:docMk/>
          <pc:sldMk cId="1715552480" sldId="2577"/>
        </pc:sldMkLst>
      </pc:sldChg>
      <pc:sldChg chg="add del replId">
        <pc:chgData name="Peters, David S." userId="89b4e851-90dd-44f4-a02f-c1f7ca487ce8" providerId="ADAL" clId="{470BBC98-AF23-4707-BFB0-85506E6C4ECC}" dt="2024-08-13T02:27:57.078" v="1736" actId="47"/>
        <pc:sldMkLst>
          <pc:docMk/>
          <pc:sldMk cId="522024183" sldId="2578"/>
        </pc:sldMkLst>
      </pc:sldChg>
      <pc:sldChg chg="addSp delSp modSp add mod">
        <pc:chgData name="Peters, David S." userId="89b4e851-90dd-44f4-a02f-c1f7ca487ce8" providerId="ADAL" clId="{470BBC98-AF23-4707-BFB0-85506E6C4ECC}" dt="2024-08-13T13:56:52.439" v="2038"/>
        <pc:sldMkLst>
          <pc:docMk/>
          <pc:sldMk cId="1542140243" sldId="2579"/>
        </pc:sldMkLst>
        <pc:spChg chg="add mod">
          <ac:chgData name="Peters, David S." userId="89b4e851-90dd-44f4-a02f-c1f7ca487ce8" providerId="ADAL" clId="{470BBC98-AF23-4707-BFB0-85506E6C4ECC}" dt="2024-08-13T13:56:52.439" v="2038"/>
          <ac:spMkLst>
            <pc:docMk/>
            <pc:sldMk cId="1542140243" sldId="2579"/>
            <ac:spMk id="2" creationId="{8C0273FD-7AAC-3058-8EAA-B35818B9F308}"/>
          </ac:spMkLst>
        </pc:spChg>
        <pc:spChg chg="del">
          <ac:chgData name="Peters, David S." userId="89b4e851-90dd-44f4-a02f-c1f7ca487ce8" providerId="ADAL" clId="{470BBC98-AF23-4707-BFB0-85506E6C4ECC}" dt="2024-08-13T13:56:51.887" v="2037" actId="478"/>
          <ac:spMkLst>
            <pc:docMk/>
            <pc:sldMk cId="1542140243" sldId="2579"/>
            <ac:spMk id="4" creationId="{5BCB30D1-2E41-F259-93EC-592659F09561}"/>
          </ac:spMkLst>
        </pc:spChg>
        <pc:picChg chg="add mod">
          <ac:chgData name="Peters, David S." userId="89b4e851-90dd-44f4-a02f-c1f7ca487ce8" providerId="ADAL" clId="{470BBC98-AF23-4707-BFB0-85506E6C4ECC}" dt="2024-08-12T19:51:34.319" v="246" actId="1035"/>
          <ac:picMkLst>
            <pc:docMk/>
            <pc:sldMk cId="1542140243" sldId="2579"/>
            <ac:picMk id="3" creationId="{9F0E5AA8-E4DA-A347-AE60-2B04019C9ACD}"/>
          </ac:picMkLst>
        </pc:picChg>
      </pc:sldChg>
      <pc:sldChg chg="addSp delSp modSp add mod">
        <pc:chgData name="Peters, David S." userId="89b4e851-90dd-44f4-a02f-c1f7ca487ce8" providerId="ADAL" clId="{470BBC98-AF23-4707-BFB0-85506E6C4ECC}" dt="2024-08-13T13:29:13.399" v="1900"/>
        <pc:sldMkLst>
          <pc:docMk/>
          <pc:sldMk cId="2441660302" sldId="2580"/>
        </pc:sldMkLst>
        <pc:spChg chg="add mod">
          <ac:chgData name="Peters, David S." userId="89b4e851-90dd-44f4-a02f-c1f7ca487ce8" providerId="ADAL" clId="{470BBC98-AF23-4707-BFB0-85506E6C4ECC}" dt="2024-08-13T13:29:13.399" v="1900"/>
          <ac:spMkLst>
            <pc:docMk/>
            <pc:sldMk cId="2441660302" sldId="2580"/>
            <ac:spMk id="2" creationId="{FD290BCF-547B-6563-0C0D-4317F4491F7C}"/>
          </ac:spMkLst>
        </pc:spChg>
        <pc:spChg chg="del">
          <ac:chgData name="Peters, David S." userId="89b4e851-90dd-44f4-a02f-c1f7ca487ce8" providerId="ADAL" clId="{470BBC98-AF23-4707-BFB0-85506E6C4ECC}" dt="2024-08-13T13:29:12.558" v="1899" actId="478"/>
          <ac:spMkLst>
            <pc:docMk/>
            <pc:sldMk cId="2441660302" sldId="2580"/>
            <ac:spMk id="4" creationId="{5BCB30D1-2E41-F259-93EC-592659F09561}"/>
          </ac:spMkLst>
        </pc:spChg>
        <pc:picChg chg="add mod">
          <ac:chgData name="Peters, David S." userId="89b4e851-90dd-44f4-a02f-c1f7ca487ce8" providerId="ADAL" clId="{470BBC98-AF23-4707-BFB0-85506E6C4ECC}" dt="2024-08-12T19:50:37.102" v="241" actId="1076"/>
          <ac:picMkLst>
            <pc:docMk/>
            <pc:sldMk cId="2441660302" sldId="2580"/>
            <ac:picMk id="3" creationId="{21814BD5-3E3F-E100-A81A-DAEE7F83BECA}"/>
          </ac:picMkLst>
        </pc:picChg>
      </pc:sldChg>
      <pc:sldChg chg="addSp delSp modSp add mod">
        <pc:chgData name="Peters, David S." userId="89b4e851-90dd-44f4-a02f-c1f7ca487ce8" providerId="ADAL" clId="{470BBC98-AF23-4707-BFB0-85506E6C4ECC}" dt="2024-08-13T13:28:30.755" v="1897"/>
        <pc:sldMkLst>
          <pc:docMk/>
          <pc:sldMk cId="3954260564" sldId="2581"/>
        </pc:sldMkLst>
        <pc:spChg chg="add mod">
          <ac:chgData name="Peters, David S." userId="89b4e851-90dd-44f4-a02f-c1f7ca487ce8" providerId="ADAL" clId="{470BBC98-AF23-4707-BFB0-85506E6C4ECC}" dt="2024-08-13T13:28:30.755" v="1897"/>
          <ac:spMkLst>
            <pc:docMk/>
            <pc:sldMk cId="3954260564" sldId="2581"/>
            <ac:spMk id="2" creationId="{980DA17C-0A2A-FE15-A016-2BD35FD1425B}"/>
          </ac:spMkLst>
        </pc:spChg>
        <pc:spChg chg="del mod">
          <ac:chgData name="Peters, David S." userId="89b4e851-90dd-44f4-a02f-c1f7ca487ce8" providerId="ADAL" clId="{470BBC98-AF23-4707-BFB0-85506E6C4ECC}" dt="2024-08-13T13:28:29.916" v="1896" actId="478"/>
          <ac:spMkLst>
            <pc:docMk/>
            <pc:sldMk cId="3954260564" sldId="2581"/>
            <ac:spMk id="4" creationId="{5BCB30D1-2E41-F259-93EC-592659F09561}"/>
          </ac:spMkLst>
        </pc:spChg>
        <pc:picChg chg="add mod">
          <ac:chgData name="Peters, David S." userId="89b4e851-90dd-44f4-a02f-c1f7ca487ce8" providerId="ADAL" clId="{470BBC98-AF23-4707-BFB0-85506E6C4ECC}" dt="2024-08-12T19:49:41.542" v="236" actId="1076"/>
          <ac:picMkLst>
            <pc:docMk/>
            <pc:sldMk cId="3954260564" sldId="2581"/>
            <ac:picMk id="3" creationId="{14A07746-C4B3-0264-24E1-70617BD0B3A7}"/>
          </ac:picMkLst>
        </pc:picChg>
        <pc:picChg chg="del">
          <ac:chgData name="Peters, David S." userId="89b4e851-90dd-44f4-a02f-c1f7ca487ce8" providerId="ADAL" clId="{470BBC98-AF23-4707-BFB0-85506E6C4ECC}" dt="2024-08-12T19:49:15.249" v="233" actId="478"/>
          <ac:picMkLst>
            <pc:docMk/>
            <pc:sldMk cId="3954260564" sldId="2581"/>
            <ac:picMk id="6" creationId="{9B6CD8F5-8C92-3DDE-2395-6292D320E5C3}"/>
          </ac:picMkLst>
        </pc:picChg>
      </pc:sldChg>
      <pc:sldChg chg="addSp delSp modSp add mod">
        <pc:chgData name="Peters, David S." userId="89b4e851-90dd-44f4-a02f-c1f7ca487ce8" providerId="ADAL" clId="{470BBC98-AF23-4707-BFB0-85506E6C4ECC}" dt="2024-08-13T13:29:18.839" v="1902"/>
        <pc:sldMkLst>
          <pc:docMk/>
          <pc:sldMk cId="632744620" sldId="2582"/>
        </pc:sldMkLst>
        <pc:spChg chg="add mod">
          <ac:chgData name="Peters, David S." userId="89b4e851-90dd-44f4-a02f-c1f7ca487ce8" providerId="ADAL" clId="{470BBC98-AF23-4707-BFB0-85506E6C4ECC}" dt="2024-08-13T13:29:18.839" v="1902"/>
          <ac:spMkLst>
            <pc:docMk/>
            <pc:sldMk cId="632744620" sldId="2582"/>
            <ac:spMk id="2" creationId="{E31E47AD-1576-63C8-3CFC-4897A6C8C779}"/>
          </ac:spMkLst>
        </pc:spChg>
        <pc:spChg chg="del">
          <ac:chgData name="Peters, David S." userId="89b4e851-90dd-44f4-a02f-c1f7ca487ce8" providerId="ADAL" clId="{470BBC98-AF23-4707-BFB0-85506E6C4ECC}" dt="2024-08-13T13:29:18.314" v="1901" actId="478"/>
          <ac:spMkLst>
            <pc:docMk/>
            <pc:sldMk cId="632744620" sldId="2582"/>
            <ac:spMk id="4" creationId="{5BCB30D1-2E41-F259-93EC-592659F09561}"/>
          </ac:spMkLst>
        </pc:spChg>
        <pc:picChg chg="add mod">
          <ac:chgData name="Peters, David S." userId="89b4e851-90dd-44f4-a02f-c1f7ca487ce8" providerId="ADAL" clId="{470BBC98-AF23-4707-BFB0-85506E6C4ECC}" dt="2024-08-12T19:52:10.686" v="250" actId="1035"/>
          <ac:picMkLst>
            <pc:docMk/>
            <pc:sldMk cId="632744620" sldId="2582"/>
            <ac:picMk id="3" creationId="{F3CAEA15-ECF3-0062-6717-D1FCCFAA4C4F}"/>
          </ac:picMkLst>
        </pc:picChg>
      </pc:sldChg>
      <pc:sldChg chg="addSp delSp modSp new mod ord">
        <pc:chgData name="Peters, David S." userId="89b4e851-90dd-44f4-a02f-c1f7ca487ce8" providerId="ADAL" clId="{470BBC98-AF23-4707-BFB0-85506E6C4ECC}" dt="2024-08-13T01:39:47.178" v="1218" actId="947"/>
        <pc:sldMkLst>
          <pc:docMk/>
          <pc:sldMk cId="2574796013" sldId="2583"/>
        </pc:sldMkLst>
        <pc:spChg chg="del">
          <ac:chgData name="Peters, David S." userId="89b4e851-90dd-44f4-a02f-c1f7ca487ce8" providerId="ADAL" clId="{470BBC98-AF23-4707-BFB0-85506E6C4ECC}" dt="2024-08-12T20:03:12.749" v="252" actId="478"/>
          <ac:spMkLst>
            <pc:docMk/>
            <pc:sldMk cId="2574796013" sldId="2583"/>
            <ac:spMk id="2" creationId="{5EE62B29-8A20-A42F-70BE-13BE69016AFD}"/>
          </ac:spMkLst>
        </pc:spChg>
        <pc:spChg chg="del">
          <ac:chgData name="Peters, David S." userId="89b4e851-90dd-44f4-a02f-c1f7ca487ce8" providerId="ADAL" clId="{470BBC98-AF23-4707-BFB0-85506E6C4ECC}" dt="2024-08-12T20:03:14.744" v="253" actId="478"/>
          <ac:spMkLst>
            <pc:docMk/>
            <pc:sldMk cId="2574796013" sldId="2583"/>
            <ac:spMk id="3" creationId="{793023D4-6969-C7F3-7409-7273D8BBE1F1}"/>
          </ac:spMkLst>
        </pc:spChg>
        <pc:spChg chg="add mod">
          <ac:chgData name="Peters, David S." userId="89b4e851-90dd-44f4-a02f-c1f7ca487ce8" providerId="ADAL" clId="{470BBC98-AF23-4707-BFB0-85506E6C4ECC}" dt="2024-08-13T01:39:47.178" v="1218" actId="947"/>
          <ac:spMkLst>
            <pc:docMk/>
            <pc:sldMk cId="2574796013" sldId="2583"/>
            <ac:spMk id="4" creationId="{285314D6-9928-8299-9239-C64D4BEC3FC9}"/>
          </ac:spMkLst>
        </pc:spChg>
        <pc:spChg chg="add mod">
          <ac:chgData name="Peters, David S." userId="89b4e851-90dd-44f4-a02f-c1f7ca487ce8" providerId="ADAL" clId="{470BBC98-AF23-4707-BFB0-85506E6C4ECC}" dt="2024-08-13T00:40:20.814" v="841" actId="947"/>
          <ac:spMkLst>
            <pc:docMk/>
            <pc:sldMk cId="2574796013" sldId="2583"/>
            <ac:spMk id="5" creationId="{81EAA1D8-1ECD-CB7D-BF77-C61F7FCA7132}"/>
          </ac:spMkLst>
        </pc:spChg>
      </pc:sldChg>
      <pc:sldChg chg="addSp delSp modSp add mod ord">
        <pc:chgData name="Peters, David S." userId="89b4e851-90dd-44f4-a02f-c1f7ca487ce8" providerId="ADAL" clId="{470BBC98-AF23-4707-BFB0-85506E6C4ECC}" dt="2024-08-13T02:29:21.316" v="1763" actId="207"/>
        <pc:sldMkLst>
          <pc:docMk/>
          <pc:sldMk cId="1218740600" sldId="2584"/>
        </pc:sldMkLst>
        <pc:spChg chg="del">
          <ac:chgData name="Peters, David S." userId="89b4e851-90dd-44f4-a02f-c1f7ca487ce8" providerId="ADAL" clId="{470BBC98-AF23-4707-BFB0-85506E6C4ECC}" dt="2024-08-13T00:39:56.381" v="838" actId="478"/>
          <ac:spMkLst>
            <pc:docMk/>
            <pc:sldMk cId="1218740600" sldId="2584"/>
            <ac:spMk id="5" creationId="{2B5FB913-4536-428F-B2D5-F05E09B1E88A}"/>
          </ac:spMkLst>
        </pc:spChg>
        <pc:spChg chg="add del mod">
          <ac:chgData name="Peters, David S." userId="89b4e851-90dd-44f4-a02f-c1f7ca487ce8" providerId="ADAL" clId="{470BBC98-AF23-4707-BFB0-85506E6C4ECC}" dt="2024-08-13T00:39:59.728" v="839" actId="478"/>
          <ac:spMkLst>
            <pc:docMk/>
            <pc:sldMk cId="1218740600" sldId="2584"/>
            <ac:spMk id="6" creationId="{66AD95FB-2E5E-1BBF-535A-F597844BEB36}"/>
          </ac:spMkLst>
        </pc:spChg>
        <pc:spChg chg="add mod">
          <ac:chgData name="Peters, David S." userId="89b4e851-90dd-44f4-a02f-c1f7ca487ce8" providerId="ADAL" clId="{470BBC98-AF23-4707-BFB0-85506E6C4ECC}" dt="2024-08-13T00:40:00.112" v="840"/>
          <ac:spMkLst>
            <pc:docMk/>
            <pc:sldMk cId="1218740600" sldId="2584"/>
            <ac:spMk id="7" creationId="{CD4F020F-59E4-9909-4DB6-94F07AF7E601}"/>
          </ac:spMkLst>
        </pc:spChg>
        <pc:spChg chg="add mod">
          <ac:chgData name="Peters, David S." userId="89b4e851-90dd-44f4-a02f-c1f7ca487ce8" providerId="ADAL" clId="{470BBC98-AF23-4707-BFB0-85506E6C4ECC}" dt="2024-08-13T02:29:21.316" v="1763" actId="207"/>
          <ac:spMkLst>
            <pc:docMk/>
            <pc:sldMk cId="1218740600" sldId="2584"/>
            <ac:spMk id="8" creationId="{6ED2DE02-11C2-EA06-1493-554CED214D4D}"/>
          </ac:spMkLst>
        </pc:spChg>
        <pc:graphicFrameChg chg="mod modGraphic">
          <ac:chgData name="Peters, David S." userId="89b4e851-90dd-44f4-a02f-c1f7ca487ce8" providerId="ADAL" clId="{470BBC98-AF23-4707-BFB0-85506E6C4ECC}" dt="2024-08-13T00:37:16.468" v="746" actId="113"/>
          <ac:graphicFrameMkLst>
            <pc:docMk/>
            <pc:sldMk cId="1218740600" sldId="2584"/>
            <ac:graphicFrameMk id="2" creationId="{5D54D5D1-D681-D9A8-EC3F-F705CEF6AC1B}"/>
          </ac:graphicFrameMkLst>
        </pc:graphicFrameChg>
      </pc:sldChg>
      <pc:sldChg chg="addSp delSp modSp add mod ord">
        <pc:chgData name="Peters, David S." userId="89b4e851-90dd-44f4-a02f-c1f7ca487ce8" providerId="ADAL" clId="{470BBC98-AF23-4707-BFB0-85506E6C4ECC}" dt="2024-08-13T13:24:50.638" v="1826"/>
        <pc:sldMkLst>
          <pc:docMk/>
          <pc:sldMk cId="3671896179" sldId="2585"/>
        </pc:sldMkLst>
        <pc:spChg chg="mod">
          <ac:chgData name="Peters, David S." userId="89b4e851-90dd-44f4-a02f-c1f7ca487ce8" providerId="ADAL" clId="{470BBC98-AF23-4707-BFB0-85506E6C4ECC}" dt="2024-08-13T01:16:30.962" v="1149" actId="20577"/>
          <ac:spMkLst>
            <pc:docMk/>
            <pc:sldMk cId="3671896179" sldId="2585"/>
            <ac:spMk id="4" creationId="{F490F17C-816F-E13B-2694-525147F68026}"/>
          </ac:spMkLst>
        </pc:spChg>
        <pc:graphicFrameChg chg="del mod">
          <ac:chgData name="Peters, David S." userId="89b4e851-90dd-44f4-a02f-c1f7ca487ce8" providerId="ADAL" clId="{470BBC98-AF23-4707-BFB0-85506E6C4ECC}" dt="2024-08-13T01:15:56.980" v="1137" actId="478"/>
          <ac:graphicFrameMkLst>
            <pc:docMk/>
            <pc:sldMk cId="3671896179" sldId="2585"/>
            <ac:graphicFrameMk id="3" creationId="{6CBF711E-216B-4AA8-09D8-43E76076A528}"/>
          </ac:graphicFrameMkLst>
        </pc:graphicFrameChg>
        <pc:graphicFrameChg chg="add mod modGraphic">
          <ac:chgData name="Peters, David S." userId="89b4e851-90dd-44f4-a02f-c1f7ca487ce8" providerId="ADAL" clId="{470BBC98-AF23-4707-BFB0-85506E6C4ECC}" dt="2024-08-13T01:16:40.080" v="1160" actId="1036"/>
          <ac:graphicFrameMkLst>
            <pc:docMk/>
            <pc:sldMk cId="3671896179" sldId="2585"/>
            <ac:graphicFrameMk id="5" creationId="{04362A4F-E43A-A559-7341-F24C78AAF37B}"/>
          </ac:graphicFrameMkLst>
        </pc:graphicFrameChg>
      </pc:sldChg>
      <pc:sldChg chg="add">
        <pc:chgData name="Peters, David S." userId="89b4e851-90dd-44f4-a02f-c1f7ca487ce8" providerId="ADAL" clId="{470BBC98-AF23-4707-BFB0-85506E6C4ECC}" dt="2024-08-13T01:42:17.171" v="1219" actId="2890"/>
        <pc:sldMkLst>
          <pc:docMk/>
          <pc:sldMk cId="2474587375" sldId="2586"/>
        </pc:sldMkLst>
      </pc:sldChg>
      <pc:sldChg chg="add">
        <pc:chgData name="Peters, David S." userId="89b4e851-90dd-44f4-a02f-c1f7ca487ce8" providerId="ADAL" clId="{470BBC98-AF23-4707-BFB0-85506E6C4ECC}" dt="2024-08-13T01:51:17.729" v="1362" actId="2890"/>
        <pc:sldMkLst>
          <pc:docMk/>
          <pc:sldMk cId="2507445593" sldId="2587"/>
        </pc:sldMkLst>
      </pc:sldChg>
      <pc:sldChg chg="addSp delSp modSp add mod">
        <pc:chgData name="Peters, David S." userId="89b4e851-90dd-44f4-a02f-c1f7ca487ce8" providerId="ADAL" clId="{470BBC98-AF23-4707-BFB0-85506E6C4ECC}" dt="2024-08-13T01:56:18.989" v="1380" actId="1440"/>
        <pc:sldMkLst>
          <pc:docMk/>
          <pc:sldMk cId="4022565905" sldId="2588"/>
        </pc:sldMkLst>
        <pc:picChg chg="add mod">
          <ac:chgData name="Peters, David S." userId="89b4e851-90dd-44f4-a02f-c1f7ca487ce8" providerId="ADAL" clId="{470BBC98-AF23-4707-BFB0-85506E6C4ECC}" dt="2024-08-13T01:56:18.989" v="1380" actId="1440"/>
          <ac:picMkLst>
            <pc:docMk/>
            <pc:sldMk cId="4022565905" sldId="2588"/>
            <ac:picMk id="3" creationId="{2332BB1E-116E-625D-90ED-3CAE73A94B39}"/>
          </ac:picMkLst>
        </pc:picChg>
        <pc:picChg chg="del">
          <ac:chgData name="Peters, David S." userId="89b4e851-90dd-44f4-a02f-c1f7ca487ce8" providerId="ADAL" clId="{470BBC98-AF23-4707-BFB0-85506E6C4ECC}" dt="2024-08-13T01:56:03.057" v="1373" actId="478"/>
          <ac:picMkLst>
            <pc:docMk/>
            <pc:sldMk cId="4022565905" sldId="2588"/>
            <ac:picMk id="6" creationId="{3FC7F854-2C52-2C77-F513-7165E6DAA9DA}"/>
          </ac:picMkLst>
        </pc:picChg>
      </pc:sldChg>
      <pc:sldChg chg="del">
        <pc:chgData name="Peters, David S." userId="89b4e851-90dd-44f4-a02f-c1f7ca487ce8" providerId="ADAL" clId="{470BBC98-AF23-4707-BFB0-85506E6C4ECC}" dt="2024-08-13T02:19:15.683" v="1657" actId="47"/>
        <pc:sldMkLst>
          <pc:docMk/>
          <pc:sldMk cId="751992493" sldId="2593"/>
        </pc:sldMkLst>
      </pc:sldChg>
      <pc:sldChg chg="add del">
        <pc:chgData name="Peters, David S." userId="89b4e851-90dd-44f4-a02f-c1f7ca487ce8" providerId="ADAL" clId="{470BBC98-AF23-4707-BFB0-85506E6C4ECC}" dt="2024-08-13T02:19:34.928" v="1659" actId="47"/>
        <pc:sldMkLst>
          <pc:docMk/>
          <pc:sldMk cId="2903800252" sldId="2594"/>
        </pc:sldMkLst>
      </pc:sldChg>
      <pc:sldChg chg="addSp delSp modSp add mod">
        <pc:chgData name="Peters, David S." userId="89b4e851-90dd-44f4-a02f-c1f7ca487ce8" providerId="ADAL" clId="{470BBC98-AF23-4707-BFB0-85506E6C4ECC}" dt="2024-08-13T02:26:17.003" v="1733" actId="1076"/>
        <pc:sldMkLst>
          <pc:docMk/>
          <pc:sldMk cId="3015639966" sldId="2595"/>
        </pc:sldMkLst>
        <pc:spChg chg="mod">
          <ac:chgData name="Peters, David S." userId="89b4e851-90dd-44f4-a02f-c1f7ca487ce8" providerId="ADAL" clId="{470BBC98-AF23-4707-BFB0-85506E6C4ECC}" dt="2024-08-13T02:22:18.067" v="1722" actId="207"/>
          <ac:spMkLst>
            <pc:docMk/>
            <pc:sldMk cId="3015639966" sldId="2595"/>
            <ac:spMk id="4" creationId="{5BCB30D1-2E41-F259-93EC-592659F09561}"/>
          </ac:spMkLst>
        </pc:spChg>
        <pc:grpChg chg="add mod">
          <ac:chgData name="Peters, David S." userId="89b4e851-90dd-44f4-a02f-c1f7ca487ce8" providerId="ADAL" clId="{470BBC98-AF23-4707-BFB0-85506E6C4ECC}" dt="2024-08-13T02:26:17.003" v="1733" actId="1076"/>
          <ac:grpSpMkLst>
            <pc:docMk/>
            <pc:sldMk cId="3015639966" sldId="2595"/>
            <ac:grpSpMk id="6" creationId="{245D6C09-9D6E-09B1-81AD-E3072CAC0C8A}"/>
          </ac:grpSpMkLst>
        </pc:grpChg>
        <pc:picChg chg="del">
          <ac:chgData name="Peters, David S." userId="89b4e851-90dd-44f4-a02f-c1f7ca487ce8" providerId="ADAL" clId="{470BBC98-AF23-4707-BFB0-85506E6C4ECC}" dt="2024-08-13T02:22:22.003" v="1723" actId="478"/>
          <ac:picMkLst>
            <pc:docMk/>
            <pc:sldMk cId="3015639966" sldId="2595"/>
            <ac:picMk id="3" creationId="{D1BEAFE3-DB67-4704-A526-B3652DCF80CF}"/>
          </ac:picMkLst>
        </pc:picChg>
        <pc:picChg chg="add mod">
          <ac:chgData name="Peters, David S." userId="89b4e851-90dd-44f4-a02f-c1f7ca487ce8" providerId="ADAL" clId="{470BBC98-AF23-4707-BFB0-85506E6C4ECC}" dt="2024-08-13T02:26:05.542" v="1729" actId="1076"/>
          <ac:picMkLst>
            <pc:docMk/>
            <pc:sldMk cId="3015639966" sldId="2595"/>
            <ac:picMk id="5" creationId="{803E0BAC-2051-EA3A-DA47-F80189DCB977}"/>
          </ac:picMkLst>
        </pc:picChg>
        <pc:picChg chg="mod">
          <ac:chgData name="Peters, David S." userId="89b4e851-90dd-44f4-a02f-c1f7ca487ce8" providerId="ADAL" clId="{470BBC98-AF23-4707-BFB0-85506E6C4ECC}" dt="2024-08-13T02:25:57.191" v="1727"/>
          <ac:picMkLst>
            <pc:docMk/>
            <pc:sldMk cId="3015639966" sldId="2595"/>
            <ac:picMk id="7" creationId="{E7FA0551-DEC2-2952-672F-B7D37AB06397}"/>
          </ac:picMkLst>
        </pc:picChg>
        <pc:picChg chg="mod">
          <ac:chgData name="Peters, David S." userId="89b4e851-90dd-44f4-a02f-c1f7ca487ce8" providerId="ADAL" clId="{470BBC98-AF23-4707-BFB0-85506E6C4ECC}" dt="2024-08-13T02:25:57.191" v="1727"/>
          <ac:picMkLst>
            <pc:docMk/>
            <pc:sldMk cId="3015639966" sldId="2595"/>
            <ac:picMk id="9" creationId="{0B9D8CE3-4545-9A93-4C34-E24859ABD7EB}"/>
          </ac:picMkLst>
        </pc:picChg>
        <pc:picChg chg="mod">
          <ac:chgData name="Peters, David S." userId="89b4e851-90dd-44f4-a02f-c1f7ca487ce8" providerId="ADAL" clId="{470BBC98-AF23-4707-BFB0-85506E6C4ECC}" dt="2024-08-13T02:25:57.191" v="1727"/>
          <ac:picMkLst>
            <pc:docMk/>
            <pc:sldMk cId="3015639966" sldId="2595"/>
            <ac:picMk id="10" creationId="{0FE03CF9-003E-17E5-6BFD-A495F13D4076}"/>
          </ac:picMkLst>
        </pc:picChg>
        <pc:picChg chg="mod">
          <ac:chgData name="Peters, David S." userId="89b4e851-90dd-44f4-a02f-c1f7ca487ce8" providerId="ADAL" clId="{470BBC98-AF23-4707-BFB0-85506E6C4ECC}" dt="2024-08-13T02:25:57.191" v="1727"/>
          <ac:picMkLst>
            <pc:docMk/>
            <pc:sldMk cId="3015639966" sldId="2595"/>
            <ac:picMk id="11" creationId="{89FA6538-8C9D-9D30-16E6-B73B08CDDA2B}"/>
          </ac:picMkLst>
        </pc:picChg>
        <pc:picChg chg="del">
          <ac:chgData name="Peters, David S." userId="89b4e851-90dd-44f4-a02f-c1f7ca487ce8" providerId="ADAL" clId="{470BBC98-AF23-4707-BFB0-85506E6C4ECC}" dt="2024-08-13T02:22:23.995" v="1724" actId="478"/>
          <ac:picMkLst>
            <pc:docMk/>
            <pc:sldMk cId="3015639966" sldId="2595"/>
            <ac:picMk id="6146" creationId="{90DE3459-60B1-EA81-BD5D-ADDE272F8D00}"/>
          </ac:picMkLst>
        </pc:picChg>
      </pc:sldChg>
      <pc:sldChg chg="add del">
        <pc:chgData name="Peters, David S." userId="89b4e851-90dd-44f4-a02f-c1f7ca487ce8" providerId="ADAL" clId="{470BBC98-AF23-4707-BFB0-85506E6C4ECC}" dt="2024-08-13T13:23:55.118" v="1822" actId="47"/>
        <pc:sldMkLst>
          <pc:docMk/>
          <pc:sldMk cId="258898895" sldId="2596"/>
        </pc:sldMkLst>
      </pc:sldChg>
      <pc:sldChg chg="addSp delSp modSp add mod">
        <pc:chgData name="Peters, David S." userId="89b4e851-90dd-44f4-a02f-c1f7ca487ce8" providerId="ADAL" clId="{470BBC98-AF23-4707-BFB0-85506E6C4ECC}" dt="2024-08-13T13:36:01.191" v="1983" actId="478"/>
        <pc:sldMkLst>
          <pc:docMk/>
          <pc:sldMk cId="3425407775" sldId="2596"/>
        </pc:sldMkLst>
        <pc:spChg chg="del">
          <ac:chgData name="Peters, David S." userId="89b4e851-90dd-44f4-a02f-c1f7ca487ce8" providerId="ADAL" clId="{470BBC98-AF23-4707-BFB0-85506E6C4ECC}" dt="2024-08-13T13:32:03.216" v="1933" actId="478"/>
          <ac:spMkLst>
            <pc:docMk/>
            <pc:sldMk cId="3425407775" sldId="2596"/>
            <ac:spMk id="6" creationId="{3AF7E7A4-DB3A-3F0A-6E2C-244AD317B2A4}"/>
          </ac:spMkLst>
        </pc:spChg>
        <pc:grpChg chg="add del mod">
          <ac:chgData name="Peters, David S." userId="89b4e851-90dd-44f4-a02f-c1f7ca487ce8" providerId="ADAL" clId="{470BBC98-AF23-4707-BFB0-85506E6C4ECC}" dt="2024-08-13T13:35:50.035" v="1980" actId="165"/>
          <ac:grpSpMkLst>
            <pc:docMk/>
            <pc:sldMk cId="3425407775" sldId="2596"/>
            <ac:grpSpMk id="13" creationId="{C3B8BB50-BC59-72F2-B559-5DB9E7B4983D}"/>
          </ac:grpSpMkLst>
        </pc:grpChg>
        <pc:picChg chg="del">
          <ac:chgData name="Peters, David S." userId="89b4e851-90dd-44f4-a02f-c1f7ca487ce8" providerId="ADAL" clId="{470BBC98-AF23-4707-BFB0-85506E6C4ECC}" dt="2024-08-13T13:32:04.245" v="1934" actId="478"/>
          <ac:picMkLst>
            <pc:docMk/>
            <pc:sldMk cId="3425407775" sldId="2596"/>
            <ac:picMk id="3" creationId="{988BF595-1F33-DB27-56BA-9AF7DD46D49A}"/>
          </ac:picMkLst>
        </pc:picChg>
        <pc:picChg chg="add mod modCrop">
          <ac:chgData name="Peters, David S." userId="89b4e851-90dd-44f4-a02f-c1f7ca487ce8" providerId="ADAL" clId="{470BBC98-AF23-4707-BFB0-85506E6C4ECC}" dt="2024-08-13T13:34:01.274" v="1963" actId="1076"/>
          <ac:picMkLst>
            <pc:docMk/>
            <pc:sldMk cId="3425407775" sldId="2596"/>
            <ac:picMk id="8" creationId="{5117A486-0050-C429-E00A-00FA85367CBB}"/>
          </ac:picMkLst>
        </pc:picChg>
        <pc:picChg chg="add del mod topLvl">
          <ac:chgData name="Peters, David S." userId="89b4e851-90dd-44f4-a02f-c1f7ca487ce8" providerId="ADAL" clId="{470BBC98-AF23-4707-BFB0-85506E6C4ECC}" dt="2024-08-13T13:36:01.191" v="1983" actId="478"/>
          <ac:picMkLst>
            <pc:docMk/>
            <pc:sldMk cId="3425407775" sldId="2596"/>
            <ac:picMk id="10" creationId="{EA237082-11C8-658C-A9DB-EFF16F1128D9}"/>
          </ac:picMkLst>
        </pc:picChg>
        <pc:picChg chg="add del mod topLvl">
          <ac:chgData name="Peters, David S." userId="89b4e851-90dd-44f4-a02f-c1f7ca487ce8" providerId="ADAL" clId="{470BBC98-AF23-4707-BFB0-85506E6C4ECC}" dt="2024-08-13T13:35:57.989" v="1982" actId="478"/>
          <ac:picMkLst>
            <pc:docMk/>
            <pc:sldMk cId="3425407775" sldId="2596"/>
            <ac:picMk id="12" creationId="{40716CA3-EDF6-8653-F3D9-DD33C4D56FF6}"/>
          </ac:picMkLst>
        </pc:picChg>
        <pc:picChg chg="add mod ord">
          <ac:chgData name="Peters, David S." userId="89b4e851-90dd-44f4-a02f-c1f7ca487ce8" providerId="ADAL" clId="{470BBC98-AF23-4707-BFB0-85506E6C4ECC}" dt="2024-08-13T13:35:45.207" v="1979" actId="167"/>
          <ac:picMkLst>
            <pc:docMk/>
            <pc:sldMk cId="3425407775" sldId="2596"/>
            <ac:picMk id="15" creationId="{5FCA497F-C84B-4DB9-2CF2-40E9922A033D}"/>
          </ac:picMkLst>
        </pc:picChg>
      </pc:sldChg>
      <pc:sldChg chg="del">
        <pc:chgData name="Peters, David S." userId="89b4e851-90dd-44f4-a02f-c1f7ca487ce8" providerId="ADAL" clId="{470BBC98-AF23-4707-BFB0-85506E6C4ECC}" dt="2024-08-13T02:19:40.021" v="1660" actId="47"/>
        <pc:sldMkLst>
          <pc:docMk/>
          <pc:sldMk cId="1626347699" sldId="2597"/>
        </pc:sldMkLst>
      </pc:sldChg>
      <pc:sldChg chg="addSp delSp modSp add mod">
        <pc:chgData name="Peters, David S." userId="89b4e851-90dd-44f4-a02f-c1f7ca487ce8" providerId="ADAL" clId="{470BBC98-AF23-4707-BFB0-85506E6C4ECC}" dt="2024-08-13T13:56:33.926" v="2036"/>
        <pc:sldMkLst>
          <pc:docMk/>
          <pc:sldMk cId="2275767834" sldId="2597"/>
        </pc:sldMkLst>
        <pc:spChg chg="mod">
          <ac:chgData name="Peters, David S." userId="89b4e851-90dd-44f4-a02f-c1f7ca487ce8" providerId="ADAL" clId="{470BBC98-AF23-4707-BFB0-85506E6C4ECC}" dt="2024-08-13T13:56:33.926" v="2036"/>
          <ac:spMkLst>
            <pc:docMk/>
            <pc:sldMk cId="2275767834" sldId="2597"/>
            <ac:spMk id="2" creationId="{FD290BCF-547B-6563-0C0D-4317F4491F7C}"/>
          </ac:spMkLst>
        </pc:spChg>
        <pc:picChg chg="del">
          <ac:chgData name="Peters, David S." userId="89b4e851-90dd-44f4-a02f-c1f7ca487ce8" providerId="ADAL" clId="{470BBC98-AF23-4707-BFB0-85506E6C4ECC}" dt="2024-08-13T13:55:58.770" v="2031" actId="478"/>
          <ac:picMkLst>
            <pc:docMk/>
            <pc:sldMk cId="2275767834" sldId="2597"/>
            <ac:picMk id="3" creationId="{21814BD5-3E3F-E100-A81A-DAEE7F83BECA}"/>
          </ac:picMkLst>
        </pc:picChg>
        <pc:picChg chg="add mod">
          <ac:chgData name="Peters, David S." userId="89b4e851-90dd-44f4-a02f-c1f7ca487ce8" providerId="ADAL" clId="{470BBC98-AF23-4707-BFB0-85506E6C4ECC}" dt="2024-08-13T13:56:14.527" v="2035" actId="1440"/>
          <ac:picMkLst>
            <pc:docMk/>
            <pc:sldMk cId="2275767834" sldId="2597"/>
            <ac:picMk id="5" creationId="{F6E0DBD2-F7CB-65BF-9FCB-F3AA6A06B9BC}"/>
          </ac:picMkLst>
        </pc:picChg>
      </pc:sldChg>
      <pc:sldChg chg="add del">
        <pc:chgData name="Peters, David S." userId="89b4e851-90dd-44f4-a02f-c1f7ca487ce8" providerId="ADAL" clId="{470BBC98-AF23-4707-BFB0-85506E6C4ECC}" dt="2024-08-13T13:23:57.877" v="1824" actId="47"/>
        <pc:sldMkLst>
          <pc:docMk/>
          <pc:sldMk cId="2303533365" sldId="2597"/>
        </pc:sldMkLst>
      </pc:sldChg>
      <pc:sldChg chg="add del">
        <pc:chgData name="Peters, David S." userId="89b4e851-90dd-44f4-a02f-c1f7ca487ce8" providerId="ADAL" clId="{470BBC98-AF23-4707-BFB0-85506E6C4ECC}" dt="2024-08-13T13:23:56.391" v="1823" actId="47"/>
        <pc:sldMkLst>
          <pc:docMk/>
          <pc:sldMk cId="126579913" sldId="2598"/>
        </pc:sldMkLst>
      </pc:sldChg>
      <pc:sldMasterChg chg="modSp mod">
        <pc:chgData name="Peters, David S." userId="89b4e851-90dd-44f4-a02f-c1f7ca487ce8" providerId="ADAL" clId="{470BBC98-AF23-4707-BFB0-85506E6C4ECC}" dt="2024-08-13T00:56:43.309" v="925" actId="20577"/>
        <pc:sldMasterMkLst>
          <pc:docMk/>
          <pc:sldMasterMk cId="2672844383" sldId="2147483783"/>
        </pc:sldMasterMkLst>
        <pc:spChg chg="mod">
          <ac:chgData name="Peters, David S." userId="89b4e851-90dd-44f4-a02f-c1f7ca487ce8" providerId="ADAL" clId="{470BBC98-AF23-4707-BFB0-85506E6C4ECC}" dt="2024-08-13T00:56:43.309" v="925" actId="20577"/>
          <ac:spMkLst>
            <pc:docMk/>
            <pc:sldMasterMk cId="2672844383" sldId="2147483783"/>
            <ac:spMk id="6" creationId="{246790B7-EFD0-E3EC-D690-0A75ADB9688F}"/>
          </ac:spMkLst>
        </pc:sp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45990716382801E-2"/>
          <c:y val="4.87058154174657E-2"/>
          <c:w val="0.71340863178875735"/>
          <c:h val="0.85135710557814748"/>
        </c:manualLayout>
      </c:layout>
      <c:barChart>
        <c:barDir val="col"/>
        <c:grouping val="clustered"/>
        <c:varyColors val="0"/>
        <c:ser>
          <c:idx val="2"/>
          <c:order val="2"/>
          <c:tx>
            <c:strRef>
              <c:f>Sheet1!$D$1</c:f>
              <c:strCache>
                <c:ptCount val="1"/>
                <c:pt idx="0">
                  <c:v>Considered suicide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95000"/>
                        <a:lumOff val="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8th</c:v>
                </c:pt>
                <c:pt idx="1">
                  <c:v>10th</c:v>
                </c:pt>
                <c:pt idx="2">
                  <c:v>12th </c:v>
                </c:pt>
              </c:strCache>
            </c:strRef>
          </c:cat>
          <c:val>
            <c:numRef>
              <c:f>Sheet1!$D$2:$D$4</c:f>
              <c:numCache>
                <c:formatCode>0%</c:formatCode>
                <c:ptCount val="3"/>
                <c:pt idx="0">
                  <c:v>0.19</c:v>
                </c:pt>
                <c:pt idx="1">
                  <c:v>0.2</c:v>
                </c:pt>
                <c:pt idx="2">
                  <c:v>0.2</c:v>
                </c:pt>
              </c:numCache>
            </c:numRef>
          </c:val>
          <c:extLst>
            <c:ext xmlns:c16="http://schemas.microsoft.com/office/drawing/2014/chart" uri="{C3380CC4-5D6E-409C-BE32-E72D297353CC}">
              <c16:uniqueId val="{00000002-8FB6-40F3-A241-F63FBBDEBFB5}"/>
            </c:ext>
          </c:extLst>
        </c:ser>
        <c:ser>
          <c:idx val="3"/>
          <c:order val="3"/>
          <c:tx>
            <c:strRef>
              <c:f>Sheet1!$E$1</c:f>
              <c:strCache>
                <c:ptCount val="1"/>
                <c:pt idx="0">
                  <c:v>Made a plan for suicide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95000"/>
                        <a:lumOff val="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8th</c:v>
                </c:pt>
                <c:pt idx="1">
                  <c:v>10th</c:v>
                </c:pt>
                <c:pt idx="2">
                  <c:v>12th </c:v>
                </c:pt>
              </c:strCache>
            </c:strRef>
          </c:cat>
          <c:val>
            <c:numRef>
              <c:f>Sheet1!$E$2:$E$4</c:f>
              <c:numCache>
                <c:formatCode>0%</c:formatCode>
                <c:ptCount val="3"/>
                <c:pt idx="0">
                  <c:v>0.16</c:v>
                </c:pt>
                <c:pt idx="1">
                  <c:v>0.16</c:v>
                </c:pt>
                <c:pt idx="2">
                  <c:v>0.15</c:v>
                </c:pt>
              </c:numCache>
            </c:numRef>
          </c:val>
          <c:extLst>
            <c:ext xmlns:c16="http://schemas.microsoft.com/office/drawing/2014/chart" uri="{C3380CC4-5D6E-409C-BE32-E72D297353CC}">
              <c16:uniqueId val="{00000001-DC7B-40D6-84D9-75E736639FC5}"/>
            </c:ext>
          </c:extLst>
        </c:ser>
        <c:ser>
          <c:idx val="4"/>
          <c:order val="4"/>
          <c:tx>
            <c:strRef>
              <c:f>Sheet1!$F$1</c:f>
              <c:strCache>
                <c:ptCount val="1"/>
                <c:pt idx="0">
                  <c:v>Attempted suicide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95000"/>
                        <a:lumOff val="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8th</c:v>
                </c:pt>
                <c:pt idx="1">
                  <c:v>10th</c:v>
                </c:pt>
                <c:pt idx="2">
                  <c:v>12th </c:v>
                </c:pt>
              </c:strCache>
            </c:strRef>
          </c:cat>
          <c:val>
            <c:numRef>
              <c:f>Sheet1!$F$2:$F$4</c:f>
              <c:numCache>
                <c:formatCode>0%</c:formatCode>
                <c:ptCount val="3"/>
                <c:pt idx="0">
                  <c:v>0.09</c:v>
                </c:pt>
                <c:pt idx="1">
                  <c:v>0.08</c:v>
                </c:pt>
                <c:pt idx="2">
                  <c:v>7.0000000000000007E-2</c:v>
                </c:pt>
              </c:numCache>
            </c:numRef>
          </c:val>
          <c:extLst>
            <c:ext xmlns:c16="http://schemas.microsoft.com/office/drawing/2014/chart" uri="{C3380CC4-5D6E-409C-BE32-E72D297353CC}">
              <c16:uniqueId val="{00000002-DC7B-40D6-84D9-75E736639FC5}"/>
            </c:ext>
          </c:extLst>
        </c:ser>
        <c:dLbls>
          <c:dLblPos val="outEnd"/>
          <c:showLegendKey val="0"/>
          <c:showVal val="1"/>
          <c:showCatName val="0"/>
          <c:showSerName val="0"/>
          <c:showPercent val="0"/>
          <c:showBubbleSize val="0"/>
        </c:dLbls>
        <c:gapWidth val="219"/>
        <c:overlap val="-27"/>
        <c:axId val="315352008"/>
        <c:axId val="315352400"/>
        <c:extLst>
          <c:ext xmlns:c15="http://schemas.microsoft.com/office/drawing/2012/chart" uri="{02D57815-91ED-43cb-92C2-25804820EDAC}">
            <c15:filteredBarSeries>
              <c15:ser>
                <c:idx val="0"/>
                <c:order val="0"/>
                <c:tx>
                  <c:strRef>
                    <c:extLst>
                      <c:ext uri="{02D57815-91ED-43cb-92C2-25804820EDAC}">
                        <c15:formulaRef>
                          <c15:sqref>Sheet1!$B$1</c15:sqref>
                        </c15:formulaRef>
                      </c:ext>
                    </c:extLst>
                    <c:strCache>
                      <c:ptCount val="1"/>
                      <c:pt idx="0">
                        <c:v>Felt sad or hopeless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95000"/>
                              <a:lumOff val="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Sheet1!$A$2:$A$4</c15:sqref>
                        </c15:formulaRef>
                      </c:ext>
                    </c:extLst>
                    <c:strCache>
                      <c:ptCount val="3"/>
                      <c:pt idx="0">
                        <c:v>8th</c:v>
                      </c:pt>
                      <c:pt idx="1">
                        <c:v>10th</c:v>
                      </c:pt>
                      <c:pt idx="2">
                        <c:v>12th </c:v>
                      </c:pt>
                    </c:strCache>
                  </c:strRef>
                </c:cat>
                <c:val>
                  <c:numRef>
                    <c:extLst>
                      <c:ext uri="{02D57815-91ED-43cb-92C2-25804820EDAC}">
                        <c15:formulaRef>
                          <c15:sqref>Sheet1!$B$2:$B$4</c15:sqref>
                        </c15:formulaRef>
                      </c:ext>
                    </c:extLst>
                    <c:numCache>
                      <c:formatCode>0%</c:formatCode>
                      <c:ptCount val="3"/>
                      <c:pt idx="0">
                        <c:v>0.35</c:v>
                      </c:pt>
                      <c:pt idx="1">
                        <c:v>0.38</c:v>
                      </c:pt>
                      <c:pt idx="2">
                        <c:v>0.45</c:v>
                      </c:pt>
                    </c:numCache>
                  </c:numRef>
                </c:val>
                <c:extLst>
                  <c:ext xmlns:c16="http://schemas.microsoft.com/office/drawing/2014/chart" uri="{C3380CC4-5D6E-409C-BE32-E72D297353CC}">
                    <c16:uniqueId val="{00000000-8FB6-40F3-A241-F63FBBDEBFB5}"/>
                  </c:ext>
                </c:extLst>
              </c15:ser>
            </c15:filteredBarSeries>
            <c15:filteredBarSeries>
              <c15:ser>
                <c:idx val="1"/>
                <c:order val="1"/>
                <c:tx>
                  <c:strRef>
                    <c:extLst xmlns:c15="http://schemas.microsoft.com/office/drawing/2012/chart">
                      <c:ext xmlns:c15="http://schemas.microsoft.com/office/drawing/2012/chart" uri="{02D57815-91ED-43cb-92C2-25804820EDAC}">
                        <c15:formulaRef>
                          <c15:sqref>Sheet1!$C$1</c15:sqref>
                        </c15:formulaRef>
                      </c:ext>
                    </c:extLst>
                    <c:strCache>
                      <c:ptCount val="1"/>
                      <c:pt idx="0">
                        <c:v>Unable to stop/control worrying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95000"/>
                              <a:lumOff val="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Sheet1!$A$2:$A$4</c15:sqref>
                        </c15:formulaRef>
                      </c:ext>
                    </c:extLst>
                    <c:strCache>
                      <c:ptCount val="3"/>
                      <c:pt idx="0">
                        <c:v>8th</c:v>
                      </c:pt>
                      <c:pt idx="1">
                        <c:v>10th</c:v>
                      </c:pt>
                      <c:pt idx="2">
                        <c:v>12th </c:v>
                      </c:pt>
                    </c:strCache>
                  </c:strRef>
                </c:cat>
                <c:val>
                  <c:numRef>
                    <c:extLst xmlns:c15="http://schemas.microsoft.com/office/drawing/2012/chart">
                      <c:ext xmlns:c15="http://schemas.microsoft.com/office/drawing/2012/chart" uri="{02D57815-91ED-43cb-92C2-25804820EDAC}">
                        <c15:formulaRef>
                          <c15:sqref>Sheet1!$C$2:$C$4</c15:sqref>
                        </c15:formulaRef>
                      </c:ext>
                    </c:extLst>
                    <c:numCache>
                      <c:formatCode>0%</c:formatCode>
                      <c:ptCount val="3"/>
                      <c:pt idx="0">
                        <c:v>0.5</c:v>
                      </c:pt>
                      <c:pt idx="1">
                        <c:v>0.56000000000000005</c:v>
                      </c:pt>
                      <c:pt idx="2">
                        <c:v>0.74</c:v>
                      </c:pt>
                    </c:numCache>
                  </c:numRef>
                </c:val>
                <c:extLst xmlns:c15="http://schemas.microsoft.com/office/drawing/2012/chart">
                  <c:ext xmlns:c16="http://schemas.microsoft.com/office/drawing/2014/chart" uri="{C3380CC4-5D6E-409C-BE32-E72D297353CC}">
                    <c16:uniqueId val="{00000001-8FB6-40F3-A241-F63FBBDEBFB5}"/>
                  </c:ext>
                </c:extLst>
              </c15:ser>
            </c15:filteredBarSeries>
          </c:ext>
        </c:extLst>
      </c:barChart>
      <c:catAx>
        <c:axId val="315352008"/>
        <c:scaling>
          <c:orientation val="minMax"/>
        </c:scaling>
        <c:delete val="0"/>
        <c:axPos val="b"/>
        <c:numFmt formatCode="General"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95000"/>
                    <a:lumOff val="5000"/>
                  </a:schemeClr>
                </a:solidFill>
                <a:latin typeface="+mn-lt"/>
                <a:ea typeface="+mn-ea"/>
                <a:cs typeface="+mn-cs"/>
              </a:defRPr>
            </a:pPr>
            <a:endParaRPr lang="en-US"/>
          </a:p>
        </c:txPr>
        <c:crossAx val="315352400"/>
        <c:crosses val="autoZero"/>
        <c:auto val="1"/>
        <c:lblAlgn val="ctr"/>
        <c:lblOffset val="100"/>
        <c:noMultiLvlLbl val="0"/>
      </c:catAx>
      <c:valAx>
        <c:axId val="315352400"/>
        <c:scaling>
          <c:orientation val="minMax"/>
        </c:scaling>
        <c:delete val="1"/>
        <c:axPos val="l"/>
        <c:numFmt formatCode="0%" sourceLinked="1"/>
        <c:majorTickMark val="none"/>
        <c:minorTickMark val="none"/>
        <c:tickLblPos val="nextTo"/>
        <c:crossAx val="315352008"/>
        <c:crosses val="autoZero"/>
        <c:crossBetween val="between"/>
      </c:valAx>
      <c:spPr>
        <a:noFill/>
        <a:ln>
          <a:noFill/>
        </a:ln>
        <a:effectLst/>
      </c:spPr>
    </c:plotArea>
    <c:legend>
      <c:legendPos val="r"/>
      <c:layout>
        <c:manualLayout>
          <c:xMode val="edge"/>
          <c:yMode val="edge"/>
          <c:x val="0.75162876217224517"/>
          <c:y val="0.28239915774351654"/>
          <c:w val="0.23129665376776593"/>
          <c:h val="0.65057366611192891"/>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image" Target="../media/image96.png"/><Relationship Id="rId4" Type="http://schemas.openxmlformats.org/officeDocument/2006/relationships/image" Target="../media/image99.png"/></Relationships>
</file>

<file path=ppt/diagrams/_rels/data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99.png"/><Relationship Id="rId1" Type="http://schemas.openxmlformats.org/officeDocument/2006/relationships/image" Target="../media/image123.png"/><Relationship Id="rId4" Type="http://schemas.openxmlformats.org/officeDocument/2006/relationships/image" Target="../media/image12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image" Target="../media/image96.png"/><Relationship Id="rId4" Type="http://schemas.openxmlformats.org/officeDocument/2006/relationships/image" Target="../media/image99.png"/></Relationships>
</file>

<file path=ppt/diagrams/_rels/drawing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99.png"/><Relationship Id="rId1" Type="http://schemas.openxmlformats.org/officeDocument/2006/relationships/image" Target="../media/image123.png"/><Relationship Id="rId4" Type="http://schemas.openxmlformats.org/officeDocument/2006/relationships/image" Target="../media/image125.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73B078-3D65-4BAA-A32F-510D363D1F58}" type="doc">
      <dgm:prSet loTypeId="urn:microsoft.com/office/officeart/2005/8/layout/vList2" loCatId="list" qsTypeId="urn:microsoft.com/office/officeart/2005/8/quickstyle/simple2" qsCatId="simple" csTypeId="urn:microsoft.com/office/officeart/2005/8/colors/colorful2" csCatId="colorful" phldr="1"/>
      <dgm:spPr/>
      <dgm:t>
        <a:bodyPr/>
        <a:lstStyle/>
        <a:p>
          <a:endParaRPr lang="en-US"/>
        </a:p>
      </dgm:t>
    </dgm:pt>
    <dgm:pt modelId="{08B628BE-11F3-43FC-B94E-5F25161BE66C}">
      <dgm:prSet phldrT="[Text]"/>
      <dgm:spPr>
        <a:ln>
          <a:noFill/>
        </a:ln>
      </dgm:spPr>
      <dgm:t>
        <a:bodyPr/>
        <a:lstStyle/>
        <a:p>
          <a:r>
            <a:rPr lang="en-US"/>
            <a:t>Suicide affects all communities</a:t>
          </a:r>
        </a:p>
      </dgm:t>
    </dgm:pt>
    <dgm:pt modelId="{9C5B3025-3EAC-48C3-9DB5-5E5E4BB363BA}" type="parTrans" cxnId="{701EFE57-4901-4187-AD99-EF72FB157AAA}">
      <dgm:prSet/>
      <dgm:spPr/>
      <dgm:t>
        <a:bodyPr/>
        <a:lstStyle/>
        <a:p>
          <a:endParaRPr lang="en-US"/>
        </a:p>
      </dgm:t>
    </dgm:pt>
    <dgm:pt modelId="{6ACF83E1-DBAE-4BEF-9D1D-03AD3AD87EA1}" type="sibTrans" cxnId="{701EFE57-4901-4187-AD99-EF72FB157AAA}">
      <dgm:prSet/>
      <dgm:spPr/>
      <dgm:t>
        <a:bodyPr/>
        <a:lstStyle/>
        <a:p>
          <a:endParaRPr lang="en-US"/>
        </a:p>
      </dgm:t>
    </dgm:pt>
    <dgm:pt modelId="{0136F4F9-1976-4A89-9879-B8A154897A6E}">
      <dgm:prSet/>
      <dgm:spPr>
        <a:ln>
          <a:noFill/>
        </a:ln>
      </dgm:spPr>
      <dgm:t>
        <a:bodyPr/>
        <a:lstStyle/>
        <a:p>
          <a:r>
            <a:rPr lang="en-US"/>
            <a:t>Suicide results from multiple complex factors</a:t>
          </a:r>
        </a:p>
      </dgm:t>
    </dgm:pt>
    <dgm:pt modelId="{87F11526-B737-420E-A765-BE3C324C65CE}" type="parTrans" cxnId="{70FAC974-9E48-4422-B0D5-DD5B9A160587}">
      <dgm:prSet/>
      <dgm:spPr/>
      <dgm:t>
        <a:bodyPr/>
        <a:lstStyle/>
        <a:p>
          <a:endParaRPr lang="en-US"/>
        </a:p>
      </dgm:t>
    </dgm:pt>
    <dgm:pt modelId="{75AF286B-A086-49D2-AC56-192F0BF71ED3}" type="sibTrans" cxnId="{70FAC974-9E48-4422-B0D5-DD5B9A160587}">
      <dgm:prSet/>
      <dgm:spPr/>
      <dgm:t>
        <a:bodyPr/>
        <a:lstStyle/>
        <a:p>
          <a:endParaRPr lang="en-US"/>
        </a:p>
      </dgm:t>
    </dgm:pt>
    <dgm:pt modelId="{3385642F-8A42-4A18-9AF0-5EC33E7A72E2}">
      <dgm:prSet/>
      <dgm:spPr>
        <a:ln>
          <a:noFill/>
        </a:ln>
      </dgm:spPr>
      <dgm:t>
        <a:bodyPr/>
        <a:lstStyle/>
        <a:p>
          <a:r>
            <a:rPr lang="en-US"/>
            <a:t>Suicide prevention efforts require a comprehensive, multi-tiered approach</a:t>
          </a:r>
        </a:p>
      </dgm:t>
    </dgm:pt>
    <dgm:pt modelId="{EA881CD7-5780-4CE3-8EEF-830B7C15D09F}" type="parTrans" cxnId="{43007E66-0244-47D2-B1AE-ACB22454EDEC}">
      <dgm:prSet/>
      <dgm:spPr/>
      <dgm:t>
        <a:bodyPr/>
        <a:lstStyle/>
        <a:p>
          <a:endParaRPr lang="en-US"/>
        </a:p>
      </dgm:t>
    </dgm:pt>
    <dgm:pt modelId="{DA8635C4-F8A8-4861-B6A0-C4738D7BD450}" type="sibTrans" cxnId="{43007E66-0244-47D2-B1AE-ACB22454EDEC}">
      <dgm:prSet/>
      <dgm:spPr/>
      <dgm:t>
        <a:bodyPr/>
        <a:lstStyle/>
        <a:p>
          <a:endParaRPr lang="en-US"/>
        </a:p>
      </dgm:t>
    </dgm:pt>
    <dgm:pt modelId="{4BB6C39C-DD2E-45C1-8CF2-4E226CBF4D5A}">
      <dgm:prSet/>
      <dgm:spPr>
        <a:ln>
          <a:noFill/>
        </a:ln>
      </dgm:spPr>
      <dgm:t>
        <a:bodyPr/>
        <a:lstStyle/>
        <a:p>
          <a:r>
            <a:rPr lang="en-US"/>
            <a:t>Asking about suicide does not cause suicide</a:t>
          </a:r>
        </a:p>
      </dgm:t>
    </dgm:pt>
    <dgm:pt modelId="{46BED407-DFF5-48F8-A586-7F587C9829A9}" type="parTrans" cxnId="{24474FCE-51CE-45E6-86AF-83D80C3796AC}">
      <dgm:prSet/>
      <dgm:spPr/>
      <dgm:t>
        <a:bodyPr/>
        <a:lstStyle/>
        <a:p>
          <a:endParaRPr lang="en-US"/>
        </a:p>
      </dgm:t>
    </dgm:pt>
    <dgm:pt modelId="{0E656044-D071-45E0-976F-718F9A4C06EF}" type="sibTrans" cxnId="{24474FCE-51CE-45E6-86AF-83D80C3796AC}">
      <dgm:prSet/>
      <dgm:spPr/>
      <dgm:t>
        <a:bodyPr/>
        <a:lstStyle/>
        <a:p>
          <a:endParaRPr lang="en-US"/>
        </a:p>
      </dgm:t>
    </dgm:pt>
    <dgm:pt modelId="{48087959-F2E9-4798-AAF3-55C52EC9F3D8}" type="pres">
      <dgm:prSet presAssocID="{8B73B078-3D65-4BAA-A32F-510D363D1F58}" presName="linear" presStyleCnt="0">
        <dgm:presLayoutVars>
          <dgm:animLvl val="lvl"/>
          <dgm:resizeHandles val="exact"/>
        </dgm:presLayoutVars>
      </dgm:prSet>
      <dgm:spPr/>
    </dgm:pt>
    <dgm:pt modelId="{2E48DCAF-868F-4C04-BF6E-AD44F379B615}" type="pres">
      <dgm:prSet presAssocID="{08B628BE-11F3-43FC-B94E-5F25161BE66C}" presName="parentText" presStyleLbl="node1" presStyleIdx="0" presStyleCnt="4" custLinFactY="-2418" custLinFactNeighborX="-3898" custLinFactNeighborY="-100000">
        <dgm:presLayoutVars>
          <dgm:chMax val="0"/>
          <dgm:bulletEnabled val="1"/>
        </dgm:presLayoutVars>
      </dgm:prSet>
      <dgm:spPr/>
    </dgm:pt>
    <dgm:pt modelId="{71549404-F785-4796-8F3D-7DBD432F12BC}" type="pres">
      <dgm:prSet presAssocID="{6ACF83E1-DBAE-4BEF-9D1D-03AD3AD87EA1}" presName="spacer" presStyleCnt="0"/>
      <dgm:spPr/>
    </dgm:pt>
    <dgm:pt modelId="{FB20AF08-4F34-46CF-A02D-23740C164D86}" type="pres">
      <dgm:prSet presAssocID="{0136F4F9-1976-4A89-9879-B8A154897A6E}" presName="parentText" presStyleLbl="node1" presStyleIdx="1" presStyleCnt="4" custLinFactY="-3074" custLinFactNeighborX="-267" custLinFactNeighborY="-100000">
        <dgm:presLayoutVars>
          <dgm:chMax val="0"/>
          <dgm:bulletEnabled val="1"/>
        </dgm:presLayoutVars>
      </dgm:prSet>
      <dgm:spPr/>
    </dgm:pt>
    <dgm:pt modelId="{10FC8DC6-BA25-4826-BAC1-ADFFBA499CE9}" type="pres">
      <dgm:prSet presAssocID="{75AF286B-A086-49D2-AC56-192F0BF71ED3}" presName="spacer" presStyleCnt="0"/>
      <dgm:spPr/>
    </dgm:pt>
    <dgm:pt modelId="{899C9A1C-8A2A-474D-BBFC-18F70A16B37F}" type="pres">
      <dgm:prSet presAssocID="{3385642F-8A42-4A18-9AF0-5EC33E7A72E2}" presName="parentText" presStyleLbl="node1" presStyleIdx="2" presStyleCnt="4" custLinFactNeighborY="-97994">
        <dgm:presLayoutVars>
          <dgm:chMax val="0"/>
          <dgm:bulletEnabled val="1"/>
        </dgm:presLayoutVars>
      </dgm:prSet>
      <dgm:spPr/>
    </dgm:pt>
    <dgm:pt modelId="{74DDEE1F-F4F2-43A4-A7B7-3B898A0A07AB}" type="pres">
      <dgm:prSet presAssocID="{DA8635C4-F8A8-4861-B6A0-C4738D7BD450}" presName="spacer" presStyleCnt="0"/>
      <dgm:spPr/>
    </dgm:pt>
    <dgm:pt modelId="{B739476E-C750-4290-A85C-8E8430273E32}" type="pres">
      <dgm:prSet presAssocID="{4BB6C39C-DD2E-45C1-8CF2-4E226CBF4D5A}" presName="parentText" presStyleLbl="node1" presStyleIdx="3" presStyleCnt="4" custLinFactNeighborY="-97994">
        <dgm:presLayoutVars>
          <dgm:chMax val="0"/>
          <dgm:bulletEnabled val="1"/>
        </dgm:presLayoutVars>
      </dgm:prSet>
      <dgm:spPr/>
    </dgm:pt>
  </dgm:ptLst>
  <dgm:cxnLst>
    <dgm:cxn modelId="{9D5A3636-A377-4D7F-949D-C2335F8D7F9F}" type="presOf" srcId="{8B73B078-3D65-4BAA-A32F-510D363D1F58}" destId="{48087959-F2E9-4798-AAF3-55C52EC9F3D8}" srcOrd="0" destOrd="0" presId="urn:microsoft.com/office/officeart/2005/8/layout/vList2"/>
    <dgm:cxn modelId="{08DBF542-88C8-4D59-B911-7221A4C72005}" type="presOf" srcId="{08B628BE-11F3-43FC-B94E-5F25161BE66C}" destId="{2E48DCAF-868F-4C04-BF6E-AD44F379B615}" srcOrd="0" destOrd="0" presId="urn:microsoft.com/office/officeart/2005/8/layout/vList2"/>
    <dgm:cxn modelId="{43007E66-0244-47D2-B1AE-ACB22454EDEC}" srcId="{8B73B078-3D65-4BAA-A32F-510D363D1F58}" destId="{3385642F-8A42-4A18-9AF0-5EC33E7A72E2}" srcOrd="2" destOrd="0" parTransId="{EA881CD7-5780-4CE3-8EEF-830B7C15D09F}" sibTransId="{DA8635C4-F8A8-4861-B6A0-C4738D7BD450}"/>
    <dgm:cxn modelId="{ACE42954-E910-4A0B-A85F-A1F3D4447B7B}" type="presOf" srcId="{4BB6C39C-DD2E-45C1-8CF2-4E226CBF4D5A}" destId="{B739476E-C750-4290-A85C-8E8430273E32}" srcOrd="0" destOrd="0" presId="urn:microsoft.com/office/officeart/2005/8/layout/vList2"/>
    <dgm:cxn modelId="{70FAC974-9E48-4422-B0D5-DD5B9A160587}" srcId="{8B73B078-3D65-4BAA-A32F-510D363D1F58}" destId="{0136F4F9-1976-4A89-9879-B8A154897A6E}" srcOrd="1" destOrd="0" parTransId="{87F11526-B737-420E-A765-BE3C324C65CE}" sibTransId="{75AF286B-A086-49D2-AC56-192F0BF71ED3}"/>
    <dgm:cxn modelId="{701EFE57-4901-4187-AD99-EF72FB157AAA}" srcId="{8B73B078-3D65-4BAA-A32F-510D363D1F58}" destId="{08B628BE-11F3-43FC-B94E-5F25161BE66C}" srcOrd="0" destOrd="0" parTransId="{9C5B3025-3EAC-48C3-9DB5-5E5E4BB363BA}" sibTransId="{6ACF83E1-DBAE-4BEF-9D1D-03AD3AD87EA1}"/>
    <dgm:cxn modelId="{C7773A9E-BF7C-4C6C-AE2E-826D964408AE}" type="presOf" srcId="{0136F4F9-1976-4A89-9879-B8A154897A6E}" destId="{FB20AF08-4F34-46CF-A02D-23740C164D86}" srcOrd="0" destOrd="0" presId="urn:microsoft.com/office/officeart/2005/8/layout/vList2"/>
    <dgm:cxn modelId="{12B02BC4-001F-43EE-AE05-33BF181488DA}" type="presOf" srcId="{3385642F-8A42-4A18-9AF0-5EC33E7A72E2}" destId="{899C9A1C-8A2A-474D-BBFC-18F70A16B37F}" srcOrd="0" destOrd="0" presId="urn:microsoft.com/office/officeart/2005/8/layout/vList2"/>
    <dgm:cxn modelId="{24474FCE-51CE-45E6-86AF-83D80C3796AC}" srcId="{8B73B078-3D65-4BAA-A32F-510D363D1F58}" destId="{4BB6C39C-DD2E-45C1-8CF2-4E226CBF4D5A}" srcOrd="3" destOrd="0" parTransId="{46BED407-DFF5-48F8-A586-7F587C9829A9}" sibTransId="{0E656044-D071-45E0-976F-718F9A4C06EF}"/>
    <dgm:cxn modelId="{E3E496CA-D8C6-4180-94BA-2ABB05041DEA}" type="presParOf" srcId="{48087959-F2E9-4798-AAF3-55C52EC9F3D8}" destId="{2E48DCAF-868F-4C04-BF6E-AD44F379B615}" srcOrd="0" destOrd="0" presId="urn:microsoft.com/office/officeart/2005/8/layout/vList2"/>
    <dgm:cxn modelId="{D586995E-5F16-4EBF-B5D7-580D5A612CE6}" type="presParOf" srcId="{48087959-F2E9-4798-AAF3-55C52EC9F3D8}" destId="{71549404-F785-4796-8F3D-7DBD432F12BC}" srcOrd="1" destOrd="0" presId="urn:microsoft.com/office/officeart/2005/8/layout/vList2"/>
    <dgm:cxn modelId="{3D56301C-C104-4425-8A01-9BAF3F6E7211}" type="presParOf" srcId="{48087959-F2E9-4798-AAF3-55C52EC9F3D8}" destId="{FB20AF08-4F34-46CF-A02D-23740C164D86}" srcOrd="2" destOrd="0" presId="urn:microsoft.com/office/officeart/2005/8/layout/vList2"/>
    <dgm:cxn modelId="{7F43A9FE-9460-44B6-9987-AEBEE68A7F90}" type="presParOf" srcId="{48087959-F2E9-4798-AAF3-55C52EC9F3D8}" destId="{10FC8DC6-BA25-4826-BAC1-ADFFBA499CE9}" srcOrd="3" destOrd="0" presId="urn:microsoft.com/office/officeart/2005/8/layout/vList2"/>
    <dgm:cxn modelId="{05657520-E502-431D-9D43-AFFEA57EDD2B}" type="presParOf" srcId="{48087959-F2E9-4798-AAF3-55C52EC9F3D8}" destId="{899C9A1C-8A2A-474D-BBFC-18F70A16B37F}" srcOrd="4" destOrd="0" presId="urn:microsoft.com/office/officeart/2005/8/layout/vList2"/>
    <dgm:cxn modelId="{5184EDBF-90D4-4BD0-9F3E-F64F003F1895}" type="presParOf" srcId="{48087959-F2E9-4798-AAF3-55C52EC9F3D8}" destId="{74DDEE1F-F4F2-43A4-A7B7-3B898A0A07AB}" srcOrd="5" destOrd="0" presId="urn:microsoft.com/office/officeart/2005/8/layout/vList2"/>
    <dgm:cxn modelId="{E5793901-7FDA-4567-A609-1F1283067173}" type="presParOf" srcId="{48087959-F2E9-4798-AAF3-55C52EC9F3D8}" destId="{B739476E-C750-4290-A85C-8E8430273E32}" srcOrd="6"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B78A71-BF68-45C4-B42C-AB012EF9C0D3}" type="doc">
      <dgm:prSet loTypeId="urn:microsoft.com/office/officeart/2005/8/layout/default" loCatId="list" qsTypeId="urn:microsoft.com/office/officeart/2005/8/quickstyle/simple1" qsCatId="simple" csTypeId="urn:microsoft.com/office/officeart/2005/8/colors/accent3_2" csCatId="accent3" phldr="1"/>
      <dgm:spPr/>
      <dgm:t>
        <a:bodyPr/>
        <a:lstStyle/>
        <a:p>
          <a:endParaRPr lang="en-US"/>
        </a:p>
      </dgm:t>
    </dgm:pt>
    <dgm:pt modelId="{38AFF4A6-DDEF-4BD4-B037-1DFDD9E0BB2C}">
      <dgm:prSet phldrT="[Text]"/>
      <dgm:spPr>
        <a:solidFill>
          <a:srgbClr val="992B91"/>
        </a:solidFill>
        <a:ln>
          <a:noFill/>
        </a:ln>
      </dgm:spPr>
      <dgm:t>
        <a:bodyPr anchor="ctr" anchorCtr="1"/>
        <a:lstStyle/>
        <a:p>
          <a:r>
            <a:rPr lang="en-US"/>
            <a:t>Youth suicides account for </a:t>
          </a:r>
          <a:br>
            <a:rPr lang="en-US"/>
          </a:br>
          <a:r>
            <a:rPr lang="en-US"/>
            <a:t>15% of all suicides</a:t>
          </a:r>
          <a:endParaRPr lang="en-US" i="0" u="sng"/>
        </a:p>
      </dgm:t>
    </dgm:pt>
    <dgm:pt modelId="{132C2580-92D6-43D8-9ACF-AF25F9BFF207}" type="parTrans" cxnId="{D20EB7B1-7411-4EC2-A96D-64E88F0E8D47}">
      <dgm:prSet/>
      <dgm:spPr/>
      <dgm:t>
        <a:bodyPr/>
        <a:lstStyle/>
        <a:p>
          <a:endParaRPr lang="en-US"/>
        </a:p>
      </dgm:t>
    </dgm:pt>
    <dgm:pt modelId="{1EAF62A3-CFE5-4311-8BCD-618E48C03683}" type="sibTrans" cxnId="{D20EB7B1-7411-4EC2-A96D-64E88F0E8D47}">
      <dgm:prSet/>
      <dgm:spPr/>
      <dgm:t>
        <a:bodyPr/>
        <a:lstStyle/>
        <a:p>
          <a:endParaRPr lang="en-US"/>
        </a:p>
      </dgm:t>
    </dgm:pt>
    <dgm:pt modelId="{55BC3136-AA6C-4422-8B51-3A6323879302}">
      <dgm:prSet phldrT="[Text]"/>
      <dgm:spPr>
        <a:solidFill>
          <a:srgbClr val="244A7E"/>
        </a:solidFill>
        <a:ln>
          <a:noFill/>
        </a:ln>
      </dgm:spPr>
      <dgm:t>
        <a:bodyPr anchor="ctr" anchorCtr="1"/>
        <a:lstStyle/>
        <a:p>
          <a:r>
            <a:rPr lang="en-US"/>
            <a:t>Suicide is the 2</a:t>
          </a:r>
          <a:r>
            <a:rPr lang="en-US" baseline="30000"/>
            <a:t>nd</a:t>
          </a:r>
          <a:r>
            <a:rPr lang="en-US"/>
            <a:t> leading cause of death among those ages 10-24 </a:t>
          </a:r>
        </a:p>
      </dgm:t>
    </dgm:pt>
    <dgm:pt modelId="{F973F82E-1059-42A4-A5D9-B63383AABBF7}" type="sibTrans" cxnId="{BDAF4012-1D13-4D5F-B5F1-DE7A777F2F7A}">
      <dgm:prSet/>
      <dgm:spPr/>
      <dgm:t>
        <a:bodyPr/>
        <a:lstStyle/>
        <a:p>
          <a:endParaRPr lang="en-US"/>
        </a:p>
      </dgm:t>
    </dgm:pt>
    <dgm:pt modelId="{D6C5A7D4-A394-4E61-B5D8-EC074C8E61A0}" type="parTrans" cxnId="{BDAF4012-1D13-4D5F-B5F1-DE7A777F2F7A}">
      <dgm:prSet/>
      <dgm:spPr/>
      <dgm:t>
        <a:bodyPr/>
        <a:lstStyle/>
        <a:p>
          <a:endParaRPr lang="en-US"/>
        </a:p>
      </dgm:t>
    </dgm:pt>
    <dgm:pt modelId="{69E642AD-F6FF-4099-AC34-571848140700}" type="pres">
      <dgm:prSet presAssocID="{63B78A71-BF68-45C4-B42C-AB012EF9C0D3}" presName="diagram" presStyleCnt="0">
        <dgm:presLayoutVars>
          <dgm:dir/>
          <dgm:resizeHandles val="exact"/>
        </dgm:presLayoutVars>
      </dgm:prSet>
      <dgm:spPr/>
    </dgm:pt>
    <dgm:pt modelId="{5B51FF69-B966-4E05-8EC6-6E8B21CC802E}" type="pres">
      <dgm:prSet presAssocID="{55BC3136-AA6C-4422-8B51-3A6323879302}" presName="node" presStyleLbl="node1" presStyleIdx="0" presStyleCnt="2">
        <dgm:presLayoutVars>
          <dgm:bulletEnabled val="1"/>
        </dgm:presLayoutVars>
      </dgm:prSet>
      <dgm:spPr>
        <a:prstGeom prst="roundRect">
          <a:avLst/>
        </a:prstGeom>
      </dgm:spPr>
    </dgm:pt>
    <dgm:pt modelId="{7BDA3BCA-293C-4F75-9433-02BF5F6B651B}" type="pres">
      <dgm:prSet presAssocID="{F973F82E-1059-42A4-A5D9-B63383AABBF7}" presName="sibTrans" presStyleCnt="0"/>
      <dgm:spPr/>
    </dgm:pt>
    <dgm:pt modelId="{D711BCD9-1BED-4487-9FBA-18C18D891216}" type="pres">
      <dgm:prSet presAssocID="{38AFF4A6-DDEF-4BD4-B037-1DFDD9E0BB2C}" presName="node" presStyleLbl="node1" presStyleIdx="1" presStyleCnt="2">
        <dgm:presLayoutVars>
          <dgm:bulletEnabled val="1"/>
        </dgm:presLayoutVars>
      </dgm:prSet>
      <dgm:spPr>
        <a:prstGeom prst="roundRect">
          <a:avLst/>
        </a:prstGeom>
      </dgm:spPr>
    </dgm:pt>
  </dgm:ptLst>
  <dgm:cxnLst>
    <dgm:cxn modelId="{BDAF4012-1D13-4D5F-B5F1-DE7A777F2F7A}" srcId="{63B78A71-BF68-45C4-B42C-AB012EF9C0D3}" destId="{55BC3136-AA6C-4422-8B51-3A6323879302}" srcOrd="0" destOrd="0" parTransId="{D6C5A7D4-A394-4E61-B5D8-EC074C8E61A0}" sibTransId="{F973F82E-1059-42A4-A5D9-B63383AABBF7}"/>
    <dgm:cxn modelId="{0FD0A395-9522-416E-B9D3-C7194C223DE8}" type="presOf" srcId="{55BC3136-AA6C-4422-8B51-3A6323879302}" destId="{5B51FF69-B966-4E05-8EC6-6E8B21CC802E}" srcOrd="0" destOrd="0" presId="urn:microsoft.com/office/officeart/2005/8/layout/default"/>
    <dgm:cxn modelId="{D20EB7B1-7411-4EC2-A96D-64E88F0E8D47}" srcId="{63B78A71-BF68-45C4-B42C-AB012EF9C0D3}" destId="{38AFF4A6-DDEF-4BD4-B037-1DFDD9E0BB2C}" srcOrd="1" destOrd="0" parTransId="{132C2580-92D6-43D8-9ACF-AF25F9BFF207}" sibTransId="{1EAF62A3-CFE5-4311-8BCD-618E48C03683}"/>
    <dgm:cxn modelId="{84E910B5-D74A-443F-B5F0-622087214C3F}" type="presOf" srcId="{38AFF4A6-DDEF-4BD4-B037-1DFDD9E0BB2C}" destId="{D711BCD9-1BED-4487-9FBA-18C18D891216}" srcOrd="0" destOrd="0" presId="urn:microsoft.com/office/officeart/2005/8/layout/default"/>
    <dgm:cxn modelId="{A8CD36FE-F50E-49E3-B8F9-7E0D234D64DE}" type="presOf" srcId="{63B78A71-BF68-45C4-B42C-AB012EF9C0D3}" destId="{69E642AD-F6FF-4099-AC34-571848140700}" srcOrd="0" destOrd="0" presId="urn:microsoft.com/office/officeart/2005/8/layout/default"/>
    <dgm:cxn modelId="{3165DF18-9056-49AD-90C0-4C50B1E37729}" type="presParOf" srcId="{69E642AD-F6FF-4099-AC34-571848140700}" destId="{5B51FF69-B966-4E05-8EC6-6E8B21CC802E}" srcOrd="0" destOrd="0" presId="urn:microsoft.com/office/officeart/2005/8/layout/default"/>
    <dgm:cxn modelId="{9B947F05-DD6D-40D4-AAD5-BFA21FE70FE6}" type="presParOf" srcId="{69E642AD-F6FF-4099-AC34-571848140700}" destId="{7BDA3BCA-293C-4F75-9433-02BF5F6B651B}" srcOrd="1" destOrd="0" presId="urn:microsoft.com/office/officeart/2005/8/layout/default"/>
    <dgm:cxn modelId="{01497B15-3461-4977-BD5E-3061CD019459}" type="presParOf" srcId="{69E642AD-F6FF-4099-AC34-571848140700}" destId="{D711BCD9-1BED-4487-9FBA-18C18D891216}" srcOrd="2" destOrd="0" presId="urn:microsoft.com/office/officeart/2005/8/layout/default"/>
  </dgm:cxnLst>
  <dgm:bg>
    <a:noFill/>
  </dgm:bg>
  <dgm:whole>
    <a:ln>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C6B4738-0DE1-4B59-865F-17700EFF76E0}"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E15D040-9134-415F-8B25-005E1D593321}">
      <dgm:prSet custT="1"/>
      <dgm:spPr/>
      <dgm:t>
        <a:bodyPr anchor="ctr"/>
        <a:lstStyle/>
        <a:p>
          <a:pPr>
            <a:defRPr cap="all"/>
          </a:pPr>
          <a:r>
            <a:rPr lang="en-US" sz="2400" b="1" cap="none">
              <a:latin typeface="Open Sans" panose="020B0604020202020204" charset="0"/>
              <a:ea typeface="Open Sans" panose="020B0604020202020204" charset="0"/>
              <a:cs typeface="Open Sans" panose="020B0604020202020204" charset="0"/>
            </a:rPr>
            <a:t>Try to see the world as others see it</a:t>
          </a:r>
        </a:p>
      </dgm:t>
    </dgm:pt>
    <dgm:pt modelId="{14140A05-D63B-44D9-912C-C40EB9119A56}" type="parTrans" cxnId="{900FBD11-F71A-4345-8CB0-CDDF970CD83F}">
      <dgm:prSet/>
      <dgm:spPr/>
      <dgm:t>
        <a:bodyPr/>
        <a:lstStyle/>
        <a:p>
          <a:endParaRPr lang="en-US" sz="2400" b="1">
            <a:latin typeface="Open Sans" panose="020B0604020202020204" charset="0"/>
            <a:ea typeface="Open Sans" panose="020B0604020202020204" charset="0"/>
            <a:cs typeface="Open Sans" panose="020B0604020202020204" charset="0"/>
          </a:endParaRPr>
        </a:p>
      </dgm:t>
    </dgm:pt>
    <dgm:pt modelId="{15FDB063-7757-46DD-B8A3-1D46D6621830}" type="sibTrans" cxnId="{900FBD11-F71A-4345-8CB0-CDDF970CD83F}">
      <dgm:prSet/>
      <dgm:spPr/>
      <dgm:t>
        <a:bodyPr/>
        <a:lstStyle/>
        <a:p>
          <a:endParaRPr lang="en-US" sz="2400" b="1">
            <a:latin typeface="Open Sans" panose="020B0604020202020204" charset="0"/>
            <a:ea typeface="Open Sans" panose="020B0604020202020204" charset="0"/>
            <a:cs typeface="Open Sans" panose="020B0604020202020204" charset="0"/>
          </a:endParaRPr>
        </a:p>
      </dgm:t>
    </dgm:pt>
    <dgm:pt modelId="{31BEF5A3-5AE3-44C6-8DEE-C5141B3A9274}">
      <dgm:prSet custT="1"/>
      <dgm:spPr/>
      <dgm:t>
        <a:bodyPr anchor="ctr"/>
        <a:lstStyle/>
        <a:p>
          <a:pPr>
            <a:defRPr cap="all"/>
          </a:pPr>
          <a:r>
            <a:rPr lang="en-US" sz="2400" b="1" cap="none">
              <a:latin typeface="Open Sans" panose="020B0604020202020204" charset="0"/>
              <a:ea typeface="Open Sans" panose="020B0604020202020204" charset="0"/>
              <a:cs typeface="Open Sans" panose="020B0604020202020204" charset="0"/>
            </a:rPr>
            <a:t>Be non-judgmental</a:t>
          </a:r>
        </a:p>
      </dgm:t>
    </dgm:pt>
    <dgm:pt modelId="{96CF087A-D48F-4DBE-AD32-0810099C5E99}" type="parTrans" cxnId="{09388FBF-C52E-4954-B504-FA641BF97529}">
      <dgm:prSet/>
      <dgm:spPr/>
      <dgm:t>
        <a:bodyPr/>
        <a:lstStyle/>
        <a:p>
          <a:endParaRPr lang="en-US" sz="2400" b="1">
            <a:latin typeface="Open Sans" panose="020B0604020202020204" charset="0"/>
            <a:ea typeface="Open Sans" panose="020B0604020202020204" charset="0"/>
            <a:cs typeface="Open Sans" panose="020B0604020202020204" charset="0"/>
          </a:endParaRPr>
        </a:p>
      </dgm:t>
    </dgm:pt>
    <dgm:pt modelId="{854D6B7B-7439-49C6-84B1-1045AEC8C759}" type="sibTrans" cxnId="{09388FBF-C52E-4954-B504-FA641BF97529}">
      <dgm:prSet/>
      <dgm:spPr/>
      <dgm:t>
        <a:bodyPr/>
        <a:lstStyle/>
        <a:p>
          <a:endParaRPr lang="en-US" sz="2400" b="1">
            <a:latin typeface="Open Sans" panose="020B0604020202020204" charset="0"/>
            <a:ea typeface="Open Sans" panose="020B0604020202020204" charset="0"/>
            <a:cs typeface="Open Sans" panose="020B0604020202020204" charset="0"/>
          </a:endParaRPr>
        </a:p>
      </dgm:t>
    </dgm:pt>
    <dgm:pt modelId="{F1240882-71C6-40A9-87B0-1FF2C885653A}">
      <dgm:prSet custT="1"/>
      <dgm:spPr/>
      <dgm:t>
        <a:bodyPr anchor="ctr"/>
        <a:lstStyle/>
        <a:p>
          <a:pPr>
            <a:defRPr cap="all"/>
          </a:pPr>
          <a:r>
            <a:rPr lang="en-US" sz="2400" b="1" cap="none">
              <a:latin typeface="Open Sans" panose="020B0604020202020204" charset="0"/>
              <a:ea typeface="Open Sans" panose="020B0604020202020204" charset="0"/>
              <a:cs typeface="Open Sans" panose="020B0604020202020204" charset="0"/>
            </a:rPr>
            <a:t>Validate another’s feelings</a:t>
          </a:r>
        </a:p>
      </dgm:t>
    </dgm:pt>
    <dgm:pt modelId="{5F5A596A-376C-4B97-AD46-5FE76F451E68}" type="parTrans" cxnId="{8E486B8D-157A-4A33-813C-ACD9D1C2C303}">
      <dgm:prSet/>
      <dgm:spPr/>
      <dgm:t>
        <a:bodyPr/>
        <a:lstStyle/>
        <a:p>
          <a:endParaRPr lang="en-US" sz="2400" b="1">
            <a:latin typeface="Open Sans" panose="020B0604020202020204" charset="0"/>
            <a:ea typeface="Open Sans" panose="020B0604020202020204" charset="0"/>
            <a:cs typeface="Open Sans" panose="020B0604020202020204" charset="0"/>
          </a:endParaRPr>
        </a:p>
      </dgm:t>
    </dgm:pt>
    <dgm:pt modelId="{1601D3DC-51FE-4024-8FA1-BB85A53C6D31}" type="sibTrans" cxnId="{8E486B8D-157A-4A33-813C-ACD9D1C2C303}">
      <dgm:prSet/>
      <dgm:spPr/>
      <dgm:t>
        <a:bodyPr/>
        <a:lstStyle/>
        <a:p>
          <a:endParaRPr lang="en-US" sz="2400" b="1">
            <a:latin typeface="Open Sans" panose="020B0604020202020204" charset="0"/>
            <a:ea typeface="Open Sans" panose="020B0604020202020204" charset="0"/>
            <a:cs typeface="Open Sans" panose="020B0604020202020204" charset="0"/>
          </a:endParaRPr>
        </a:p>
      </dgm:t>
    </dgm:pt>
    <dgm:pt modelId="{C082A5A1-FE82-4CE1-A3DC-C5C7B139B03E}">
      <dgm:prSet custT="1"/>
      <dgm:spPr/>
      <dgm:t>
        <a:bodyPr anchor="ctr"/>
        <a:lstStyle/>
        <a:p>
          <a:pPr>
            <a:defRPr cap="all"/>
          </a:pPr>
          <a:r>
            <a:rPr lang="en-US" sz="2400" b="1" cap="none">
              <a:latin typeface="Open Sans" panose="020B0604020202020204" charset="0"/>
              <a:ea typeface="Open Sans" panose="020B0604020202020204" charset="0"/>
              <a:cs typeface="Open Sans" panose="020B0604020202020204" charset="0"/>
            </a:rPr>
            <a:t>Communicate understanding </a:t>
          </a:r>
        </a:p>
      </dgm:t>
    </dgm:pt>
    <dgm:pt modelId="{810A7A3D-6289-4D01-BB8D-B01109D077C4}" type="parTrans" cxnId="{7FDDF61F-91B8-4896-82A9-A9D063DFD78E}">
      <dgm:prSet/>
      <dgm:spPr/>
      <dgm:t>
        <a:bodyPr/>
        <a:lstStyle/>
        <a:p>
          <a:endParaRPr lang="en-US" sz="2400" b="1">
            <a:latin typeface="Open Sans" panose="020B0604020202020204" charset="0"/>
            <a:ea typeface="Open Sans" panose="020B0604020202020204" charset="0"/>
            <a:cs typeface="Open Sans" panose="020B0604020202020204" charset="0"/>
          </a:endParaRPr>
        </a:p>
      </dgm:t>
    </dgm:pt>
    <dgm:pt modelId="{FA0D3F20-D7C7-4660-9230-6798CC4470EE}" type="sibTrans" cxnId="{7FDDF61F-91B8-4896-82A9-A9D063DFD78E}">
      <dgm:prSet/>
      <dgm:spPr/>
      <dgm:t>
        <a:bodyPr/>
        <a:lstStyle/>
        <a:p>
          <a:endParaRPr lang="en-US" sz="2400" b="1">
            <a:latin typeface="Open Sans" panose="020B0604020202020204" charset="0"/>
            <a:ea typeface="Open Sans" panose="020B0604020202020204" charset="0"/>
            <a:cs typeface="Open Sans" panose="020B0604020202020204" charset="0"/>
          </a:endParaRPr>
        </a:p>
      </dgm:t>
    </dgm:pt>
    <dgm:pt modelId="{D7D2DB45-2C6C-47C1-B03D-E70E1CFFD6F7}" type="pres">
      <dgm:prSet presAssocID="{CC6B4738-0DE1-4B59-865F-17700EFF76E0}" presName="root" presStyleCnt="0">
        <dgm:presLayoutVars>
          <dgm:dir/>
          <dgm:resizeHandles val="exact"/>
        </dgm:presLayoutVars>
      </dgm:prSet>
      <dgm:spPr/>
    </dgm:pt>
    <dgm:pt modelId="{98BC4771-1350-48E6-B74F-E86FD82024A1}" type="pres">
      <dgm:prSet presAssocID="{7E15D040-9134-415F-8B25-005E1D593321}" presName="compNode" presStyleCnt="0"/>
      <dgm:spPr/>
    </dgm:pt>
    <dgm:pt modelId="{D60D6C09-7E8D-432A-B378-44B6E2ADD31C}" type="pres">
      <dgm:prSet presAssocID="{7E15D040-9134-415F-8B25-005E1D593321}" presName="iconBgRect" presStyleLbl="bgShp" presStyleIdx="0" presStyleCnt="4" custScaleX="133100" custScaleY="133100"/>
      <dgm:spPr>
        <a:prstGeom prst="ellipse">
          <a:avLst/>
        </a:prstGeom>
      </dgm:spPr>
    </dgm:pt>
    <dgm:pt modelId="{5EC6BFEA-CF70-4CC4-96E1-772E990A687A}" type="pres">
      <dgm:prSet presAssocID="{7E15D040-9134-415F-8B25-005E1D593321}" presName="iconRect" presStyleLbl="node1" presStyleIdx="0" presStyleCnt="4" custScaleX="146410" custScaleY="146410"/>
      <dgm:spPr>
        <a:blipFill>
          <a:blip xmlns:r="http://schemas.openxmlformats.org/officeDocument/2006/relationships" r:embed="rId1" cstate="screen">
            <a:extLst>
              <a:ext uri="{28A0092B-C50C-407E-A947-70E740481C1C}">
                <a14:useLocalDpi xmlns:a14="http://schemas.microsoft.com/office/drawing/2010/main"/>
              </a:ext>
            </a:extLst>
          </a:blip>
          <a:stretch>
            <a:fillRect/>
          </a:stretch>
        </a:blipFill>
        <a:ln>
          <a:noFill/>
        </a:ln>
      </dgm:spPr>
      <dgm:extLst>
        <a:ext uri="{E40237B7-FDA0-4F09-8148-C483321AD2D9}">
          <dgm14:cNvPr xmlns:dgm14="http://schemas.microsoft.com/office/drawing/2010/diagram" id="0" name="" descr="Earth Globe Americas"/>
        </a:ext>
      </dgm:extLst>
    </dgm:pt>
    <dgm:pt modelId="{5C0C96E8-0B20-4BE1-8CFA-FA6608D328BE}" type="pres">
      <dgm:prSet presAssocID="{7E15D040-9134-415F-8B25-005E1D593321}" presName="spaceRect" presStyleCnt="0"/>
      <dgm:spPr/>
    </dgm:pt>
    <dgm:pt modelId="{AFFD9BE7-C78B-479B-A3C8-0418E9161EC9}" type="pres">
      <dgm:prSet presAssocID="{7E15D040-9134-415F-8B25-005E1D593321}" presName="textRect" presStyleLbl="revTx" presStyleIdx="0" presStyleCnt="4">
        <dgm:presLayoutVars>
          <dgm:chMax val="1"/>
          <dgm:chPref val="1"/>
        </dgm:presLayoutVars>
      </dgm:prSet>
      <dgm:spPr/>
    </dgm:pt>
    <dgm:pt modelId="{D5AEC262-94B5-4981-83FF-8EB9E526112A}" type="pres">
      <dgm:prSet presAssocID="{15FDB063-7757-46DD-B8A3-1D46D6621830}" presName="sibTrans" presStyleCnt="0"/>
      <dgm:spPr/>
    </dgm:pt>
    <dgm:pt modelId="{0548C955-5E54-456F-A00B-C8E3D74BC6DC}" type="pres">
      <dgm:prSet presAssocID="{31BEF5A3-5AE3-44C6-8DEE-C5141B3A9274}" presName="compNode" presStyleCnt="0"/>
      <dgm:spPr/>
    </dgm:pt>
    <dgm:pt modelId="{8BB71A81-496F-49CF-A2EC-201E7913782A}" type="pres">
      <dgm:prSet presAssocID="{31BEF5A3-5AE3-44C6-8DEE-C5141B3A9274}" presName="iconBgRect" presStyleLbl="bgShp" presStyleIdx="1" presStyleCnt="4" custScaleX="133100" custScaleY="133100"/>
      <dgm:spPr>
        <a:prstGeom prst="ellipse">
          <a:avLst/>
        </a:prstGeom>
        <a:solidFill>
          <a:schemeClr val="accent6"/>
        </a:solidFill>
      </dgm:spPr>
    </dgm:pt>
    <dgm:pt modelId="{936E4070-91B9-4455-8E56-6D83419707D6}" type="pres">
      <dgm:prSet presAssocID="{31BEF5A3-5AE3-44C6-8DEE-C5141B3A9274}" presName="iconRect" presStyleLbl="node1" presStyleIdx="1" presStyleCnt="4" custScaleX="146410" custScaleY="146410"/>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noFill/>
        </a:ln>
      </dgm:spPr>
      <dgm:extLst>
        <a:ext uri="{E40237B7-FDA0-4F09-8148-C483321AD2D9}">
          <dgm14:cNvPr xmlns:dgm14="http://schemas.microsoft.com/office/drawing/2010/diagram" id="0" name="" descr="Confused person with solid fill"/>
        </a:ext>
      </dgm:extLst>
    </dgm:pt>
    <dgm:pt modelId="{43A4D9D2-266F-40BB-BED8-EEAFA01E1957}" type="pres">
      <dgm:prSet presAssocID="{31BEF5A3-5AE3-44C6-8DEE-C5141B3A9274}" presName="spaceRect" presStyleCnt="0"/>
      <dgm:spPr/>
    </dgm:pt>
    <dgm:pt modelId="{509F4D31-5126-48C3-A9DF-0000EA5ED442}" type="pres">
      <dgm:prSet presAssocID="{31BEF5A3-5AE3-44C6-8DEE-C5141B3A9274}" presName="textRect" presStyleLbl="revTx" presStyleIdx="1" presStyleCnt="4" custLinFactNeighborX="1204" custLinFactNeighborY="-16260">
        <dgm:presLayoutVars>
          <dgm:chMax val="1"/>
          <dgm:chPref val="1"/>
        </dgm:presLayoutVars>
      </dgm:prSet>
      <dgm:spPr/>
    </dgm:pt>
    <dgm:pt modelId="{9D7D7CEE-40FD-4D6D-8A8D-8444C282B44B}" type="pres">
      <dgm:prSet presAssocID="{854D6B7B-7439-49C6-84B1-1045AEC8C759}" presName="sibTrans" presStyleCnt="0"/>
      <dgm:spPr/>
    </dgm:pt>
    <dgm:pt modelId="{D58BF258-AFE9-4AA2-8522-272EE0703EAF}" type="pres">
      <dgm:prSet presAssocID="{F1240882-71C6-40A9-87B0-1FF2C885653A}" presName="compNode" presStyleCnt="0"/>
      <dgm:spPr/>
    </dgm:pt>
    <dgm:pt modelId="{19D58FCB-9A08-47AE-9FEB-C4B4BD1562B7}" type="pres">
      <dgm:prSet presAssocID="{F1240882-71C6-40A9-87B0-1FF2C885653A}" presName="iconBgRect" presStyleLbl="bgShp" presStyleIdx="2" presStyleCnt="4" custScaleX="133100" custScaleY="133100"/>
      <dgm:spPr>
        <a:prstGeom prst="ellipse">
          <a:avLst/>
        </a:prstGeom>
        <a:solidFill>
          <a:schemeClr val="accent3"/>
        </a:solidFill>
      </dgm:spPr>
    </dgm:pt>
    <dgm:pt modelId="{13AF8527-C0B3-49DA-9A0C-825817926A57}" type="pres">
      <dgm:prSet presAssocID="{F1240882-71C6-40A9-87B0-1FF2C885653A}" presName="iconRect" presStyleLbl="node1" presStyleIdx="2" presStyleCnt="4" custScaleX="146410" custScaleY="146410"/>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noFill/>
        </a:ln>
      </dgm:spPr>
      <dgm:extLst>
        <a:ext uri="{E40237B7-FDA0-4F09-8148-C483321AD2D9}">
          <dgm14:cNvPr xmlns:dgm14="http://schemas.microsoft.com/office/drawing/2010/diagram" id="0" name="" descr="Comment Heart with solid fill"/>
        </a:ext>
      </dgm:extLst>
    </dgm:pt>
    <dgm:pt modelId="{2C176E85-5551-4CE7-89EC-5DF05EB02CCC}" type="pres">
      <dgm:prSet presAssocID="{F1240882-71C6-40A9-87B0-1FF2C885653A}" presName="spaceRect" presStyleCnt="0"/>
      <dgm:spPr/>
    </dgm:pt>
    <dgm:pt modelId="{1BE15680-9EDF-41AF-BF33-CDF57B00A28A}" type="pres">
      <dgm:prSet presAssocID="{F1240882-71C6-40A9-87B0-1FF2C885653A}" presName="textRect" presStyleLbl="revTx" presStyleIdx="2" presStyleCnt="4">
        <dgm:presLayoutVars>
          <dgm:chMax val="1"/>
          <dgm:chPref val="1"/>
        </dgm:presLayoutVars>
      </dgm:prSet>
      <dgm:spPr/>
    </dgm:pt>
    <dgm:pt modelId="{8F3BA774-7A7F-477E-9F55-100D0A5F21EC}" type="pres">
      <dgm:prSet presAssocID="{1601D3DC-51FE-4024-8FA1-BB85A53C6D31}" presName="sibTrans" presStyleCnt="0"/>
      <dgm:spPr/>
    </dgm:pt>
    <dgm:pt modelId="{4C69C3D4-9CB3-42A4-9025-AB04D74D2787}" type="pres">
      <dgm:prSet presAssocID="{C082A5A1-FE82-4CE1-A3DC-C5C7B139B03E}" presName="compNode" presStyleCnt="0"/>
      <dgm:spPr/>
    </dgm:pt>
    <dgm:pt modelId="{188C490B-5E10-402E-9917-8B34A6B7735F}" type="pres">
      <dgm:prSet presAssocID="{C082A5A1-FE82-4CE1-A3DC-C5C7B139B03E}" presName="iconBgRect" presStyleLbl="bgShp" presStyleIdx="3" presStyleCnt="4" custScaleX="133100" custScaleY="133100"/>
      <dgm:spPr>
        <a:prstGeom prst="ellipse">
          <a:avLst/>
        </a:prstGeom>
      </dgm:spPr>
    </dgm:pt>
    <dgm:pt modelId="{3472E854-6650-41E6-B720-6DDF8991DDFA}" type="pres">
      <dgm:prSet presAssocID="{C082A5A1-FE82-4CE1-A3DC-C5C7B139B03E}" presName="iconRect" presStyleLbl="node1" presStyleIdx="3" presStyleCnt="4" custScaleX="146410" custScaleY="146410"/>
      <dgm:spPr>
        <a:blipFill>
          <a:blip xmlns:r="http://schemas.openxmlformats.org/officeDocument/2006/relationships" r:embed="rId4" cstate="screen">
            <a:extLst>
              <a:ext uri="{28A0092B-C50C-407E-A947-70E740481C1C}">
                <a14:useLocalDpi xmlns:a14="http://schemas.microsoft.com/office/drawing/2010/main"/>
              </a:ext>
            </a:extLst>
          </a:blip>
          <a:stretch>
            <a:fillRect/>
          </a:stretch>
        </a:blipFill>
        <a:ln>
          <a:noFill/>
        </a:ln>
      </dgm:spPr>
      <dgm:extLst>
        <a:ext uri="{E40237B7-FDA0-4F09-8148-C483321AD2D9}">
          <dgm14:cNvPr xmlns:dgm14="http://schemas.microsoft.com/office/drawing/2010/diagram" id="0" name="" descr="Chat"/>
        </a:ext>
      </dgm:extLst>
    </dgm:pt>
    <dgm:pt modelId="{FC5AD220-48BC-427B-A289-A0738F12D559}" type="pres">
      <dgm:prSet presAssocID="{C082A5A1-FE82-4CE1-A3DC-C5C7B139B03E}" presName="spaceRect" presStyleCnt="0"/>
      <dgm:spPr/>
    </dgm:pt>
    <dgm:pt modelId="{094D4F99-D03D-44B6-87AF-3440F995EC75}" type="pres">
      <dgm:prSet presAssocID="{C082A5A1-FE82-4CE1-A3DC-C5C7B139B03E}" presName="textRect" presStyleLbl="revTx" presStyleIdx="3" presStyleCnt="4">
        <dgm:presLayoutVars>
          <dgm:chMax val="1"/>
          <dgm:chPref val="1"/>
        </dgm:presLayoutVars>
      </dgm:prSet>
      <dgm:spPr/>
    </dgm:pt>
  </dgm:ptLst>
  <dgm:cxnLst>
    <dgm:cxn modelId="{900FBD11-F71A-4345-8CB0-CDDF970CD83F}" srcId="{CC6B4738-0DE1-4B59-865F-17700EFF76E0}" destId="{7E15D040-9134-415F-8B25-005E1D593321}" srcOrd="0" destOrd="0" parTransId="{14140A05-D63B-44D9-912C-C40EB9119A56}" sibTransId="{15FDB063-7757-46DD-B8A3-1D46D6621830}"/>
    <dgm:cxn modelId="{7FDDF61F-91B8-4896-82A9-A9D063DFD78E}" srcId="{CC6B4738-0DE1-4B59-865F-17700EFF76E0}" destId="{C082A5A1-FE82-4CE1-A3DC-C5C7B139B03E}" srcOrd="3" destOrd="0" parTransId="{810A7A3D-6289-4D01-BB8D-B01109D077C4}" sibTransId="{FA0D3F20-D7C7-4660-9230-6798CC4470EE}"/>
    <dgm:cxn modelId="{32A6802C-7CAB-4BBF-985E-55485E845BEC}" type="presOf" srcId="{7E15D040-9134-415F-8B25-005E1D593321}" destId="{AFFD9BE7-C78B-479B-A3C8-0418E9161EC9}" srcOrd="0" destOrd="0" presId="urn:microsoft.com/office/officeart/2018/5/layout/IconLeafLabelList"/>
    <dgm:cxn modelId="{9F3C5F38-6258-4E61-B861-BB8520D411CB}" type="presOf" srcId="{F1240882-71C6-40A9-87B0-1FF2C885653A}" destId="{1BE15680-9EDF-41AF-BF33-CDF57B00A28A}" srcOrd="0" destOrd="0" presId="urn:microsoft.com/office/officeart/2018/5/layout/IconLeafLabelList"/>
    <dgm:cxn modelId="{FB21236F-527D-4129-B564-7A5FF1D7EE8F}" type="presOf" srcId="{CC6B4738-0DE1-4B59-865F-17700EFF76E0}" destId="{D7D2DB45-2C6C-47C1-B03D-E70E1CFFD6F7}" srcOrd="0" destOrd="0" presId="urn:microsoft.com/office/officeart/2018/5/layout/IconLeafLabelList"/>
    <dgm:cxn modelId="{8E486B8D-157A-4A33-813C-ACD9D1C2C303}" srcId="{CC6B4738-0DE1-4B59-865F-17700EFF76E0}" destId="{F1240882-71C6-40A9-87B0-1FF2C885653A}" srcOrd="2" destOrd="0" parTransId="{5F5A596A-376C-4B97-AD46-5FE76F451E68}" sibTransId="{1601D3DC-51FE-4024-8FA1-BB85A53C6D31}"/>
    <dgm:cxn modelId="{09388FBF-C52E-4954-B504-FA641BF97529}" srcId="{CC6B4738-0DE1-4B59-865F-17700EFF76E0}" destId="{31BEF5A3-5AE3-44C6-8DEE-C5141B3A9274}" srcOrd="1" destOrd="0" parTransId="{96CF087A-D48F-4DBE-AD32-0810099C5E99}" sibTransId="{854D6B7B-7439-49C6-84B1-1045AEC8C759}"/>
    <dgm:cxn modelId="{364093EF-45F6-4723-8027-3036B58C6A7F}" type="presOf" srcId="{31BEF5A3-5AE3-44C6-8DEE-C5141B3A9274}" destId="{509F4D31-5126-48C3-A9DF-0000EA5ED442}" srcOrd="0" destOrd="0" presId="urn:microsoft.com/office/officeart/2018/5/layout/IconLeafLabelList"/>
    <dgm:cxn modelId="{914284F6-4D16-4F3E-AD62-977EB1785EC7}" type="presOf" srcId="{C082A5A1-FE82-4CE1-A3DC-C5C7B139B03E}" destId="{094D4F99-D03D-44B6-87AF-3440F995EC75}" srcOrd="0" destOrd="0" presId="urn:microsoft.com/office/officeart/2018/5/layout/IconLeafLabelList"/>
    <dgm:cxn modelId="{EB77D138-D019-43CC-BF1A-078EC6243E97}" type="presParOf" srcId="{D7D2DB45-2C6C-47C1-B03D-E70E1CFFD6F7}" destId="{98BC4771-1350-48E6-B74F-E86FD82024A1}" srcOrd="0" destOrd="0" presId="urn:microsoft.com/office/officeart/2018/5/layout/IconLeafLabelList"/>
    <dgm:cxn modelId="{0B829422-741C-495B-A32B-CC6D7D656489}" type="presParOf" srcId="{98BC4771-1350-48E6-B74F-E86FD82024A1}" destId="{D60D6C09-7E8D-432A-B378-44B6E2ADD31C}" srcOrd="0" destOrd="0" presId="urn:microsoft.com/office/officeart/2018/5/layout/IconLeafLabelList"/>
    <dgm:cxn modelId="{D772C802-6A40-42CE-A9D2-5877C24AAE69}" type="presParOf" srcId="{98BC4771-1350-48E6-B74F-E86FD82024A1}" destId="{5EC6BFEA-CF70-4CC4-96E1-772E990A687A}" srcOrd="1" destOrd="0" presId="urn:microsoft.com/office/officeart/2018/5/layout/IconLeafLabelList"/>
    <dgm:cxn modelId="{E622A17E-777B-42A9-8030-14B28BD361AB}" type="presParOf" srcId="{98BC4771-1350-48E6-B74F-E86FD82024A1}" destId="{5C0C96E8-0B20-4BE1-8CFA-FA6608D328BE}" srcOrd="2" destOrd="0" presId="urn:microsoft.com/office/officeart/2018/5/layout/IconLeafLabelList"/>
    <dgm:cxn modelId="{7A6DE680-9400-4E86-AC55-2A6BF1FD88BE}" type="presParOf" srcId="{98BC4771-1350-48E6-B74F-E86FD82024A1}" destId="{AFFD9BE7-C78B-479B-A3C8-0418E9161EC9}" srcOrd="3" destOrd="0" presId="urn:microsoft.com/office/officeart/2018/5/layout/IconLeafLabelList"/>
    <dgm:cxn modelId="{26FFCE58-E997-4483-B843-ABA9D5D4411C}" type="presParOf" srcId="{D7D2DB45-2C6C-47C1-B03D-E70E1CFFD6F7}" destId="{D5AEC262-94B5-4981-83FF-8EB9E526112A}" srcOrd="1" destOrd="0" presId="urn:microsoft.com/office/officeart/2018/5/layout/IconLeafLabelList"/>
    <dgm:cxn modelId="{45CAEB11-0819-43E0-A9F1-26FC1F2E37B1}" type="presParOf" srcId="{D7D2DB45-2C6C-47C1-B03D-E70E1CFFD6F7}" destId="{0548C955-5E54-456F-A00B-C8E3D74BC6DC}" srcOrd="2" destOrd="0" presId="urn:microsoft.com/office/officeart/2018/5/layout/IconLeafLabelList"/>
    <dgm:cxn modelId="{6E87A8D7-D651-428E-AD8F-34869C2EED16}" type="presParOf" srcId="{0548C955-5E54-456F-A00B-C8E3D74BC6DC}" destId="{8BB71A81-496F-49CF-A2EC-201E7913782A}" srcOrd="0" destOrd="0" presId="urn:microsoft.com/office/officeart/2018/5/layout/IconLeafLabelList"/>
    <dgm:cxn modelId="{2B8AFE1D-7ECD-4A4E-BAA5-027EC21C11B2}" type="presParOf" srcId="{0548C955-5E54-456F-A00B-C8E3D74BC6DC}" destId="{936E4070-91B9-4455-8E56-6D83419707D6}" srcOrd="1" destOrd="0" presId="urn:microsoft.com/office/officeart/2018/5/layout/IconLeafLabelList"/>
    <dgm:cxn modelId="{D615510E-171A-401B-BC4E-9E2DAD3260AD}" type="presParOf" srcId="{0548C955-5E54-456F-A00B-C8E3D74BC6DC}" destId="{43A4D9D2-266F-40BB-BED8-EEAFA01E1957}" srcOrd="2" destOrd="0" presId="urn:microsoft.com/office/officeart/2018/5/layout/IconLeafLabelList"/>
    <dgm:cxn modelId="{D1AFF6D6-F249-4DE8-8A14-C915948EAD84}" type="presParOf" srcId="{0548C955-5E54-456F-A00B-C8E3D74BC6DC}" destId="{509F4D31-5126-48C3-A9DF-0000EA5ED442}" srcOrd="3" destOrd="0" presId="urn:microsoft.com/office/officeart/2018/5/layout/IconLeafLabelList"/>
    <dgm:cxn modelId="{6FE74C78-CDB9-49EC-9D20-1ABEB448D242}" type="presParOf" srcId="{D7D2DB45-2C6C-47C1-B03D-E70E1CFFD6F7}" destId="{9D7D7CEE-40FD-4D6D-8A8D-8444C282B44B}" srcOrd="3" destOrd="0" presId="urn:microsoft.com/office/officeart/2018/5/layout/IconLeafLabelList"/>
    <dgm:cxn modelId="{691ACF57-466F-411F-B3FF-4ABC95554E2E}" type="presParOf" srcId="{D7D2DB45-2C6C-47C1-B03D-E70E1CFFD6F7}" destId="{D58BF258-AFE9-4AA2-8522-272EE0703EAF}" srcOrd="4" destOrd="0" presId="urn:microsoft.com/office/officeart/2018/5/layout/IconLeafLabelList"/>
    <dgm:cxn modelId="{A1EB923A-9A49-4276-AF9E-3AED6DDA170C}" type="presParOf" srcId="{D58BF258-AFE9-4AA2-8522-272EE0703EAF}" destId="{19D58FCB-9A08-47AE-9FEB-C4B4BD1562B7}" srcOrd="0" destOrd="0" presId="urn:microsoft.com/office/officeart/2018/5/layout/IconLeafLabelList"/>
    <dgm:cxn modelId="{F990F758-892B-40CC-9D7C-0D121A64A706}" type="presParOf" srcId="{D58BF258-AFE9-4AA2-8522-272EE0703EAF}" destId="{13AF8527-C0B3-49DA-9A0C-825817926A57}" srcOrd="1" destOrd="0" presId="urn:microsoft.com/office/officeart/2018/5/layout/IconLeafLabelList"/>
    <dgm:cxn modelId="{36A1531B-14D0-4731-9F2F-DF0489FE6C3E}" type="presParOf" srcId="{D58BF258-AFE9-4AA2-8522-272EE0703EAF}" destId="{2C176E85-5551-4CE7-89EC-5DF05EB02CCC}" srcOrd="2" destOrd="0" presId="urn:microsoft.com/office/officeart/2018/5/layout/IconLeafLabelList"/>
    <dgm:cxn modelId="{D57016B7-95C8-4977-9E4A-22CD598B287F}" type="presParOf" srcId="{D58BF258-AFE9-4AA2-8522-272EE0703EAF}" destId="{1BE15680-9EDF-41AF-BF33-CDF57B00A28A}" srcOrd="3" destOrd="0" presId="urn:microsoft.com/office/officeart/2018/5/layout/IconLeafLabelList"/>
    <dgm:cxn modelId="{3E279641-6467-450C-B9EB-002855A3421F}" type="presParOf" srcId="{D7D2DB45-2C6C-47C1-B03D-E70E1CFFD6F7}" destId="{8F3BA774-7A7F-477E-9F55-100D0A5F21EC}" srcOrd="5" destOrd="0" presId="urn:microsoft.com/office/officeart/2018/5/layout/IconLeafLabelList"/>
    <dgm:cxn modelId="{A5209C1F-D3A1-4187-9027-9DF74345FBFC}" type="presParOf" srcId="{D7D2DB45-2C6C-47C1-B03D-E70E1CFFD6F7}" destId="{4C69C3D4-9CB3-42A4-9025-AB04D74D2787}" srcOrd="6" destOrd="0" presId="urn:microsoft.com/office/officeart/2018/5/layout/IconLeafLabelList"/>
    <dgm:cxn modelId="{369919AC-95F7-420D-8139-7A5C75315551}" type="presParOf" srcId="{4C69C3D4-9CB3-42A4-9025-AB04D74D2787}" destId="{188C490B-5E10-402E-9917-8B34A6B7735F}" srcOrd="0" destOrd="0" presId="urn:microsoft.com/office/officeart/2018/5/layout/IconLeafLabelList"/>
    <dgm:cxn modelId="{F8CFE611-5327-422F-971E-EA79F7FBBD94}" type="presParOf" srcId="{4C69C3D4-9CB3-42A4-9025-AB04D74D2787}" destId="{3472E854-6650-41E6-B720-6DDF8991DDFA}" srcOrd="1" destOrd="0" presId="urn:microsoft.com/office/officeart/2018/5/layout/IconLeafLabelList"/>
    <dgm:cxn modelId="{4F36185A-61DA-4F44-8B4E-A4977D1CF4FE}" type="presParOf" srcId="{4C69C3D4-9CB3-42A4-9025-AB04D74D2787}" destId="{FC5AD220-48BC-427B-A289-A0738F12D559}" srcOrd="2" destOrd="0" presId="urn:microsoft.com/office/officeart/2018/5/layout/IconLeafLabelList"/>
    <dgm:cxn modelId="{18F2DDE2-A023-495D-9064-7C5CC4AF919C}" type="presParOf" srcId="{4C69C3D4-9CB3-42A4-9025-AB04D74D2787}" destId="{094D4F99-D03D-44B6-87AF-3440F995EC75}"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FB2FE3-6AEC-4E36-8957-3FB4F649CE8B}"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7D553F1D-A7E4-40BD-937A-7FAE69E0512F}">
      <dgm:prSet/>
      <dgm:spPr>
        <a:ln>
          <a:noFill/>
        </a:ln>
      </dgm:spPr>
      <dgm:t>
        <a:bodyPr anchor="ctr"/>
        <a:lstStyle/>
        <a:p>
          <a:pPr algn="ctr"/>
          <a:r>
            <a:rPr lang="en-US" b="1"/>
            <a:t>Crisis Text Line: </a:t>
          </a:r>
          <a:br>
            <a:rPr lang="en-US" b="1"/>
          </a:br>
          <a:r>
            <a:rPr lang="en-US" b="1"/>
            <a:t>Text “HEAL” to 741741</a:t>
          </a:r>
        </a:p>
      </dgm:t>
    </dgm:pt>
    <dgm:pt modelId="{BD514B76-5C21-4105-ACFF-BE95BE6110DD}" type="parTrans" cxnId="{E0F5B280-CE65-401B-AAC3-FF31AB750238}">
      <dgm:prSet/>
      <dgm:spPr/>
      <dgm:t>
        <a:bodyPr/>
        <a:lstStyle/>
        <a:p>
          <a:endParaRPr lang="en-US"/>
        </a:p>
      </dgm:t>
    </dgm:pt>
    <dgm:pt modelId="{DB31AC53-1A8A-49CA-9E0D-F91C6956FCF0}" type="sibTrans" cxnId="{E0F5B280-CE65-401B-AAC3-FF31AB750238}">
      <dgm:prSet/>
      <dgm:spPr/>
      <dgm:t>
        <a:bodyPr/>
        <a:lstStyle/>
        <a:p>
          <a:endParaRPr lang="en-US"/>
        </a:p>
      </dgm:t>
    </dgm:pt>
    <dgm:pt modelId="{BB1E5545-C96A-4089-9CC7-31590733A509}">
      <dgm:prSet/>
      <dgm:spPr>
        <a:ln>
          <a:noFill/>
        </a:ln>
      </dgm:spPr>
      <dgm:t>
        <a:bodyPr anchor="ctr"/>
        <a:lstStyle/>
        <a:p>
          <a:pPr algn="ctr"/>
          <a:r>
            <a:rPr lang="en-US" b="1"/>
            <a:t>Trans Lifeline: </a:t>
          </a:r>
          <a:br>
            <a:rPr lang="en-US" b="1"/>
          </a:br>
          <a:r>
            <a:rPr lang="en-US" b="1"/>
            <a:t>1-877-565-8860</a:t>
          </a:r>
          <a:br>
            <a:rPr lang="en-US" b="1"/>
          </a:br>
          <a:br>
            <a:rPr lang="en-US" b="1"/>
          </a:br>
          <a:r>
            <a:rPr lang="en-US" b="1">
              <a:latin typeface="+mn-lt"/>
              <a:cs typeface="Open Sans" panose="020B0606030504020204" pitchFamily="34" charset="0"/>
            </a:rPr>
            <a:t>The Trevor Project:</a:t>
          </a:r>
          <a:br>
            <a:rPr lang="en-US" b="0">
              <a:latin typeface="+mn-lt"/>
              <a:cs typeface="Open Sans" panose="020B0606030504020204" pitchFamily="34" charset="0"/>
            </a:rPr>
          </a:br>
          <a:r>
            <a:rPr lang="en-US" b="1">
              <a:latin typeface="+mn-lt"/>
              <a:cs typeface="Open Sans" panose="020B0606030504020204" pitchFamily="34" charset="0"/>
            </a:rPr>
            <a:t>1-866-488-7386</a:t>
          </a:r>
          <a:endParaRPr lang="en-US" b="1"/>
        </a:p>
      </dgm:t>
    </dgm:pt>
    <dgm:pt modelId="{DAC5C886-C884-4432-B06C-CDADFEF06B41}" type="parTrans" cxnId="{D37F5C4D-49B2-47D2-B3FB-4E4D43BDA5EF}">
      <dgm:prSet/>
      <dgm:spPr/>
      <dgm:t>
        <a:bodyPr/>
        <a:lstStyle/>
        <a:p>
          <a:endParaRPr lang="en-US"/>
        </a:p>
      </dgm:t>
    </dgm:pt>
    <dgm:pt modelId="{648FF393-8192-4490-9571-57DA02092AEE}" type="sibTrans" cxnId="{D37F5C4D-49B2-47D2-B3FB-4E4D43BDA5EF}">
      <dgm:prSet/>
      <dgm:spPr/>
      <dgm:t>
        <a:bodyPr/>
        <a:lstStyle/>
        <a:p>
          <a:endParaRPr lang="en-US"/>
        </a:p>
      </dgm:t>
    </dgm:pt>
    <dgm:pt modelId="{F07C0DF4-C777-44A5-AB82-AAB73A06DEA8}">
      <dgm:prSet/>
      <dgm:spPr>
        <a:ln>
          <a:noFill/>
        </a:ln>
      </dgm:spPr>
      <dgm:t>
        <a:bodyPr anchor="ctr"/>
        <a:lstStyle/>
        <a:p>
          <a:pPr algn="l"/>
          <a:r>
            <a:rPr lang="en-US" b="0"/>
            <a:t>Mande AYUDA para espa</a:t>
          </a:r>
          <a:r>
            <a:rPr lang="en-US"/>
            <a:t>ñol</a:t>
          </a:r>
          <a:endParaRPr lang="en-US" b="0"/>
        </a:p>
      </dgm:t>
    </dgm:pt>
    <dgm:pt modelId="{77978BFF-A9DC-488A-8F00-5F6FA79FC296}" type="parTrans" cxnId="{1F770F9C-27A7-4A1E-B219-7B9CB7FA3010}">
      <dgm:prSet/>
      <dgm:spPr/>
      <dgm:t>
        <a:bodyPr/>
        <a:lstStyle/>
        <a:p>
          <a:endParaRPr lang="en-US"/>
        </a:p>
      </dgm:t>
    </dgm:pt>
    <dgm:pt modelId="{EB0BA9A5-570A-4A18-9CD7-601F6D8B2430}" type="sibTrans" cxnId="{1F770F9C-27A7-4A1E-B219-7B9CB7FA3010}">
      <dgm:prSet/>
      <dgm:spPr/>
      <dgm:t>
        <a:bodyPr/>
        <a:lstStyle/>
        <a:p>
          <a:endParaRPr lang="en-US"/>
        </a:p>
      </dgm:t>
    </dgm:pt>
    <dgm:pt modelId="{F334AC11-F3AF-4938-9595-66701AE2C0FF}" type="pres">
      <dgm:prSet presAssocID="{E6FB2FE3-6AEC-4E36-8957-3FB4F649CE8B}" presName="diagram" presStyleCnt="0">
        <dgm:presLayoutVars>
          <dgm:dir/>
          <dgm:resizeHandles val="exact"/>
        </dgm:presLayoutVars>
      </dgm:prSet>
      <dgm:spPr/>
    </dgm:pt>
    <dgm:pt modelId="{8C8ACEBA-B95D-4401-91F9-C4E32923DF4E}" type="pres">
      <dgm:prSet presAssocID="{7D553F1D-A7E4-40BD-937A-7FAE69E0512F}" presName="node" presStyleLbl="node1" presStyleIdx="0" presStyleCnt="2">
        <dgm:presLayoutVars>
          <dgm:bulletEnabled val="1"/>
        </dgm:presLayoutVars>
      </dgm:prSet>
      <dgm:spPr>
        <a:prstGeom prst="roundRect">
          <a:avLst/>
        </a:prstGeom>
      </dgm:spPr>
    </dgm:pt>
    <dgm:pt modelId="{10E06655-5E49-4A29-A9AB-A73DC572E286}" type="pres">
      <dgm:prSet presAssocID="{DB31AC53-1A8A-49CA-9E0D-F91C6956FCF0}" presName="sibTrans" presStyleCnt="0"/>
      <dgm:spPr/>
    </dgm:pt>
    <dgm:pt modelId="{63794E06-2FBD-4A3E-9FDC-0AC9BED5AC6B}" type="pres">
      <dgm:prSet presAssocID="{BB1E5545-C96A-4089-9CC7-31590733A509}" presName="node" presStyleLbl="node1" presStyleIdx="1" presStyleCnt="2">
        <dgm:presLayoutVars>
          <dgm:bulletEnabled val="1"/>
        </dgm:presLayoutVars>
      </dgm:prSet>
      <dgm:spPr>
        <a:prstGeom prst="roundRect">
          <a:avLst/>
        </a:prstGeom>
      </dgm:spPr>
    </dgm:pt>
  </dgm:ptLst>
  <dgm:cxnLst>
    <dgm:cxn modelId="{D37F5C4D-49B2-47D2-B3FB-4E4D43BDA5EF}" srcId="{E6FB2FE3-6AEC-4E36-8957-3FB4F649CE8B}" destId="{BB1E5545-C96A-4089-9CC7-31590733A509}" srcOrd="1" destOrd="0" parTransId="{DAC5C886-C884-4432-B06C-CDADFEF06B41}" sibTransId="{648FF393-8192-4490-9571-57DA02092AEE}"/>
    <dgm:cxn modelId="{4976AA74-D6A4-4E2C-9F96-7636645468A5}" type="presOf" srcId="{F07C0DF4-C777-44A5-AB82-AAB73A06DEA8}" destId="{8C8ACEBA-B95D-4401-91F9-C4E32923DF4E}" srcOrd="0" destOrd="1" presId="urn:microsoft.com/office/officeart/2005/8/layout/default"/>
    <dgm:cxn modelId="{E0F5B280-CE65-401B-AAC3-FF31AB750238}" srcId="{E6FB2FE3-6AEC-4E36-8957-3FB4F649CE8B}" destId="{7D553F1D-A7E4-40BD-937A-7FAE69E0512F}" srcOrd="0" destOrd="0" parTransId="{BD514B76-5C21-4105-ACFF-BE95BE6110DD}" sibTransId="{DB31AC53-1A8A-49CA-9E0D-F91C6956FCF0}"/>
    <dgm:cxn modelId="{1F770F9C-27A7-4A1E-B219-7B9CB7FA3010}" srcId="{7D553F1D-A7E4-40BD-937A-7FAE69E0512F}" destId="{F07C0DF4-C777-44A5-AB82-AAB73A06DEA8}" srcOrd="0" destOrd="0" parTransId="{77978BFF-A9DC-488A-8F00-5F6FA79FC296}" sibTransId="{EB0BA9A5-570A-4A18-9CD7-601F6D8B2430}"/>
    <dgm:cxn modelId="{9C9153B7-514A-41B1-BEE8-1802A780C3FB}" type="presOf" srcId="{BB1E5545-C96A-4089-9CC7-31590733A509}" destId="{63794E06-2FBD-4A3E-9FDC-0AC9BED5AC6B}" srcOrd="0" destOrd="0" presId="urn:microsoft.com/office/officeart/2005/8/layout/default"/>
    <dgm:cxn modelId="{4C8725F4-338C-48B1-9ED1-0D85FBF15EF5}" type="presOf" srcId="{7D553F1D-A7E4-40BD-937A-7FAE69E0512F}" destId="{8C8ACEBA-B95D-4401-91F9-C4E32923DF4E}" srcOrd="0" destOrd="0" presId="urn:microsoft.com/office/officeart/2005/8/layout/default"/>
    <dgm:cxn modelId="{61A46FFB-F47D-4933-946A-9D5B7DA3CE5B}" type="presOf" srcId="{E6FB2FE3-6AEC-4E36-8957-3FB4F649CE8B}" destId="{F334AC11-F3AF-4938-9595-66701AE2C0FF}" srcOrd="0" destOrd="0" presId="urn:microsoft.com/office/officeart/2005/8/layout/default"/>
    <dgm:cxn modelId="{4D8C3E63-BEFF-4B89-94A9-7B90A1A1B21F}" type="presParOf" srcId="{F334AC11-F3AF-4938-9595-66701AE2C0FF}" destId="{8C8ACEBA-B95D-4401-91F9-C4E32923DF4E}" srcOrd="0" destOrd="0" presId="urn:microsoft.com/office/officeart/2005/8/layout/default"/>
    <dgm:cxn modelId="{9C9A225C-E495-41F6-A742-2566D91A7948}" type="presParOf" srcId="{F334AC11-F3AF-4938-9595-66701AE2C0FF}" destId="{10E06655-5E49-4A29-A9AB-A73DC572E286}" srcOrd="1" destOrd="0" presId="urn:microsoft.com/office/officeart/2005/8/layout/default"/>
    <dgm:cxn modelId="{665C8248-D799-431A-B6CB-DB5EF509FEBF}" type="presParOf" srcId="{F334AC11-F3AF-4938-9595-66701AE2C0FF}" destId="{63794E06-2FBD-4A3E-9FDC-0AC9BED5AC6B}"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211BED7-B497-42EB-811D-F8F780ED4FD4}" type="doc">
      <dgm:prSet loTypeId="urn:microsoft.com/office/officeart/2005/8/layout/process1" loCatId="process" qsTypeId="urn:microsoft.com/office/officeart/2005/8/quickstyle/simple1" qsCatId="simple" csTypeId="urn:microsoft.com/office/officeart/2005/8/colors/colorful2" csCatId="colorful" phldr="1"/>
      <dgm:spPr/>
      <dgm:t>
        <a:bodyPr/>
        <a:lstStyle/>
        <a:p>
          <a:endParaRPr lang="en-US"/>
        </a:p>
      </dgm:t>
    </dgm:pt>
    <dgm:pt modelId="{1F67A7A3-3C32-42C5-9CA3-4EDFF825D597}">
      <dgm:prSet phldrT="[Text]" custT="1"/>
      <dgm:spPr/>
      <dgm:t>
        <a:bodyPr/>
        <a:lstStyle/>
        <a:p>
          <a:r>
            <a:rPr lang="en-US" sz="2000"/>
            <a:t>Partner up &amp; choose roles </a:t>
          </a:r>
        </a:p>
      </dgm:t>
    </dgm:pt>
    <dgm:pt modelId="{4061C95B-1B1A-4FB5-9594-15FF19455438}" type="parTrans" cxnId="{56637427-BCC7-4AD4-AD4B-1554E4D5FBD4}">
      <dgm:prSet/>
      <dgm:spPr/>
      <dgm:t>
        <a:bodyPr/>
        <a:lstStyle/>
        <a:p>
          <a:endParaRPr lang="en-US" sz="2000"/>
        </a:p>
      </dgm:t>
    </dgm:pt>
    <dgm:pt modelId="{0DF70F4C-39C5-49D8-8766-B29608C85B6D}" type="sibTrans" cxnId="{56637427-BCC7-4AD4-AD4B-1554E4D5FBD4}">
      <dgm:prSet custT="1"/>
      <dgm:spPr/>
      <dgm:t>
        <a:bodyPr/>
        <a:lstStyle/>
        <a:p>
          <a:endParaRPr lang="en-US" sz="2000"/>
        </a:p>
      </dgm:t>
    </dgm:pt>
    <dgm:pt modelId="{C8548774-EBD1-4F7F-AA6C-7E8D2837AEC4}">
      <dgm:prSet custT="1"/>
      <dgm:spPr/>
      <dgm:t>
        <a:bodyPr/>
        <a:lstStyle/>
        <a:p>
          <a:r>
            <a:rPr lang="en-US" sz="2000"/>
            <a:t>Practice the LEARN steps</a:t>
          </a:r>
        </a:p>
      </dgm:t>
    </dgm:pt>
    <dgm:pt modelId="{00C1762B-6697-41E6-8BC3-1E851779FCE1}" type="parTrans" cxnId="{406A38AA-AA9C-4877-80E9-FE31F9152957}">
      <dgm:prSet/>
      <dgm:spPr/>
      <dgm:t>
        <a:bodyPr/>
        <a:lstStyle/>
        <a:p>
          <a:endParaRPr lang="en-US" sz="2000"/>
        </a:p>
      </dgm:t>
    </dgm:pt>
    <dgm:pt modelId="{9FACFFC8-FD25-4A10-86A4-FEABF9798217}" type="sibTrans" cxnId="{406A38AA-AA9C-4877-80E9-FE31F9152957}">
      <dgm:prSet custT="1"/>
      <dgm:spPr/>
      <dgm:t>
        <a:bodyPr/>
        <a:lstStyle/>
        <a:p>
          <a:endParaRPr lang="en-US" sz="2000"/>
        </a:p>
      </dgm:t>
    </dgm:pt>
    <dgm:pt modelId="{9C5A365A-73D9-44C0-A3F3-2AAA39E5444E}">
      <dgm:prSet custT="1"/>
      <dgm:spPr/>
      <dgm:t>
        <a:bodyPr/>
        <a:lstStyle/>
        <a:p>
          <a:r>
            <a:rPr lang="en-US" sz="2000"/>
            <a:t>Change roles after 4 minutes</a:t>
          </a:r>
        </a:p>
      </dgm:t>
    </dgm:pt>
    <dgm:pt modelId="{A8D9A770-B35F-49C3-B266-CF334A69F2D5}" type="parTrans" cxnId="{54DA0DE8-06F2-40C1-8947-569ACFBE9F70}">
      <dgm:prSet/>
      <dgm:spPr/>
      <dgm:t>
        <a:bodyPr/>
        <a:lstStyle/>
        <a:p>
          <a:endParaRPr lang="en-US" sz="2000"/>
        </a:p>
      </dgm:t>
    </dgm:pt>
    <dgm:pt modelId="{FD7352D6-A6DA-4FB4-A629-39CD4451AE34}" type="sibTrans" cxnId="{54DA0DE8-06F2-40C1-8947-569ACFBE9F70}">
      <dgm:prSet custT="1"/>
      <dgm:spPr/>
      <dgm:t>
        <a:bodyPr/>
        <a:lstStyle/>
        <a:p>
          <a:endParaRPr lang="en-US" sz="2000"/>
        </a:p>
      </dgm:t>
    </dgm:pt>
    <dgm:pt modelId="{BC17D7D0-8EEB-400B-A227-626B6D91E692}">
      <dgm:prSet custT="1"/>
      <dgm:spPr/>
      <dgm:t>
        <a:bodyPr/>
        <a:lstStyle/>
        <a:p>
          <a:r>
            <a:rPr lang="en-US" sz="2000"/>
            <a:t>Download the full exercise here:</a:t>
          </a:r>
        </a:p>
      </dgm:t>
    </dgm:pt>
    <dgm:pt modelId="{DF85AD06-9B85-472D-A537-08210C33A46B}" type="parTrans" cxnId="{5A73F4B5-60F7-4A77-AFA6-5DC7F3147217}">
      <dgm:prSet/>
      <dgm:spPr/>
      <dgm:t>
        <a:bodyPr/>
        <a:lstStyle/>
        <a:p>
          <a:endParaRPr lang="en-US" sz="2000"/>
        </a:p>
      </dgm:t>
    </dgm:pt>
    <dgm:pt modelId="{6D0B14F4-9704-4F38-8DF5-8E28B7BE6601}" type="sibTrans" cxnId="{5A73F4B5-60F7-4A77-AFA6-5DC7F3147217}">
      <dgm:prSet/>
      <dgm:spPr/>
      <dgm:t>
        <a:bodyPr/>
        <a:lstStyle/>
        <a:p>
          <a:endParaRPr lang="en-US" sz="2000"/>
        </a:p>
      </dgm:t>
    </dgm:pt>
    <dgm:pt modelId="{8CC4FE02-DAA6-4F78-9D77-E5C8C98CD4EA}" type="pres">
      <dgm:prSet presAssocID="{4211BED7-B497-42EB-811D-F8F780ED4FD4}" presName="Name0" presStyleCnt="0">
        <dgm:presLayoutVars>
          <dgm:dir/>
          <dgm:resizeHandles val="exact"/>
        </dgm:presLayoutVars>
      </dgm:prSet>
      <dgm:spPr/>
    </dgm:pt>
    <dgm:pt modelId="{9D3624FB-3C5B-465A-BBA1-55B3FF058B2C}" type="pres">
      <dgm:prSet presAssocID="{1F67A7A3-3C32-42C5-9CA3-4EDFF825D597}" presName="node" presStyleLbl="node1" presStyleIdx="0" presStyleCnt="4" custScaleY="136494" custLinFactNeighborX="-1614" custLinFactNeighborY="-617">
        <dgm:presLayoutVars>
          <dgm:bulletEnabled val="1"/>
        </dgm:presLayoutVars>
      </dgm:prSet>
      <dgm:spPr/>
    </dgm:pt>
    <dgm:pt modelId="{230764BE-5229-476B-A925-612165DCE98A}" type="pres">
      <dgm:prSet presAssocID="{0DF70F4C-39C5-49D8-8766-B29608C85B6D}" presName="sibTrans" presStyleLbl="sibTrans2D1" presStyleIdx="0" presStyleCnt="3"/>
      <dgm:spPr/>
    </dgm:pt>
    <dgm:pt modelId="{933438B7-B0D4-41A4-8F1B-A78DACA5189D}" type="pres">
      <dgm:prSet presAssocID="{0DF70F4C-39C5-49D8-8766-B29608C85B6D}" presName="connectorText" presStyleLbl="sibTrans2D1" presStyleIdx="0" presStyleCnt="3"/>
      <dgm:spPr/>
    </dgm:pt>
    <dgm:pt modelId="{9933A8EA-38E3-4028-8AAA-B8FAF069062D}" type="pres">
      <dgm:prSet presAssocID="{C8548774-EBD1-4F7F-AA6C-7E8D2837AEC4}" presName="node" presStyleLbl="node1" presStyleIdx="1" presStyleCnt="4" custScaleY="136494">
        <dgm:presLayoutVars>
          <dgm:bulletEnabled val="1"/>
        </dgm:presLayoutVars>
      </dgm:prSet>
      <dgm:spPr/>
    </dgm:pt>
    <dgm:pt modelId="{97088605-617B-4962-B55F-9DB7E89FB450}" type="pres">
      <dgm:prSet presAssocID="{9FACFFC8-FD25-4A10-86A4-FEABF9798217}" presName="sibTrans" presStyleLbl="sibTrans2D1" presStyleIdx="1" presStyleCnt="3"/>
      <dgm:spPr/>
    </dgm:pt>
    <dgm:pt modelId="{4A38C0B3-3ADB-4B94-9278-57F0991D8EFC}" type="pres">
      <dgm:prSet presAssocID="{9FACFFC8-FD25-4A10-86A4-FEABF9798217}" presName="connectorText" presStyleLbl="sibTrans2D1" presStyleIdx="1" presStyleCnt="3"/>
      <dgm:spPr/>
    </dgm:pt>
    <dgm:pt modelId="{815FE4CF-CA94-418B-9DAF-BFB6F825954F}" type="pres">
      <dgm:prSet presAssocID="{9C5A365A-73D9-44C0-A3F3-2AAA39E5444E}" presName="node" presStyleLbl="node1" presStyleIdx="2" presStyleCnt="4" custScaleY="136494">
        <dgm:presLayoutVars>
          <dgm:bulletEnabled val="1"/>
        </dgm:presLayoutVars>
      </dgm:prSet>
      <dgm:spPr/>
    </dgm:pt>
    <dgm:pt modelId="{C01FB441-BDB2-4F87-A391-D695A8E6FA3B}" type="pres">
      <dgm:prSet presAssocID="{FD7352D6-A6DA-4FB4-A629-39CD4451AE34}" presName="sibTrans" presStyleLbl="sibTrans2D1" presStyleIdx="2" presStyleCnt="3"/>
      <dgm:spPr/>
    </dgm:pt>
    <dgm:pt modelId="{11465A20-C8A5-479D-AD32-284433ECE666}" type="pres">
      <dgm:prSet presAssocID="{FD7352D6-A6DA-4FB4-A629-39CD4451AE34}" presName="connectorText" presStyleLbl="sibTrans2D1" presStyleIdx="2" presStyleCnt="3"/>
      <dgm:spPr/>
    </dgm:pt>
    <dgm:pt modelId="{4C39FA1F-B9B9-4B42-B5D5-8BB2138666FD}" type="pres">
      <dgm:prSet presAssocID="{BC17D7D0-8EEB-400B-A227-626B6D91E692}" presName="node" presStyleLbl="node1" presStyleIdx="3" presStyleCnt="4" custScaleY="136494">
        <dgm:presLayoutVars>
          <dgm:bulletEnabled val="1"/>
        </dgm:presLayoutVars>
      </dgm:prSet>
      <dgm:spPr/>
    </dgm:pt>
  </dgm:ptLst>
  <dgm:cxnLst>
    <dgm:cxn modelId="{7EEFB31A-7184-4C8B-87AA-E84AA097754B}" type="presOf" srcId="{0DF70F4C-39C5-49D8-8766-B29608C85B6D}" destId="{230764BE-5229-476B-A925-612165DCE98A}" srcOrd="0" destOrd="0" presId="urn:microsoft.com/office/officeart/2005/8/layout/process1"/>
    <dgm:cxn modelId="{56637427-BCC7-4AD4-AD4B-1554E4D5FBD4}" srcId="{4211BED7-B497-42EB-811D-F8F780ED4FD4}" destId="{1F67A7A3-3C32-42C5-9CA3-4EDFF825D597}" srcOrd="0" destOrd="0" parTransId="{4061C95B-1B1A-4FB5-9594-15FF19455438}" sibTransId="{0DF70F4C-39C5-49D8-8766-B29608C85B6D}"/>
    <dgm:cxn modelId="{2912A066-9557-4440-AEBF-50127AA4EC50}" type="presOf" srcId="{9FACFFC8-FD25-4A10-86A4-FEABF9798217}" destId="{4A38C0B3-3ADB-4B94-9278-57F0991D8EFC}" srcOrd="1" destOrd="0" presId="urn:microsoft.com/office/officeart/2005/8/layout/process1"/>
    <dgm:cxn modelId="{4D70F877-C954-4A56-9A64-7345AA557408}" type="presOf" srcId="{C8548774-EBD1-4F7F-AA6C-7E8D2837AEC4}" destId="{9933A8EA-38E3-4028-8AAA-B8FAF069062D}" srcOrd="0" destOrd="0" presId="urn:microsoft.com/office/officeart/2005/8/layout/process1"/>
    <dgm:cxn modelId="{DBB6CD79-D046-4479-B980-F888A1C0EF90}" type="presOf" srcId="{9C5A365A-73D9-44C0-A3F3-2AAA39E5444E}" destId="{815FE4CF-CA94-418B-9DAF-BFB6F825954F}" srcOrd="0" destOrd="0" presId="urn:microsoft.com/office/officeart/2005/8/layout/process1"/>
    <dgm:cxn modelId="{B79A1481-397B-446D-8C67-0DB08A9D33FA}" type="presOf" srcId="{FD7352D6-A6DA-4FB4-A629-39CD4451AE34}" destId="{11465A20-C8A5-479D-AD32-284433ECE666}" srcOrd="1" destOrd="0" presId="urn:microsoft.com/office/officeart/2005/8/layout/process1"/>
    <dgm:cxn modelId="{6BC87090-0C27-4ED7-B45E-8CDA8DBEE875}" type="presOf" srcId="{1F67A7A3-3C32-42C5-9CA3-4EDFF825D597}" destId="{9D3624FB-3C5B-465A-BBA1-55B3FF058B2C}" srcOrd="0" destOrd="0" presId="urn:microsoft.com/office/officeart/2005/8/layout/process1"/>
    <dgm:cxn modelId="{7F800C96-C3FC-44D9-86B0-385582C1A8B1}" type="presOf" srcId="{4211BED7-B497-42EB-811D-F8F780ED4FD4}" destId="{8CC4FE02-DAA6-4F78-9D77-E5C8C98CD4EA}" srcOrd="0" destOrd="0" presId="urn:microsoft.com/office/officeart/2005/8/layout/process1"/>
    <dgm:cxn modelId="{CAD770A4-0A7C-4370-B8D8-C3649883E4A5}" type="presOf" srcId="{0DF70F4C-39C5-49D8-8766-B29608C85B6D}" destId="{933438B7-B0D4-41A4-8F1B-A78DACA5189D}" srcOrd="1" destOrd="0" presId="urn:microsoft.com/office/officeart/2005/8/layout/process1"/>
    <dgm:cxn modelId="{406A38AA-AA9C-4877-80E9-FE31F9152957}" srcId="{4211BED7-B497-42EB-811D-F8F780ED4FD4}" destId="{C8548774-EBD1-4F7F-AA6C-7E8D2837AEC4}" srcOrd="1" destOrd="0" parTransId="{00C1762B-6697-41E6-8BC3-1E851779FCE1}" sibTransId="{9FACFFC8-FD25-4A10-86A4-FEABF9798217}"/>
    <dgm:cxn modelId="{CC031DB5-F545-4969-9EB8-BC02808D2C26}" type="presOf" srcId="{9FACFFC8-FD25-4A10-86A4-FEABF9798217}" destId="{97088605-617B-4962-B55F-9DB7E89FB450}" srcOrd="0" destOrd="0" presId="urn:microsoft.com/office/officeart/2005/8/layout/process1"/>
    <dgm:cxn modelId="{5A73F4B5-60F7-4A77-AFA6-5DC7F3147217}" srcId="{4211BED7-B497-42EB-811D-F8F780ED4FD4}" destId="{BC17D7D0-8EEB-400B-A227-626B6D91E692}" srcOrd="3" destOrd="0" parTransId="{DF85AD06-9B85-472D-A537-08210C33A46B}" sibTransId="{6D0B14F4-9704-4F38-8DF5-8E28B7BE6601}"/>
    <dgm:cxn modelId="{F8B39EE7-D724-4657-B85A-D91C95CD3D8C}" type="presOf" srcId="{BC17D7D0-8EEB-400B-A227-626B6D91E692}" destId="{4C39FA1F-B9B9-4B42-B5D5-8BB2138666FD}" srcOrd="0" destOrd="0" presId="urn:microsoft.com/office/officeart/2005/8/layout/process1"/>
    <dgm:cxn modelId="{54DA0DE8-06F2-40C1-8947-569ACFBE9F70}" srcId="{4211BED7-B497-42EB-811D-F8F780ED4FD4}" destId="{9C5A365A-73D9-44C0-A3F3-2AAA39E5444E}" srcOrd="2" destOrd="0" parTransId="{A8D9A770-B35F-49C3-B266-CF334A69F2D5}" sibTransId="{FD7352D6-A6DA-4FB4-A629-39CD4451AE34}"/>
    <dgm:cxn modelId="{E6A9B9E8-3338-4254-8B31-964A1360E7DB}" type="presOf" srcId="{FD7352D6-A6DA-4FB4-A629-39CD4451AE34}" destId="{C01FB441-BDB2-4F87-A391-D695A8E6FA3B}" srcOrd="0" destOrd="0" presId="urn:microsoft.com/office/officeart/2005/8/layout/process1"/>
    <dgm:cxn modelId="{F75812EC-0842-4449-ADEB-75CEBDD08759}" type="presParOf" srcId="{8CC4FE02-DAA6-4F78-9D77-E5C8C98CD4EA}" destId="{9D3624FB-3C5B-465A-BBA1-55B3FF058B2C}" srcOrd="0" destOrd="0" presId="urn:microsoft.com/office/officeart/2005/8/layout/process1"/>
    <dgm:cxn modelId="{350565EA-6BFF-48BD-B133-DE5483A87FDF}" type="presParOf" srcId="{8CC4FE02-DAA6-4F78-9D77-E5C8C98CD4EA}" destId="{230764BE-5229-476B-A925-612165DCE98A}" srcOrd="1" destOrd="0" presId="urn:microsoft.com/office/officeart/2005/8/layout/process1"/>
    <dgm:cxn modelId="{9EC702A3-2406-4D58-B392-D1977AD8388C}" type="presParOf" srcId="{230764BE-5229-476B-A925-612165DCE98A}" destId="{933438B7-B0D4-41A4-8F1B-A78DACA5189D}" srcOrd="0" destOrd="0" presId="urn:microsoft.com/office/officeart/2005/8/layout/process1"/>
    <dgm:cxn modelId="{A12A466C-0EC1-4007-B2F2-D69E0408FD0C}" type="presParOf" srcId="{8CC4FE02-DAA6-4F78-9D77-E5C8C98CD4EA}" destId="{9933A8EA-38E3-4028-8AAA-B8FAF069062D}" srcOrd="2" destOrd="0" presId="urn:microsoft.com/office/officeart/2005/8/layout/process1"/>
    <dgm:cxn modelId="{AC934ED9-4481-4707-AC46-7D0677253166}" type="presParOf" srcId="{8CC4FE02-DAA6-4F78-9D77-E5C8C98CD4EA}" destId="{97088605-617B-4962-B55F-9DB7E89FB450}" srcOrd="3" destOrd="0" presId="urn:microsoft.com/office/officeart/2005/8/layout/process1"/>
    <dgm:cxn modelId="{08770337-9A97-4870-A747-02DF233439D9}" type="presParOf" srcId="{97088605-617B-4962-B55F-9DB7E89FB450}" destId="{4A38C0B3-3ADB-4B94-9278-57F0991D8EFC}" srcOrd="0" destOrd="0" presId="urn:microsoft.com/office/officeart/2005/8/layout/process1"/>
    <dgm:cxn modelId="{7908CF7E-7BF0-4C2E-8464-3B8D9E39A066}" type="presParOf" srcId="{8CC4FE02-DAA6-4F78-9D77-E5C8C98CD4EA}" destId="{815FE4CF-CA94-418B-9DAF-BFB6F825954F}" srcOrd="4" destOrd="0" presId="urn:microsoft.com/office/officeart/2005/8/layout/process1"/>
    <dgm:cxn modelId="{47EB9D2F-3EDE-46FC-BD9B-65D6FE653BEC}" type="presParOf" srcId="{8CC4FE02-DAA6-4F78-9D77-E5C8C98CD4EA}" destId="{C01FB441-BDB2-4F87-A391-D695A8E6FA3B}" srcOrd="5" destOrd="0" presId="urn:microsoft.com/office/officeart/2005/8/layout/process1"/>
    <dgm:cxn modelId="{107E2199-DBAC-4298-BA4A-EAC97225E867}" type="presParOf" srcId="{C01FB441-BDB2-4F87-A391-D695A8E6FA3B}" destId="{11465A20-C8A5-479D-AD32-284433ECE666}" srcOrd="0" destOrd="0" presId="urn:microsoft.com/office/officeart/2005/8/layout/process1"/>
    <dgm:cxn modelId="{CAFE9704-5B8B-4E42-8836-150AB51D6615}" type="presParOf" srcId="{8CC4FE02-DAA6-4F78-9D77-E5C8C98CD4EA}" destId="{4C39FA1F-B9B9-4B42-B5D5-8BB2138666FD}" srcOrd="6" destOrd="0" presId="urn:microsoft.com/office/officeart/2005/8/layout/process1"/>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C93FBBF-8032-4B4E-A97A-AAD44B06046E}" type="doc">
      <dgm:prSet loTypeId="urn:microsoft.com/office/officeart/2016/7/layout/BasicLinearProcessNumbered" loCatId="process" qsTypeId="urn:microsoft.com/office/officeart/2005/8/quickstyle/simple1" qsCatId="simple" csTypeId="urn:microsoft.com/office/officeart/2005/8/colors/accent4_2" csCatId="accent4" phldr="1"/>
      <dgm:spPr/>
      <dgm:t>
        <a:bodyPr/>
        <a:lstStyle/>
        <a:p>
          <a:endParaRPr lang="en-US"/>
        </a:p>
      </dgm:t>
    </dgm:pt>
    <dgm:pt modelId="{FE9657B0-6E4E-42A7-BAEC-4907E938939E}">
      <dgm:prSet/>
      <dgm:spPr/>
      <dgm:t>
        <a:bodyPr/>
        <a:lstStyle/>
        <a:p>
          <a:r>
            <a:rPr lang="en-US" b="0" i="0" u="none" strike="noStrike" cap="none">
              <a:solidFill>
                <a:schemeClr val="dk1"/>
              </a:solidFill>
              <a:latin typeface="Open Sans"/>
              <a:ea typeface="Open Sans"/>
              <a:cs typeface="Open Sans"/>
              <a:sym typeface="Open Sans"/>
            </a:rPr>
            <a:t>Explain the public health issue of youth suicide and w</a:t>
          </a:r>
          <a:r>
            <a:rPr lang="en-US">
              <a:latin typeface="Open Sans" panose="020B0604020202020204" charset="0"/>
              <a:ea typeface="Open Sans" panose="020B0604020202020204" charset="0"/>
              <a:cs typeface="Open Sans" panose="020B0604020202020204" charset="0"/>
            </a:rPr>
            <a:t>hy young people may consider suicide</a:t>
          </a:r>
        </a:p>
      </dgm:t>
    </dgm:pt>
    <dgm:pt modelId="{9A49DD2D-2E4C-4958-9701-C461B8589FF2}" type="parTrans" cxnId="{449FFA03-E606-482A-AE7B-0B47640DF0D8}">
      <dgm:prSet/>
      <dgm:spPr/>
      <dgm:t>
        <a:bodyPr/>
        <a:lstStyle/>
        <a:p>
          <a:endParaRPr lang="en-US"/>
        </a:p>
      </dgm:t>
    </dgm:pt>
    <dgm:pt modelId="{B4560022-A20B-446D-AE4F-ACEBECE2E3CF}" type="sibTrans" cxnId="{449FFA03-E606-482A-AE7B-0B47640DF0D8}">
      <dgm:prSet phldrT="1" phldr="0"/>
      <dgm:spPr>
        <a:solidFill>
          <a:schemeClr val="accent3"/>
        </a:solidFill>
        <a:ln>
          <a:noFill/>
        </a:ln>
      </dgm:spPr>
      <dgm:t>
        <a:bodyPr/>
        <a:lstStyle/>
        <a:p>
          <a:r>
            <a:rPr lang="en-US"/>
            <a:t>1</a:t>
          </a:r>
        </a:p>
      </dgm:t>
    </dgm:pt>
    <dgm:pt modelId="{7A27ABE4-0497-46BC-B892-506531C104DA}">
      <dgm:prSet/>
      <dgm:spPr/>
      <dgm:t>
        <a:bodyPr/>
        <a:lstStyle/>
        <a:p>
          <a:r>
            <a:rPr lang="en-US">
              <a:latin typeface="Open Sans" panose="020B0604020202020204" charset="0"/>
              <a:ea typeface="Open Sans" panose="020B0604020202020204" charset="0"/>
              <a:cs typeface="Open Sans" panose="020B0604020202020204" charset="0"/>
            </a:rPr>
            <a:t>Identify, understand, and be ready to support someone who may be at risk for suicide</a:t>
          </a:r>
        </a:p>
      </dgm:t>
    </dgm:pt>
    <dgm:pt modelId="{90B5BAF9-3CC7-4181-98D2-743C2D87EC62}" type="parTrans" cxnId="{971105C4-ECC1-4449-8FDF-AC50A86DB92F}">
      <dgm:prSet/>
      <dgm:spPr/>
      <dgm:t>
        <a:bodyPr/>
        <a:lstStyle/>
        <a:p>
          <a:endParaRPr lang="en-US"/>
        </a:p>
      </dgm:t>
    </dgm:pt>
    <dgm:pt modelId="{B34477FB-7063-4DC0-80CC-57119214AC93}" type="sibTrans" cxnId="{971105C4-ECC1-4449-8FDF-AC50A86DB92F}">
      <dgm:prSet phldrT="2" phldr="0"/>
      <dgm:spPr>
        <a:solidFill>
          <a:schemeClr val="accent2"/>
        </a:solidFill>
        <a:ln>
          <a:noFill/>
        </a:ln>
      </dgm:spPr>
      <dgm:t>
        <a:bodyPr/>
        <a:lstStyle/>
        <a:p>
          <a:r>
            <a:rPr lang="en-US"/>
            <a:t>2</a:t>
          </a:r>
        </a:p>
      </dgm:t>
    </dgm:pt>
    <dgm:pt modelId="{31645F44-EB0A-4FB4-BFA9-0190703EEE33}">
      <dgm:prSet/>
      <dgm:spPr/>
      <dgm:t>
        <a:bodyPr/>
        <a:lstStyle/>
        <a:p>
          <a:r>
            <a:rPr lang="en-US">
              <a:latin typeface="Open Sans" panose="020B0604020202020204" charset="0"/>
              <a:ea typeface="Open Sans" panose="020B0604020202020204" charset="0"/>
              <a:cs typeface="Open Sans" panose="020B0604020202020204" charset="0"/>
            </a:rPr>
            <a:t>Apply the LEARN steps in a practice scenario</a:t>
          </a:r>
        </a:p>
      </dgm:t>
    </dgm:pt>
    <dgm:pt modelId="{09BD8BF0-400C-43F0-94B2-D8A8C358B5C1}" type="parTrans" cxnId="{3AE8D773-E766-4ED6-8774-689EBAD425F8}">
      <dgm:prSet/>
      <dgm:spPr/>
      <dgm:t>
        <a:bodyPr/>
        <a:lstStyle/>
        <a:p>
          <a:endParaRPr lang="en-US"/>
        </a:p>
      </dgm:t>
    </dgm:pt>
    <dgm:pt modelId="{E34837AA-59FA-480A-BB4C-0D3F391688F2}" type="sibTrans" cxnId="{3AE8D773-E766-4ED6-8774-689EBAD425F8}">
      <dgm:prSet phldrT="3" phldr="0"/>
      <dgm:spPr>
        <a:solidFill>
          <a:schemeClr val="accent4"/>
        </a:solidFill>
        <a:ln>
          <a:noFill/>
        </a:ln>
      </dgm:spPr>
      <dgm:t>
        <a:bodyPr/>
        <a:lstStyle/>
        <a:p>
          <a:r>
            <a:rPr lang="en-US"/>
            <a:t>3</a:t>
          </a:r>
        </a:p>
      </dgm:t>
    </dgm:pt>
    <dgm:pt modelId="{FAB77558-BABD-4A53-B123-FC425BD46149}" type="pres">
      <dgm:prSet presAssocID="{6C93FBBF-8032-4B4E-A97A-AAD44B06046E}" presName="Name0" presStyleCnt="0">
        <dgm:presLayoutVars>
          <dgm:animLvl val="lvl"/>
          <dgm:resizeHandles val="exact"/>
        </dgm:presLayoutVars>
      </dgm:prSet>
      <dgm:spPr/>
    </dgm:pt>
    <dgm:pt modelId="{1DC89619-A392-4552-A710-52D9A43170FF}" type="pres">
      <dgm:prSet presAssocID="{FE9657B0-6E4E-42A7-BAEC-4907E938939E}" presName="compositeNode" presStyleCnt="0">
        <dgm:presLayoutVars>
          <dgm:bulletEnabled val="1"/>
        </dgm:presLayoutVars>
      </dgm:prSet>
      <dgm:spPr/>
    </dgm:pt>
    <dgm:pt modelId="{1D4DAB2F-1D42-43A7-A849-C37E70954574}" type="pres">
      <dgm:prSet presAssocID="{FE9657B0-6E4E-42A7-BAEC-4907E938939E}" presName="bgRect" presStyleLbl="bgAccFollowNode1" presStyleIdx="0" presStyleCnt="3"/>
      <dgm:spPr/>
    </dgm:pt>
    <dgm:pt modelId="{389B4626-3016-4325-B6F6-33108C167EBD}" type="pres">
      <dgm:prSet presAssocID="{B4560022-A20B-446D-AE4F-ACEBECE2E3CF}" presName="sibTransNodeCircle" presStyleLbl="alignNode1" presStyleIdx="0" presStyleCnt="6">
        <dgm:presLayoutVars>
          <dgm:chMax val="0"/>
          <dgm:bulletEnabled/>
        </dgm:presLayoutVars>
      </dgm:prSet>
      <dgm:spPr/>
    </dgm:pt>
    <dgm:pt modelId="{D1DC39C8-0EEB-4557-A424-DBEDF01A6610}" type="pres">
      <dgm:prSet presAssocID="{FE9657B0-6E4E-42A7-BAEC-4907E938939E}" presName="bottomLine" presStyleLbl="alignNode1" presStyleIdx="1" presStyleCnt="6">
        <dgm:presLayoutVars/>
      </dgm:prSet>
      <dgm:spPr/>
    </dgm:pt>
    <dgm:pt modelId="{514680AC-4373-485A-B2F4-05274F1D0BF1}" type="pres">
      <dgm:prSet presAssocID="{FE9657B0-6E4E-42A7-BAEC-4907E938939E}" presName="nodeText" presStyleLbl="bgAccFollowNode1" presStyleIdx="0" presStyleCnt="3">
        <dgm:presLayoutVars>
          <dgm:bulletEnabled val="1"/>
        </dgm:presLayoutVars>
      </dgm:prSet>
      <dgm:spPr/>
    </dgm:pt>
    <dgm:pt modelId="{D73A3D2E-1AB0-4DEB-A6D0-526F8BC3E4A7}" type="pres">
      <dgm:prSet presAssocID="{B4560022-A20B-446D-AE4F-ACEBECE2E3CF}" presName="sibTrans" presStyleCnt="0"/>
      <dgm:spPr/>
    </dgm:pt>
    <dgm:pt modelId="{A7B166D2-7790-4F4A-8C10-5A92B31BEA1D}" type="pres">
      <dgm:prSet presAssocID="{7A27ABE4-0497-46BC-B892-506531C104DA}" presName="compositeNode" presStyleCnt="0">
        <dgm:presLayoutVars>
          <dgm:bulletEnabled val="1"/>
        </dgm:presLayoutVars>
      </dgm:prSet>
      <dgm:spPr/>
    </dgm:pt>
    <dgm:pt modelId="{9C96CB22-B427-4C93-8FE0-061620EF7ADC}" type="pres">
      <dgm:prSet presAssocID="{7A27ABE4-0497-46BC-B892-506531C104DA}" presName="bgRect" presStyleLbl="bgAccFollowNode1" presStyleIdx="1" presStyleCnt="3"/>
      <dgm:spPr/>
    </dgm:pt>
    <dgm:pt modelId="{C53E5F44-B8DB-44F9-837D-FE8793F0B595}" type="pres">
      <dgm:prSet presAssocID="{B34477FB-7063-4DC0-80CC-57119214AC93}" presName="sibTransNodeCircle" presStyleLbl="alignNode1" presStyleIdx="2" presStyleCnt="6">
        <dgm:presLayoutVars>
          <dgm:chMax val="0"/>
          <dgm:bulletEnabled/>
        </dgm:presLayoutVars>
      </dgm:prSet>
      <dgm:spPr/>
    </dgm:pt>
    <dgm:pt modelId="{794813B5-330D-4BD1-B5FE-567F1CD36F1C}" type="pres">
      <dgm:prSet presAssocID="{7A27ABE4-0497-46BC-B892-506531C104DA}" presName="bottomLine" presStyleLbl="alignNode1" presStyleIdx="3" presStyleCnt="6">
        <dgm:presLayoutVars/>
      </dgm:prSet>
      <dgm:spPr/>
    </dgm:pt>
    <dgm:pt modelId="{C87D391C-A884-4F4D-A162-46ABA90FC028}" type="pres">
      <dgm:prSet presAssocID="{7A27ABE4-0497-46BC-B892-506531C104DA}" presName="nodeText" presStyleLbl="bgAccFollowNode1" presStyleIdx="1" presStyleCnt="3">
        <dgm:presLayoutVars>
          <dgm:bulletEnabled val="1"/>
        </dgm:presLayoutVars>
      </dgm:prSet>
      <dgm:spPr/>
    </dgm:pt>
    <dgm:pt modelId="{E9587DE7-9248-49D2-9866-6A99EC9D5E2E}" type="pres">
      <dgm:prSet presAssocID="{B34477FB-7063-4DC0-80CC-57119214AC93}" presName="sibTrans" presStyleCnt="0"/>
      <dgm:spPr/>
    </dgm:pt>
    <dgm:pt modelId="{13542FE6-ADA7-40A8-A1E9-C0535640C9E2}" type="pres">
      <dgm:prSet presAssocID="{31645F44-EB0A-4FB4-BFA9-0190703EEE33}" presName="compositeNode" presStyleCnt="0">
        <dgm:presLayoutVars>
          <dgm:bulletEnabled val="1"/>
        </dgm:presLayoutVars>
      </dgm:prSet>
      <dgm:spPr/>
    </dgm:pt>
    <dgm:pt modelId="{9AFE980C-EBBA-4F21-8258-D3CC7EA1680C}" type="pres">
      <dgm:prSet presAssocID="{31645F44-EB0A-4FB4-BFA9-0190703EEE33}" presName="bgRect" presStyleLbl="bgAccFollowNode1" presStyleIdx="2" presStyleCnt="3"/>
      <dgm:spPr/>
    </dgm:pt>
    <dgm:pt modelId="{46E50444-45CC-4EA9-93DC-C4E53A10EF31}" type="pres">
      <dgm:prSet presAssocID="{E34837AA-59FA-480A-BB4C-0D3F391688F2}" presName="sibTransNodeCircle" presStyleLbl="alignNode1" presStyleIdx="4" presStyleCnt="6">
        <dgm:presLayoutVars>
          <dgm:chMax val="0"/>
          <dgm:bulletEnabled/>
        </dgm:presLayoutVars>
      </dgm:prSet>
      <dgm:spPr/>
    </dgm:pt>
    <dgm:pt modelId="{8B78DE7C-D012-4D44-AF5F-8BBB2CB38514}" type="pres">
      <dgm:prSet presAssocID="{31645F44-EB0A-4FB4-BFA9-0190703EEE33}" presName="bottomLine" presStyleLbl="alignNode1" presStyleIdx="5" presStyleCnt="6">
        <dgm:presLayoutVars/>
      </dgm:prSet>
      <dgm:spPr/>
    </dgm:pt>
    <dgm:pt modelId="{4E5C3290-EFF6-4F01-9840-716D8786A572}" type="pres">
      <dgm:prSet presAssocID="{31645F44-EB0A-4FB4-BFA9-0190703EEE33}" presName="nodeText" presStyleLbl="bgAccFollowNode1" presStyleIdx="2" presStyleCnt="3">
        <dgm:presLayoutVars>
          <dgm:bulletEnabled val="1"/>
        </dgm:presLayoutVars>
      </dgm:prSet>
      <dgm:spPr/>
    </dgm:pt>
  </dgm:ptLst>
  <dgm:cxnLst>
    <dgm:cxn modelId="{302F1A02-CDAE-4D80-87BE-9C38E1330F2D}" type="presOf" srcId="{FE9657B0-6E4E-42A7-BAEC-4907E938939E}" destId="{514680AC-4373-485A-B2F4-05274F1D0BF1}" srcOrd="1" destOrd="0" presId="urn:microsoft.com/office/officeart/2016/7/layout/BasicLinearProcessNumbered"/>
    <dgm:cxn modelId="{449FFA03-E606-482A-AE7B-0B47640DF0D8}" srcId="{6C93FBBF-8032-4B4E-A97A-AAD44B06046E}" destId="{FE9657B0-6E4E-42A7-BAEC-4907E938939E}" srcOrd="0" destOrd="0" parTransId="{9A49DD2D-2E4C-4958-9701-C461B8589FF2}" sibTransId="{B4560022-A20B-446D-AE4F-ACEBECE2E3CF}"/>
    <dgm:cxn modelId="{41AC013A-808C-45A0-82AA-D474A40DAD88}" type="presOf" srcId="{E34837AA-59FA-480A-BB4C-0D3F391688F2}" destId="{46E50444-45CC-4EA9-93DC-C4E53A10EF31}" srcOrd="0" destOrd="0" presId="urn:microsoft.com/office/officeart/2016/7/layout/BasicLinearProcessNumbered"/>
    <dgm:cxn modelId="{3AE8D773-E766-4ED6-8774-689EBAD425F8}" srcId="{6C93FBBF-8032-4B4E-A97A-AAD44B06046E}" destId="{31645F44-EB0A-4FB4-BFA9-0190703EEE33}" srcOrd="2" destOrd="0" parTransId="{09BD8BF0-400C-43F0-94B2-D8A8C358B5C1}" sibTransId="{E34837AA-59FA-480A-BB4C-0D3F391688F2}"/>
    <dgm:cxn modelId="{E3120B55-378B-47C0-A4C4-C4A29231EBFD}" type="presOf" srcId="{6C93FBBF-8032-4B4E-A97A-AAD44B06046E}" destId="{FAB77558-BABD-4A53-B123-FC425BD46149}" srcOrd="0" destOrd="0" presId="urn:microsoft.com/office/officeart/2016/7/layout/BasicLinearProcessNumbered"/>
    <dgm:cxn modelId="{FBD10B59-940B-45D8-A4B1-CB94265F433F}" type="presOf" srcId="{FE9657B0-6E4E-42A7-BAEC-4907E938939E}" destId="{1D4DAB2F-1D42-43A7-A849-C37E70954574}" srcOrd="0" destOrd="0" presId="urn:microsoft.com/office/officeart/2016/7/layout/BasicLinearProcessNumbered"/>
    <dgm:cxn modelId="{420D9D7F-82BA-45B3-8421-CE491A204229}" type="presOf" srcId="{31645F44-EB0A-4FB4-BFA9-0190703EEE33}" destId="{4E5C3290-EFF6-4F01-9840-716D8786A572}" srcOrd="1" destOrd="0" presId="urn:microsoft.com/office/officeart/2016/7/layout/BasicLinearProcessNumbered"/>
    <dgm:cxn modelId="{4D327AA1-7EA7-4217-A620-EFB09F4B6922}" type="presOf" srcId="{7A27ABE4-0497-46BC-B892-506531C104DA}" destId="{C87D391C-A884-4F4D-A162-46ABA90FC028}" srcOrd="1" destOrd="0" presId="urn:microsoft.com/office/officeart/2016/7/layout/BasicLinearProcessNumbered"/>
    <dgm:cxn modelId="{876FECAD-9E8A-4D3A-9CB9-118C28C1203B}" type="presOf" srcId="{B4560022-A20B-446D-AE4F-ACEBECE2E3CF}" destId="{389B4626-3016-4325-B6F6-33108C167EBD}" srcOrd="0" destOrd="0" presId="urn:microsoft.com/office/officeart/2016/7/layout/BasicLinearProcessNumbered"/>
    <dgm:cxn modelId="{01AFFFB8-B0EB-451F-8D65-D8FD1EAD719B}" type="presOf" srcId="{31645F44-EB0A-4FB4-BFA9-0190703EEE33}" destId="{9AFE980C-EBBA-4F21-8258-D3CC7EA1680C}" srcOrd="0" destOrd="0" presId="urn:microsoft.com/office/officeart/2016/7/layout/BasicLinearProcessNumbered"/>
    <dgm:cxn modelId="{971105C4-ECC1-4449-8FDF-AC50A86DB92F}" srcId="{6C93FBBF-8032-4B4E-A97A-AAD44B06046E}" destId="{7A27ABE4-0497-46BC-B892-506531C104DA}" srcOrd="1" destOrd="0" parTransId="{90B5BAF9-3CC7-4181-98D2-743C2D87EC62}" sibTransId="{B34477FB-7063-4DC0-80CC-57119214AC93}"/>
    <dgm:cxn modelId="{70A7FCEB-976B-4DDA-9644-662B093B5E78}" type="presOf" srcId="{7A27ABE4-0497-46BC-B892-506531C104DA}" destId="{9C96CB22-B427-4C93-8FE0-061620EF7ADC}" srcOrd="0" destOrd="0" presId="urn:microsoft.com/office/officeart/2016/7/layout/BasicLinearProcessNumbered"/>
    <dgm:cxn modelId="{8F8420FE-EE65-442E-8DD8-7C394E0B7F68}" type="presOf" srcId="{B34477FB-7063-4DC0-80CC-57119214AC93}" destId="{C53E5F44-B8DB-44F9-837D-FE8793F0B595}" srcOrd="0" destOrd="0" presId="urn:microsoft.com/office/officeart/2016/7/layout/BasicLinearProcessNumbered"/>
    <dgm:cxn modelId="{C24CDAA3-062C-45E7-9F55-BB7BD846AE15}" type="presParOf" srcId="{FAB77558-BABD-4A53-B123-FC425BD46149}" destId="{1DC89619-A392-4552-A710-52D9A43170FF}" srcOrd="0" destOrd="0" presId="urn:microsoft.com/office/officeart/2016/7/layout/BasicLinearProcessNumbered"/>
    <dgm:cxn modelId="{E2945E57-56E6-4CBD-969B-0793A3B899F9}" type="presParOf" srcId="{1DC89619-A392-4552-A710-52D9A43170FF}" destId="{1D4DAB2F-1D42-43A7-A849-C37E70954574}" srcOrd="0" destOrd="0" presId="urn:microsoft.com/office/officeart/2016/7/layout/BasicLinearProcessNumbered"/>
    <dgm:cxn modelId="{EC91FC67-C1CC-4A7D-9374-0BDDAF6F0FF2}" type="presParOf" srcId="{1DC89619-A392-4552-A710-52D9A43170FF}" destId="{389B4626-3016-4325-B6F6-33108C167EBD}" srcOrd="1" destOrd="0" presId="urn:microsoft.com/office/officeart/2016/7/layout/BasicLinearProcessNumbered"/>
    <dgm:cxn modelId="{31E2938F-78D2-423A-BEDB-08602C1D7E66}" type="presParOf" srcId="{1DC89619-A392-4552-A710-52D9A43170FF}" destId="{D1DC39C8-0EEB-4557-A424-DBEDF01A6610}" srcOrd="2" destOrd="0" presId="urn:microsoft.com/office/officeart/2016/7/layout/BasicLinearProcessNumbered"/>
    <dgm:cxn modelId="{BE3E42E6-0FB1-4792-AE64-B4A63DB70F66}" type="presParOf" srcId="{1DC89619-A392-4552-A710-52D9A43170FF}" destId="{514680AC-4373-485A-B2F4-05274F1D0BF1}" srcOrd="3" destOrd="0" presId="urn:microsoft.com/office/officeart/2016/7/layout/BasicLinearProcessNumbered"/>
    <dgm:cxn modelId="{0BFC33FB-E283-42D1-B0E5-1B86A340266D}" type="presParOf" srcId="{FAB77558-BABD-4A53-B123-FC425BD46149}" destId="{D73A3D2E-1AB0-4DEB-A6D0-526F8BC3E4A7}" srcOrd="1" destOrd="0" presId="urn:microsoft.com/office/officeart/2016/7/layout/BasicLinearProcessNumbered"/>
    <dgm:cxn modelId="{46BB111C-C387-4407-9C27-2ED5A576BE94}" type="presParOf" srcId="{FAB77558-BABD-4A53-B123-FC425BD46149}" destId="{A7B166D2-7790-4F4A-8C10-5A92B31BEA1D}" srcOrd="2" destOrd="0" presId="urn:microsoft.com/office/officeart/2016/7/layout/BasicLinearProcessNumbered"/>
    <dgm:cxn modelId="{5B1AC158-1ED7-45FE-B76D-32B6784CAAF2}" type="presParOf" srcId="{A7B166D2-7790-4F4A-8C10-5A92B31BEA1D}" destId="{9C96CB22-B427-4C93-8FE0-061620EF7ADC}" srcOrd="0" destOrd="0" presId="urn:microsoft.com/office/officeart/2016/7/layout/BasicLinearProcessNumbered"/>
    <dgm:cxn modelId="{4FAD2EDA-7708-439B-9967-E35303111EA9}" type="presParOf" srcId="{A7B166D2-7790-4F4A-8C10-5A92B31BEA1D}" destId="{C53E5F44-B8DB-44F9-837D-FE8793F0B595}" srcOrd="1" destOrd="0" presId="urn:microsoft.com/office/officeart/2016/7/layout/BasicLinearProcessNumbered"/>
    <dgm:cxn modelId="{BFEDEEF6-40C0-4F5E-ADEE-A455266A574C}" type="presParOf" srcId="{A7B166D2-7790-4F4A-8C10-5A92B31BEA1D}" destId="{794813B5-330D-4BD1-B5FE-567F1CD36F1C}" srcOrd="2" destOrd="0" presId="urn:microsoft.com/office/officeart/2016/7/layout/BasicLinearProcessNumbered"/>
    <dgm:cxn modelId="{36184E47-FE48-4E67-BF71-446A4859B315}" type="presParOf" srcId="{A7B166D2-7790-4F4A-8C10-5A92B31BEA1D}" destId="{C87D391C-A884-4F4D-A162-46ABA90FC028}" srcOrd="3" destOrd="0" presId="urn:microsoft.com/office/officeart/2016/7/layout/BasicLinearProcessNumbered"/>
    <dgm:cxn modelId="{5EBB2DA6-8FBF-43C3-9C33-EBA70E3CC8DB}" type="presParOf" srcId="{FAB77558-BABD-4A53-B123-FC425BD46149}" destId="{E9587DE7-9248-49D2-9866-6A99EC9D5E2E}" srcOrd="3" destOrd="0" presId="urn:microsoft.com/office/officeart/2016/7/layout/BasicLinearProcessNumbered"/>
    <dgm:cxn modelId="{A660AA86-E194-404B-8369-20A09C08660F}" type="presParOf" srcId="{FAB77558-BABD-4A53-B123-FC425BD46149}" destId="{13542FE6-ADA7-40A8-A1E9-C0535640C9E2}" srcOrd="4" destOrd="0" presId="urn:microsoft.com/office/officeart/2016/7/layout/BasicLinearProcessNumbered"/>
    <dgm:cxn modelId="{861F9AD5-6DB1-4572-9A58-999A4742ADB0}" type="presParOf" srcId="{13542FE6-ADA7-40A8-A1E9-C0535640C9E2}" destId="{9AFE980C-EBBA-4F21-8258-D3CC7EA1680C}" srcOrd="0" destOrd="0" presId="urn:microsoft.com/office/officeart/2016/7/layout/BasicLinearProcessNumbered"/>
    <dgm:cxn modelId="{2E3E63B4-B6B0-4D58-AABF-F8ABBB6B3D01}" type="presParOf" srcId="{13542FE6-ADA7-40A8-A1E9-C0535640C9E2}" destId="{46E50444-45CC-4EA9-93DC-C4E53A10EF31}" srcOrd="1" destOrd="0" presId="urn:microsoft.com/office/officeart/2016/7/layout/BasicLinearProcessNumbered"/>
    <dgm:cxn modelId="{797E3BE1-5DAD-40B9-99F0-B69BA9644547}" type="presParOf" srcId="{13542FE6-ADA7-40A8-A1E9-C0535640C9E2}" destId="{8B78DE7C-D012-4D44-AF5F-8BBB2CB38514}" srcOrd="2" destOrd="0" presId="urn:microsoft.com/office/officeart/2016/7/layout/BasicLinearProcessNumbered"/>
    <dgm:cxn modelId="{27EE7171-2CE5-4C45-8E37-914047EC93B7}" type="presParOf" srcId="{13542FE6-ADA7-40A8-A1E9-C0535640C9E2}" destId="{4E5C3290-EFF6-4F01-9840-716D8786A572}"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C6B4738-0DE1-4B59-865F-17700EFF76E0}"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7E15D040-9134-415F-8B25-005E1D593321}">
      <dgm:prSet custT="1"/>
      <dgm:spPr/>
      <dgm:t>
        <a:bodyPr anchor="ctr"/>
        <a:lstStyle/>
        <a:p>
          <a:pPr>
            <a:lnSpc>
              <a:spcPct val="100000"/>
            </a:lnSpc>
            <a:defRPr cap="all"/>
          </a:pPr>
          <a:r>
            <a:rPr lang="en-US" sz="2400" b="1" cap="none"/>
            <a:t>Say “died by suicide”</a:t>
          </a:r>
          <a:endParaRPr lang="en-US" sz="2400" b="1" cap="none">
            <a:latin typeface="Open Sans" panose="020B0604020202020204" charset="0"/>
            <a:ea typeface="Open Sans" panose="020B0604020202020204" charset="0"/>
            <a:cs typeface="Open Sans" panose="020B0604020202020204" charset="0"/>
          </a:endParaRPr>
        </a:p>
      </dgm:t>
    </dgm:pt>
    <dgm:pt modelId="{14140A05-D63B-44D9-912C-C40EB9119A56}" type="parTrans" cxnId="{900FBD11-F71A-4345-8CB0-CDDF970CD83F}">
      <dgm:prSet/>
      <dgm:spPr/>
      <dgm:t>
        <a:bodyPr/>
        <a:lstStyle/>
        <a:p>
          <a:endParaRPr lang="en-US" sz="2400" b="1">
            <a:latin typeface="Open Sans" panose="020B0604020202020204" charset="0"/>
            <a:ea typeface="Open Sans" panose="020B0604020202020204" charset="0"/>
            <a:cs typeface="Open Sans" panose="020B0604020202020204" charset="0"/>
          </a:endParaRPr>
        </a:p>
      </dgm:t>
    </dgm:pt>
    <dgm:pt modelId="{15FDB063-7757-46DD-B8A3-1D46D6621830}" type="sibTrans" cxnId="{900FBD11-F71A-4345-8CB0-CDDF970CD83F}">
      <dgm:prSet/>
      <dgm:spPr/>
      <dgm:t>
        <a:bodyPr/>
        <a:lstStyle/>
        <a:p>
          <a:endParaRPr lang="en-US" sz="2400" b="1">
            <a:latin typeface="Open Sans" panose="020B0604020202020204" charset="0"/>
            <a:ea typeface="Open Sans" panose="020B0604020202020204" charset="0"/>
            <a:cs typeface="Open Sans" panose="020B0604020202020204" charset="0"/>
          </a:endParaRPr>
        </a:p>
      </dgm:t>
    </dgm:pt>
    <dgm:pt modelId="{496961B9-AC84-4452-832A-E80A67154759}">
      <dgm:prSet custT="1"/>
      <dgm:spPr/>
      <dgm:t>
        <a:bodyPr/>
        <a:lstStyle/>
        <a:p>
          <a:pPr>
            <a:lnSpc>
              <a:spcPct val="100000"/>
            </a:lnSpc>
            <a:defRPr cap="all"/>
          </a:pPr>
          <a:r>
            <a:rPr lang="en-US" sz="2400" b="1" cap="none"/>
            <a:t>Use what you’ve learned to reach out to someone in distress</a:t>
          </a:r>
        </a:p>
      </dgm:t>
    </dgm:pt>
    <dgm:pt modelId="{AC3250ED-369A-4ECA-9DED-D08843FF8F4D}" type="parTrans" cxnId="{D8D2E9D1-32CB-4016-AAA8-9ED4955C149C}">
      <dgm:prSet/>
      <dgm:spPr/>
      <dgm:t>
        <a:bodyPr/>
        <a:lstStyle/>
        <a:p>
          <a:endParaRPr lang="en-US" sz="2400"/>
        </a:p>
      </dgm:t>
    </dgm:pt>
    <dgm:pt modelId="{6EA7713C-3EE5-49D3-A30A-C3F71028A9D8}" type="sibTrans" cxnId="{D8D2E9D1-32CB-4016-AAA8-9ED4955C149C}">
      <dgm:prSet/>
      <dgm:spPr/>
      <dgm:t>
        <a:bodyPr/>
        <a:lstStyle/>
        <a:p>
          <a:endParaRPr lang="en-US" sz="2400"/>
        </a:p>
      </dgm:t>
    </dgm:pt>
    <dgm:pt modelId="{79F6BBF9-BBB4-4626-8817-B053BB61B61F}">
      <dgm:prSet custT="1"/>
      <dgm:spPr/>
      <dgm:t>
        <a:bodyPr/>
        <a:lstStyle/>
        <a:p>
          <a:pPr>
            <a:lnSpc>
              <a:spcPct val="100000"/>
            </a:lnSpc>
            <a:defRPr cap="all"/>
          </a:pPr>
          <a:r>
            <a:rPr lang="en-US" sz="2400" b="1" cap="none"/>
            <a:t>Add 24-hour crisis resources into your phone</a:t>
          </a:r>
        </a:p>
      </dgm:t>
    </dgm:pt>
    <dgm:pt modelId="{EBCC7400-B98C-4CCD-98BF-58C134346C14}" type="parTrans" cxnId="{AA45E8E0-E4F4-46BA-B620-4558C1C6C292}">
      <dgm:prSet/>
      <dgm:spPr/>
      <dgm:t>
        <a:bodyPr/>
        <a:lstStyle/>
        <a:p>
          <a:endParaRPr lang="en-US" sz="2400"/>
        </a:p>
      </dgm:t>
    </dgm:pt>
    <dgm:pt modelId="{73BDFDE2-3771-444F-88E6-B4B73EC4F6CD}" type="sibTrans" cxnId="{AA45E8E0-E4F4-46BA-B620-4558C1C6C292}">
      <dgm:prSet/>
      <dgm:spPr/>
      <dgm:t>
        <a:bodyPr/>
        <a:lstStyle/>
        <a:p>
          <a:endParaRPr lang="en-US" sz="2400"/>
        </a:p>
      </dgm:t>
    </dgm:pt>
    <dgm:pt modelId="{5BFDA415-079B-438A-9CCD-C14C3689E832}">
      <dgm:prSet custT="1"/>
      <dgm:spPr/>
      <dgm:t>
        <a:bodyPr/>
        <a:lstStyle/>
        <a:p>
          <a:pPr>
            <a:lnSpc>
              <a:spcPct val="100000"/>
            </a:lnSpc>
            <a:defRPr cap="all"/>
          </a:pPr>
          <a:r>
            <a:rPr lang="en-US" sz="2400" b="1" cap="none"/>
            <a:t>Make your community safer to help prevent suicide</a:t>
          </a:r>
        </a:p>
      </dgm:t>
    </dgm:pt>
    <dgm:pt modelId="{CA092DAB-3D38-4CA5-AE87-8DAAAB80EC9C}" type="parTrans" cxnId="{85457D05-EACB-4239-9698-082F84D848B9}">
      <dgm:prSet/>
      <dgm:spPr/>
      <dgm:t>
        <a:bodyPr/>
        <a:lstStyle/>
        <a:p>
          <a:endParaRPr lang="en-US" sz="2400"/>
        </a:p>
      </dgm:t>
    </dgm:pt>
    <dgm:pt modelId="{AA5CC222-FB9F-43F0-886A-AC7C977248D5}" type="sibTrans" cxnId="{85457D05-EACB-4239-9698-082F84D848B9}">
      <dgm:prSet/>
      <dgm:spPr/>
      <dgm:t>
        <a:bodyPr/>
        <a:lstStyle/>
        <a:p>
          <a:endParaRPr lang="en-US" sz="2400"/>
        </a:p>
      </dgm:t>
    </dgm:pt>
    <dgm:pt modelId="{D7D2DB45-2C6C-47C1-B03D-E70E1CFFD6F7}" type="pres">
      <dgm:prSet presAssocID="{CC6B4738-0DE1-4B59-865F-17700EFF76E0}" presName="root" presStyleCnt="0">
        <dgm:presLayoutVars>
          <dgm:dir/>
          <dgm:resizeHandles val="exact"/>
        </dgm:presLayoutVars>
      </dgm:prSet>
      <dgm:spPr/>
    </dgm:pt>
    <dgm:pt modelId="{1D9664DE-936E-4132-A830-94FB2FA35262}" type="pres">
      <dgm:prSet presAssocID="{496961B9-AC84-4452-832A-E80A67154759}" presName="compNode" presStyleCnt="0"/>
      <dgm:spPr/>
    </dgm:pt>
    <dgm:pt modelId="{55A9F6AA-FE11-43C1-A4DE-FF4632F17ACB}" type="pres">
      <dgm:prSet presAssocID="{496961B9-AC84-4452-832A-E80A67154759}" presName="iconBgRect" presStyleLbl="bgShp" presStyleIdx="0" presStyleCnt="4" custScaleX="133100" custScaleY="133100"/>
      <dgm:spPr>
        <a:prstGeom prst="ellipse">
          <a:avLst/>
        </a:prstGeom>
        <a:solidFill>
          <a:schemeClr val="accent2"/>
        </a:solidFill>
      </dgm:spPr>
    </dgm:pt>
    <dgm:pt modelId="{4FD1C809-2F72-46E4-8CEF-5DEBEEFAE700}" type="pres">
      <dgm:prSet presAssocID="{496961B9-AC84-4452-832A-E80A67154759}" presName="iconRect" presStyleLbl="node1" presStyleIdx="0" presStyleCnt="4" custScaleX="146410" custScaleY="146410"/>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Open hand with plant with solid fill"/>
        </a:ext>
      </dgm:extLst>
    </dgm:pt>
    <dgm:pt modelId="{67BEA6E9-34A1-4530-A2F6-798B7B6C2EE1}" type="pres">
      <dgm:prSet presAssocID="{496961B9-AC84-4452-832A-E80A67154759}" presName="spaceRect" presStyleCnt="0"/>
      <dgm:spPr/>
    </dgm:pt>
    <dgm:pt modelId="{DA0BFF72-C85E-4847-8265-1642F79EB6BF}" type="pres">
      <dgm:prSet presAssocID="{496961B9-AC84-4452-832A-E80A67154759}" presName="textRect" presStyleLbl="revTx" presStyleIdx="0" presStyleCnt="4">
        <dgm:presLayoutVars>
          <dgm:chMax val="1"/>
          <dgm:chPref val="1"/>
        </dgm:presLayoutVars>
      </dgm:prSet>
      <dgm:spPr/>
    </dgm:pt>
    <dgm:pt modelId="{9C07CDF0-29B0-4C94-B0BB-EEB5A62827D8}" type="pres">
      <dgm:prSet presAssocID="{6EA7713C-3EE5-49D3-A30A-C3F71028A9D8}" presName="sibTrans" presStyleCnt="0"/>
      <dgm:spPr/>
    </dgm:pt>
    <dgm:pt modelId="{98BC4771-1350-48E6-B74F-E86FD82024A1}" type="pres">
      <dgm:prSet presAssocID="{7E15D040-9134-415F-8B25-005E1D593321}" presName="compNode" presStyleCnt="0"/>
      <dgm:spPr/>
    </dgm:pt>
    <dgm:pt modelId="{D60D6C09-7E8D-432A-B378-44B6E2ADD31C}" type="pres">
      <dgm:prSet presAssocID="{7E15D040-9134-415F-8B25-005E1D593321}" presName="iconBgRect" presStyleLbl="bgShp" presStyleIdx="1" presStyleCnt="4" custScaleX="133100" custScaleY="133100"/>
      <dgm:spPr>
        <a:prstGeom prst="ellipse">
          <a:avLst/>
        </a:prstGeom>
        <a:solidFill>
          <a:schemeClr val="accent6"/>
        </a:solidFill>
      </dgm:spPr>
    </dgm:pt>
    <dgm:pt modelId="{5EC6BFEA-CF70-4CC4-96E1-772E990A687A}" type="pres">
      <dgm:prSet presAssocID="{7E15D040-9134-415F-8B25-005E1D593321}" presName="iconRect" presStyleLbl="node1" presStyleIdx="1" presStyleCnt="4" custScaleX="146410" custScaleY="146410"/>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noFill/>
        </a:ln>
      </dgm:spPr>
      <dgm:extLst>
        <a:ext uri="{E40237B7-FDA0-4F09-8148-C483321AD2D9}">
          <dgm14:cNvPr xmlns:dgm14="http://schemas.microsoft.com/office/drawing/2010/diagram" id="0" name="" descr="Chat"/>
        </a:ext>
      </dgm:extLst>
    </dgm:pt>
    <dgm:pt modelId="{5C0C96E8-0B20-4BE1-8CFA-FA6608D328BE}" type="pres">
      <dgm:prSet presAssocID="{7E15D040-9134-415F-8B25-005E1D593321}" presName="spaceRect" presStyleCnt="0"/>
      <dgm:spPr/>
    </dgm:pt>
    <dgm:pt modelId="{AFFD9BE7-C78B-479B-A3C8-0418E9161EC9}" type="pres">
      <dgm:prSet presAssocID="{7E15D040-9134-415F-8B25-005E1D593321}" presName="textRect" presStyleLbl="revTx" presStyleIdx="1" presStyleCnt="4">
        <dgm:presLayoutVars>
          <dgm:chMax val="1"/>
          <dgm:chPref val="1"/>
        </dgm:presLayoutVars>
      </dgm:prSet>
      <dgm:spPr/>
    </dgm:pt>
    <dgm:pt modelId="{D5AEC262-94B5-4981-83FF-8EB9E526112A}" type="pres">
      <dgm:prSet presAssocID="{15FDB063-7757-46DD-B8A3-1D46D6621830}" presName="sibTrans" presStyleCnt="0"/>
      <dgm:spPr/>
    </dgm:pt>
    <dgm:pt modelId="{39E893B5-FE92-4A78-804F-0F576A3D835B}" type="pres">
      <dgm:prSet presAssocID="{79F6BBF9-BBB4-4626-8817-B053BB61B61F}" presName="compNode" presStyleCnt="0"/>
      <dgm:spPr/>
    </dgm:pt>
    <dgm:pt modelId="{33BA7230-E343-43AF-AD9B-4CC2824A147C}" type="pres">
      <dgm:prSet presAssocID="{79F6BBF9-BBB4-4626-8817-B053BB61B61F}" presName="iconBgRect" presStyleLbl="bgShp" presStyleIdx="2" presStyleCnt="4" custScaleX="133100" custScaleY="133100"/>
      <dgm:spPr>
        <a:prstGeom prst="ellipse">
          <a:avLst/>
        </a:prstGeom>
        <a:solidFill>
          <a:schemeClr val="accent3"/>
        </a:solidFill>
      </dgm:spPr>
    </dgm:pt>
    <dgm:pt modelId="{283B5960-EBBE-46FC-A0A1-F660088F5BAC}" type="pres">
      <dgm:prSet presAssocID="{79F6BBF9-BBB4-4626-8817-B053BB61B61F}" presName="iconRect" presStyleLbl="node1" presStyleIdx="2" presStyleCnt="4" custScaleX="146410" custScaleY="146410"/>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Speaker phone"/>
        </a:ext>
      </dgm:extLst>
    </dgm:pt>
    <dgm:pt modelId="{3ADF7BC8-3AA1-4039-A6CA-F5D5A87B9423}" type="pres">
      <dgm:prSet presAssocID="{79F6BBF9-BBB4-4626-8817-B053BB61B61F}" presName="spaceRect" presStyleCnt="0"/>
      <dgm:spPr/>
    </dgm:pt>
    <dgm:pt modelId="{4F36B31C-8824-4672-9A35-D6FA035B96FF}" type="pres">
      <dgm:prSet presAssocID="{79F6BBF9-BBB4-4626-8817-B053BB61B61F}" presName="textRect" presStyleLbl="revTx" presStyleIdx="2" presStyleCnt="4">
        <dgm:presLayoutVars>
          <dgm:chMax val="1"/>
          <dgm:chPref val="1"/>
        </dgm:presLayoutVars>
      </dgm:prSet>
      <dgm:spPr/>
    </dgm:pt>
    <dgm:pt modelId="{429E2F97-CEEA-4C15-A65D-7A88C4049F54}" type="pres">
      <dgm:prSet presAssocID="{73BDFDE2-3771-444F-88E6-B4B73EC4F6CD}" presName="sibTrans" presStyleCnt="0"/>
      <dgm:spPr/>
    </dgm:pt>
    <dgm:pt modelId="{1400642A-3423-4F9B-848E-46D89983E308}" type="pres">
      <dgm:prSet presAssocID="{5BFDA415-079B-438A-9CCD-C14C3689E832}" presName="compNode" presStyleCnt="0"/>
      <dgm:spPr/>
    </dgm:pt>
    <dgm:pt modelId="{2FD840AB-B3A8-420C-8C1F-E6C6178668E2}" type="pres">
      <dgm:prSet presAssocID="{5BFDA415-079B-438A-9CCD-C14C3689E832}" presName="iconBgRect" presStyleLbl="bgShp" presStyleIdx="3" presStyleCnt="4" custScaleX="133100" custScaleY="133100"/>
      <dgm:spPr>
        <a:prstGeom prst="ellipse">
          <a:avLst/>
        </a:prstGeom>
        <a:solidFill>
          <a:schemeClr val="accent5"/>
        </a:solidFill>
      </dgm:spPr>
    </dgm:pt>
    <dgm:pt modelId="{C4919EBB-CA89-466F-B663-79AD010E0BCF}" type="pres">
      <dgm:prSet presAssocID="{5BFDA415-079B-438A-9CCD-C14C3689E832}" presName="iconRect" presStyleLbl="node1" presStyleIdx="3" presStyleCnt="4" custScaleX="146410" custScaleY="146410"/>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extLst>
        <a:ext uri="{E40237B7-FDA0-4F09-8148-C483321AD2D9}">
          <dgm14:cNvPr xmlns:dgm14="http://schemas.microsoft.com/office/drawing/2010/diagram" id="0" name="" descr="Home1"/>
        </a:ext>
      </dgm:extLst>
    </dgm:pt>
    <dgm:pt modelId="{80178923-3E29-40EC-9522-D67657376AC5}" type="pres">
      <dgm:prSet presAssocID="{5BFDA415-079B-438A-9CCD-C14C3689E832}" presName="spaceRect" presStyleCnt="0"/>
      <dgm:spPr/>
    </dgm:pt>
    <dgm:pt modelId="{72220425-1D59-4A7F-9D91-5BE0997DC2A7}" type="pres">
      <dgm:prSet presAssocID="{5BFDA415-079B-438A-9CCD-C14C3689E832}" presName="textRect" presStyleLbl="revTx" presStyleIdx="3" presStyleCnt="4">
        <dgm:presLayoutVars>
          <dgm:chMax val="1"/>
          <dgm:chPref val="1"/>
        </dgm:presLayoutVars>
      </dgm:prSet>
      <dgm:spPr/>
    </dgm:pt>
  </dgm:ptLst>
  <dgm:cxnLst>
    <dgm:cxn modelId="{85457D05-EACB-4239-9698-082F84D848B9}" srcId="{CC6B4738-0DE1-4B59-865F-17700EFF76E0}" destId="{5BFDA415-079B-438A-9CCD-C14C3689E832}" srcOrd="3" destOrd="0" parTransId="{CA092DAB-3D38-4CA5-AE87-8DAAAB80EC9C}" sibTransId="{AA5CC222-FB9F-43F0-886A-AC7C977248D5}"/>
    <dgm:cxn modelId="{900FBD11-F71A-4345-8CB0-CDDF970CD83F}" srcId="{CC6B4738-0DE1-4B59-865F-17700EFF76E0}" destId="{7E15D040-9134-415F-8B25-005E1D593321}" srcOrd="1" destOrd="0" parTransId="{14140A05-D63B-44D9-912C-C40EB9119A56}" sibTransId="{15FDB063-7757-46DD-B8A3-1D46D6621830}"/>
    <dgm:cxn modelId="{FB21DC3C-0E00-40FE-BB26-C47755D0A05B}" type="presOf" srcId="{7E15D040-9134-415F-8B25-005E1D593321}" destId="{AFFD9BE7-C78B-479B-A3C8-0418E9161EC9}" srcOrd="0" destOrd="0" presId="urn:microsoft.com/office/officeart/2018/5/layout/IconLeafLabelList"/>
    <dgm:cxn modelId="{FB21236F-527D-4129-B564-7A5FF1D7EE8F}" type="presOf" srcId="{CC6B4738-0DE1-4B59-865F-17700EFF76E0}" destId="{D7D2DB45-2C6C-47C1-B03D-E70E1CFFD6F7}" srcOrd="0" destOrd="0" presId="urn:microsoft.com/office/officeart/2018/5/layout/IconLeafLabelList"/>
    <dgm:cxn modelId="{5A0A8486-8DF9-441C-BB9D-AC10EF7DA71B}" type="presOf" srcId="{79F6BBF9-BBB4-4626-8817-B053BB61B61F}" destId="{4F36B31C-8824-4672-9A35-D6FA035B96FF}" srcOrd="0" destOrd="0" presId="urn:microsoft.com/office/officeart/2018/5/layout/IconLeafLabelList"/>
    <dgm:cxn modelId="{D8D2E9D1-32CB-4016-AAA8-9ED4955C149C}" srcId="{CC6B4738-0DE1-4B59-865F-17700EFF76E0}" destId="{496961B9-AC84-4452-832A-E80A67154759}" srcOrd="0" destOrd="0" parTransId="{AC3250ED-369A-4ECA-9DED-D08843FF8F4D}" sibTransId="{6EA7713C-3EE5-49D3-A30A-C3F71028A9D8}"/>
    <dgm:cxn modelId="{D68E2DD8-E4F0-43D0-9BE6-E5C7C26DF2AA}" type="presOf" srcId="{496961B9-AC84-4452-832A-E80A67154759}" destId="{DA0BFF72-C85E-4847-8265-1642F79EB6BF}" srcOrd="0" destOrd="0" presId="urn:microsoft.com/office/officeart/2018/5/layout/IconLeafLabelList"/>
    <dgm:cxn modelId="{AA45E8E0-E4F4-46BA-B620-4558C1C6C292}" srcId="{CC6B4738-0DE1-4B59-865F-17700EFF76E0}" destId="{79F6BBF9-BBB4-4626-8817-B053BB61B61F}" srcOrd="2" destOrd="0" parTransId="{EBCC7400-B98C-4CCD-98BF-58C134346C14}" sibTransId="{73BDFDE2-3771-444F-88E6-B4B73EC4F6CD}"/>
    <dgm:cxn modelId="{C913FCE6-5B38-46F3-909E-5F05DE3882A4}" type="presOf" srcId="{5BFDA415-079B-438A-9CCD-C14C3689E832}" destId="{72220425-1D59-4A7F-9D91-5BE0997DC2A7}" srcOrd="0" destOrd="0" presId="urn:microsoft.com/office/officeart/2018/5/layout/IconLeafLabelList"/>
    <dgm:cxn modelId="{FAF651F9-1F58-4FFD-B71E-2AC2F6AAAFEF}" type="presParOf" srcId="{D7D2DB45-2C6C-47C1-B03D-E70E1CFFD6F7}" destId="{1D9664DE-936E-4132-A830-94FB2FA35262}" srcOrd="0" destOrd="0" presId="urn:microsoft.com/office/officeart/2018/5/layout/IconLeafLabelList"/>
    <dgm:cxn modelId="{0BB8A3DC-F0BD-46B9-A6D7-9AF9112D4565}" type="presParOf" srcId="{1D9664DE-936E-4132-A830-94FB2FA35262}" destId="{55A9F6AA-FE11-43C1-A4DE-FF4632F17ACB}" srcOrd="0" destOrd="0" presId="urn:microsoft.com/office/officeart/2018/5/layout/IconLeafLabelList"/>
    <dgm:cxn modelId="{5ABD9614-8AFC-4E77-8139-B865190F1EE0}" type="presParOf" srcId="{1D9664DE-936E-4132-A830-94FB2FA35262}" destId="{4FD1C809-2F72-46E4-8CEF-5DEBEEFAE700}" srcOrd="1" destOrd="0" presId="urn:microsoft.com/office/officeart/2018/5/layout/IconLeafLabelList"/>
    <dgm:cxn modelId="{7DFAE483-2EEB-43B3-AB7C-3E8752DB441B}" type="presParOf" srcId="{1D9664DE-936E-4132-A830-94FB2FA35262}" destId="{67BEA6E9-34A1-4530-A2F6-798B7B6C2EE1}" srcOrd="2" destOrd="0" presId="urn:microsoft.com/office/officeart/2018/5/layout/IconLeafLabelList"/>
    <dgm:cxn modelId="{B886C735-A96F-419B-823D-7082D9082E0C}" type="presParOf" srcId="{1D9664DE-936E-4132-A830-94FB2FA35262}" destId="{DA0BFF72-C85E-4847-8265-1642F79EB6BF}" srcOrd="3" destOrd="0" presId="urn:microsoft.com/office/officeart/2018/5/layout/IconLeafLabelList"/>
    <dgm:cxn modelId="{B07907CA-FD77-48B4-AED2-F8A0CE87E8E5}" type="presParOf" srcId="{D7D2DB45-2C6C-47C1-B03D-E70E1CFFD6F7}" destId="{9C07CDF0-29B0-4C94-B0BB-EEB5A62827D8}" srcOrd="1" destOrd="0" presId="urn:microsoft.com/office/officeart/2018/5/layout/IconLeafLabelList"/>
    <dgm:cxn modelId="{12831435-846B-4520-A8B0-BECBEE380E5D}" type="presParOf" srcId="{D7D2DB45-2C6C-47C1-B03D-E70E1CFFD6F7}" destId="{98BC4771-1350-48E6-B74F-E86FD82024A1}" srcOrd="2" destOrd="0" presId="urn:microsoft.com/office/officeart/2018/5/layout/IconLeafLabelList"/>
    <dgm:cxn modelId="{E8029810-B5B5-4B06-B69D-023236B32888}" type="presParOf" srcId="{98BC4771-1350-48E6-B74F-E86FD82024A1}" destId="{D60D6C09-7E8D-432A-B378-44B6E2ADD31C}" srcOrd="0" destOrd="0" presId="urn:microsoft.com/office/officeart/2018/5/layout/IconLeafLabelList"/>
    <dgm:cxn modelId="{3DBCE4BF-C10F-4504-8D15-F20F9A4BB68D}" type="presParOf" srcId="{98BC4771-1350-48E6-B74F-E86FD82024A1}" destId="{5EC6BFEA-CF70-4CC4-96E1-772E990A687A}" srcOrd="1" destOrd="0" presId="urn:microsoft.com/office/officeart/2018/5/layout/IconLeafLabelList"/>
    <dgm:cxn modelId="{F106D181-67B1-4C85-91AA-44B505D48A1B}" type="presParOf" srcId="{98BC4771-1350-48E6-B74F-E86FD82024A1}" destId="{5C0C96E8-0B20-4BE1-8CFA-FA6608D328BE}" srcOrd="2" destOrd="0" presId="urn:microsoft.com/office/officeart/2018/5/layout/IconLeafLabelList"/>
    <dgm:cxn modelId="{CEDB115F-E360-41B9-AF4B-7741E9049DA8}" type="presParOf" srcId="{98BC4771-1350-48E6-B74F-E86FD82024A1}" destId="{AFFD9BE7-C78B-479B-A3C8-0418E9161EC9}" srcOrd="3" destOrd="0" presId="urn:microsoft.com/office/officeart/2018/5/layout/IconLeafLabelList"/>
    <dgm:cxn modelId="{EC281161-C36F-43CB-932B-83F5F4D6D327}" type="presParOf" srcId="{D7D2DB45-2C6C-47C1-B03D-E70E1CFFD6F7}" destId="{D5AEC262-94B5-4981-83FF-8EB9E526112A}" srcOrd="3" destOrd="0" presId="urn:microsoft.com/office/officeart/2018/5/layout/IconLeafLabelList"/>
    <dgm:cxn modelId="{DACD1EF3-A89A-4DAE-BE13-DF4924F3BDC4}" type="presParOf" srcId="{D7D2DB45-2C6C-47C1-B03D-E70E1CFFD6F7}" destId="{39E893B5-FE92-4A78-804F-0F576A3D835B}" srcOrd="4" destOrd="0" presId="urn:microsoft.com/office/officeart/2018/5/layout/IconLeafLabelList"/>
    <dgm:cxn modelId="{9E3CCE66-16C6-476D-8AB5-44E734841F87}" type="presParOf" srcId="{39E893B5-FE92-4A78-804F-0F576A3D835B}" destId="{33BA7230-E343-43AF-AD9B-4CC2824A147C}" srcOrd="0" destOrd="0" presId="urn:microsoft.com/office/officeart/2018/5/layout/IconLeafLabelList"/>
    <dgm:cxn modelId="{79F29C38-C260-4741-AFB3-1A1458D5A66F}" type="presParOf" srcId="{39E893B5-FE92-4A78-804F-0F576A3D835B}" destId="{283B5960-EBBE-46FC-A0A1-F660088F5BAC}" srcOrd="1" destOrd="0" presId="urn:microsoft.com/office/officeart/2018/5/layout/IconLeafLabelList"/>
    <dgm:cxn modelId="{FF399D64-51DA-45ED-8D3F-48BC9304D04D}" type="presParOf" srcId="{39E893B5-FE92-4A78-804F-0F576A3D835B}" destId="{3ADF7BC8-3AA1-4039-A6CA-F5D5A87B9423}" srcOrd="2" destOrd="0" presId="urn:microsoft.com/office/officeart/2018/5/layout/IconLeafLabelList"/>
    <dgm:cxn modelId="{67768802-6645-4864-9636-D76CDDAB6B57}" type="presParOf" srcId="{39E893B5-FE92-4A78-804F-0F576A3D835B}" destId="{4F36B31C-8824-4672-9A35-D6FA035B96FF}" srcOrd="3" destOrd="0" presId="urn:microsoft.com/office/officeart/2018/5/layout/IconLeafLabelList"/>
    <dgm:cxn modelId="{2AAB5481-2DC5-4014-B1FD-A5585AA099DF}" type="presParOf" srcId="{D7D2DB45-2C6C-47C1-B03D-E70E1CFFD6F7}" destId="{429E2F97-CEEA-4C15-A65D-7A88C4049F54}" srcOrd="5" destOrd="0" presId="urn:microsoft.com/office/officeart/2018/5/layout/IconLeafLabelList"/>
    <dgm:cxn modelId="{E205858C-2813-4BC6-BA41-7AD0B4831E3D}" type="presParOf" srcId="{D7D2DB45-2C6C-47C1-B03D-E70E1CFFD6F7}" destId="{1400642A-3423-4F9B-848E-46D89983E308}" srcOrd="6" destOrd="0" presId="urn:microsoft.com/office/officeart/2018/5/layout/IconLeafLabelList"/>
    <dgm:cxn modelId="{3D9AEBE6-EBFF-468E-B385-470BCAED59F4}" type="presParOf" srcId="{1400642A-3423-4F9B-848E-46D89983E308}" destId="{2FD840AB-B3A8-420C-8C1F-E6C6178668E2}" srcOrd="0" destOrd="0" presId="urn:microsoft.com/office/officeart/2018/5/layout/IconLeafLabelList"/>
    <dgm:cxn modelId="{94ADCBBE-7C0E-4A97-82C9-7AFD32F56359}" type="presParOf" srcId="{1400642A-3423-4F9B-848E-46D89983E308}" destId="{C4919EBB-CA89-466F-B663-79AD010E0BCF}" srcOrd="1" destOrd="0" presId="urn:microsoft.com/office/officeart/2018/5/layout/IconLeafLabelList"/>
    <dgm:cxn modelId="{E2DD7B93-17C8-4774-9F1C-BD3925BC0C80}" type="presParOf" srcId="{1400642A-3423-4F9B-848E-46D89983E308}" destId="{80178923-3E29-40EC-9522-D67657376AC5}" srcOrd="2" destOrd="0" presId="urn:microsoft.com/office/officeart/2018/5/layout/IconLeafLabelList"/>
    <dgm:cxn modelId="{C4D4A542-7AAC-4E5B-ABB8-70EC80E8C880}" type="presParOf" srcId="{1400642A-3423-4F9B-848E-46D89983E308}" destId="{72220425-1D59-4A7F-9D91-5BE0997DC2A7}"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48DCAF-868F-4C04-BF6E-AD44F379B615}">
      <dsp:nvSpPr>
        <dsp:cNvPr id="0" name=""/>
        <dsp:cNvSpPr/>
      </dsp:nvSpPr>
      <dsp:spPr>
        <a:xfrm>
          <a:off x="0" y="12706"/>
          <a:ext cx="4628576" cy="1282726"/>
        </a:xfrm>
        <a:prstGeom prst="roundRect">
          <a:avLst/>
        </a:prstGeom>
        <a:solidFill>
          <a:schemeClr val="accent2">
            <a:hueOff val="0"/>
            <a:satOff val="0"/>
            <a:lumOff val="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Suicide affects all communities</a:t>
          </a:r>
        </a:p>
      </dsp:txBody>
      <dsp:txXfrm>
        <a:off x="62618" y="75324"/>
        <a:ext cx="4503340" cy="1157490"/>
      </dsp:txXfrm>
    </dsp:sp>
    <dsp:sp modelId="{FB20AF08-4F34-46CF-A02D-23740C164D86}">
      <dsp:nvSpPr>
        <dsp:cNvPr id="0" name=""/>
        <dsp:cNvSpPr/>
      </dsp:nvSpPr>
      <dsp:spPr>
        <a:xfrm>
          <a:off x="0" y="1347498"/>
          <a:ext cx="4628576" cy="1282726"/>
        </a:xfrm>
        <a:prstGeom prst="roundRect">
          <a:avLst/>
        </a:prstGeom>
        <a:solidFill>
          <a:schemeClr val="accent2">
            <a:hueOff val="2975722"/>
            <a:satOff val="520"/>
            <a:lumOff val="3660"/>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Suicide results from multiple complex factors</a:t>
          </a:r>
        </a:p>
      </dsp:txBody>
      <dsp:txXfrm>
        <a:off x="62618" y="1410116"/>
        <a:ext cx="4503340" cy="1157490"/>
      </dsp:txXfrm>
    </dsp:sp>
    <dsp:sp modelId="{899C9A1C-8A2A-474D-BBFC-18F70A16B37F}">
      <dsp:nvSpPr>
        <dsp:cNvPr id="0" name=""/>
        <dsp:cNvSpPr/>
      </dsp:nvSpPr>
      <dsp:spPr>
        <a:xfrm>
          <a:off x="0" y="2731349"/>
          <a:ext cx="4628576" cy="1282726"/>
        </a:xfrm>
        <a:prstGeom prst="roundRect">
          <a:avLst/>
        </a:prstGeom>
        <a:solidFill>
          <a:schemeClr val="accent2">
            <a:hueOff val="5951444"/>
            <a:satOff val="1041"/>
            <a:lumOff val="7319"/>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Suicide prevention efforts require a comprehensive, multi-tiered approach</a:t>
          </a:r>
        </a:p>
      </dsp:txBody>
      <dsp:txXfrm>
        <a:off x="62618" y="2793967"/>
        <a:ext cx="4503340" cy="1157490"/>
      </dsp:txXfrm>
    </dsp:sp>
    <dsp:sp modelId="{B739476E-C750-4290-A85C-8E8430273E32}">
      <dsp:nvSpPr>
        <dsp:cNvPr id="0" name=""/>
        <dsp:cNvSpPr/>
      </dsp:nvSpPr>
      <dsp:spPr>
        <a:xfrm>
          <a:off x="0" y="4074555"/>
          <a:ext cx="4628576" cy="1282726"/>
        </a:xfrm>
        <a:prstGeom prst="roundRect">
          <a:avLst/>
        </a:prstGeom>
        <a:solidFill>
          <a:schemeClr val="accent2">
            <a:hueOff val="8927166"/>
            <a:satOff val="1561"/>
            <a:lumOff val="10979"/>
            <a:alphaOff val="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Asking about suicide does not cause suicide</a:t>
          </a:r>
        </a:p>
      </dsp:txBody>
      <dsp:txXfrm>
        <a:off x="62618" y="4137173"/>
        <a:ext cx="4503340" cy="11574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51FF69-B966-4E05-8EC6-6E8B21CC802E}">
      <dsp:nvSpPr>
        <dsp:cNvPr id="0" name=""/>
        <dsp:cNvSpPr/>
      </dsp:nvSpPr>
      <dsp:spPr>
        <a:xfrm>
          <a:off x="1283" y="1155799"/>
          <a:ext cx="5006206" cy="3003723"/>
        </a:xfrm>
        <a:prstGeom prst="roundRect">
          <a:avLst/>
        </a:prstGeom>
        <a:solidFill>
          <a:srgbClr val="244A7E"/>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1">
          <a:noAutofit/>
        </a:bodyPr>
        <a:lstStyle/>
        <a:p>
          <a:pPr marL="0" lvl="0" indent="0" algn="ctr" defTabSz="1689100">
            <a:lnSpc>
              <a:spcPct val="90000"/>
            </a:lnSpc>
            <a:spcBef>
              <a:spcPct val="0"/>
            </a:spcBef>
            <a:spcAft>
              <a:spcPct val="35000"/>
            </a:spcAft>
            <a:buNone/>
          </a:pPr>
          <a:r>
            <a:rPr lang="en-US" sz="3800" kern="1200"/>
            <a:t>Suicide is the 2</a:t>
          </a:r>
          <a:r>
            <a:rPr lang="en-US" sz="3800" kern="1200" baseline="30000"/>
            <a:t>nd</a:t>
          </a:r>
          <a:r>
            <a:rPr lang="en-US" sz="3800" kern="1200"/>
            <a:t> leading cause of death among those ages 10-24 </a:t>
          </a:r>
        </a:p>
      </dsp:txBody>
      <dsp:txXfrm>
        <a:off x="147913" y="1302429"/>
        <a:ext cx="4712946" cy="2710463"/>
      </dsp:txXfrm>
    </dsp:sp>
    <dsp:sp modelId="{D711BCD9-1BED-4487-9FBA-18C18D891216}">
      <dsp:nvSpPr>
        <dsp:cNvPr id="0" name=""/>
        <dsp:cNvSpPr/>
      </dsp:nvSpPr>
      <dsp:spPr>
        <a:xfrm>
          <a:off x="5508110" y="1155799"/>
          <a:ext cx="5006206" cy="3003723"/>
        </a:xfrm>
        <a:prstGeom prst="roundRect">
          <a:avLst/>
        </a:prstGeom>
        <a:solidFill>
          <a:srgbClr val="992B91"/>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1">
          <a:noAutofit/>
        </a:bodyPr>
        <a:lstStyle/>
        <a:p>
          <a:pPr marL="0" lvl="0" indent="0" algn="ctr" defTabSz="1689100">
            <a:lnSpc>
              <a:spcPct val="90000"/>
            </a:lnSpc>
            <a:spcBef>
              <a:spcPct val="0"/>
            </a:spcBef>
            <a:spcAft>
              <a:spcPct val="35000"/>
            </a:spcAft>
            <a:buNone/>
          </a:pPr>
          <a:r>
            <a:rPr lang="en-US" sz="3800" kern="1200"/>
            <a:t>Youth suicides account for </a:t>
          </a:r>
          <a:br>
            <a:rPr lang="en-US" sz="3800" kern="1200"/>
          </a:br>
          <a:r>
            <a:rPr lang="en-US" sz="3800" kern="1200"/>
            <a:t>15% of all suicides</a:t>
          </a:r>
          <a:endParaRPr lang="en-US" sz="3800" i="0" u="sng" kern="1200"/>
        </a:p>
      </dsp:txBody>
      <dsp:txXfrm>
        <a:off x="5654740" y="1302429"/>
        <a:ext cx="4712946" cy="27104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D6C09-7E8D-432A-B378-44B6E2ADD31C}">
      <dsp:nvSpPr>
        <dsp:cNvPr id="0" name=""/>
        <dsp:cNvSpPr/>
      </dsp:nvSpPr>
      <dsp:spPr>
        <a:xfrm>
          <a:off x="481420" y="533126"/>
          <a:ext cx="1946594" cy="1946594"/>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C6BFEA-CF70-4CC4-96E1-772E990A687A}">
      <dsp:nvSpPr>
        <dsp:cNvPr id="0" name=""/>
        <dsp:cNvSpPr/>
      </dsp:nvSpPr>
      <dsp:spPr>
        <a:xfrm>
          <a:off x="840423" y="892129"/>
          <a:ext cx="1228588" cy="1228588"/>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FD9BE7-C78B-479B-A3C8-0418E9161EC9}">
      <dsp:nvSpPr>
        <dsp:cNvPr id="0" name=""/>
        <dsp:cNvSpPr/>
      </dsp:nvSpPr>
      <dsp:spPr>
        <a:xfrm>
          <a:off x="255943" y="2693211"/>
          <a:ext cx="239755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defRPr cap="all"/>
          </a:pPr>
          <a:r>
            <a:rPr lang="en-US" sz="2400" b="1" kern="1200" cap="none">
              <a:latin typeface="Open Sans" panose="020B0604020202020204" charset="0"/>
              <a:ea typeface="Open Sans" panose="020B0604020202020204" charset="0"/>
              <a:cs typeface="Open Sans" panose="020B0604020202020204" charset="0"/>
            </a:rPr>
            <a:t>Try to see the world as others see it</a:t>
          </a:r>
        </a:p>
      </dsp:txBody>
      <dsp:txXfrm>
        <a:off x="255943" y="2693211"/>
        <a:ext cx="2397550" cy="1125000"/>
      </dsp:txXfrm>
    </dsp:sp>
    <dsp:sp modelId="{8BB71A81-496F-49CF-A2EC-201E7913782A}">
      <dsp:nvSpPr>
        <dsp:cNvPr id="0" name=""/>
        <dsp:cNvSpPr/>
      </dsp:nvSpPr>
      <dsp:spPr>
        <a:xfrm>
          <a:off x="3298541" y="533126"/>
          <a:ext cx="1946594" cy="1946594"/>
        </a:xfrm>
        <a:prstGeom prst="ellipse">
          <a:avLst/>
        </a:prstGeom>
        <a:solidFill>
          <a:schemeClr val="accent6"/>
        </a:solidFill>
        <a:ln>
          <a:noFill/>
        </a:ln>
        <a:effectLst/>
      </dsp:spPr>
      <dsp:style>
        <a:lnRef idx="0">
          <a:scrgbClr r="0" g="0" b="0"/>
        </a:lnRef>
        <a:fillRef idx="1">
          <a:scrgbClr r="0" g="0" b="0"/>
        </a:fillRef>
        <a:effectRef idx="0">
          <a:scrgbClr r="0" g="0" b="0"/>
        </a:effectRef>
        <a:fontRef idx="minor"/>
      </dsp:style>
    </dsp:sp>
    <dsp:sp modelId="{936E4070-91B9-4455-8E56-6D83419707D6}">
      <dsp:nvSpPr>
        <dsp:cNvPr id="0" name=""/>
        <dsp:cNvSpPr/>
      </dsp:nvSpPr>
      <dsp:spPr>
        <a:xfrm>
          <a:off x="3657545" y="892129"/>
          <a:ext cx="1228588" cy="1228588"/>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09F4D31-5126-48C3-A9DF-0000EA5ED442}">
      <dsp:nvSpPr>
        <dsp:cNvPr id="0" name=""/>
        <dsp:cNvSpPr/>
      </dsp:nvSpPr>
      <dsp:spPr>
        <a:xfrm>
          <a:off x="3101930" y="2510286"/>
          <a:ext cx="239755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defRPr cap="all"/>
          </a:pPr>
          <a:r>
            <a:rPr lang="en-US" sz="2400" b="1" kern="1200" cap="none">
              <a:latin typeface="Open Sans" panose="020B0604020202020204" charset="0"/>
              <a:ea typeface="Open Sans" panose="020B0604020202020204" charset="0"/>
              <a:cs typeface="Open Sans" panose="020B0604020202020204" charset="0"/>
            </a:rPr>
            <a:t>Be non-judgmental</a:t>
          </a:r>
        </a:p>
      </dsp:txBody>
      <dsp:txXfrm>
        <a:off x="3101930" y="2510286"/>
        <a:ext cx="2397550" cy="1125000"/>
      </dsp:txXfrm>
    </dsp:sp>
    <dsp:sp modelId="{19D58FCB-9A08-47AE-9FEB-C4B4BD1562B7}">
      <dsp:nvSpPr>
        <dsp:cNvPr id="0" name=""/>
        <dsp:cNvSpPr/>
      </dsp:nvSpPr>
      <dsp:spPr>
        <a:xfrm>
          <a:off x="6115663" y="533126"/>
          <a:ext cx="1946594" cy="1946594"/>
        </a:xfrm>
        <a:prstGeom prst="ellipse">
          <a:avLst/>
        </a:prstGeom>
        <a:solidFill>
          <a:schemeClr val="accent3"/>
        </a:solidFill>
        <a:ln>
          <a:noFill/>
        </a:ln>
        <a:effectLst/>
      </dsp:spPr>
      <dsp:style>
        <a:lnRef idx="0">
          <a:scrgbClr r="0" g="0" b="0"/>
        </a:lnRef>
        <a:fillRef idx="1">
          <a:scrgbClr r="0" g="0" b="0"/>
        </a:fillRef>
        <a:effectRef idx="0">
          <a:scrgbClr r="0" g="0" b="0"/>
        </a:effectRef>
        <a:fontRef idx="minor"/>
      </dsp:style>
    </dsp:sp>
    <dsp:sp modelId="{13AF8527-C0B3-49DA-9A0C-825817926A57}">
      <dsp:nvSpPr>
        <dsp:cNvPr id="0" name=""/>
        <dsp:cNvSpPr/>
      </dsp:nvSpPr>
      <dsp:spPr>
        <a:xfrm>
          <a:off x="6474666" y="892129"/>
          <a:ext cx="1228588" cy="1228588"/>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E15680-9EDF-41AF-BF33-CDF57B00A28A}">
      <dsp:nvSpPr>
        <dsp:cNvPr id="0" name=""/>
        <dsp:cNvSpPr/>
      </dsp:nvSpPr>
      <dsp:spPr>
        <a:xfrm>
          <a:off x="5890185" y="2693211"/>
          <a:ext cx="239755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defRPr cap="all"/>
          </a:pPr>
          <a:r>
            <a:rPr lang="en-US" sz="2400" b="1" kern="1200" cap="none">
              <a:latin typeface="Open Sans" panose="020B0604020202020204" charset="0"/>
              <a:ea typeface="Open Sans" panose="020B0604020202020204" charset="0"/>
              <a:cs typeface="Open Sans" panose="020B0604020202020204" charset="0"/>
            </a:rPr>
            <a:t>Validate another’s feelings</a:t>
          </a:r>
        </a:p>
      </dsp:txBody>
      <dsp:txXfrm>
        <a:off x="5890185" y="2693211"/>
        <a:ext cx="2397550" cy="1125000"/>
      </dsp:txXfrm>
    </dsp:sp>
    <dsp:sp modelId="{188C490B-5E10-402E-9917-8B34A6B7735F}">
      <dsp:nvSpPr>
        <dsp:cNvPr id="0" name=""/>
        <dsp:cNvSpPr/>
      </dsp:nvSpPr>
      <dsp:spPr>
        <a:xfrm>
          <a:off x="8932784" y="533126"/>
          <a:ext cx="1946594" cy="1946594"/>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72E854-6650-41E6-B720-6DDF8991DDFA}">
      <dsp:nvSpPr>
        <dsp:cNvPr id="0" name=""/>
        <dsp:cNvSpPr/>
      </dsp:nvSpPr>
      <dsp:spPr>
        <a:xfrm>
          <a:off x="9291787" y="892129"/>
          <a:ext cx="1228588" cy="1228588"/>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4D4F99-D03D-44B6-87AF-3440F995EC75}">
      <dsp:nvSpPr>
        <dsp:cNvPr id="0" name=""/>
        <dsp:cNvSpPr/>
      </dsp:nvSpPr>
      <dsp:spPr>
        <a:xfrm>
          <a:off x="8707306" y="2693211"/>
          <a:ext cx="2397550" cy="112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defRPr cap="all"/>
          </a:pPr>
          <a:r>
            <a:rPr lang="en-US" sz="2400" b="1" kern="1200" cap="none">
              <a:latin typeface="Open Sans" panose="020B0604020202020204" charset="0"/>
              <a:ea typeface="Open Sans" panose="020B0604020202020204" charset="0"/>
              <a:cs typeface="Open Sans" panose="020B0604020202020204" charset="0"/>
            </a:rPr>
            <a:t>Communicate understanding </a:t>
          </a:r>
        </a:p>
      </dsp:txBody>
      <dsp:txXfrm>
        <a:off x="8707306" y="2693211"/>
        <a:ext cx="2397550" cy="1125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8ACEBA-B95D-4401-91F9-C4E32923DF4E}">
      <dsp:nvSpPr>
        <dsp:cNvPr id="0" name=""/>
        <dsp:cNvSpPr/>
      </dsp:nvSpPr>
      <dsp:spPr>
        <a:xfrm>
          <a:off x="970" y="133829"/>
          <a:ext cx="3783000" cy="2269800"/>
        </a:xfrm>
        <a:prstGeom prst="roundRect">
          <a:avLst/>
        </a:prstGeom>
        <a:solidFill>
          <a:schemeClr val="accent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t>Crisis Text Line: </a:t>
          </a:r>
          <a:br>
            <a:rPr lang="en-US" sz="2300" b="1" kern="1200"/>
          </a:br>
          <a:r>
            <a:rPr lang="en-US" sz="2300" b="1" kern="1200"/>
            <a:t>Text “HEAL” to 741741</a:t>
          </a:r>
        </a:p>
        <a:p>
          <a:pPr marL="171450" lvl="1" indent="-171450" algn="l" defTabSz="800100">
            <a:lnSpc>
              <a:spcPct val="90000"/>
            </a:lnSpc>
            <a:spcBef>
              <a:spcPct val="0"/>
            </a:spcBef>
            <a:spcAft>
              <a:spcPct val="15000"/>
            </a:spcAft>
            <a:buChar char="•"/>
          </a:pPr>
          <a:r>
            <a:rPr lang="en-US" sz="1800" b="0" kern="1200"/>
            <a:t>Mande AYUDA para espa</a:t>
          </a:r>
          <a:r>
            <a:rPr lang="en-US" sz="1800" kern="1200"/>
            <a:t>ñol</a:t>
          </a:r>
          <a:endParaRPr lang="en-US" sz="1800" b="0" kern="1200"/>
        </a:p>
      </dsp:txBody>
      <dsp:txXfrm>
        <a:off x="111773" y="244632"/>
        <a:ext cx="3561394" cy="2048194"/>
      </dsp:txXfrm>
    </dsp:sp>
    <dsp:sp modelId="{63794E06-2FBD-4A3E-9FDC-0AC9BED5AC6B}">
      <dsp:nvSpPr>
        <dsp:cNvPr id="0" name=""/>
        <dsp:cNvSpPr/>
      </dsp:nvSpPr>
      <dsp:spPr>
        <a:xfrm>
          <a:off x="4162270" y="133829"/>
          <a:ext cx="3783000" cy="2269800"/>
        </a:xfrm>
        <a:prstGeom prst="roundRect">
          <a:avLst/>
        </a:prstGeom>
        <a:solidFill>
          <a:schemeClr val="accent2">
            <a:hueOff val="8927166"/>
            <a:satOff val="1561"/>
            <a:lumOff val="10979"/>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t>Trans Lifeline: </a:t>
          </a:r>
          <a:br>
            <a:rPr lang="en-US" sz="2300" b="1" kern="1200"/>
          </a:br>
          <a:r>
            <a:rPr lang="en-US" sz="2300" b="1" kern="1200"/>
            <a:t>1-877-565-8860</a:t>
          </a:r>
          <a:br>
            <a:rPr lang="en-US" sz="2300" b="1" kern="1200"/>
          </a:br>
          <a:br>
            <a:rPr lang="en-US" sz="2300" b="1" kern="1200"/>
          </a:br>
          <a:r>
            <a:rPr lang="en-US" sz="2300" b="1" kern="1200">
              <a:latin typeface="+mn-lt"/>
              <a:cs typeface="Open Sans" panose="020B0606030504020204" pitchFamily="34" charset="0"/>
            </a:rPr>
            <a:t>The Trevor Project:</a:t>
          </a:r>
          <a:br>
            <a:rPr lang="en-US" sz="2300" b="0" kern="1200">
              <a:latin typeface="+mn-lt"/>
              <a:cs typeface="Open Sans" panose="020B0606030504020204" pitchFamily="34" charset="0"/>
            </a:rPr>
          </a:br>
          <a:r>
            <a:rPr lang="en-US" sz="2300" b="1" kern="1200">
              <a:latin typeface="+mn-lt"/>
              <a:cs typeface="Open Sans" panose="020B0606030504020204" pitchFamily="34" charset="0"/>
            </a:rPr>
            <a:t>1-866-488-7386</a:t>
          </a:r>
          <a:endParaRPr lang="en-US" sz="2300" b="1" kern="1200"/>
        </a:p>
      </dsp:txBody>
      <dsp:txXfrm>
        <a:off x="4273073" y="244632"/>
        <a:ext cx="3561394" cy="20481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3624FB-3C5B-465A-BBA1-55B3FF058B2C}">
      <dsp:nvSpPr>
        <dsp:cNvPr id="0" name=""/>
        <dsp:cNvSpPr/>
      </dsp:nvSpPr>
      <dsp:spPr>
        <a:xfrm>
          <a:off x="0" y="232906"/>
          <a:ext cx="1836546" cy="204165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Partner up &amp; choose roles </a:t>
          </a:r>
        </a:p>
      </dsp:txBody>
      <dsp:txXfrm>
        <a:off x="53791" y="286697"/>
        <a:ext cx="1728964" cy="1934069"/>
      </dsp:txXfrm>
    </dsp:sp>
    <dsp:sp modelId="{230764BE-5229-476B-A925-612165DCE98A}">
      <dsp:nvSpPr>
        <dsp:cNvPr id="0" name=""/>
        <dsp:cNvSpPr/>
      </dsp:nvSpPr>
      <dsp:spPr>
        <a:xfrm rot="12319">
          <a:off x="2021250" y="1030654"/>
          <a:ext cx="391576" cy="45546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2021250" y="1121537"/>
        <a:ext cx="274103" cy="273277"/>
      </dsp:txXfrm>
    </dsp:sp>
    <dsp:sp modelId="{9933A8EA-38E3-4028-8AAA-B8FAF069062D}">
      <dsp:nvSpPr>
        <dsp:cNvPr id="0" name=""/>
        <dsp:cNvSpPr/>
      </dsp:nvSpPr>
      <dsp:spPr>
        <a:xfrm>
          <a:off x="2575365" y="242135"/>
          <a:ext cx="1836546" cy="2041651"/>
        </a:xfrm>
        <a:prstGeom prst="roundRect">
          <a:avLst>
            <a:gd name="adj" fmla="val 10000"/>
          </a:avLst>
        </a:prstGeom>
        <a:solidFill>
          <a:schemeClr val="accent2">
            <a:hueOff val="2975722"/>
            <a:satOff val="520"/>
            <a:lumOff val="36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Practice the LEARN steps</a:t>
          </a:r>
        </a:p>
      </dsp:txBody>
      <dsp:txXfrm>
        <a:off x="2629156" y="295926"/>
        <a:ext cx="1728964" cy="1934069"/>
      </dsp:txXfrm>
    </dsp:sp>
    <dsp:sp modelId="{97088605-617B-4962-B55F-9DB7E89FB450}">
      <dsp:nvSpPr>
        <dsp:cNvPr id="0" name=""/>
        <dsp:cNvSpPr/>
      </dsp:nvSpPr>
      <dsp:spPr>
        <a:xfrm>
          <a:off x="4595567" y="1035229"/>
          <a:ext cx="389347" cy="455463"/>
        </a:xfrm>
        <a:prstGeom prst="rightArrow">
          <a:avLst>
            <a:gd name="adj1" fmla="val 60000"/>
            <a:gd name="adj2" fmla="val 50000"/>
          </a:avLst>
        </a:prstGeom>
        <a:solidFill>
          <a:schemeClr val="accent2">
            <a:hueOff val="4463583"/>
            <a:satOff val="781"/>
            <a:lumOff val="548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4595567" y="1126322"/>
        <a:ext cx="272543" cy="273277"/>
      </dsp:txXfrm>
    </dsp:sp>
    <dsp:sp modelId="{815FE4CF-CA94-418B-9DAF-BFB6F825954F}">
      <dsp:nvSpPr>
        <dsp:cNvPr id="0" name=""/>
        <dsp:cNvSpPr/>
      </dsp:nvSpPr>
      <dsp:spPr>
        <a:xfrm>
          <a:off x="5146531" y="242135"/>
          <a:ext cx="1836546" cy="2041651"/>
        </a:xfrm>
        <a:prstGeom prst="roundRect">
          <a:avLst>
            <a:gd name="adj" fmla="val 10000"/>
          </a:avLst>
        </a:prstGeom>
        <a:solidFill>
          <a:schemeClr val="accent2">
            <a:hueOff val="5951444"/>
            <a:satOff val="1041"/>
            <a:lumOff val="73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Change roles after 4 minutes</a:t>
          </a:r>
        </a:p>
      </dsp:txBody>
      <dsp:txXfrm>
        <a:off x="5200322" y="295926"/>
        <a:ext cx="1728964" cy="1934069"/>
      </dsp:txXfrm>
    </dsp:sp>
    <dsp:sp modelId="{C01FB441-BDB2-4F87-A391-D695A8E6FA3B}">
      <dsp:nvSpPr>
        <dsp:cNvPr id="0" name=""/>
        <dsp:cNvSpPr/>
      </dsp:nvSpPr>
      <dsp:spPr>
        <a:xfrm>
          <a:off x="7166732" y="1035229"/>
          <a:ext cx="389347" cy="455463"/>
        </a:xfrm>
        <a:prstGeom prst="rightArrow">
          <a:avLst>
            <a:gd name="adj1" fmla="val 60000"/>
            <a:gd name="adj2" fmla="val 50000"/>
          </a:avLst>
        </a:prstGeom>
        <a:solidFill>
          <a:schemeClr val="accent2">
            <a:hueOff val="8927166"/>
            <a:satOff val="1561"/>
            <a:lumOff val="1097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7166732" y="1126322"/>
        <a:ext cx="272543" cy="273277"/>
      </dsp:txXfrm>
    </dsp:sp>
    <dsp:sp modelId="{4C39FA1F-B9B9-4B42-B5D5-8BB2138666FD}">
      <dsp:nvSpPr>
        <dsp:cNvPr id="0" name=""/>
        <dsp:cNvSpPr/>
      </dsp:nvSpPr>
      <dsp:spPr>
        <a:xfrm>
          <a:off x="7717696" y="242135"/>
          <a:ext cx="1836546" cy="2041651"/>
        </a:xfrm>
        <a:prstGeom prst="roundRect">
          <a:avLst>
            <a:gd name="adj" fmla="val 10000"/>
          </a:avLst>
        </a:prstGeom>
        <a:solidFill>
          <a:schemeClr val="accent2">
            <a:hueOff val="8927166"/>
            <a:satOff val="1561"/>
            <a:lumOff val="109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Download the full exercise here:</a:t>
          </a:r>
        </a:p>
      </dsp:txBody>
      <dsp:txXfrm>
        <a:off x="7771487" y="295926"/>
        <a:ext cx="1728964" cy="19340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DAB2F-1D42-43A7-A849-C37E70954574}">
      <dsp:nvSpPr>
        <dsp:cNvPr id="0" name=""/>
        <dsp:cNvSpPr/>
      </dsp:nvSpPr>
      <dsp:spPr>
        <a:xfrm>
          <a:off x="0" y="0"/>
          <a:ext cx="3409252" cy="4118661"/>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5799" tIns="330200" rIns="265799" bIns="330200" numCol="1" spcCol="1270" anchor="t" anchorCtr="0">
          <a:noAutofit/>
        </a:bodyPr>
        <a:lstStyle/>
        <a:p>
          <a:pPr marL="0" lvl="0" indent="0" algn="l" defTabSz="1022350">
            <a:lnSpc>
              <a:spcPct val="90000"/>
            </a:lnSpc>
            <a:spcBef>
              <a:spcPct val="0"/>
            </a:spcBef>
            <a:spcAft>
              <a:spcPct val="35000"/>
            </a:spcAft>
            <a:buNone/>
          </a:pPr>
          <a:r>
            <a:rPr lang="en-US" sz="2300" b="0" i="0" u="none" strike="noStrike" kern="1200" cap="none">
              <a:solidFill>
                <a:schemeClr val="dk1"/>
              </a:solidFill>
              <a:latin typeface="Open Sans"/>
              <a:ea typeface="Open Sans"/>
              <a:cs typeface="Open Sans"/>
              <a:sym typeface="Open Sans"/>
            </a:rPr>
            <a:t>Explain the public health issue of youth suicide and w</a:t>
          </a:r>
          <a:r>
            <a:rPr lang="en-US" sz="2300" kern="1200">
              <a:latin typeface="Open Sans" panose="020B0604020202020204" charset="0"/>
              <a:ea typeface="Open Sans" panose="020B0604020202020204" charset="0"/>
              <a:cs typeface="Open Sans" panose="020B0604020202020204" charset="0"/>
            </a:rPr>
            <a:t>hy young people may consider suicide</a:t>
          </a:r>
        </a:p>
      </dsp:txBody>
      <dsp:txXfrm>
        <a:off x="0" y="1565091"/>
        <a:ext cx="3409252" cy="2471196"/>
      </dsp:txXfrm>
    </dsp:sp>
    <dsp:sp modelId="{389B4626-3016-4325-B6F6-33108C167EBD}">
      <dsp:nvSpPr>
        <dsp:cNvPr id="0" name=""/>
        <dsp:cNvSpPr/>
      </dsp:nvSpPr>
      <dsp:spPr>
        <a:xfrm>
          <a:off x="1086827" y="411866"/>
          <a:ext cx="1235598" cy="1235598"/>
        </a:xfrm>
        <a:prstGeom prst="ellipse">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332" tIns="12700" rIns="96332"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267776" y="592815"/>
        <a:ext cx="873700" cy="873700"/>
      </dsp:txXfrm>
    </dsp:sp>
    <dsp:sp modelId="{D1DC39C8-0EEB-4557-A424-DBEDF01A6610}">
      <dsp:nvSpPr>
        <dsp:cNvPr id="0" name=""/>
        <dsp:cNvSpPr/>
      </dsp:nvSpPr>
      <dsp:spPr>
        <a:xfrm>
          <a:off x="0" y="4118589"/>
          <a:ext cx="3409252" cy="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96CB22-B427-4C93-8FE0-061620EF7ADC}">
      <dsp:nvSpPr>
        <dsp:cNvPr id="0" name=""/>
        <dsp:cNvSpPr/>
      </dsp:nvSpPr>
      <dsp:spPr>
        <a:xfrm>
          <a:off x="3750178" y="0"/>
          <a:ext cx="3409252" cy="4118661"/>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5799" tIns="330200" rIns="265799" bIns="330200" numCol="1" spcCol="1270" anchor="t" anchorCtr="0">
          <a:noAutofit/>
        </a:bodyPr>
        <a:lstStyle/>
        <a:p>
          <a:pPr marL="0" lvl="0" indent="0" algn="l" defTabSz="1022350">
            <a:lnSpc>
              <a:spcPct val="90000"/>
            </a:lnSpc>
            <a:spcBef>
              <a:spcPct val="0"/>
            </a:spcBef>
            <a:spcAft>
              <a:spcPct val="35000"/>
            </a:spcAft>
            <a:buNone/>
          </a:pPr>
          <a:r>
            <a:rPr lang="en-US" sz="2300" kern="1200">
              <a:latin typeface="Open Sans" panose="020B0604020202020204" charset="0"/>
              <a:ea typeface="Open Sans" panose="020B0604020202020204" charset="0"/>
              <a:cs typeface="Open Sans" panose="020B0604020202020204" charset="0"/>
            </a:rPr>
            <a:t>Identify, understand, and be ready to support someone who may be at risk for suicide</a:t>
          </a:r>
        </a:p>
      </dsp:txBody>
      <dsp:txXfrm>
        <a:off x="3750178" y="1565091"/>
        <a:ext cx="3409252" cy="2471196"/>
      </dsp:txXfrm>
    </dsp:sp>
    <dsp:sp modelId="{C53E5F44-B8DB-44F9-837D-FE8793F0B595}">
      <dsp:nvSpPr>
        <dsp:cNvPr id="0" name=""/>
        <dsp:cNvSpPr/>
      </dsp:nvSpPr>
      <dsp:spPr>
        <a:xfrm>
          <a:off x="4837005" y="411866"/>
          <a:ext cx="1235598" cy="1235598"/>
        </a:xfrm>
        <a:prstGeom prst="ellipse">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332" tIns="12700" rIns="96332"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5017954" y="592815"/>
        <a:ext cx="873700" cy="873700"/>
      </dsp:txXfrm>
    </dsp:sp>
    <dsp:sp modelId="{794813B5-330D-4BD1-B5FE-567F1CD36F1C}">
      <dsp:nvSpPr>
        <dsp:cNvPr id="0" name=""/>
        <dsp:cNvSpPr/>
      </dsp:nvSpPr>
      <dsp:spPr>
        <a:xfrm>
          <a:off x="3750178" y="4118589"/>
          <a:ext cx="3409252" cy="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FE980C-EBBA-4F21-8258-D3CC7EA1680C}">
      <dsp:nvSpPr>
        <dsp:cNvPr id="0" name=""/>
        <dsp:cNvSpPr/>
      </dsp:nvSpPr>
      <dsp:spPr>
        <a:xfrm>
          <a:off x="7500356" y="0"/>
          <a:ext cx="3409252" cy="4118661"/>
        </a:xfrm>
        <a:prstGeom prst="rect">
          <a:avLst/>
        </a:prstGeom>
        <a:solidFill>
          <a:schemeClr val="accent4">
            <a:alpha val="90000"/>
            <a:tint val="40000"/>
            <a:hueOff val="0"/>
            <a:satOff val="0"/>
            <a:lumOff val="0"/>
            <a:alphaOff val="0"/>
          </a:schemeClr>
        </a:solidFill>
        <a:ln w="1270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5799" tIns="330200" rIns="265799" bIns="330200" numCol="1" spcCol="1270" anchor="t" anchorCtr="0">
          <a:noAutofit/>
        </a:bodyPr>
        <a:lstStyle/>
        <a:p>
          <a:pPr marL="0" lvl="0" indent="0" algn="l" defTabSz="1022350">
            <a:lnSpc>
              <a:spcPct val="90000"/>
            </a:lnSpc>
            <a:spcBef>
              <a:spcPct val="0"/>
            </a:spcBef>
            <a:spcAft>
              <a:spcPct val="35000"/>
            </a:spcAft>
            <a:buNone/>
          </a:pPr>
          <a:r>
            <a:rPr lang="en-US" sz="2300" kern="1200">
              <a:latin typeface="Open Sans" panose="020B0604020202020204" charset="0"/>
              <a:ea typeface="Open Sans" panose="020B0604020202020204" charset="0"/>
              <a:cs typeface="Open Sans" panose="020B0604020202020204" charset="0"/>
            </a:rPr>
            <a:t>Apply the LEARN steps in a practice scenario</a:t>
          </a:r>
        </a:p>
      </dsp:txBody>
      <dsp:txXfrm>
        <a:off x="7500356" y="1565091"/>
        <a:ext cx="3409252" cy="2471196"/>
      </dsp:txXfrm>
    </dsp:sp>
    <dsp:sp modelId="{46E50444-45CC-4EA9-93DC-C4E53A10EF31}">
      <dsp:nvSpPr>
        <dsp:cNvPr id="0" name=""/>
        <dsp:cNvSpPr/>
      </dsp:nvSpPr>
      <dsp:spPr>
        <a:xfrm>
          <a:off x="8587183" y="411866"/>
          <a:ext cx="1235598" cy="1235598"/>
        </a:xfrm>
        <a:prstGeom prst="ellipse">
          <a:avLst/>
        </a:prstGeom>
        <a:solidFill>
          <a:schemeClr val="accent4"/>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332" tIns="12700" rIns="96332"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768132" y="592815"/>
        <a:ext cx="873700" cy="873700"/>
      </dsp:txXfrm>
    </dsp:sp>
    <dsp:sp modelId="{8B78DE7C-D012-4D44-AF5F-8BBB2CB38514}">
      <dsp:nvSpPr>
        <dsp:cNvPr id="0" name=""/>
        <dsp:cNvSpPr/>
      </dsp:nvSpPr>
      <dsp:spPr>
        <a:xfrm>
          <a:off x="7500356" y="4118589"/>
          <a:ext cx="3409252" cy="72"/>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A9F6AA-FE11-43C1-A4DE-FF4632F17ACB}">
      <dsp:nvSpPr>
        <dsp:cNvPr id="0" name=""/>
        <dsp:cNvSpPr/>
      </dsp:nvSpPr>
      <dsp:spPr>
        <a:xfrm>
          <a:off x="481420" y="277875"/>
          <a:ext cx="1946594" cy="1946594"/>
        </a:xfrm>
        <a:prstGeom prst="ellipse">
          <a:avLst/>
        </a:prstGeom>
        <a:solidFill>
          <a:schemeClr val="accent2"/>
        </a:solidFill>
        <a:ln>
          <a:noFill/>
        </a:ln>
        <a:effectLst/>
      </dsp:spPr>
      <dsp:style>
        <a:lnRef idx="0">
          <a:scrgbClr r="0" g="0" b="0"/>
        </a:lnRef>
        <a:fillRef idx="1">
          <a:scrgbClr r="0" g="0" b="0"/>
        </a:fillRef>
        <a:effectRef idx="0">
          <a:scrgbClr r="0" g="0" b="0"/>
        </a:effectRef>
        <a:fontRef idx="minor"/>
      </dsp:style>
    </dsp:sp>
    <dsp:sp modelId="{4FD1C809-2F72-46E4-8CEF-5DEBEEFAE700}">
      <dsp:nvSpPr>
        <dsp:cNvPr id="0" name=""/>
        <dsp:cNvSpPr/>
      </dsp:nvSpPr>
      <dsp:spPr>
        <a:xfrm>
          <a:off x="840423" y="636878"/>
          <a:ext cx="1228588" cy="1228588"/>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0BFF72-C85E-4847-8265-1642F79EB6BF}">
      <dsp:nvSpPr>
        <dsp:cNvPr id="0" name=""/>
        <dsp:cNvSpPr/>
      </dsp:nvSpPr>
      <dsp:spPr>
        <a:xfrm>
          <a:off x="255943" y="2437960"/>
          <a:ext cx="2397550" cy="211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b="1" kern="1200" cap="none"/>
            <a:t>Use what you’ve learned to reach out to someone in distress</a:t>
          </a:r>
        </a:p>
      </dsp:txBody>
      <dsp:txXfrm>
        <a:off x="255943" y="2437960"/>
        <a:ext cx="2397550" cy="2115000"/>
      </dsp:txXfrm>
    </dsp:sp>
    <dsp:sp modelId="{D60D6C09-7E8D-432A-B378-44B6E2ADD31C}">
      <dsp:nvSpPr>
        <dsp:cNvPr id="0" name=""/>
        <dsp:cNvSpPr/>
      </dsp:nvSpPr>
      <dsp:spPr>
        <a:xfrm>
          <a:off x="3298541" y="277875"/>
          <a:ext cx="1946594" cy="1946594"/>
        </a:xfrm>
        <a:prstGeom prst="ellipse">
          <a:avLst/>
        </a:prstGeom>
        <a:solidFill>
          <a:schemeClr val="accent6"/>
        </a:solidFill>
        <a:ln>
          <a:noFill/>
        </a:ln>
        <a:effectLst/>
      </dsp:spPr>
      <dsp:style>
        <a:lnRef idx="0">
          <a:scrgbClr r="0" g="0" b="0"/>
        </a:lnRef>
        <a:fillRef idx="1">
          <a:scrgbClr r="0" g="0" b="0"/>
        </a:fillRef>
        <a:effectRef idx="0">
          <a:scrgbClr r="0" g="0" b="0"/>
        </a:effectRef>
        <a:fontRef idx="minor"/>
      </dsp:style>
    </dsp:sp>
    <dsp:sp modelId="{5EC6BFEA-CF70-4CC4-96E1-772E990A687A}">
      <dsp:nvSpPr>
        <dsp:cNvPr id="0" name=""/>
        <dsp:cNvSpPr/>
      </dsp:nvSpPr>
      <dsp:spPr>
        <a:xfrm>
          <a:off x="3657545" y="636878"/>
          <a:ext cx="1228588" cy="1228588"/>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FD9BE7-C78B-479B-A3C8-0418E9161EC9}">
      <dsp:nvSpPr>
        <dsp:cNvPr id="0" name=""/>
        <dsp:cNvSpPr/>
      </dsp:nvSpPr>
      <dsp:spPr>
        <a:xfrm>
          <a:off x="3073064" y="2437960"/>
          <a:ext cx="2397550" cy="211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1066800">
            <a:lnSpc>
              <a:spcPct val="100000"/>
            </a:lnSpc>
            <a:spcBef>
              <a:spcPct val="0"/>
            </a:spcBef>
            <a:spcAft>
              <a:spcPct val="35000"/>
            </a:spcAft>
            <a:buNone/>
            <a:defRPr cap="all"/>
          </a:pPr>
          <a:r>
            <a:rPr lang="en-US" sz="2400" b="1" kern="1200" cap="none"/>
            <a:t>Say “died by suicide”</a:t>
          </a:r>
          <a:endParaRPr lang="en-US" sz="2400" b="1" kern="1200" cap="none">
            <a:latin typeface="Open Sans" panose="020B0604020202020204" charset="0"/>
            <a:ea typeface="Open Sans" panose="020B0604020202020204" charset="0"/>
            <a:cs typeface="Open Sans" panose="020B0604020202020204" charset="0"/>
          </a:endParaRPr>
        </a:p>
      </dsp:txBody>
      <dsp:txXfrm>
        <a:off x="3073064" y="2437960"/>
        <a:ext cx="2397550" cy="2115000"/>
      </dsp:txXfrm>
    </dsp:sp>
    <dsp:sp modelId="{33BA7230-E343-43AF-AD9B-4CC2824A147C}">
      <dsp:nvSpPr>
        <dsp:cNvPr id="0" name=""/>
        <dsp:cNvSpPr/>
      </dsp:nvSpPr>
      <dsp:spPr>
        <a:xfrm>
          <a:off x="6115663" y="277875"/>
          <a:ext cx="1946594" cy="1946594"/>
        </a:xfrm>
        <a:prstGeom prst="ellipse">
          <a:avLst/>
        </a:prstGeom>
        <a:solidFill>
          <a:schemeClr val="accent3"/>
        </a:solidFill>
        <a:ln>
          <a:noFill/>
        </a:ln>
        <a:effectLst/>
      </dsp:spPr>
      <dsp:style>
        <a:lnRef idx="0">
          <a:scrgbClr r="0" g="0" b="0"/>
        </a:lnRef>
        <a:fillRef idx="1">
          <a:scrgbClr r="0" g="0" b="0"/>
        </a:fillRef>
        <a:effectRef idx="0">
          <a:scrgbClr r="0" g="0" b="0"/>
        </a:effectRef>
        <a:fontRef idx="minor"/>
      </dsp:style>
    </dsp:sp>
    <dsp:sp modelId="{283B5960-EBBE-46FC-A0A1-F660088F5BAC}">
      <dsp:nvSpPr>
        <dsp:cNvPr id="0" name=""/>
        <dsp:cNvSpPr/>
      </dsp:nvSpPr>
      <dsp:spPr>
        <a:xfrm>
          <a:off x="6474666" y="636878"/>
          <a:ext cx="1228588" cy="1228588"/>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36B31C-8824-4672-9A35-D6FA035B96FF}">
      <dsp:nvSpPr>
        <dsp:cNvPr id="0" name=""/>
        <dsp:cNvSpPr/>
      </dsp:nvSpPr>
      <dsp:spPr>
        <a:xfrm>
          <a:off x="5890185" y="2437960"/>
          <a:ext cx="2397550" cy="211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b="1" kern="1200" cap="none"/>
            <a:t>Add 24-hour crisis resources into your phone</a:t>
          </a:r>
        </a:p>
      </dsp:txBody>
      <dsp:txXfrm>
        <a:off x="5890185" y="2437960"/>
        <a:ext cx="2397550" cy="2115000"/>
      </dsp:txXfrm>
    </dsp:sp>
    <dsp:sp modelId="{2FD840AB-B3A8-420C-8C1F-E6C6178668E2}">
      <dsp:nvSpPr>
        <dsp:cNvPr id="0" name=""/>
        <dsp:cNvSpPr/>
      </dsp:nvSpPr>
      <dsp:spPr>
        <a:xfrm>
          <a:off x="8932784" y="277875"/>
          <a:ext cx="1946594" cy="1946594"/>
        </a:xfrm>
        <a:prstGeom prst="ellipse">
          <a:avLst/>
        </a:prstGeom>
        <a:solidFill>
          <a:schemeClr val="accent5"/>
        </a:solidFill>
        <a:ln>
          <a:noFill/>
        </a:ln>
        <a:effectLst/>
      </dsp:spPr>
      <dsp:style>
        <a:lnRef idx="0">
          <a:scrgbClr r="0" g="0" b="0"/>
        </a:lnRef>
        <a:fillRef idx="1">
          <a:scrgbClr r="0" g="0" b="0"/>
        </a:fillRef>
        <a:effectRef idx="0">
          <a:scrgbClr r="0" g="0" b="0"/>
        </a:effectRef>
        <a:fontRef idx="minor"/>
      </dsp:style>
    </dsp:sp>
    <dsp:sp modelId="{C4919EBB-CA89-466F-B663-79AD010E0BCF}">
      <dsp:nvSpPr>
        <dsp:cNvPr id="0" name=""/>
        <dsp:cNvSpPr/>
      </dsp:nvSpPr>
      <dsp:spPr>
        <a:xfrm>
          <a:off x="9291787" y="636878"/>
          <a:ext cx="1228588" cy="1228588"/>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220425-1D59-4A7F-9D91-5BE0997DC2A7}">
      <dsp:nvSpPr>
        <dsp:cNvPr id="0" name=""/>
        <dsp:cNvSpPr/>
      </dsp:nvSpPr>
      <dsp:spPr>
        <a:xfrm>
          <a:off x="8707306" y="2437960"/>
          <a:ext cx="2397550" cy="211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cap="all"/>
          </a:pPr>
          <a:r>
            <a:rPr lang="en-US" sz="2400" b="1" kern="1200" cap="none"/>
            <a:t>Make your community safer to help prevent suicide</a:t>
          </a:r>
        </a:p>
      </dsp:txBody>
      <dsp:txXfrm>
        <a:off x="8707306" y="2437960"/>
        <a:ext cx="2397550" cy="2115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7.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3"/>
            <a:ext cx="3037840" cy="464820"/>
          </a:xfrm>
          <a:prstGeom prst="rect">
            <a:avLst/>
          </a:prstGeom>
        </p:spPr>
        <p:txBody>
          <a:bodyPr vert="horz" lIns="93177" tIns="46589" rIns="93177" bIns="46589" rtlCol="0"/>
          <a:lstStyle>
            <a:lvl1pPr algn="r">
              <a:defRPr sz="1200"/>
            </a:lvl1pPr>
          </a:lstStyle>
          <a:p>
            <a:fld id="{C6310D87-62DF-5D49-BDC9-E6CB2AFB4311}" type="datetimeFigureOut">
              <a:rPr lang="en-US" smtClean="0"/>
              <a:t>8/22/2024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288F7EDB-C421-824C-B61B-4918CA274967}" type="slidenum">
              <a:rPr lang="en-US" smtClean="0"/>
              <a:t>‹#›</a:t>
            </a:fld>
            <a:endParaRPr lang="en-US"/>
          </a:p>
        </p:txBody>
      </p:sp>
    </p:spTree>
    <p:extLst>
      <p:ext uri="{BB962C8B-B14F-4D97-AF65-F5344CB8AC3E}">
        <p14:creationId xmlns:p14="http://schemas.microsoft.com/office/powerpoint/2010/main" val="2512682274"/>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9T15:55:06.535"/>
    </inkml:context>
    <inkml:brush xml:id="br0">
      <inkml:brushProperty name="width" value="0.1" units="cm"/>
      <inkml:brushProperty name="height" value="0.1" units="cm"/>
      <inkml:brushProperty name="color" value="#FFFFFF"/>
    </inkml:brush>
  </inkml:definitions>
  <inkml:trace contextRef="#ctx0" brushRef="#br0">24733 5080 16383 0 0,'4'0'0'0'0,"0"0"0"0"0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4-19T15:55:06.536"/>
    </inkml:context>
    <inkml:brush xml:id="br0">
      <inkml:brushProperty name="width" value="0.1" units="cm"/>
      <inkml:brushProperty name="height" value="0.1" units="cm"/>
      <inkml:brushProperty name="color" value="#FFFFFF"/>
    </inkml:brush>
  </inkml:definitions>
  <inkml:trace contextRef="#ctx0" brushRef="#br0">24809 5029 16383 0 0,'-3'0'0'0'0,"-2"-4"0"0"0,-3 0 0 0 0,-3-1 0 0 0,-4 2 0 0 0,-6 4 0 0 0,-3 5 0 0 0,-5 2 0 0 0,-7 3 0 0 0,-4 3 0 0 0,-3 3 0 0 0,2-2 0 0 0,6 0 0 0 0,4-2 0 0 0,5 0 0 0 0,-1 1 0 0 0,-2 2 0 0 0,0-2 0 0 0,1-4 0 0 0,6 1 0 0 0,10-2 0 0 0,18-6 0 0 0,10-10 0 0 0,14-8 0 0 0,15-12 0 0 0,7-7 0 0 0,2-6 0 0 0,-5 1 0 0 0,-8 0 0 0 0,-7 3 0 0 0,-5 5 0 0 0,-9 3 0 0 0,-7 4 0 0 0,-9 6 0 0 0,-9 5 0 0 0,-11 6 0 0 0,-5 3 0 0 0,-7 3 0 0 0,-2 1 0 0 0,1 5 0 0 0,2 4 0 0 0,2 1 0 0 0,5 2 0 0 0,6 3 0 0 0,6 2 0 0 0,3 2 0 0 0,14-3 0 0 0,12-4 0 0 0,13-4 0 0 0,17-3 0 0 0,12-2 0 0 0,4-6 0 0 0,-2-6 0 0 0,-8 0 0 0 0,-11 0 0 0 0,-16 2 0 0 0,-24 3 0 0 0,-20 1 0 0 0,-25 5 0 0 0,-16 5 0 0 0,-12 6 0 0 0,-13 3 0 0 0,-6 3 0 0 0,-2 5 0 0 0,-7 9 0 0 0,5-2 0 0 0,12-1 0 0 0,11-8 0 0 0,15-6 0 0 0,22-6 0 0 0,20-5 0 0 0,26-7 0 0 0,17-6 0 0 0,12-5 0 0 0,14-8 0 0 0,6-7 0 0 0,-3-2 0 0 0,-7 4 0 0 0,-12-1 0 0 0,-13 1 0 0 0,-15 5 0 0 0,-21 3 0 0 0,-16 4 0 0 0,-15 4 0 0 0,-8 5 0 0 0,0 2 0 0 0,8-1 0 0 0,14 0 0 0 0,17 0 0 0 0,21-2 0 0 0,21-4 0 0 0,15-3 0 0 0,5-4 0 0 0,-2 2 0 0 0,-12 0 0 0 0,-11 2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3"/>
            <a:ext cx="3037840" cy="464820"/>
          </a:xfrm>
          <a:prstGeom prst="rect">
            <a:avLst/>
          </a:prstGeom>
        </p:spPr>
        <p:txBody>
          <a:bodyPr vert="horz" lIns="93177" tIns="46589" rIns="93177" bIns="46589" rtlCol="0"/>
          <a:lstStyle>
            <a:lvl1pPr algn="r">
              <a:defRPr sz="1200"/>
            </a:lvl1pPr>
          </a:lstStyle>
          <a:p>
            <a:fld id="{B70DE41B-D784-BA4F-A062-70A7D1BFE910}" type="datetimeFigureOut">
              <a:rPr lang="en-US" smtClean="0"/>
              <a:t>8/22/2024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D278A8B-08C7-9F46-93BF-5A384DF5C06C}" type="slidenum">
              <a:rPr lang="en-US" smtClean="0"/>
              <a:t>‹#›</a:t>
            </a:fld>
            <a:endParaRPr lang="en-US"/>
          </a:p>
        </p:txBody>
      </p:sp>
    </p:spTree>
    <p:extLst>
      <p:ext uri="{BB962C8B-B14F-4D97-AF65-F5344CB8AC3E}">
        <p14:creationId xmlns:p14="http://schemas.microsoft.com/office/powerpoint/2010/main" val="187867623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redcap.link/fis_learn_pre"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redcap.link/staff_doc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askhys.net/"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save.org/about-suicide/suicide-statistic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redcap.link/comm_learn_scenario"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redcap.link/fis_learn_post"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mailto:ffront@uw.edu"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Peter: Add meeting evaluation QR code here</a:t>
            </a:r>
          </a:p>
          <a:p>
            <a:endParaRPr lang="en-US"/>
          </a:p>
          <a:p>
            <a:r>
              <a:rPr lang="en-US"/>
              <a:t>https://forms.office.com/r/2UikFt79iN</a:t>
            </a:r>
          </a:p>
        </p:txBody>
      </p:sp>
      <p:sp>
        <p:nvSpPr>
          <p:cNvPr id="4" name="Slide Number Placeholder 3"/>
          <p:cNvSpPr>
            <a:spLocks noGrp="1"/>
          </p:cNvSpPr>
          <p:nvPr>
            <p:ph type="sldNum" sz="quarter" idx="5"/>
          </p:nvPr>
        </p:nvSpPr>
        <p:spPr/>
        <p:txBody>
          <a:bodyPr/>
          <a:lstStyle/>
          <a:p>
            <a:fld id="{5D278A8B-08C7-9F46-93BF-5A384DF5C06C}" type="slidenum">
              <a:rPr lang="en-US" smtClean="0"/>
              <a:t>1</a:t>
            </a:fld>
            <a:endParaRPr lang="en-US"/>
          </a:p>
        </p:txBody>
      </p:sp>
    </p:spTree>
    <p:extLst>
      <p:ext uri="{BB962C8B-B14F-4D97-AF65-F5344CB8AC3E}">
        <p14:creationId xmlns:p14="http://schemas.microsoft.com/office/powerpoint/2010/main" val="671657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3900" y="458788"/>
            <a:ext cx="5486400" cy="3086100"/>
          </a:xfrm>
        </p:spPr>
      </p:sp>
      <p:sp>
        <p:nvSpPr>
          <p:cNvPr id="3" name="Notes Placeholder 2"/>
          <p:cNvSpPr>
            <a:spLocks noGrp="1"/>
          </p:cNvSpPr>
          <p:nvPr>
            <p:ph type="body" idx="1"/>
          </p:nvPr>
        </p:nvSpPr>
        <p:spPr/>
        <p:txBody>
          <a:bodyPr/>
          <a:lstStyle/>
          <a:p>
            <a:pPr>
              <a:spcAft>
                <a:spcPts val="800"/>
              </a:spcAft>
            </a:pPr>
            <a:r>
              <a:rPr lang="en-US" sz="1000" i="1">
                <a:solidFill>
                  <a:srgbClr val="000000"/>
                </a:solidFill>
                <a:effectLst/>
                <a:latin typeface="Calibri"/>
                <a:ea typeface="Calibri" panose="020F0502020204030204" pitchFamily="34" charset="0"/>
                <a:cs typeface="Calibri"/>
              </a:rPr>
              <a:t>Pre-training survey link: </a:t>
            </a:r>
            <a:r>
              <a:rPr lang="en-US" sz="1000" i="1">
                <a:solidFill>
                  <a:srgbClr val="000000"/>
                </a:solidFill>
                <a:effectLst/>
                <a:latin typeface="Calibri"/>
                <a:ea typeface="Calibri" panose="020F0502020204030204" pitchFamily="34" charset="0"/>
                <a:cs typeface="Calibri"/>
                <a:hlinkClick r:id="rId3"/>
              </a:rPr>
              <a:t>https://redcap.link/fis_learn_pre</a:t>
            </a:r>
            <a:r>
              <a:rPr lang="en-US" i="1">
                <a:solidFill>
                  <a:srgbClr val="000000"/>
                </a:solidFill>
                <a:latin typeface="Calibri"/>
                <a:ea typeface="Calibri" panose="020F0502020204030204" pitchFamily="34" charset="0"/>
                <a:cs typeface="Calibri"/>
              </a:rPr>
              <a:t> </a:t>
            </a:r>
            <a:endParaRPr lang="en-US" sz="1000">
              <a:effectLst/>
              <a:latin typeface="Calibri"/>
              <a:ea typeface="Calibri" panose="020F0502020204030204" pitchFamily="34" charset="0"/>
              <a:cs typeface="Arial" panose="020B0604020202020204" pitchFamily="34" charset="0"/>
            </a:endParaRPr>
          </a:p>
          <a:p>
            <a:pPr marL="0" marR="0">
              <a:lnSpc>
                <a:spcPct val="100000"/>
              </a:lnSpc>
              <a:spcBef>
                <a:spcPts val="0"/>
              </a:spcBef>
              <a:spcAft>
                <a:spcPts val="800"/>
              </a:spcAft>
            </a:pPr>
            <a:r>
              <a:rPr lang="en-US" sz="1000" i="1">
                <a:solidFill>
                  <a:srgbClr val="000000"/>
                </a:solidFill>
                <a:effectLst/>
                <a:latin typeface="Calibri" panose="020F0502020204030204" pitchFamily="34" charset="0"/>
                <a:ea typeface="Calibri" panose="020F0502020204030204" pitchFamily="34" charset="0"/>
                <a:cs typeface="Calibri" panose="020F0502020204030204" pitchFamily="34" charset="0"/>
              </a:rPr>
              <a:t>Participant packet link: </a:t>
            </a:r>
            <a:r>
              <a:rPr lang="en-US" sz="1000" i="1" u="sng">
                <a:solidFill>
                  <a:srgbClr val="C00000"/>
                </a:solidFill>
                <a:effectLst/>
                <a:latin typeface="Calibri" panose="020F0502020204030204" pitchFamily="34" charset="0"/>
                <a:ea typeface="Calibri" panose="020F0502020204030204" pitchFamily="34" charset="0"/>
                <a:cs typeface="Calibri" panose="020F0502020204030204" pitchFamily="34" charset="0"/>
                <a:hlinkClick r:id="rId4"/>
              </a:rPr>
              <a:t>https://redcap.link/staff_docs</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0000"/>
              </a:lnSpc>
              <a:spcBef>
                <a:spcPts val="0"/>
              </a:spcBef>
              <a:spcAft>
                <a:spcPts val="800"/>
              </a:spcAft>
            </a:pPr>
            <a:r>
              <a:rPr lang="en-US" sz="1000">
                <a:solidFill>
                  <a:srgbClr val="EE7D31"/>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0000"/>
              </a:lnSpc>
              <a:spcBef>
                <a:spcPts val="0"/>
              </a:spcBef>
              <a:spcAft>
                <a:spcPts val="8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Welcome to today’s “LEARN Saves Lives Suicide Prevention Training”. This training was developed by Forefront Suicide Prevention, a Center of Excellence at the University of Washington’s School of Social Work.</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0000"/>
              </a:lnSpc>
              <a:spcBef>
                <a:spcPts val="0"/>
              </a:spcBef>
              <a:spcAft>
                <a:spcPts val="8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0000"/>
              </a:lnSpc>
              <a:spcBef>
                <a:spcPts val="0"/>
              </a:spcBef>
              <a:spcAft>
                <a:spcPts val="8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As we get settled, please complete the pre-training survey if you haven’t already.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0000"/>
              </a:lnSpc>
              <a:spcBef>
                <a:spcPts val="0"/>
              </a:spcBef>
              <a:spcAft>
                <a:spcPts val="8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You can access the survey by scanning the QR code on the slide with your phone. </a:t>
            </a:r>
            <a:r>
              <a:rPr lang="en-US" sz="1000">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0000"/>
              </a:lnSpc>
              <a:spcBef>
                <a:spcPts val="0"/>
              </a:spcBef>
              <a:spcAft>
                <a:spcPts val="8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0000"/>
              </a:lnSpc>
              <a:spcBef>
                <a:spcPts val="0"/>
              </a:spcBef>
              <a:spcAft>
                <a:spcPts val="800"/>
              </a:spcAft>
            </a:pPr>
            <a:r>
              <a:rPr lang="en-US" sz="1000" b="1">
                <a:solidFill>
                  <a:srgbClr val="000000"/>
                </a:solidFill>
                <a:effectLst/>
                <a:latin typeface="Calibri" panose="020F0502020204030204" pitchFamily="34" charset="0"/>
                <a:ea typeface="Calibri" panose="020F0502020204030204" pitchFamily="34" charset="0"/>
                <a:cs typeface="Calibri" panose="020F0502020204030204" pitchFamily="34" charset="0"/>
              </a:rPr>
              <a:t>LEARN Training Implementation Tips</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0000"/>
              </a:lnSpc>
              <a:spcBef>
                <a:spcPts val="0"/>
              </a:spcBef>
              <a:spcAft>
                <a:spcPts val="0"/>
              </a:spcAft>
              <a:buFont typeface="Symbol" panose="05050102010706020507" pitchFamily="18" charset="2"/>
              <a:buChar char=""/>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FACILITATOR NOTES: Italicized information includes tips for the instructor (e.g., reminders to keep the audience moving, animated slide, timing of activities etc.</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0000"/>
              </a:lnSpc>
              <a:spcBef>
                <a:spcPts val="0"/>
              </a:spcBef>
              <a:spcAft>
                <a:spcPts val="800"/>
              </a:spcAft>
              <a:buFont typeface="Symbol" panose="05050102010706020507" pitchFamily="18" charset="2"/>
              <a:buChar char=""/>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ACTIVITY: These sections include additional audience engagement.</a:t>
            </a:r>
            <a:endParaRPr lang="en-US" sz="10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73EB49-A408-4A7D-B191-BD8A63858740}" type="slidenum">
              <a:rPr kumimoji="0" lang="en-US" sz="1200" b="0" i="0" u="none" strike="noStrike" kern="1200" cap="none" spc="0" normalizeH="0" baseline="0" noProof="0" smtClean="0">
                <a:ln>
                  <a:noFill/>
                </a:ln>
                <a:solidFill>
                  <a:prstClr val="black"/>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1824119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04850"/>
            <a:ext cx="54864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b="1" i="1">
                <a:effectLst/>
                <a:latin typeface="Calibri" panose="020F0502020204030204" pitchFamily="34" charset="0"/>
                <a:ea typeface="Calibri" panose="020F0502020204030204" pitchFamily="34" charset="0"/>
                <a:cs typeface="Calibri" panose="020F0502020204030204" pitchFamily="34" charset="0"/>
              </a:rPr>
              <a:t>FOR IN-PERSON TRAINING ONLY - OTHERWISE SKIP</a:t>
            </a:r>
          </a:p>
          <a:p>
            <a:pPr marL="0" marR="0">
              <a:lnSpc>
                <a:spcPct val="107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Let’s go through a bit of housekeeping before we begin the training today.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000">
                <a:effectLst/>
                <a:latin typeface="Calibri" panose="020F0502020204030204" pitchFamily="34" charset="0"/>
                <a:ea typeface="Calibri" panose="020F0502020204030204" pitchFamily="34" charset="0"/>
                <a:cs typeface="Calibri" panose="020F0502020204030204" pitchFamily="34" charset="0"/>
              </a:rPr>
              <a:t>This training will take approximately [60-90] minutes </a:t>
            </a:r>
          </a:p>
          <a:p>
            <a:pPr marL="342900" marR="0" lvl="0" indent="-342900">
              <a:lnSpc>
                <a:spcPct val="107000"/>
              </a:lnSpc>
              <a:spcBef>
                <a:spcPts val="0"/>
              </a:spcBef>
              <a:spcAft>
                <a:spcPts val="0"/>
              </a:spcAft>
              <a:buFont typeface="+mj-lt"/>
              <a:buAutoNum type="arabicPeriod"/>
            </a:pPr>
            <a:r>
              <a:rPr lang="en-US" sz="1000">
                <a:effectLst/>
                <a:latin typeface="Calibri" panose="020F0502020204030204" pitchFamily="34" charset="0"/>
                <a:ea typeface="Calibri" panose="020F0502020204030204" pitchFamily="34" charset="0"/>
                <a:cs typeface="Calibri" panose="020F0502020204030204" pitchFamily="34" charset="0"/>
              </a:rPr>
              <a:t>There will be one activity for you to practice the skills you’ll learn later.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000">
                <a:effectLst/>
                <a:latin typeface="Calibri" panose="020F0502020204030204" pitchFamily="34" charset="0"/>
                <a:ea typeface="Calibri" panose="020F0502020204030204" pitchFamily="34" charset="0"/>
                <a:cs typeface="Calibri" panose="020F0502020204030204" pitchFamily="34" charset="0"/>
              </a:rPr>
              <a:t>If you have any additional questions, please don’t hesitate to ask.</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5378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04850"/>
            <a:ext cx="54864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b="1" i="1">
                <a:effectLst/>
                <a:latin typeface="Calibri" panose="020F0502020204030204" pitchFamily="34" charset="0"/>
                <a:ea typeface="Calibri" panose="020F0502020204030204" pitchFamily="34" charset="0"/>
                <a:cs typeface="Calibri" panose="020F0502020204030204" pitchFamily="34" charset="0"/>
              </a:rPr>
              <a:t>FOR IN-PERSON TRAINING ONLY - OTHERWISE SKIP</a:t>
            </a:r>
          </a:p>
          <a:p>
            <a:pPr marL="0" marR="0">
              <a:lnSpc>
                <a:spcPct val="107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Let’s go through a bit of housekeeping before we begin the training today.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000">
                <a:effectLst/>
                <a:latin typeface="Calibri" panose="020F0502020204030204" pitchFamily="34" charset="0"/>
                <a:ea typeface="Calibri" panose="020F0502020204030204" pitchFamily="34" charset="0"/>
                <a:cs typeface="Calibri" panose="020F0502020204030204" pitchFamily="34" charset="0"/>
              </a:rPr>
              <a:t>This training will take approximately [60-90] minutes </a:t>
            </a:r>
          </a:p>
          <a:p>
            <a:pPr marL="342900" marR="0" lvl="0" indent="-342900">
              <a:lnSpc>
                <a:spcPct val="107000"/>
              </a:lnSpc>
              <a:spcBef>
                <a:spcPts val="0"/>
              </a:spcBef>
              <a:spcAft>
                <a:spcPts val="0"/>
              </a:spcAft>
              <a:buFont typeface="+mj-lt"/>
              <a:buAutoNum type="arabicPeriod"/>
            </a:pPr>
            <a:r>
              <a:rPr lang="en-US" sz="1000">
                <a:effectLst/>
                <a:latin typeface="Calibri" panose="020F0502020204030204" pitchFamily="34" charset="0"/>
                <a:ea typeface="Calibri" panose="020F0502020204030204" pitchFamily="34" charset="0"/>
                <a:cs typeface="Calibri" panose="020F0502020204030204" pitchFamily="34" charset="0"/>
              </a:rPr>
              <a:t>There will be one activity for you to practice the skills you’ll learn later.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000">
                <a:effectLst/>
                <a:latin typeface="Calibri" panose="020F0502020204030204" pitchFamily="34" charset="0"/>
                <a:ea typeface="Calibri" panose="020F0502020204030204" pitchFamily="34" charset="0"/>
                <a:cs typeface="Calibri" panose="020F0502020204030204" pitchFamily="34" charset="0"/>
              </a:rPr>
              <a:t>If you have any additional questions, please don’t hesitate to ask.</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706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04850"/>
            <a:ext cx="54864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b="1" i="1">
                <a:effectLst/>
                <a:latin typeface="Calibri" panose="020F0502020204030204" pitchFamily="34" charset="0"/>
                <a:ea typeface="Calibri" panose="020F0502020204030204" pitchFamily="34" charset="0"/>
                <a:cs typeface="Calibri" panose="020F0502020204030204" pitchFamily="34" charset="0"/>
              </a:rPr>
              <a:t>FOR IN-PERSON TRAINING ONLY - OTHERWISE SKIP</a:t>
            </a:r>
          </a:p>
          <a:p>
            <a:pPr marL="0" marR="0">
              <a:lnSpc>
                <a:spcPct val="107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Let’s go through a bit of housekeeping before we begin the training today.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000">
                <a:effectLst/>
                <a:latin typeface="Calibri" panose="020F0502020204030204" pitchFamily="34" charset="0"/>
                <a:ea typeface="Calibri" panose="020F0502020204030204" pitchFamily="34" charset="0"/>
                <a:cs typeface="Calibri" panose="020F0502020204030204" pitchFamily="34" charset="0"/>
              </a:rPr>
              <a:t>This training will take approximately [60-90] minutes </a:t>
            </a:r>
          </a:p>
          <a:p>
            <a:pPr marL="342900" marR="0" lvl="0" indent="-342900">
              <a:lnSpc>
                <a:spcPct val="107000"/>
              </a:lnSpc>
              <a:spcBef>
                <a:spcPts val="0"/>
              </a:spcBef>
              <a:spcAft>
                <a:spcPts val="0"/>
              </a:spcAft>
              <a:buFont typeface="+mj-lt"/>
              <a:buAutoNum type="arabicPeriod"/>
            </a:pPr>
            <a:r>
              <a:rPr lang="en-US" sz="1000">
                <a:effectLst/>
                <a:latin typeface="Calibri" panose="020F0502020204030204" pitchFamily="34" charset="0"/>
                <a:ea typeface="Calibri" panose="020F0502020204030204" pitchFamily="34" charset="0"/>
                <a:cs typeface="Calibri" panose="020F0502020204030204" pitchFamily="34" charset="0"/>
              </a:rPr>
              <a:t>There will be one activity for you to practice the skills you’ll learn later.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000">
                <a:effectLst/>
                <a:latin typeface="Calibri" panose="020F0502020204030204" pitchFamily="34" charset="0"/>
                <a:ea typeface="Calibri" panose="020F0502020204030204" pitchFamily="34" charset="0"/>
                <a:cs typeface="Calibri" panose="020F0502020204030204" pitchFamily="34" charset="0"/>
              </a:rPr>
              <a:t>If you have any additional questions, please don’t hesitate to ask.</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104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471488"/>
            <a:ext cx="5634037" cy="31686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ea typeface="Calibri" panose="020F0502020204030204" pitchFamily="34" charset="0"/>
                <a:cs typeface="Calibri" panose="020F0502020204030204" pitchFamily="34" charset="0"/>
              </a:rPr>
              <a:t>Forefront’s mission is to help people take action to prevent suicide in their communities. To that end, </a:t>
            </a:r>
            <a:r>
              <a:rPr lang="en-US" sz="1000" b="0" i="0">
                <a:solidFill>
                  <a:srgbClr val="000000"/>
                </a:solidFill>
                <a:effectLst/>
                <a:highlight>
                  <a:srgbClr val="FFFFFF"/>
                </a:highlight>
                <a:latin typeface="Calibri" panose="020F0502020204030204" pitchFamily="34" charset="0"/>
              </a:rPr>
              <a:t>Forefront has provided suicide prevention training to nearly 70,000 professionals and community members across WA state, championed 11 state laws, and positioned our state as the first to require health professionals to have suicide prevention training. </a:t>
            </a:r>
            <a:endParaRPr lang="en-US">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US">
              <a:latin typeface="Calibri" panose="020F0502020204030204" pitchFamily="34" charset="0"/>
              <a:ea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Founded in 2013. We are a Center of Excellence, n</a:t>
            </a:r>
            <a:r>
              <a:rPr lang="en-US">
                <a:latin typeface="Calibri" panose="020F0502020204030204" pitchFamily="34" charset="0"/>
                <a:ea typeface="Open Sans" panose="020B0606030504020204" pitchFamily="34" charset="0"/>
                <a:cs typeface="Calibri" panose="020F0502020204030204" pitchFamily="34" charset="0"/>
              </a:rPr>
              <a:t>ot considered a research center, but we think ourselves more of an action center.  Our training programs are evidence-informed, but we’re working towards being able to classify our products as evidence-based as we pursue publications, and Zoe will talk more about that later.</a:t>
            </a:r>
            <a:br>
              <a:rPr lang="en-US">
                <a:latin typeface="Calibri" panose="020F0502020204030204" pitchFamily="34" charset="0"/>
                <a:ea typeface="Open Sans" panose="020B0606030504020204" pitchFamily="34" charset="0"/>
                <a:cs typeface="Calibri" panose="020F0502020204030204" pitchFamily="34" charset="0"/>
              </a:rPr>
            </a:br>
            <a:endParaRPr lang="en-US">
              <a:latin typeface="Calibri" panose="020F0502020204030204" pitchFamily="34" charset="0"/>
              <a:ea typeface="Open Sans" panose="020B0606030504020204" pitchFamily="34" charset="0"/>
              <a:cs typeface="Calibri" panose="020F0502020204030204" pitchFamily="34" charset="0"/>
            </a:endParaRPr>
          </a:p>
          <a:p>
            <a:pPr marL="171450" indent="-171450">
              <a:buFont typeface="Arial" panose="020B0604020202020204" pitchFamily="34" charset="0"/>
              <a:buChar char="•"/>
            </a:pPr>
            <a:r>
              <a:rPr lang="en-US"/>
              <a:t>Started by UW School of Social Work professors, Sue </a:t>
            </a:r>
            <a:r>
              <a:rPr lang="en-US" err="1"/>
              <a:t>Eastgard</a:t>
            </a:r>
            <a:r>
              <a:rPr lang="en-US"/>
              <a:t>, M.S.W., a national leader in youth suicide prevention, and Jennifer Stuber, Ph.D., a public health policy expert, to address suicide prevention at a public policy level.</a:t>
            </a:r>
            <a:br>
              <a:rPr lang="en-US"/>
            </a:br>
            <a:endParaRPr lang="en-US"/>
          </a:p>
          <a:p>
            <a:pPr marL="171450" indent="-171450">
              <a:buFont typeface="Arial" panose="020B0604020202020204" pitchFamily="34" charset="0"/>
              <a:buChar char="•"/>
            </a:pPr>
            <a:r>
              <a:rPr lang="en-US"/>
              <a:t>Our early focus was on advocating for the first laws in the U.S. requiring that every behavioral health professional and health care provider in the state receive suicide prevention training, and we developed and delivered training programs statewide to meet these requirements.</a:t>
            </a:r>
            <a:br>
              <a:rPr lang="en-US"/>
            </a:br>
            <a:endParaRPr lang="en-US"/>
          </a:p>
          <a:p>
            <a:pPr marL="171450" indent="-171450">
              <a:buFont typeface="Arial" panose="020B0604020202020204" pitchFamily="34" charset="0"/>
              <a:buChar char="•"/>
            </a:pPr>
            <a:r>
              <a:rPr lang="en-US"/>
              <a:t>In 2015, we founded Forefront in the Schools, a comprehensive, multi-year suicide prevention program that provides schools with a framework and tools to address youth suicide and suicidal behavior through an integrative approach. Over 50 schools have joined the program to date.</a:t>
            </a:r>
            <a:br>
              <a:rPr lang="en-US"/>
            </a:br>
            <a:endParaRPr lang="en-US"/>
          </a:p>
          <a:p>
            <a:pPr marL="171450" indent="-171450">
              <a:buFont typeface="Arial" panose="020B0604020202020204" pitchFamily="34" charset="0"/>
              <a:buChar char="•"/>
            </a:pPr>
            <a:r>
              <a:rPr lang="en-US"/>
              <a:t>In 2015 we also launched Forefront Suicide Prevention LEARN®, our gatekeeper training. </a:t>
            </a:r>
            <a:br>
              <a:rPr lang="en-US"/>
            </a:br>
            <a:endParaRPr lang="en-US"/>
          </a:p>
          <a:p>
            <a:pPr marL="171450" indent="-171450">
              <a:buFont typeface="Arial" panose="020B0604020202020204" pitchFamily="34" charset="0"/>
              <a:buChar char="•"/>
            </a:pPr>
            <a:r>
              <a:rPr lang="en-US"/>
              <a:t>In 2016, our work expanded to support a higher education task force formed by the state to improve suicide prevention programming in 2- and 4-year higher ed institutions across Washington. </a:t>
            </a:r>
            <a:br>
              <a:rPr lang="en-US"/>
            </a:br>
            <a:endParaRPr lang="en-US"/>
          </a:p>
          <a:p>
            <a:pPr marL="171450" indent="-171450">
              <a:buFont typeface="Arial" panose="020B0604020202020204" pitchFamily="34" charset="0"/>
              <a:buChar char="•"/>
            </a:pPr>
            <a:r>
              <a:rPr lang="en-US"/>
              <a:t>In 2018, we started Safer Homes Suicide Aware, a program teaching practical skills and distributing free locking devices to help change public behavior on limiting unauthorized access to firearms and medications, which are the two most common means of suicide. Known as “lethal means safety”, this is one of only four interventions that is known to reduce suicide rates at population levels. </a:t>
            </a:r>
          </a:p>
          <a:p>
            <a:endParaRPr lang="en-US">
              <a:latin typeface="Calibri"/>
              <a:ea typeface="Open Sans"/>
              <a:cs typeface="Calibri"/>
            </a:endParaRPr>
          </a:p>
          <a:p>
            <a:endParaRPr lang="en-US">
              <a:latin typeface="Calibri"/>
              <a:ea typeface="Open Sans"/>
              <a:cs typeface="Calibri"/>
            </a:endParaRPr>
          </a:p>
          <a:p>
            <a:r>
              <a:rPr lang="en-US">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984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471488"/>
            <a:ext cx="5634037" cy="3168650"/>
          </a:xfrm>
        </p:spPr>
      </p:sp>
      <p:sp>
        <p:nvSpPr>
          <p:cNvPr id="3" name="Notes Placeholder 2"/>
          <p:cNvSpPr>
            <a:spLocks noGrp="1"/>
          </p:cNvSpPr>
          <p:nvPr>
            <p:ph type="body" idx="1"/>
          </p:nvPr>
        </p:nvSpPr>
        <p:spPr/>
        <p:txBody>
          <a:bodyPr/>
          <a:lstStyle/>
          <a:p>
            <a:r>
              <a:rPr lang="en-US">
                <a:latin typeface="Calibri"/>
                <a:ea typeface="Calibri"/>
                <a:cs typeface="Calibri"/>
              </a:rPr>
              <a:t>There are lots of myths about suicide, and many things we still don’t know. But let’s start with what we do know.</a:t>
            </a:r>
          </a:p>
          <a:p>
            <a:r>
              <a:rPr lang="en-US">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Suicide affects all communities:</a:t>
            </a:r>
            <a:endParaRPr lang="en-US">
              <a:latin typeface="Calibri" panose="020F0502020204030204" pitchFamily="34" charset="0"/>
              <a:ea typeface="Calibri" panose="020F0502020204030204" pitchFamily="34" charset="0"/>
              <a:cs typeface="Arial" panose="020B0604020202020204" pitchFamily="34" charset="0"/>
            </a:endParaRPr>
          </a:p>
          <a:p>
            <a:pPr marL="176679" indent="-176679">
              <a:buFont typeface="Arial" panose="020B0604020202020204" pitchFamily="34" charset="0"/>
              <a:buChar char="•"/>
            </a:pPr>
            <a:r>
              <a:rPr lang="en-US">
                <a:latin typeface="Calibri" panose="020F0502020204030204" pitchFamily="34" charset="0"/>
                <a:ea typeface="Calibri" panose="020F0502020204030204" pitchFamily="34" charset="0"/>
                <a:cs typeface="Arial" panose="020B0604020202020204" pitchFamily="34" charset="0"/>
              </a:rPr>
              <a:t>People of any background can be at risk for suicide, no matter their identity.</a:t>
            </a:r>
          </a:p>
          <a:p>
            <a:pPr marL="176530" indent="-176530">
              <a:buFont typeface="Arial" panose="020B0604020202020204" pitchFamily="34" charset="0"/>
              <a:buChar char="•"/>
            </a:pPr>
            <a:r>
              <a:rPr lang="en-US"/>
              <a:t>It </a:t>
            </a:r>
            <a:r>
              <a:rPr lang="en-US" i="1"/>
              <a:t>is</a:t>
            </a:r>
            <a:r>
              <a:rPr lang="en-US"/>
              <a:t> true that some groups are at higher risk for suicide; this includes veterans, LGBTQ+ communities, and American Indian/Alaska Natives.</a:t>
            </a:r>
            <a:endParaRPr lang="en-US">
              <a:ea typeface="Open Sans"/>
              <a:cs typeface="Open Sans"/>
            </a:endParaRPr>
          </a:p>
          <a:p>
            <a:r>
              <a:rPr lang="en-US">
                <a:latin typeface="Calibri" panose="020F0502020204030204" pitchFamily="34" charset="0"/>
                <a:ea typeface="Calibri" panose="020F0502020204030204" pitchFamily="34" charset="0"/>
                <a:cs typeface="Arial" panose="020B0604020202020204" pitchFamily="34" charset="0"/>
              </a:rPr>
              <a:t> </a:t>
            </a:r>
            <a:r>
              <a:rPr lang="en-US">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Calibri" panose="020F0502020204030204" pitchFamily="34" charset="0"/>
                <a:cs typeface="Arial" panose="020B0604020202020204" pitchFamily="34" charset="0"/>
              </a:rPr>
              <a:t>Suicide is the result of multiple complex factors:</a:t>
            </a:r>
          </a:p>
          <a:p>
            <a:pPr marL="176679" indent="-176679">
              <a:buSzPts val="1000"/>
              <a:buFont typeface="Arial" panose="020B0604020202020204" pitchFamily="34" charset="0"/>
              <a:buChar char="•"/>
            </a:pPr>
            <a:r>
              <a:rPr lang="en-US">
                <a:latin typeface="Calibri" panose="020F0502020204030204" pitchFamily="34" charset="0"/>
                <a:ea typeface="Calibri" panose="020F0502020204030204" pitchFamily="34" charset="0"/>
                <a:cs typeface="Arial" panose="020B0604020202020204" pitchFamily="34" charset="0"/>
              </a:rPr>
              <a:t>Many stories of suicide tend to focus on one cause.</a:t>
            </a:r>
          </a:p>
          <a:p>
            <a:pPr marL="176530" indent="-176530">
              <a:buSzPts val="1000"/>
              <a:buFont typeface="Arial" panose="020B0604020202020204" pitchFamily="34" charset="0"/>
              <a:buChar char="•"/>
            </a:pPr>
            <a:r>
              <a:rPr lang="en-US">
                <a:latin typeface="Calibri"/>
                <a:ea typeface="Calibri"/>
                <a:cs typeface="Calibri"/>
              </a:rPr>
              <a:t>But, the majority of suicides are due to multiple factors, sometimes going back many years.</a:t>
            </a:r>
          </a:p>
          <a:p>
            <a:pPr marL="176679" indent="-176679">
              <a:buSzPts val="1000"/>
              <a:buFont typeface="Arial" panose="020B0604020202020204" pitchFamily="34" charset="0"/>
              <a:buChar char="•"/>
            </a:pPr>
            <a:endParaRPr lang="en-US">
              <a:latin typeface="Calibri" panose="020F0502020204030204" pitchFamily="34" charset="0"/>
              <a:ea typeface="Calibri" panose="020F0502020204030204" pitchFamily="34" charset="0"/>
              <a:cs typeface="Arial" panose="020B0604020202020204" pitchFamily="34" charset="0"/>
            </a:endParaRPr>
          </a:p>
          <a:p>
            <a:pPr marL="0" indent="0">
              <a:buSzPts val="1000"/>
              <a:buFont typeface="Arial" panose="020B0604020202020204" pitchFamily="34" charset="0"/>
              <a:buNone/>
            </a:pPr>
            <a:r>
              <a:rPr lang="en-US">
                <a:latin typeface="Calibri" panose="020F0502020204030204" pitchFamily="34" charset="0"/>
                <a:ea typeface="Calibri" panose="020F0502020204030204" pitchFamily="34" charset="0"/>
                <a:cs typeface="Arial" panose="020B0604020202020204" pitchFamily="34" charset="0"/>
              </a:rPr>
              <a:t>Suicide Prevention efforts require a comprehensive, multi-tiered strategic approach</a:t>
            </a:r>
          </a:p>
          <a:p>
            <a:pPr marL="0" indent="0">
              <a:buSzPts val="1000"/>
              <a:buFont typeface="Arial" panose="020B0604020202020204" pitchFamily="34" charset="0"/>
              <a:buNone/>
            </a:pPr>
            <a:endParaRPr lang="en-US">
              <a:latin typeface="Calibri" panose="020F0502020204030204" pitchFamily="34" charset="0"/>
              <a:ea typeface="Calibri" panose="020F0502020204030204" pitchFamily="34" charset="0"/>
              <a:cs typeface="Arial" panose="020B0604020202020204" pitchFamily="34" charset="0"/>
            </a:endParaRPr>
          </a:p>
          <a:p>
            <a:pPr>
              <a:buSzPts val="1000"/>
            </a:pPr>
            <a:r>
              <a:rPr lang="en-US">
                <a:latin typeface="Calibri"/>
                <a:ea typeface="Calibri"/>
                <a:cs typeface="Calibri"/>
              </a:rPr>
              <a:t>Asking about suicide does NOT cause suicide. </a:t>
            </a:r>
            <a:r>
              <a:rPr lang="en-US"/>
              <a:t>It’s very common to be concerned that asking about suicide plants the idea in someone’s head. However, we know that asking about suicide doesn’t cause suicide, and in fact, asking can actually </a:t>
            </a:r>
            <a:r>
              <a:rPr lang="en-US" i="1"/>
              <a:t>lower</a:t>
            </a:r>
            <a:r>
              <a:rPr lang="en-US"/>
              <a:t> the amount of distress that someone is experiencing.</a:t>
            </a:r>
            <a:endParaRPr lang="en-US">
              <a:ea typeface="Open Sans"/>
              <a:cs typeface="Open Sans"/>
            </a:endParaRPr>
          </a:p>
          <a:p>
            <a:pPr marL="0" indent="0">
              <a:buSzPts val="1000"/>
              <a:buFont typeface="Arial" panose="020B0604020202020204" pitchFamily="34" charset="0"/>
              <a:buNone/>
            </a:pPr>
            <a:endParaRPr lang="en-US">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0106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2638" y="665163"/>
            <a:ext cx="5783262" cy="3252787"/>
          </a:xfrm>
        </p:spPr>
      </p:sp>
      <p:sp>
        <p:nvSpPr>
          <p:cNvPr id="3" name="Notes Placeholder 2"/>
          <p:cNvSpPr>
            <a:spLocks noGrp="1"/>
          </p:cNvSpPr>
          <p:nvPr>
            <p:ph type="body" idx="1"/>
          </p:nvPr>
        </p:nvSpPr>
        <p:spPr>
          <a:xfrm>
            <a:off x="457686" y="4039404"/>
            <a:ext cx="6590676" cy="5021713"/>
          </a:xfrm>
        </p:spPr>
        <p:txBody>
          <a:bodyPr/>
          <a:lstStyle/>
          <a:p>
            <a:r>
              <a:rPr lang="en-US">
                <a:latin typeface="Calibri" panose="020F0502020204030204" pitchFamily="34" charset="0"/>
                <a:ea typeface="Calibri" panose="020F0502020204030204" pitchFamily="34" charset="0"/>
                <a:cs typeface="Arial" panose="020B0604020202020204" pitchFamily="34" charset="0"/>
              </a:rPr>
              <a:t>Suicide can be a complex topic.</a:t>
            </a:r>
          </a:p>
          <a:p>
            <a:pPr marL="176530" indent="-176530">
              <a:buFont typeface="Arial" panose="020B0604020202020204" pitchFamily="34" charset="0"/>
              <a:buChar char="•"/>
            </a:pPr>
            <a:r>
              <a:rPr lang="en-US">
                <a:latin typeface="Calibri"/>
                <a:ea typeface="Calibri"/>
                <a:cs typeface="Calibri"/>
              </a:rPr>
              <a:t>Experts are still learning more about what makes someone at risk for suicide.</a:t>
            </a:r>
            <a:endParaRPr lang="en-US">
              <a:latin typeface="Calibri" panose="020F0502020204030204" pitchFamily="34" charset="0"/>
              <a:ea typeface="Calibri" panose="020F0502020204030204" pitchFamily="34" charset="0"/>
              <a:cs typeface="Calibri"/>
            </a:endParaRPr>
          </a:p>
          <a:p>
            <a:pPr marL="176679" indent="-176679">
              <a:buFont typeface="Arial" panose="020B0604020202020204" pitchFamily="34" charset="0"/>
              <a:buChar char="•"/>
            </a:pPr>
            <a:r>
              <a:rPr lang="en-US">
                <a:latin typeface="Calibri" panose="020F0502020204030204" pitchFamily="34" charset="0"/>
                <a:ea typeface="Calibri" panose="020F0502020204030204" pitchFamily="34" charset="0"/>
                <a:cs typeface="Arial" panose="020B0604020202020204" pitchFamily="34" charset="0"/>
              </a:rPr>
              <a:t>We also are learning a bit more about what protects against suicide.</a:t>
            </a:r>
          </a:p>
          <a:p>
            <a:r>
              <a:rPr lang="en-US">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We know that each of the following are protective factors against suicide:</a:t>
            </a:r>
            <a:endParaRPr lang="en-US">
              <a:latin typeface="Calibri" panose="020F0502020204030204" pitchFamily="34" charset="0"/>
              <a:ea typeface="Calibri" panose="020F0502020204030204" pitchFamily="34" charset="0"/>
              <a:cs typeface="Arial" panose="020B0604020202020204" pitchFamily="34" charset="0"/>
            </a:endParaRPr>
          </a:p>
          <a:p>
            <a:pPr marL="176679" indent="-176679">
              <a:buFont typeface="Arial" panose="020B0604020202020204" pitchFamily="34" charset="0"/>
              <a:buChar char="•"/>
            </a:pPr>
            <a:r>
              <a:rPr lang="en-US">
                <a:latin typeface="Calibri" panose="020F0502020204030204" pitchFamily="34" charset="0"/>
                <a:ea typeface="Calibri" panose="020F0502020204030204" pitchFamily="34" charset="0"/>
                <a:cs typeface="Arial" panose="020B0604020202020204" pitchFamily="34" charset="0"/>
              </a:rPr>
              <a:t>Connections to friends, family, culture, and community.</a:t>
            </a:r>
          </a:p>
          <a:p>
            <a:pPr marL="176679" indent="-176679">
              <a:buFont typeface="Arial" panose="020B0604020202020204" pitchFamily="34" charset="0"/>
              <a:buChar char="•"/>
            </a:pPr>
            <a:r>
              <a:rPr lang="en-US">
                <a:latin typeface="Calibri" panose="020F0502020204030204" pitchFamily="34" charset="0"/>
                <a:ea typeface="Calibri" panose="020F0502020204030204" pitchFamily="34" charset="0"/>
                <a:cs typeface="Arial" panose="020B0604020202020204" pitchFamily="34" charset="0"/>
              </a:rPr>
              <a:t>Limited access to lethal means (e.g., firearms, medications).</a:t>
            </a:r>
          </a:p>
          <a:p>
            <a:pPr marL="176679" indent="-176679">
              <a:buFont typeface="Arial" panose="020B0604020202020204" pitchFamily="34" charset="0"/>
              <a:buChar char="•"/>
            </a:pPr>
            <a:r>
              <a:rPr lang="en-US">
                <a:latin typeface="Calibri" panose="020F0502020204030204" pitchFamily="34" charset="0"/>
                <a:ea typeface="Calibri" panose="020F0502020204030204" pitchFamily="34" charset="0"/>
                <a:cs typeface="Arial" panose="020B0604020202020204" pitchFamily="34" charset="0"/>
              </a:rPr>
              <a:t>Coping and problem-solving skills.</a:t>
            </a:r>
          </a:p>
          <a:p>
            <a:pPr marL="176679" indent="-176679">
              <a:buFont typeface="Arial" panose="020B0604020202020204" pitchFamily="34" charset="0"/>
              <a:buChar char="•"/>
            </a:pPr>
            <a:r>
              <a:rPr lang="en-US">
                <a:latin typeface="Calibri" panose="020F0502020204030204" pitchFamily="34" charset="0"/>
                <a:ea typeface="Calibri" panose="020F0502020204030204" pitchFamily="34" charset="0"/>
                <a:cs typeface="Arial" panose="020B0604020202020204" pitchFamily="34" charset="0"/>
              </a:rPr>
              <a:t>Access to physical and mental health care.</a:t>
            </a:r>
          </a:p>
          <a:p>
            <a:r>
              <a:rPr lang="en-US">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71029" rtl="0" eaLnBrk="1" fontAlgn="auto" latinLnBrk="0" hangingPunct="1">
              <a:lnSpc>
                <a:spcPct val="100000"/>
              </a:lnSpc>
              <a:spcBef>
                <a:spcPts val="0"/>
              </a:spcBef>
              <a:spcAft>
                <a:spcPts val="0"/>
              </a:spcAft>
              <a:buClrTx/>
              <a:buSzTx/>
              <a:buFontTx/>
              <a:buNone/>
              <a:tabLst/>
              <a:defRPr/>
            </a:pPr>
            <a:fld id="{6473EB49-A408-4A7D-B191-BD8A63858740}" type="slidenum">
              <a:rPr kumimoji="0" lang="en-US" sz="1200" b="0" i="0" u="none" strike="noStrike" kern="1200" cap="none" spc="0" normalizeH="0" baseline="0" noProof="0">
                <a:ln>
                  <a:noFill/>
                </a:ln>
                <a:solidFill>
                  <a:prstClr val="black"/>
                </a:solidFill>
                <a:effectLst/>
                <a:uLnTx/>
                <a:uFillTx/>
                <a:latin typeface="Open Sans"/>
                <a:ea typeface="+mn-ea"/>
                <a:cs typeface="+mn-cs"/>
              </a:rPr>
              <a:pPr marL="0" marR="0" lvl="0" indent="0" algn="r" defTabSz="971029"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4060327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484188"/>
            <a:ext cx="5781675" cy="3252787"/>
          </a:xfrm>
        </p:spPr>
      </p:sp>
      <p:sp>
        <p:nvSpPr>
          <p:cNvPr id="3" name="Notes Placeholder 2"/>
          <p:cNvSpPr>
            <a:spLocks noGrp="1"/>
          </p:cNvSpPr>
          <p:nvPr>
            <p:ph type="body" idx="1"/>
          </p:nvPr>
        </p:nvSpPr>
        <p:spPr/>
        <p:txBody>
          <a:bodyPr/>
          <a:lstStyle/>
          <a:p>
            <a:r>
              <a:rPr lang="en-US">
                <a:latin typeface="Calibri"/>
                <a:ea typeface="Calibri"/>
                <a:cs typeface="Calibri"/>
              </a:rPr>
              <a:t>To understand a bit more about the suicidal mindset, people who are considering suicide often feel deeply alone and like a burden to those around them.</a:t>
            </a:r>
          </a:p>
          <a:p>
            <a:r>
              <a:rPr lang="en-US">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a:ea typeface="Calibri"/>
                <a:cs typeface="Calibri"/>
              </a:rPr>
              <a:t>These thoughts can cause deep psychological and emotional pain, and lead people to conclude that the way to end that pain is to die.</a:t>
            </a:r>
          </a:p>
          <a:p>
            <a:r>
              <a:rPr lang="en-US">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Suicide isn’t always about wanting to die. It is about wanting to end overwhelming pain.</a:t>
            </a:r>
            <a:endParaRPr lang="en-US">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71029"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1029"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852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471488"/>
            <a:ext cx="5634037" cy="3168650"/>
          </a:xfrm>
        </p:spPr>
      </p:sp>
      <p:sp>
        <p:nvSpPr>
          <p:cNvPr id="3" name="Notes Placeholder 2"/>
          <p:cNvSpPr>
            <a:spLocks noGrp="1"/>
          </p:cNvSpPr>
          <p:nvPr>
            <p:ph type="body" idx="1"/>
          </p:nvPr>
        </p:nvSpPr>
        <p:spPr>
          <a:xfrm>
            <a:off x="327419" y="3755391"/>
            <a:ext cx="6442599" cy="4985999"/>
          </a:xfrm>
        </p:spPr>
        <p:txBody>
          <a:bodyPr/>
          <a:lstStyle/>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For context, let’s review some basic statistics about suicide and youth in the United States.</a:t>
            </a:r>
            <a:br>
              <a:rPr lang="en-US">
                <a:solidFill>
                  <a:srgbClr val="000000"/>
                </a:solidFill>
                <a:latin typeface="Calibri" panose="020F0502020204030204" pitchFamily="34" charset="0"/>
                <a:ea typeface="Calibri" panose="020F0502020204030204" pitchFamily="34" charset="0"/>
                <a:cs typeface="Calibri" panose="020F0502020204030204" pitchFamily="34" charset="0"/>
              </a:rPr>
            </a:br>
            <a:endParaRPr lang="en-US">
              <a:latin typeface="Calibri" panose="020F0502020204030204" pitchFamily="34" charset="0"/>
              <a:ea typeface="Calibri" panose="020F0502020204030204" pitchFamily="34" charset="0"/>
              <a:cs typeface="Arial" panose="020B0604020202020204" pitchFamily="34" charset="0"/>
            </a:endParaRPr>
          </a:p>
          <a:p>
            <a:pPr marL="176679" indent="-176679">
              <a:buFont typeface="Arial" panose="020B0604020202020204" pitchFamily="34" charset="0"/>
              <a:buChar char="•"/>
            </a:pPr>
            <a:r>
              <a:rPr lang="en-US">
                <a:solidFill>
                  <a:srgbClr val="000000"/>
                </a:solidFill>
                <a:latin typeface="Calibri" panose="020F0502020204030204" pitchFamily="34" charset="0"/>
                <a:ea typeface="Calibri" panose="020F0502020204030204" pitchFamily="34" charset="0"/>
                <a:cs typeface="Calibri" panose="020F0502020204030204" pitchFamily="34" charset="0"/>
              </a:rPr>
              <a:t>Suicide is the 2nd leading cause of death among young people ages 10-24.</a:t>
            </a:r>
            <a:endParaRPr lang="en-US">
              <a:latin typeface="Calibri" panose="020F0502020204030204" pitchFamily="34" charset="0"/>
              <a:ea typeface="Calibri" panose="020F0502020204030204" pitchFamily="34" charset="0"/>
              <a:cs typeface="Arial" panose="020B0604020202020204" pitchFamily="34" charset="0"/>
            </a:endParaRPr>
          </a:p>
          <a:p>
            <a:pPr marL="176679" indent="-176679">
              <a:buFont typeface="Arial" panose="020B0604020202020204" pitchFamily="34" charset="0"/>
              <a:buChar char="•"/>
            </a:pPr>
            <a:r>
              <a:rPr lang="en-US">
                <a:solidFill>
                  <a:srgbClr val="000000"/>
                </a:solidFill>
                <a:latin typeface="Calibri" panose="020F0502020204030204" pitchFamily="34" charset="0"/>
                <a:ea typeface="Calibri" panose="020F0502020204030204" pitchFamily="34" charset="0"/>
                <a:cs typeface="Calibri" panose="020F0502020204030204" pitchFamily="34" charset="0"/>
              </a:rPr>
              <a:t>Youth suicides account for 15% of all suicides (as of 2021).</a:t>
            </a:r>
            <a:endParaRPr lang="en-US">
              <a:latin typeface="Calibri" panose="020F0502020204030204" pitchFamily="34" charset="0"/>
              <a:ea typeface="Calibri" panose="020F0502020204030204" pitchFamily="34" charset="0"/>
              <a:cs typeface="Arial" panose="020B060402020202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2163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647700"/>
            <a:ext cx="5632450" cy="3168650"/>
          </a:xfrm>
        </p:spPr>
      </p:sp>
      <p:sp>
        <p:nvSpPr>
          <p:cNvPr id="3" name="Notes Placeholder 2"/>
          <p:cNvSpPr>
            <a:spLocks noGrp="1"/>
          </p:cNvSpPr>
          <p:nvPr>
            <p:ph type="body" idx="1"/>
          </p:nvPr>
        </p:nvSpPr>
        <p:spPr/>
        <p:txBody>
          <a:bodyPr/>
          <a:lstStyle/>
          <a:p>
            <a:r>
              <a:rPr lang="en-US" kern="0">
                <a:latin typeface="Calibri" panose="020F0502020204030204" pitchFamily="34" charset="0"/>
                <a:cs typeface="Calibri" panose="020F0502020204030204" pitchFamily="34" charset="0"/>
              </a:rPr>
              <a:t>The Washington State Healthy Youth Survey (also known as HYS) is a collaborative effort between statewide agencies to measure different health behaviors among youth.  It’s a bi-annual survey given to 8, 10, 12 graders. </a:t>
            </a:r>
          </a:p>
          <a:p>
            <a:endParaRPr lang="en-US">
              <a:latin typeface="Calibri" panose="020F0502020204030204" pitchFamily="34" charset="0"/>
              <a:cs typeface="Calibri" panose="020F050202020403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2023 HYS results just released and we are seeing a positive trend in these statistics, which is very encouraging, but there is still a lot of work to be done.</a:t>
            </a:r>
          </a:p>
          <a:p>
            <a:endParaRPr lang="en-US">
              <a:latin typeface="Calibri" panose="020F0502020204030204" pitchFamily="34" charset="0"/>
              <a:ea typeface="Calibri" panose="020F0502020204030204" pitchFamily="34" charset="0"/>
              <a:cs typeface="Calibri" panose="020F050202020403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In 2021, across grades 8, 10 and 12:</a:t>
            </a:r>
          </a:p>
          <a:p>
            <a:pPr marL="176679" indent="-176679">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Approximately 1 in 5 Washington State students reported considering suicide in the last year.</a:t>
            </a:r>
          </a:p>
          <a:p>
            <a:pPr marL="176679" indent="-176679">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15-16% of our youth reported making a plan to end their life.</a:t>
            </a:r>
          </a:p>
          <a:p>
            <a:pPr marL="176679" indent="-176679">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7-9% of our teens made a suicide attempt.</a:t>
            </a:r>
          </a:p>
          <a:p>
            <a:endParaRPr lang="en-US" i="1" u="sng">
              <a:solidFill>
                <a:srgbClr val="0563C1"/>
              </a:solidFill>
              <a:latin typeface="Calibri" panose="020F0502020204030204" pitchFamily="34" charset="0"/>
              <a:ea typeface="Calibri" panose="020F0502020204030204" pitchFamily="34" charset="0"/>
              <a:cs typeface="Calibri" panose="020F0502020204030204" pitchFamily="34" charset="0"/>
            </a:endParaRPr>
          </a:p>
          <a:p>
            <a:r>
              <a:rPr lang="en-US">
                <a:latin typeface="Calibri" panose="020F0502020204030204" pitchFamily="34" charset="0"/>
                <a:ea typeface="Calibri" panose="020F0502020204030204" pitchFamily="34" charset="0"/>
                <a:cs typeface="Calibri" panose="020F0502020204030204" pitchFamily="34" charset="0"/>
              </a:rPr>
              <a:t>FACILITATOR NOTE</a:t>
            </a:r>
          </a:p>
          <a:p>
            <a:r>
              <a:rPr lang="en-US" i="1">
                <a:latin typeface="Calibri" panose="020F0502020204030204" pitchFamily="34" charset="0"/>
                <a:ea typeface="Calibri" panose="020F0502020204030204" pitchFamily="34" charset="0"/>
                <a:cs typeface="Calibri" panose="020F0502020204030204" pitchFamily="34" charset="0"/>
              </a:rPr>
              <a:t>Data from HYS 2021 - Washington: Suicidal Feelings and Actions: </a:t>
            </a:r>
            <a:r>
              <a:rPr lang="en-US" sz="1900">
                <a:latin typeface="Calibri" panose="020F0502020204030204" pitchFamily="34" charset="0"/>
                <a:ea typeface="Times New Roman" panose="02020603050405020304" pitchFamily="18" charset="0"/>
              </a:rPr>
              <a:t>Students who report considering suicide, making a suicide plan, and attempting suicide in the past year</a:t>
            </a:r>
            <a:r>
              <a:rPr lang="en-US" i="1">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Calibri" panose="020F0502020204030204" pitchFamily="34" charset="0"/>
            </a:endParaRPr>
          </a:p>
          <a:p>
            <a:endParaRPr lang="en-US" i="1">
              <a:latin typeface="Calibri" panose="020F0502020204030204" pitchFamily="34" charset="0"/>
              <a:ea typeface="Calibri" panose="020F0502020204030204" pitchFamily="34" charset="0"/>
              <a:cs typeface="Calibri" panose="020F0502020204030204" pitchFamily="34" charset="0"/>
            </a:endParaRPr>
          </a:p>
          <a:p>
            <a:r>
              <a:rPr lang="en-US" i="1">
                <a:latin typeface="Calibri" panose="020F0502020204030204" pitchFamily="34" charset="0"/>
                <a:ea typeface="Calibri" panose="020F0502020204030204" pitchFamily="34" charset="0"/>
                <a:cs typeface="Calibri" panose="020F0502020204030204" pitchFamily="34" charset="0"/>
              </a:rPr>
              <a:t>Participants can explore the healthy youth survey data on their own here: </a:t>
            </a:r>
            <a:r>
              <a:rPr lang="en-US" i="1" u="sng">
                <a:solidFill>
                  <a:srgbClr val="0563C1"/>
                </a:solidFill>
                <a:latin typeface="Calibri" panose="020F0502020204030204" pitchFamily="34" charset="0"/>
                <a:ea typeface="Calibri" panose="020F0502020204030204" pitchFamily="34" charset="0"/>
                <a:cs typeface="Calibri" panose="020F0502020204030204" pitchFamily="34" charset="0"/>
                <a:hlinkClick r:id="rId3"/>
              </a:rPr>
              <a:t>https://www.askhys.net/</a:t>
            </a:r>
            <a:endParaRPr lang="en-US" i="1" u="sng">
              <a:solidFill>
                <a:srgbClr val="0563C1"/>
              </a:solidFill>
              <a:latin typeface="Calibri" panose="020F0502020204030204" pitchFamily="34" charset="0"/>
              <a:ea typeface="Calibri" panose="020F0502020204030204" pitchFamily="34" charset="0"/>
              <a:cs typeface="Calibri" panose="020F0502020204030204" pitchFamily="34" charset="0"/>
            </a:endParaRPr>
          </a:p>
          <a:p>
            <a:endParaRPr lang="en-US">
              <a:latin typeface="Calibri" panose="020F0502020204030204" pitchFamily="34" charset="0"/>
              <a:ea typeface="Calibri" panose="020F0502020204030204" pitchFamily="34" charset="0"/>
              <a:cs typeface="Times New Roman" panose="02020603050405020304" pitchFamily="18" charset="0"/>
            </a:endParaRPr>
          </a:p>
          <a:p>
            <a:r>
              <a:rPr lang="en-US" i="1">
                <a:latin typeface="Calibri" panose="020F0502020204030204" pitchFamily="34" charset="0"/>
                <a:ea typeface="Calibri" panose="020F0502020204030204" pitchFamily="34" charset="0"/>
                <a:cs typeface="Calibri" panose="020F0502020204030204" pitchFamily="34" charset="0"/>
              </a:rPr>
              <a:t>Audiences can sometimes have many questions about the statistics. Encourage data enthusiasts to go to these websites:  </a:t>
            </a:r>
            <a:endParaRPr lang="en-US">
              <a:latin typeface="Calibri" panose="020F0502020204030204" pitchFamily="34" charset="0"/>
              <a:ea typeface="Calibri" panose="020F0502020204030204" pitchFamily="34" charset="0"/>
              <a:cs typeface="Times New Roman" panose="02020603050405020304" pitchFamily="18" charset="0"/>
            </a:endParaRPr>
          </a:p>
          <a:p>
            <a:pPr marL="176679" indent="-176679">
              <a:buFont typeface="Arial" panose="020B0604020202020204" pitchFamily="34" charset="0"/>
              <a:buChar char="•"/>
            </a:pPr>
            <a:r>
              <a:rPr lang="en-US" i="1">
                <a:latin typeface="Calibri" panose="020F0502020204030204" pitchFamily="34" charset="0"/>
                <a:ea typeface="Calibri" panose="020F0502020204030204" pitchFamily="34" charset="0"/>
                <a:cs typeface="Calibri" panose="020F0502020204030204" pitchFamily="34" charset="0"/>
              </a:rPr>
              <a:t>https://suicidology.org/facts-and-statistics</a:t>
            </a:r>
          </a:p>
          <a:p>
            <a:pPr marL="176679" indent="-176679">
              <a:buFont typeface="Arial" panose="020B0604020202020204" pitchFamily="34" charset="0"/>
              <a:buChar char="•"/>
            </a:pPr>
            <a:r>
              <a:rPr lang="en-US" i="1" u="sng">
                <a:solidFill>
                  <a:srgbClr val="0563C1"/>
                </a:solidFill>
                <a:latin typeface="Calibri" panose="020F0502020204030204" pitchFamily="34" charset="0"/>
                <a:ea typeface="Calibri" panose="020F0502020204030204" pitchFamily="34" charset="0"/>
                <a:cs typeface="Calibri" panose="020F0502020204030204" pitchFamily="34" charset="0"/>
                <a:hlinkClick r:id="rId4"/>
              </a:rPr>
              <a:t>https://save.org/about-suicide/suicide-statistics/</a:t>
            </a:r>
            <a:endParaRPr lang="en-US">
              <a:latin typeface="Calibri" panose="020F0502020204030204" pitchFamily="34" charset="0"/>
              <a:ea typeface="Calibri" panose="020F0502020204030204" pitchFamily="34" charset="0"/>
              <a:cs typeface="Times New Roman" panose="02020603050405020304" pitchFamily="18" charset="0"/>
            </a:endParaRPr>
          </a:p>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smtClean="0">
                <a:ln>
                  <a:noFill/>
                </a:ln>
                <a:solidFill>
                  <a:prstClr val="black"/>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3741128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222">
              <a:spcBef>
                <a:spcPts val="207"/>
              </a:spcBef>
              <a:spcAft>
                <a:spcPts val="207"/>
              </a:spcAft>
            </a:pPr>
            <a:r>
              <a:rPr lang="en-US"/>
              <a:t>So taking something that could otherwise be quite overwhelming and making it simple and applicable to all areas was the goal.</a:t>
            </a:r>
          </a:p>
          <a:p>
            <a:pPr marL="9222">
              <a:spcBef>
                <a:spcPts val="207"/>
              </a:spcBef>
              <a:spcAft>
                <a:spcPts val="207"/>
              </a:spcAft>
            </a:pPr>
            <a:endParaRPr lang="en-US"/>
          </a:p>
          <a:p>
            <a:pPr marL="187067" indent="-177845">
              <a:spcBef>
                <a:spcPts val="207"/>
              </a:spcBef>
              <a:spcAft>
                <a:spcPts val="207"/>
              </a:spcAft>
              <a:buFont typeface="Arial" panose="020B0604020202020204" pitchFamily="34" charset="0"/>
              <a:buChar char="•"/>
            </a:pPr>
            <a:r>
              <a:rPr lang="en-US"/>
              <a:t>So within the framework developed by the initiative team, we look at </a:t>
            </a:r>
            <a:r>
              <a:rPr lang="en-US" b="1"/>
              <a:t>how</a:t>
            </a:r>
            <a:r>
              <a:rPr lang="en-US"/>
              <a:t> unsafe situations can be prevented, but also </a:t>
            </a:r>
            <a:r>
              <a:rPr lang="en-US" b="1"/>
              <a:t>why</a:t>
            </a:r>
            <a:r>
              <a:rPr lang="en-US"/>
              <a:t> they occur.  For example, aspects like key card badges, vestibules, security personnel, and surveillance are in place to prevent/discourage the “how” of something unthinkable.  But it’s also critical that we try to prevent “why” someone might </a:t>
            </a:r>
            <a:r>
              <a:rPr lang="en-US" b="1" i="1"/>
              <a:t>want</a:t>
            </a:r>
            <a:r>
              <a:rPr lang="en-US"/>
              <a:t> to do something like that.  Creating a welcoming environment and authentic sense of belonging for all our stakeholders with relationships at the center – to have our students and stakeholders be able to say, “I love this school” – we saw from our activity what would be behind a statement like that… trust, caring, a community that has your back. Likely a place that feels safe to spend your day?  And people feel safer when they have some sense of control.  So the realization for someone to say, “Okay, I may not have a lot of influence over legislative safety funding for my school… but I can be kind.  I can look for opportunities to find a student who looks like they’re alone and befriend them, encourage them.  Ensure that a struggling student is connected to beneficial resources.</a:t>
            </a:r>
            <a:br>
              <a:rPr lang="en-US"/>
            </a:br>
            <a:endParaRPr lang="en-US"/>
          </a:p>
          <a:p>
            <a:pPr marL="187067" indent="-177845">
              <a:spcBef>
                <a:spcPts val="207"/>
              </a:spcBef>
              <a:spcAft>
                <a:spcPts val="207"/>
              </a:spcAft>
              <a:buFont typeface="Arial" panose="020B0604020202020204" pitchFamily="34" charset="0"/>
              <a:buChar char="•"/>
            </a:pPr>
            <a:r>
              <a:rPr lang="en-US"/>
              <a:t>So, it’s both the how and the why in the areas of PHYSICAL, EMOTIONAL, and HEALTH-related safety.</a:t>
            </a:r>
          </a:p>
          <a:p>
            <a:pPr marL="177845" indent="-177845">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D278A8B-08C7-9F46-93BF-5A384DF5C06C}" type="slidenum">
              <a:rPr lang="en-US" smtClean="0"/>
              <a:t>2</a:t>
            </a:fld>
            <a:endParaRPr lang="en-US"/>
          </a:p>
        </p:txBody>
      </p:sp>
    </p:spTree>
    <p:extLst>
      <p:ext uri="{BB962C8B-B14F-4D97-AF65-F5344CB8AC3E}">
        <p14:creationId xmlns:p14="http://schemas.microsoft.com/office/powerpoint/2010/main" val="2412117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484188"/>
            <a:ext cx="5781675" cy="3252787"/>
          </a:xfrm>
        </p:spPr>
      </p:sp>
      <p:sp>
        <p:nvSpPr>
          <p:cNvPr id="3" name="Notes Placeholder 2"/>
          <p:cNvSpPr>
            <a:spLocks noGrp="1"/>
          </p:cNvSpPr>
          <p:nvPr>
            <p:ph type="body" idx="1"/>
          </p:nvPr>
        </p:nvSpPr>
        <p:spPr/>
        <p:txBody>
          <a:bodyPr/>
          <a:lstStyle/>
          <a:p>
            <a:r>
              <a:rPr lang="en-US">
                <a:solidFill>
                  <a:srgbClr val="000000"/>
                </a:solidFill>
                <a:latin typeface="Calibri"/>
                <a:ea typeface="Calibri"/>
                <a:cs typeface="Calibri"/>
              </a:rPr>
              <a:t>JENNIFER Slides 25-30</a:t>
            </a:r>
            <a:endParaRPr lang="en-US">
              <a:solidFill>
                <a:srgbClr val="000000"/>
              </a:solidFill>
              <a:latin typeface="Calibri" panose="020F0502020204030204" pitchFamily="34" charset="0"/>
              <a:ea typeface="Calibri" panose="020F0502020204030204" pitchFamily="34" charset="0"/>
              <a:cs typeface="Calibri" panose="020F0502020204030204" pitchFamily="34" charset="0"/>
            </a:endParaRPr>
          </a:p>
          <a:p>
            <a:endParaRPr lang="en-US">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LEARN</a:t>
            </a:r>
            <a:r>
              <a:rPr lang="en-US">
                <a:latin typeface="Calibri" panose="020F0502020204030204" pitchFamily="34" charset="0"/>
                <a:ea typeface="Calibri" panose="020F0502020204030204" pitchFamily="34" charset="0"/>
                <a:cs typeface="Arial" panose="020B0604020202020204" pitchFamily="34" charset="0"/>
              </a:rPr>
              <a:t> </a:t>
            </a:r>
            <a:r>
              <a:rPr lang="en-US">
                <a:solidFill>
                  <a:srgbClr val="000000"/>
                </a:solidFill>
                <a:latin typeface="Calibri" panose="020F0502020204030204" pitchFamily="34" charset="0"/>
                <a:ea typeface="Calibri" panose="020F0502020204030204" pitchFamily="34" charset="0"/>
                <a:cs typeface="Calibri" panose="020F0502020204030204" pitchFamily="34" charset="0"/>
              </a:rPr>
              <a:t> is the acronym we use to help remember these potentially life-saving skills.</a:t>
            </a:r>
            <a:endParaRPr lang="en-US">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6473EB49-A408-4A7D-B191-BD8A63858740}" type="slidenum">
              <a:rPr kumimoji="0" lang="en-US" sz="1200" b="0" i="0" u="none" strike="noStrike" kern="1200" cap="none" spc="0" normalizeH="0" baseline="0" noProof="0">
                <a:ln>
                  <a:noFill/>
                </a:ln>
                <a:solidFill>
                  <a:prstClr val="black"/>
                </a:solidFill>
                <a:effectLst/>
                <a:uLnTx/>
                <a:uFillTx/>
                <a:latin typeface="Open Sans"/>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4224821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484188"/>
            <a:ext cx="5781675" cy="3252787"/>
          </a:xfrm>
        </p:spPr>
      </p:sp>
      <p:sp>
        <p:nvSpPr>
          <p:cNvPr id="3" name="Notes Placeholder 2"/>
          <p:cNvSpPr>
            <a:spLocks noGrp="1"/>
          </p:cNvSpPr>
          <p:nvPr>
            <p:ph type="body" idx="1"/>
          </p:nvPr>
        </p:nvSpPr>
        <p:spPr/>
        <p:txBody>
          <a:bodyPr/>
          <a:lstStyle/>
          <a:p>
            <a:r>
              <a:rPr lang="en-US">
                <a:latin typeface="Calibri" panose="020F0502020204030204" pitchFamily="34" charset="0"/>
                <a:ea typeface="Yu Mincho" panose="02020400000000000000" pitchFamily="18" charset="-128"/>
                <a:cs typeface="Arial" panose="020B0604020202020204" pitchFamily="34" charset="0"/>
              </a:rPr>
              <a:t>We start with the L step, which stands for “Look for signs.”</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Many people who are considering suicide will show warning signs.</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In the next slides, we’ll go through a few common warning signs for suicide.</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Signs can indicate a risk for suicide.</a:t>
            </a:r>
            <a:endParaRPr lang="en-US">
              <a:latin typeface="Calibri" panose="020F0502020204030204" pitchFamily="34" charset="0"/>
              <a:ea typeface="Calibri" panose="020F0502020204030204" pitchFamily="34" charset="0"/>
              <a:cs typeface="Arial" panose="020B0604020202020204" pitchFamily="34" charset="0"/>
            </a:endParaRPr>
          </a:p>
          <a:p>
            <a:pPr marL="176679" indent="-176679">
              <a:buFont typeface="Arial" panose="020B0604020202020204" pitchFamily="34" charset="0"/>
              <a:buChar char="•"/>
            </a:pPr>
            <a:r>
              <a:rPr lang="en-US">
                <a:latin typeface="Calibri" panose="020F0502020204030204" pitchFamily="34" charset="0"/>
                <a:ea typeface="Yu Mincho" panose="02020400000000000000" pitchFamily="18" charset="-128"/>
                <a:cs typeface="Arial" panose="020B0604020202020204" pitchFamily="34" charset="0"/>
              </a:rPr>
              <a:t>They help us know what actions to take with an individual.</a:t>
            </a:r>
          </a:p>
          <a:p>
            <a:pPr marL="176679" indent="-176679">
              <a:buFont typeface="Arial" panose="020B0604020202020204" pitchFamily="34" charset="0"/>
              <a:buChar char="•"/>
            </a:pPr>
            <a:r>
              <a:rPr lang="en-US">
                <a:latin typeface="Calibri" panose="020F0502020204030204" pitchFamily="34" charset="0"/>
                <a:ea typeface="Yu Mincho" panose="02020400000000000000" pitchFamily="18" charset="-128"/>
                <a:cs typeface="Arial" panose="020B0604020202020204" pitchFamily="34" charset="0"/>
              </a:rPr>
              <a:t>They can and should be used to start a conversation.</a:t>
            </a:r>
            <a:endParaRPr lang="en-US">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smtClean="0">
                <a:ln>
                  <a:noFill/>
                </a:ln>
                <a:solidFill>
                  <a:prstClr val="black"/>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20699112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188913"/>
            <a:ext cx="5781675" cy="3252787"/>
          </a:xfrm>
        </p:spPr>
      </p:sp>
      <p:sp>
        <p:nvSpPr>
          <p:cNvPr id="3" name="Notes Placeholder 2"/>
          <p:cNvSpPr>
            <a:spLocks noGrp="1"/>
          </p:cNvSpPr>
          <p:nvPr>
            <p:ph type="body" idx="1"/>
          </p:nvPr>
        </p:nvSpPr>
        <p:spPr>
          <a:xfrm>
            <a:off x="258811" y="3547867"/>
            <a:ext cx="6906152" cy="6091620"/>
          </a:xfrm>
        </p:spPr>
        <p:txBody>
          <a:bodyPr/>
          <a:lstStyle/>
          <a:p>
            <a:r>
              <a:rPr lang="en-US">
                <a:latin typeface="Calibri" panose="020F0502020204030204" pitchFamily="34" charset="0"/>
                <a:ea typeface="Calibri" panose="020F0502020204030204" pitchFamily="34" charset="0"/>
                <a:cs typeface="Calibri" panose="020F0502020204030204" pitchFamily="34" charset="0"/>
              </a:rPr>
              <a:t>This is a list of common warning signs. Take a minute to glance through each section.  Think of these signs as falling into three “categories”: Emotions/Feelings, Actions/Behaviors &amp; Experiences</a:t>
            </a: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 </a:t>
            </a: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The list of warning signs in the Emotions/Feelings category probably doesn’t surprise you, but let’s highlight the last bullet point.  Why would sudden joy after a period of depression potentially be a warning sign that someone could be at risk for having suicidal intent?  …A sense of relief from the idea that they may soon be escaping their overwhelming pain…</a:t>
            </a:r>
          </a:p>
          <a:p>
            <a:endParaRPr lang="en-US">
              <a:latin typeface="Calibri" panose="020F0502020204030204" pitchFamily="34" charset="0"/>
              <a:ea typeface="Calibri" panose="020F0502020204030204" pitchFamily="34" charset="0"/>
              <a:cs typeface="Calibri" panose="020F050202020403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Let’s look at a few of the warning signs listed under Actions/Behaviors:</a:t>
            </a:r>
            <a:endParaRPr lang="en-US">
              <a:latin typeface="Calibri" panose="020F0502020204030204" pitchFamily="34" charset="0"/>
              <a:ea typeface="Calibri" panose="020F0502020204030204" pitchFamily="34" charset="0"/>
              <a:cs typeface="Calibri" panose="020F0502020204030204" pitchFamily="34" charset="0"/>
            </a:endParaRPr>
          </a:p>
          <a:p>
            <a:pPr marL="176679" indent="-176679">
              <a:buFont typeface="Arial" panose="020B0604020202020204" pitchFamily="34" charset="0"/>
              <a:buChar char="•"/>
            </a:pPr>
            <a:r>
              <a:rPr lang="en-US">
                <a:solidFill>
                  <a:srgbClr val="000000"/>
                </a:solidFill>
                <a:latin typeface="Calibri" panose="020F0502020204030204" pitchFamily="34" charset="0"/>
                <a:ea typeface="Calibri" panose="020F0502020204030204" pitchFamily="34" charset="0"/>
                <a:cs typeface="Calibri" panose="020F0502020204030204" pitchFamily="34" charset="0"/>
              </a:rPr>
              <a:t>Substance use… Alcohol decreases inhibitions. It also increases impulsivity, depressive or negative feelings and all-or-none thinking.</a:t>
            </a:r>
            <a:endParaRPr lang="en-US">
              <a:latin typeface="Calibri" panose="020F0502020204030204" pitchFamily="34" charset="0"/>
              <a:ea typeface="Calibri" panose="020F0502020204030204" pitchFamily="34" charset="0"/>
              <a:cs typeface="Calibri" panose="020F0502020204030204" pitchFamily="34" charset="0"/>
            </a:endParaRPr>
          </a:p>
          <a:p>
            <a:pPr marL="176679" indent="-176679">
              <a:buFont typeface="Arial" panose="020B0604020202020204" pitchFamily="34" charset="0"/>
              <a:buChar char="•"/>
            </a:pPr>
            <a:r>
              <a:rPr lang="en-US">
                <a:solidFill>
                  <a:srgbClr val="000000"/>
                </a:solidFill>
                <a:latin typeface="Calibri" panose="020F0502020204030204" pitchFamily="34" charset="0"/>
                <a:ea typeface="Segoe UI" panose="020B0502040204020203" pitchFamily="34" charset="0"/>
                <a:cs typeface="Calibri" panose="020F0502020204030204" pitchFamily="34" charset="0"/>
              </a:rPr>
              <a:t>Self-injury can be a warning sign for suicide BUT, it can also occur without suicidal intent. </a:t>
            </a:r>
          </a:p>
          <a:p>
            <a:pPr marL="647824" lvl="1" indent="-176679">
              <a:buFont typeface="Courier New" panose="02070309020205020404" pitchFamily="49" charset="0"/>
              <a:buChar char="o"/>
            </a:pPr>
            <a:r>
              <a:rPr lang="en-US">
                <a:solidFill>
                  <a:srgbClr val="000000"/>
                </a:solidFill>
                <a:latin typeface="Calibri" panose="020F0502020204030204" pitchFamily="34" charset="0"/>
                <a:ea typeface="Segoe UI" panose="020B0502040204020203" pitchFamily="34" charset="0"/>
                <a:cs typeface="Calibri" panose="020F0502020204030204" pitchFamily="34" charset="0"/>
              </a:rPr>
              <a:t>It is most often used to regulate emotional pain vs ending one’s life. </a:t>
            </a:r>
            <a:endParaRPr lang="en-US">
              <a:latin typeface="Calibri" panose="020F0502020204030204" pitchFamily="34" charset="0"/>
              <a:ea typeface="Segoe UI" panose="020B0502040204020203" pitchFamily="34" charset="0"/>
              <a:cs typeface="Calibri" panose="020F0502020204030204" pitchFamily="34" charset="0"/>
            </a:endParaRPr>
          </a:p>
          <a:p>
            <a:pPr marL="647824" lvl="1" indent="-176679">
              <a:buFont typeface="Courier New" panose="02070309020205020404" pitchFamily="49" charset="0"/>
              <a:buChar char="o"/>
            </a:pPr>
            <a:r>
              <a:rPr lang="en-US">
                <a:solidFill>
                  <a:srgbClr val="000000"/>
                </a:solidFill>
                <a:latin typeface="Calibri" panose="020F0502020204030204" pitchFamily="34" charset="0"/>
                <a:ea typeface="Segoe UI" panose="020B0502040204020203" pitchFamily="34" charset="0"/>
                <a:cs typeface="Calibri" panose="020F0502020204030204" pitchFamily="34" charset="0"/>
              </a:rPr>
              <a:t>Never ignore self-injury - it indicates a need for care whether the person has suicidal intent or not.</a:t>
            </a:r>
            <a:endParaRPr lang="en-US">
              <a:latin typeface="Calibri" panose="020F0502020204030204" pitchFamily="34" charset="0"/>
              <a:ea typeface="Calibri" panose="020F0502020204030204" pitchFamily="34" charset="0"/>
              <a:cs typeface="Calibri" panose="020F050202020403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Calibri" panose="020F050202020403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Finally, we’ll look at a few experiences that may increase someone’s risk for suicide.</a:t>
            </a:r>
            <a:endParaRPr lang="en-US">
              <a:latin typeface="Calibri" panose="020F0502020204030204" pitchFamily="34" charset="0"/>
              <a:ea typeface="Calibri" panose="020F0502020204030204" pitchFamily="34" charset="0"/>
              <a:cs typeface="Calibri" panose="020F0502020204030204" pitchFamily="34" charset="0"/>
            </a:endParaRPr>
          </a:p>
          <a:p>
            <a:pPr marL="176679" indent="-176679">
              <a:buFont typeface="Arial" panose="020B0604020202020204" pitchFamily="34" charset="0"/>
              <a:buChar char="•"/>
            </a:pPr>
            <a:r>
              <a:rPr lang="en-US">
                <a:solidFill>
                  <a:srgbClr val="000000"/>
                </a:solidFill>
                <a:latin typeface="Calibri" panose="020F0502020204030204" pitchFamily="34" charset="0"/>
                <a:ea typeface="Yu Mincho" panose="02020400000000000000" pitchFamily="18" charset="-128"/>
                <a:cs typeface="Calibri" panose="020F0502020204030204" pitchFamily="34" charset="0"/>
              </a:rPr>
              <a:t>Discrimination, racism, personal and/or historical trauma, and violence linked to significantly contribute to suicide risk.</a:t>
            </a:r>
          </a:p>
          <a:p>
            <a:pPr marL="176679" indent="-176679">
              <a:buFont typeface="Arial" panose="020B0604020202020204" pitchFamily="34" charset="0"/>
              <a:buChar char="•"/>
            </a:pPr>
            <a:r>
              <a:rPr lang="en-US">
                <a:solidFill>
                  <a:srgbClr val="000000"/>
                </a:solidFill>
                <a:latin typeface="Calibri" panose="020F0502020204030204" pitchFamily="34" charset="0"/>
                <a:ea typeface="Yu Mincho" panose="02020400000000000000" pitchFamily="18" charset="-128"/>
                <a:cs typeface="Calibri" panose="020F0502020204030204" pitchFamily="34" charset="0"/>
              </a:rPr>
              <a:t>We’ll talk more about access to lethal means in future slides.</a:t>
            </a: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71029"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1029"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65850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484188"/>
            <a:ext cx="5781675" cy="3252787"/>
          </a:xfrm>
        </p:spPr>
      </p:sp>
      <p:sp>
        <p:nvSpPr>
          <p:cNvPr id="3" name="Notes Placeholder 2"/>
          <p:cNvSpPr>
            <a:spLocks noGrp="1"/>
          </p:cNvSpPr>
          <p:nvPr>
            <p:ph type="body" idx="1"/>
          </p:nvPr>
        </p:nvSpPr>
        <p:spPr/>
        <p:txBody>
          <a:bodyPr/>
          <a:lstStyle/>
          <a:p>
            <a:r>
              <a:rPr lang="en-US">
                <a:latin typeface="Calibri" panose="020F0502020204030204" pitchFamily="34" charset="0"/>
                <a:ea typeface="Yu Mincho" panose="02020400000000000000" pitchFamily="18" charset="-128"/>
                <a:cs typeface="Arial" panose="020B0604020202020204" pitchFamily="34" charset="0"/>
              </a:rPr>
              <a:t>The next step is Empathize and listen.</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Empathy and listening play important roles in deepening everyday relationships, and we know that a sense of Connection, Belonging and Purpose play a huge role in suicide prevention.</a:t>
            </a:r>
            <a:endParaRPr lang="en-US">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a:ln>
                  <a:noFill/>
                </a:ln>
                <a:solidFill>
                  <a:prstClr val="black"/>
                </a:solidFill>
                <a:effectLst/>
                <a:uLnTx/>
                <a:uFillTx/>
                <a:latin typeface="Open Sans"/>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29957097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471488"/>
            <a:ext cx="5634037" cy="3168650"/>
          </a:xfrm>
        </p:spPr>
      </p:sp>
      <p:sp>
        <p:nvSpPr>
          <p:cNvPr id="3" name="Notes Placeholder 2"/>
          <p:cNvSpPr>
            <a:spLocks noGrp="1"/>
          </p:cNvSpPr>
          <p:nvPr>
            <p:ph type="body" idx="1"/>
          </p:nvPr>
        </p:nvSpPr>
        <p:spPr/>
        <p:txBody>
          <a:bodyPr/>
          <a:lstStyle/>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Even if we know what empathy is, sometimes it can still be hard to demonstrate it in the moment when emotions are heightened, especially in the midst of a situation that feels like a potential crisis.</a:t>
            </a:r>
            <a:endParaRPr lang="en-US">
              <a:latin typeface="Calibri" panose="020F0502020204030204" pitchFamily="34" charset="0"/>
              <a:ea typeface="Calibri" panose="020F0502020204030204" pitchFamily="34" charset="0"/>
              <a:cs typeface="Arial" panose="020B060402020202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Here are 4 components of empathy:</a:t>
            </a:r>
            <a:endParaRPr lang="en-US">
              <a:latin typeface="Calibri" panose="020F0502020204030204" pitchFamily="34" charset="0"/>
              <a:ea typeface="Calibri" panose="020F0502020204030204" pitchFamily="34" charset="0"/>
              <a:cs typeface="Arial" panose="020B0604020202020204" pitchFamily="34" charset="0"/>
            </a:endParaRPr>
          </a:p>
          <a:p>
            <a:pPr marL="235572" indent="-235572">
              <a:buFont typeface="+mj-lt"/>
              <a:buAutoNum type="arabicPeriod"/>
            </a:pPr>
            <a:r>
              <a:rPr lang="en-US">
                <a:solidFill>
                  <a:srgbClr val="000000"/>
                </a:solidFill>
                <a:latin typeface="Calibri" panose="020F0502020204030204" pitchFamily="34" charset="0"/>
                <a:ea typeface="Calibri" panose="020F0502020204030204" pitchFamily="34" charset="0"/>
                <a:cs typeface="Calibri" panose="020F0502020204030204" pitchFamily="34" charset="0"/>
              </a:rPr>
              <a:t>See the world as others see it.</a:t>
            </a:r>
            <a:endParaRPr lang="en-US">
              <a:latin typeface="Calibri" panose="020F0502020204030204" pitchFamily="34" charset="0"/>
              <a:ea typeface="Calibri" panose="020F0502020204030204" pitchFamily="34" charset="0"/>
              <a:cs typeface="Arial" panose="020B0604020202020204" pitchFamily="34" charset="0"/>
            </a:endParaRPr>
          </a:p>
          <a:p>
            <a:pPr marL="235572" indent="-235572">
              <a:buFont typeface="+mj-lt"/>
              <a:buAutoNum type="arabicPeriod"/>
            </a:pPr>
            <a:r>
              <a:rPr lang="en-US">
                <a:solidFill>
                  <a:srgbClr val="000000"/>
                </a:solidFill>
                <a:latin typeface="Calibri" panose="020F0502020204030204" pitchFamily="34" charset="0"/>
                <a:ea typeface="Calibri" panose="020F0502020204030204" pitchFamily="34" charset="0"/>
                <a:cs typeface="Calibri" panose="020F0502020204030204" pitchFamily="34" charset="0"/>
              </a:rPr>
              <a:t>Be nonjudgmental.</a:t>
            </a:r>
            <a:endParaRPr lang="en-US">
              <a:latin typeface="Calibri" panose="020F0502020204030204" pitchFamily="34" charset="0"/>
              <a:ea typeface="Calibri" panose="020F0502020204030204" pitchFamily="34" charset="0"/>
              <a:cs typeface="Arial" panose="020B0604020202020204" pitchFamily="34" charset="0"/>
            </a:endParaRPr>
          </a:p>
          <a:p>
            <a:pPr marL="235572" indent="-235572">
              <a:buFont typeface="+mj-lt"/>
              <a:buAutoNum type="arabicPeriod"/>
            </a:pPr>
            <a:r>
              <a:rPr lang="en-US">
                <a:solidFill>
                  <a:srgbClr val="000000"/>
                </a:solidFill>
                <a:latin typeface="Calibri" panose="020F0502020204030204" pitchFamily="34" charset="0"/>
                <a:ea typeface="Calibri" panose="020F0502020204030204" pitchFamily="34" charset="0"/>
                <a:cs typeface="Calibri" panose="020F0502020204030204" pitchFamily="34" charset="0"/>
              </a:rPr>
              <a:t>Validate another’s feelings.</a:t>
            </a:r>
            <a:endParaRPr lang="en-US">
              <a:latin typeface="Calibri" panose="020F0502020204030204" pitchFamily="34" charset="0"/>
              <a:ea typeface="Calibri" panose="020F0502020204030204" pitchFamily="34" charset="0"/>
              <a:cs typeface="Arial" panose="020B0604020202020204" pitchFamily="34" charset="0"/>
            </a:endParaRPr>
          </a:p>
          <a:p>
            <a:pPr marL="235572" indent="-235572">
              <a:buFont typeface="+mj-lt"/>
              <a:buAutoNum type="arabicPeriod"/>
            </a:pPr>
            <a:r>
              <a:rPr lang="en-US">
                <a:solidFill>
                  <a:srgbClr val="000000"/>
                </a:solidFill>
                <a:latin typeface="Calibri" panose="020F0502020204030204" pitchFamily="34" charset="0"/>
                <a:ea typeface="Calibri" panose="020F0502020204030204" pitchFamily="34" charset="0"/>
                <a:cs typeface="Calibri" panose="020F0502020204030204" pitchFamily="34" charset="0"/>
              </a:rPr>
              <a:t>Communicate that understanding.</a:t>
            </a:r>
            <a:endParaRPr lang="en-US">
              <a:latin typeface="Calibri" panose="020F0502020204030204" pitchFamily="34" charset="0"/>
              <a:ea typeface="Calibri" panose="020F0502020204030204" pitchFamily="34" charset="0"/>
              <a:cs typeface="Arial" panose="020B060402020202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You don’t need to agree with someone’s feelings or fully understand why they feel the way they do to effectively demonstrate genuine empathy, but you do need to understand HOW they feel and strive to be able to share that back with them so they feel truly seen and heard.</a:t>
            </a:r>
            <a:endParaRPr lang="en-US">
              <a:latin typeface="Calibri" panose="020F0502020204030204" pitchFamily="34" charset="0"/>
              <a:ea typeface="Calibri" panose="020F0502020204030204" pitchFamily="34" charset="0"/>
              <a:cs typeface="Arial" panose="020B060402020202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People who’ve survived suicide attempts say listening is what they needed most.</a:t>
            </a:r>
          </a:p>
          <a:p>
            <a:endParaRPr lang="en-US">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See the examples of how to communicate empathy in the top right hand corner.</a:t>
            </a:r>
            <a:endParaRPr lang="en-US">
              <a:latin typeface="Calibri" panose="020F0502020204030204" pitchFamily="34" charset="0"/>
              <a:ea typeface="Calibri" panose="020F0502020204030204" pitchFamily="34" charset="0"/>
              <a:cs typeface="Arial" panose="020B060402020202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3317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471488"/>
            <a:ext cx="5634037" cy="3168650"/>
          </a:xfrm>
        </p:spPr>
      </p:sp>
      <p:sp>
        <p:nvSpPr>
          <p:cNvPr id="3" name="Notes Placeholder 2"/>
          <p:cNvSpPr>
            <a:spLocks noGrp="1"/>
          </p:cNvSpPr>
          <p:nvPr>
            <p:ph type="body" idx="1"/>
          </p:nvPr>
        </p:nvSpPr>
        <p:spPr/>
        <p:txBody>
          <a:bodyPr/>
          <a:lstStyle/>
          <a:p>
            <a:r>
              <a:rPr lang="en-US">
                <a:latin typeface="Calibri"/>
                <a:ea typeface="Yu Mincho"/>
                <a:cs typeface="Calibri"/>
              </a:rPr>
              <a:t>ZOE Slides 31-39</a:t>
            </a:r>
            <a:endParaRPr lang="en-US">
              <a:latin typeface="Calibri" panose="020F0502020204030204" pitchFamily="34" charset="0"/>
              <a:ea typeface="Yu Mincho" panose="02020400000000000000" pitchFamily="18" charset="-128"/>
              <a:cs typeface="Arial" panose="020B0604020202020204" pitchFamily="34" charset="0"/>
            </a:endParaRPr>
          </a:p>
          <a:p>
            <a:endParaRPr lang="en-US">
              <a:latin typeface="Calibri" panose="020F0502020204030204" pitchFamily="34" charset="0"/>
              <a:ea typeface="Yu Mincho" panose="02020400000000000000" pitchFamily="18" charset="-128"/>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Now that we’ve learned how to identify someone in distress and how to build an empathetic connection, we’re ready to move on to the A step, “Ask about suicide.”</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Remember, asking about suicide does not make it more likely that a person will consider suicide.</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069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7400" y="484188"/>
            <a:ext cx="5781675" cy="3252787"/>
          </a:xfrm>
        </p:spPr>
      </p:sp>
      <p:sp>
        <p:nvSpPr>
          <p:cNvPr id="3" name="Notes Placeholder 2"/>
          <p:cNvSpPr>
            <a:spLocks noGrp="1"/>
          </p:cNvSpPr>
          <p:nvPr>
            <p:ph type="body" idx="1"/>
          </p:nvPr>
        </p:nvSpPr>
        <p:spPr/>
        <p:txBody>
          <a:bodyPr/>
          <a:lstStyle/>
          <a:p>
            <a:r>
              <a:rPr lang="en-US">
                <a:latin typeface="Calibri" panose="020F0502020204030204" pitchFamily="34" charset="0"/>
                <a:ea typeface="Calibri" panose="020F0502020204030204" pitchFamily="34" charset="0"/>
                <a:cs typeface="Calibri" panose="020F0502020204030204" pitchFamily="34" charset="0"/>
              </a:rPr>
              <a:t>Next, we’ll learn a phrase to use when asking about suicide. We recommend using this method.</a:t>
            </a:r>
            <a:endParaRPr lang="en-US">
              <a:latin typeface="Calibri" panose="020F0502020204030204" pitchFamily="34" charset="0"/>
              <a:ea typeface="Calibri" panose="020F0502020204030204" pitchFamily="34" charset="0"/>
              <a:cs typeface="Arial" panose="020B0604020202020204" pitchFamily="34" charset="0"/>
            </a:endParaRPr>
          </a:p>
          <a:p>
            <a:pPr marL="176679" indent="-176679">
              <a:buFont typeface="Calibri" panose="020B0604020202020204" pitchFamily="34" charset="0"/>
              <a:buChar char="-"/>
            </a:pPr>
            <a:r>
              <a:rPr lang="en-US">
                <a:solidFill>
                  <a:srgbClr val="000000"/>
                </a:solidFill>
                <a:latin typeface="Calibri" panose="020F0502020204030204" pitchFamily="34" charset="0"/>
                <a:ea typeface="Calibri" panose="020F0502020204030204" pitchFamily="34" charset="0"/>
                <a:cs typeface="Calibri" panose="020F0502020204030204" pitchFamily="34" charset="0"/>
              </a:rPr>
              <a:t>“Sometimes when people are ______, they’re thinking about suicide. Are you thinking of suicide?”</a:t>
            </a:r>
            <a:endParaRPr lang="en-US">
              <a:latin typeface="Calibri" panose="020F0502020204030204" pitchFamily="34" charset="0"/>
              <a:ea typeface="Calibri" panose="020F0502020204030204" pitchFamily="34" charset="0"/>
              <a:cs typeface="Arial" panose="020B0604020202020204" pitchFamily="34" charset="0"/>
            </a:endParaRPr>
          </a:p>
          <a:p>
            <a:endParaRPr lang="en-US">
              <a:solidFill>
                <a:srgbClr val="000000"/>
              </a:solidFill>
              <a:latin typeface="Calibri"/>
              <a:ea typeface="Calibri"/>
              <a:cs typeface="Calibri"/>
            </a:endParaRPr>
          </a:p>
          <a:p>
            <a:r>
              <a:rPr lang="en-US">
                <a:solidFill>
                  <a:srgbClr val="000000"/>
                </a:solidFill>
              </a:rPr>
              <a:t>In the blank spaces, you can insert some of the warning signs that you have observed or heard. </a:t>
            </a:r>
          </a:p>
          <a:p>
            <a:r>
              <a:rPr lang="en-US">
                <a:solidFill>
                  <a:srgbClr val="000000"/>
                </a:solidFill>
                <a:latin typeface="Calibri"/>
                <a:ea typeface="Calibri"/>
                <a:cs typeface="Calibri"/>
              </a:rPr>
              <a:t> </a:t>
            </a:r>
          </a:p>
          <a:p>
            <a:r>
              <a:rPr lang="en-US">
                <a:solidFill>
                  <a:srgbClr val="000000"/>
                </a:solidFill>
              </a:rPr>
              <a:t>Here is an example of using the formula with some warning signs:</a:t>
            </a:r>
            <a:endParaRPr lang="en-US"/>
          </a:p>
          <a:p>
            <a:pPr marL="171450" indent="-171450">
              <a:buFont typeface="Calibri"/>
              <a:buChar char="-"/>
            </a:pPr>
            <a:r>
              <a:rPr lang="en-US" i="1">
                <a:solidFill>
                  <a:srgbClr val="000000"/>
                </a:solidFill>
              </a:rPr>
              <a:t>Sometimes when people are feeling depressed and isolated and are also going through a major life change, they’re thinking about suicide. Are you thinking about suicide?”</a:t>
            </a:r>
            <a:endParaRPr lang="en-US" i="1">
              <a:ea typeface="Open Sans"/>
              <a:cs typeface="Open Sans"/>
            </a:endParaRPr>
          </a:p>
          <a:p>
            <a:endParaRPr lang="en-US"/>
          </a:p>
          <a:p>
            <a:r>
              <a:rPr lang="en-US"/>
              <a:t>This formula is helpful because: </a:t>
            </a:r>
            <a:endParaRPr lang="en-US">
              <a:ea typeface="Open Sans"/>
              <a:cs typeface="Open Sans"/>
            </a:endParaRPr>
          </a:p>
          <a:p>
            <a:pPr marL="171450" indent="-171450">
              <a:buFont typeface="Calibri"/>
              <a:buChar char="-"/>
            </a:pPr>
            <a:r>
              <a:rPr lang="en-US"/>
              <a:t>Saying ‘people’ and ‘they’ help normalize their experiences and thoughts. </a:t>
            </a:r>
            <a:endParaRPr lang="en-US">
              <a:ea typeface="Open Sans"/>
              <a:cs typeface="Open Sans"/>
            </a:endParaRPr>
          </a:p>
          <a:p>
            <a:pPr marL="171450" indent="-171450">
              <a:buFont typeface="Calibri"/>
              <a:buChar char="-"/>
            </a:pPr>
            <a:r>
              <a:rPr lang="en-US"/>
              <a:t>Including the warning signs you’ve observed shows that you are really listening to what they are going through </a:t>
            </a:r>
            <a:endParaRPr lang="en-US">
              <a:ea typeface="Open Sans"/>
              <a:cs typeface="Open Sans"/>
            </a:endParaRPr>
          </a:p>
          <a:p>
            <a:pPr marL="171450" indent="-171450">
              <a:buFont typeface="Calibri"/>
              <a:buChar char="-"/>
            </a:pPr>
            <a:endParaRPr lang="en-US"/>
          </a:p>
          <a:p>
            <a:r>
              <a:rPr lang="en-US"/>
              <a:t>When you ask, be prepared to hear a ‘yes’. Not everyone will say ‘yes’, but it’s good to make sure that you are ready and prepared for that answer. </a:t>
            </a:r>
            <a:endParaRPr lang="en-US">
              <a:ea typeface="Open Sans"/>
              <a:cs typeface="Open Sans"/>
            </a:endParaRPr>
          </a:p>
          <a:p>
            <a:endParaRPr lang="en-US">
              <a:latin typeface="Calibri" panose="020F0502020204030204" pitchFamily="34" charset="0"/>
              <a:ea typeface="Calibri" panose="020F0502020204030204" pitchFamily="34" charset="0"/>
              <a:cs typeface="Calibri"/>
            </a:endParaRPr>
          </a:p>
          <a:p>
            <a:endParaRPr lang="en-US">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pPr marL="0" marR="0" lvl="0" indent="0" algn="r" defTabSz="971029"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1029"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81590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471488"/>
            <a:ext cx="5634037" cy="3168650"/>
          </a:xfrm>
        </p:spPr>
      </p:sp>
      <p:sp>
        <p:nvSpPr>
          <p:cNvPr id="3" name="Notes Placeholder 2"/>
          <p:cNvSpPr>
            <a:spLocks noGrp="1"/>
          </p:cNvSpPr>
          <p:nvPr>
            <p:ph type="body" idx="1"/>
          </p:nvPr>
        </p:nvSpPr>
        <p:spPr/>
        <p:txBody>
          <a:bodyPr/>
          <a:lstStyle/>
          <a:p>
            <a:r>
              <a:rPr lang="en-US">
                <a:latin typeface="Calibri"/>
                <a:ea typeface="Yu Mincho"/>
                <a:cs typeface="Calibri"/>
              </a:rPr>
              <a:t>We recommend asking additional clarifying questions: </a:t>
            </a:r>
            <a:endParaRPr lang="en-US"/>
          </a:p>
          <a:p>
            <a:pPr marL="176679" indent="-176679">
              <a:buFont typeface="Arial" panose="020B0604020202020204" pitchFamily="34" charset="0"/>
              <a:buChar char="•"/>
            </a:pPr>
            <a:r>
              <a:rPr lang="en-US">
                <a:latin typeface="Calibri" panose="020F0502020204030204" pitchFamily="34" charset="0"/>
                <a:ea typeface="Yu Mincho" panose="02020400000000000000" pitchFamily="18" charset="-128"/>
                <a:cs typeface="Arial" panose="020B0604020202020204" pitchFamily="34" charset="0"/>
              </a:rPr>
              <a:t>Have you thought about how you might end your life?</a:t>
            </a:r>
          </a:p>
          <a:p>
            <a:pPr marL="176679" indent="-176679">
              <a:buFont typeface="Arial" panose="020B0604020202020204" pitchFamily="34" charset="0"/>
              <a:buChar char="•"/>
            </a:pPr>
            <a:r>
              <a:rPr lang="en-US">
                <a:latin typeface="Calibri" panose="020F0502020204030204" pitchFamily="34" charset="0"/>
                <a:ea typeface="Yu Mincho" panose="02020400000000000000" pitchFamily="18" charset="-128"/>
                <a:cs typeface="Arial" panose="020B0604020202020204" pitchFamily="34" charset="0"/>
              </a:rPr>
              <a:t>Do you have access to those methods?</a:t>
            </a:r>
          </a:p>
          <a:p>
            <a:pPr marL="176679" indent="-176679">
              <a:buFont typeface="Arial" panose="020B0604020202020204" pitchFamily="34" charset="0"/>
              <a:buChar char="•"/>
            </a:pPr>
            <a:r>
              <a:rPr lang="en-US">
                <a:latin typeface="Calibri" panose="020F0502020204030204" pitchFamily="34" charset="0"/>
                <a:ea typeface="Yu Mincho" panose="02020400000000000000" pitchFamily="18" charset="-128"/>
                <a:cs typeface="Arial" panose="020B0604020202020204" pitchFamily="34" charset="0"/>
              </a:rPr>
              <a:t>Have you thought about when you might do this?</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These questions will help you understand what information to pass on to helpful resources or what steps you might need to take yourself. </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Asking follow-up questions can help us:</a:t>
            </a:r>
            <a:endParaRPr lang="en-US">
              <a:latin typeface="Calibri" panose="020F0502020204030204" pitchFamily="34" charset="0"/>
              <a:ea typeface="Calibri" panose="020F0502020204030204" pitchFamily="34" charset="0"/>
              <a:cs typeface="Arial" panose="020B0604020202020204" pitchFamily="34" charset="0"/>
            </a:endParaRPr>
          </a:p>
          <a:p>
            <a:pPr marL="176679" indent="-176679">
              <a:buFont typeface="Arial" panose="020B0604020202020204" pitchFamily="34" charset="0"/>
              <a:buChar char="•"/>
            </a:pPr>
            <a:r>
              <a:rPr lang="en-US">
                <a:latin typeface="Calibri" panose="020F0502020204030204" pitchFamily="34" charset="0"/>
                <a:ea typeface="Yu Mincho" panose="02020400000000000000" pitchFamily="18" charset="-128"/>
                <a:cs typeface="Arial" panose="020B0604020202020204" pitchFamily="34" charset="0"/>
              </a:rPr>
              <a:t>Understand the level of risk this person may be posing.</a:t>
            </a:r>
          </a:p>
          <a:p>
            <a:pPr marL="647700" lvl="1" indent="-176530">
              <a:buFont typeface="Courier New" panose="02070309020205020404" pitchFamily="49" charset="0"/>
              <a:buChar char="o"/>
            </a:pPr>
            <a:r>
              <a:rPr lang="en-US">
                <a:latin typeface="Calibri"/>
                <a:ea typeface="Yu Mincho"/>
                <a:cs typeface="Calibri"/>
              </a:rPr>
              <a:t>Example - No plan vs an active plan with access to lethal means.</a:t>
            </a:r>
          </a:p>
          <a:p>
            <a:pPr marL="176679" indent="-176679">
              <a:buFont typeface="Arial" panose="020B0604020202020204" pitchFamily="34" charset="0"/>
              <a:buChar char="•"/>
            </a:pPr>
            <a:r>
              <a:rPr lang="en-US">
                <a:latin typeface="Calibri" panose="020F0502020204030204" pitchFamily="34" charset="0"/>
                <a:ea typeface="Yu Mincho" panose="02020400000000000000" pitchFamily="18" charset="-128"/>
                <a:cs typeface="Arial" panose="020B0604020202020204" pitchFamily="34" charset="0"/>
              </a:rPr>
              <a:t>Help determine whether or not emergency services are needed.</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Continue to show compassion and care, even if what you are hearing is difficult or scary. </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Remember, putting time and distance between a suicidal person and the methods they may use can save their life!</a:t>
            </a:r>
            <a:endParaRPr lang="en-US">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a:ln>
                  <a:noFill/>
                </a:ln>
                <a:solidFill>
                  <a:prstClr val="black"/>
                </a:solidFill>
                <a:effectLst/>
                <a:uLnTx/>
                <a:uFillTx/>
                <a:latin typeface="Open Sans"/>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22930102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471488"/>
            <a:ext cx="5634037" cy="3168650"/>
          </a:xfrm>
        </p:spPr>
      </p:sp>
      <p:sp>
        <p:nvSpPr>
          <p:cNvPr id="3" name="Notes Placeholder 2"/>
          <p:cNvSpPr>
            <a:spLocks noGrp="1"/>
          </p:cNvSpPr>
          <p:nvPr>
            <p:ph type="body" idx="1"/>
          </p:nvPr>
        </p:nvSpPr>
        <p:spPr/>
        <p:txBody>
          <a:bodyPr/>
          <a:lstStyle/>
          <a:p>
            <a:r>
              <a:rPr lang="en-US">
                <a:latin typeface="Calibri" panose="020F0502020204030204" pitchFamily="34" charset="0"/>
                <a:ea typeface="Yu Mincho" panose="02020400000000000000" pitchFamily="18" charset="-128"/>
                <a:cs typeface="Arial" panose="020B0604020202020204" pitchFamily="34" charset="0"/>
              </a:rPr>
              <a:t>Next is the “R” step: Reduce the danger.</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latin typeface="Calibri" panose="020F0502020204030204" pitchFamily="34" charset="0"/>
                <a:ea typeface="Yu Mincho" panose="02020400000000000000" pitchFamily="18" charset="-128"/>
                <a:cs typeface="Arial" panose="020B0604020202020204" pitchFamily="34" charset="0"/>
              </a:rPr>
              <a:t>This step is about taking practical action to keep someone safe. </a:t>
            </a:r>
          </a:p>
          <a:p>
            <a:r>
              <a:rPr lang="en-US">
                <a:latin typeface="Calibri" panose="020F0502020204030204" pitchFamily="34" charset="0"/>
                <a:ea typeface="Yu Mincho" panose="02020400000000000000" pitchFamily="18" charset="-128"/>
                <a:cs typeface="Arial" panose="020B0604020202020204" pitchFamily="34" charset="0"/>
              </a:rPr>
              <a:t>This means reducing or removing access to things someone could use to end their life.</a:t>
            </a:r>
            <a:endParaRPr lang="en-US">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smtClean="0">
                <a:ln>
                  <a:noFill/>
                </a:ln>
                <a:solidFill>
                  <a:prstClr val="black"/>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13464907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27088" y="484188"/>
            <a:ext cx="5781675" cy="3252787"/>
          </a:xfrm>
        </p:spPr>
      </p:sp>
      <p:sp>
        <p:nvSpPr>
          <p:cNvPr id="3" name="Notes Placeholder 2"/>
          <p:cNvSpPr>
            <a:spLocks noGrp="1"/>
          </p:cNvSpPr>
          <p:nvPr>
            <p:ph type="body" idx="1"/>
          </p:nvPr>
        </p:nvSpPr>
        <p:spPr/>
        <p:txBody>
          <a:bodyPr/>
          <a:lstStyle/>
          <a:p>
            <a:r>
              <a:rPr lang="en-US" i="1">
                <a:latin typeface="Calibri" panose="020F0502020204030204" pitchFamily="34" charset="0"/>
                <a:ea typeface="Calibri" panose="020F0502020204030204" pitchFamily="34" charset="0"/>
                <a:cs typeface="Arial" panose="020B0604020202020204" pitchFamily="34" charset="0"/>
              </a:rPr>
              <a:t>ZOE Slides 20-25</a:t>
            </a:r>
          </a:p>
          <a:p>
            <a:endParaRPr lang="en-US" i="1">
              <a:latin typeface="Calibri" panose="020F0502020204030204" pitchFamily="34" charset="0"/>
              <a:ea typeface="Calibri" panose="020F0502020204030204" pitchFamily="34" charset="0"/>
              <a:cs typeface="Arial" panose="020B0604020202020204" pitchFamily="34" charset="0"/>
            </a:endParaRPr>
          </a:p>
          <a:p>
            <a:r>
              <a:rPr lang="en-US"/>
              <a:t>This mighty team of 3 works across the state to increase public awareness of safe storage practices, to keep firearms owners and those who use medication safe from suicide.</a:t>
            </a:r>
            <a:endParaRPr lang="en-US">
              <a:ea typeface="Open Sans"/>
              <a:cs typeface="Open Sans"/>
            </a:endParaRPr>
          </a:p>
          <a:p>
            <a:endParaRPr lang="en-US">
              <a:latin typeface="Calibri" panose="020F0502020204030204" pitchFamily="34" charset="0"/>
              <a:ea typeface="Calibri" panose="020F0502020204030204" pitchFamily="34" charset="0"/>
              <a:cs typeface="Arial" panose="020B0604020202020204" pitchFamily="34" charset="0"/>
            </a:endParaRPr>
          </a:p>
          <a:p>
            <a:endParaRPr lang="en-US">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71029"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71029"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679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Although certainly not exhaustive, this list helps illustrate the breadth of elements of </a:t>
            </a:r>
            <a:r>
              <a:rPr lang="en-US" b="1" i="1"/>
              <a:t>physical </a:t>
            </a:r>
            <a:r>
              <a:rPr lang="en-US"/>
              <a:t>safety that live within our schools, programs, and the departments in our district. </a:t>
            </a:r>
          </a:p>
        </p:txBody>
      </p:sp>
      <p:sp>
        <p:nvSpPr>
          <p:cNvPr id="4" name="Slide Number Placeholder 3"/>
          <p:cNvSpPr>
            <a:spLocks noGrp="1"/>
          </p:cNvSpPr>
          <p:nvPr>
            <p:ph type="sldNum" sz="quarter" idx="5"/>
          </p:nvPr>
        </p:nvSpPr>
        <p:spPr/>
        <p:txBody>
          <a:bodyPr/>
          <a:lstStyle/>
          <a:p>
            <a:fld id="{5D278A8B-08C7-9F46-93BF-5A384DF5C06C}" type="slidenum">
              <a:rPr lang="en-US" smtClean="0"/>
              <a:t>3</a:t>
            </a:fld>
            <a:endParaRPr lang="en-US"/>
          </a:p>
        </p:txBody>
      </p:sp>
    </p:spTree>
    <p:extLst>
      <p:ext uri="{BB962C8B-B14F-4D97-AF65-F5344CB8AC3E}">
        <p14:creationId xmlns:p14="http://schemas.microsoft.com/office/powerpoint/2010/main" val="17521084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40404"/>
                </a:solidFill>
                <a:latin typeface="Open Sans"/>
                <a:ea typeface="Open Sans"/>
                <a:cs typeface="Open Sans"/>
              </a:rPr>
              <a:t>Here are examples of what these secure storage options look like.</a:t>
            </a:r>
          </a:p>
          <a:p>
            <a:endParaRPr lang="en-US">
              <a:solidFill>
                <a:srgbClr val="040404"/>
              </a:solidFill>
              <a:latin typeface="Open Sans"/>
              <a:ea typeface="Open Sans"/>
              <a:cs typeface="Open Sans"/>
            </a:endParaRPr>
          </a:p>
          <a:p>
            <a:r>
              <a:rPr lang="en-US">
                <a:solidFill>
                  <a:srgbClr val="040404"/>
                </a:solidFill>
                <a:latin typeface="Open Sans"/>
                <a:ea typeface="Open Sans"/>
                <a:cs typeface="Open Sans"/>
              </a:rPr>
              <a:t>For medications, we recommend locking up all medications except a one-week supply, and limiting access to one-day doses during a mental health crisis.</a:t>
            </a:r>
          </a:p>
          <a:p>
            <a:endParaRPr lang="en-US">
              <a:solidFill>
                <a:srgbClr val="040404"/>
              </a:solidFill>
              <a:latin typeface="Open Sans"/>
              <a:ea typeface="Open Sans"/>
              <a:cs typeface="Open Sans"/>
            </a:endParaRPr>
          </a:p>
          <a:p>
            <a:r>
              <a:rPr lang="en-US">
                <a:solidFill>
                  <a:srgbClr val="040404"/>
                </a:solidFill>
              </a:rPr>
              <a:t>Because firearms are the leading cause of suicides in the U.S, we</a:t>
            </a:r>
            <a:r>
              <a:rPr lang="en-US">
                <a:solidFill>
                  <a:srgbClr val="040404"/>
                </a:solidFill>
                <a:latin typeface="Open Sans"/>
                <a:ea typeface="Open Sans"/>
                <a:cs typeface="Open Sans"/>
              </a:rPr>
              <a:t> also recommend securing all firearms with a safe or locking device. Youth should not have unsupervised access to firearms, and in Washington State you can give a friend or relative keys and combinations to lockboxes in an emergency transfer.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73EB49-A408-4A7D-B191-BD8A63858740}" type="slidenum">
              <a:rPr kumimoji="0" lang="en-US" sz="1200" b="0" i="0" u="none" strike="noStrike" kern="1200" cap="none" spc="0" normalizeH="0" baseline="0" noProof="0" smtClean="0">
                <a:ln>
                  <a:noFill/>
                </a:ln>
                <a:solidFill>
                  <a:prstClr val="black"/>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19548989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471488"/>
            <a:ext cx="5634037" cy="3168650"/>
          </a:xfrm>
        </p:spPr>
      </p:sp>
      <p:sp>
        <p:nvSpPr>
          <p:cNvPr id="3" name="Notes Placeholder 2"/>
          <p:cNvSpPr>
            <a:spLocks noGrp="1"/>
          </p:cNvSpPr>
          <p:nvPr>
            <p:ph type="body" idx="1"/>
          </p:nvPr>
        </p:nvSpPr>
        <p:spPr/>
        <p:txBody>
          <a:bodyPr/>
          <a:lstStyle/>
          <a:p>
            <a:pPr>
              <a:lnSpc>
                <a:spcPct val="107000"/>
              </a:lnSpc>
              <a:spcAft>
                <a:spcPts val="824"/>
              </a:spcAft>
            </a:pPr>
            <a:r>
              <a:rPr lang="en-US">
                <a:latin typeface="Calibri" panose="020F0502020204030204" pitchFamily="34" charset="0"/>
                <a:ea typeface="Yu Mincho" panose="02020400000000000000" pitchFamily="18" charset="-128"/>
                <a:cs typeface="Arial" panose="020B0604020202020204" pitchFamily="34" charset="0"/>
              </a:rPr>
              <a:t>JENNIFER Slides 42-47</a:t>
            </a:r>
          </a:p>
          <a:p>
            <a:pPr>
              <a:lnSpc>
                <a:spcPct val="107000"/>
              </a:lnSpc>
              <a:spcAft>
                <a:spcPts val="824"/>
              </a:spcAft>
            </a:pPr>
            <a:endParaRPr lang="en-US">
              <a:latin typeface="Calibri" panose="020F0502020204030204" pitchFamily="34" charset="0"/>
              <a:ea typeface="Yu Mincho" panose="02020400000000000000" pitchFamily="18" charset="-128"/>
              <a:cs typeface="Arial" panose="020B0604020202020204" pitchFamily="34" charset="0"/>
            </a:endParaRPr>
          </a:p>
          <a:p>
            <a:pPr>
              <a:lnSpc>
                <a:spcPct val="107000"/>
              </a:lnSpc>
              <a:spcAft>
                <a:spcPts val="824"/>
              </a:spcAft>
            </a:pPr>
            <a:r>
              <a:rPr lang="en-US">
                <a:latin typeface="Calibri" panose="020F0502020204030204" pitchFamily="34" charset="0"/>
                <a:ea typeface="Yu Mincho" panose="02020400000000000000" pitchFamily="18" charset="-128"/>
                <a:cs typeface="Arial" panose="020B0604020202020204" pitchFamily="34" charset="0"/>
              </a:rPr>
              <a:t>The final step in our model is the N step, or “Next steps,” which is about connecting a person in crisis to resources that can help.</a:t>
            </a:r>
            <a:endParaRPr lang="en-US">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687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3900" y="458788"/>
            <a:ext cx="54864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When responding to a crisis at school:</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000">
                <a:effectLst/>
                <a:latin typeface="Calibri" panose="020F0502020204030204" pitchFamily="34" charset="0"/>
                <a:ea typeface="Yu Mincho" panose="02020400000000000000" pitchFamily="18" charset="-128"/>
                <a:cs typeface="Arial" panose="020B0604020202020204" pitchFamily="34" charset="0"/>
              </a:rPr>
              <a:t>Never leave a student in crisis alone.</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1000">
                <a:effectLst/>
                <a:latin typeface="Calibri" panose="020F0502020204030204" pitchFamily="34" charset="0"/>
                <a:ea typeface="Yu Mincho" panose="02020400000000000000" pitchFamily="18" charset="-128"/>
                <a:cs typeface="Arial" panose="020B0604020202020204" pitchFamily="34" charset="0"/>
              </a:rPr>
              <a:t>Always use a warm handoff immediately and personally connect a student at risk to</a:t>
            </a:r>
            <a:r>
              <a:rPr lang="en-US" sz="1000">
                <a:effectLst/>
                <a:latin typeface="Calibri" panose="020F0502020204030204" pitchFamily="34" charset="0"/>
                <a:ea typeface="Calibri" panose="020F0502020204030204" pitchFamily="34" charset="0"/>
                <a:cs typeface="Arial" panose="020B0604020202020204" pitchFamily="34" charset="0"/>
              </a:rPr>
              <a:t> </a:t>
            </a:r>
            <a:r>
              <a:rPr lang="en-US" sz="1000">
                <a:solidFill>
                  <a:srgbClr val="FF0000"/>
                </a:solidFill>
                <a:effectLst/>
                <a:latin typeface="Calibri" panose="020F0502020204030204" pitchFamily="34" charset="0"/>
                <a:ea typeface="Yu Mincho" panose="02020400000000000000" pitchFamily="18" charset="-128"/>
                <a:cs typeface="Arial" panose="020B0604020202020204" pitchFamily="34" charset="0"/>
              </a:rPr>
              <a:t>appropriate </a:t>
            </a:r>
            <a:r>
              <a:rPr lang="en-US" sz="1000">
                <a:effectLst/>
                <a:latin typeface="Calibri" panose="020F0502020204030204" pitchFamily="34" charset="0"/>
                <a:ea typeface="Yu Mincho" panose="02020400000000000000" pitchFamily="18" charset="-128"/>
                <a:cs typeface="Arial" panose="020B0604020202020204" pitchFamily="34" charset="0"/>
              </a:rPr>
              <a:t>supports.</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A warm handoff helps ensure the counselor or crisis team member has as much information as possible about your concern and helps build a relationship in a challenging moment.</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i="1">
                <a:effectLst/>
                <a:latin typeface="Calibri" panose="020F0502020204030204" pitchFamily="34" charset="0"/>
                <a:ea typeface="Yu Mincho" panose="02020400000000000000" pitchFamily="18" charset="-128"/>
                <a:cs typeface="Arial" panose="020B0604020202020204" pitchFamily="34" charset="0"/>
              </a:rPr>
              <a:t>ROLE MODEL THIS SAMPLE SCRIPT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000">
                <a:effectLst/>
                <a:latin typeface="Calibri" panose="020F0502020204030204" pitchFamily="34" charset="0"/>
                <a:ea typeface="Yu Mincho" panose="02020400000000000000" pitchFamily="18" charset="-128"/>
                <a:cs typeface="Arial" panose="020B0604020202020204" pitchFamily="34" charset="0"/>
              </a:rPr>
              <a:t>This is _______ (student). I wanted to make sure to connect them to more support at school.</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1000">
                <a:effectLst/>
                <a:latin typeface="Calibri" panose="020F0502020204030204" pitchFamily="34" charset="0"/>
                <a:ea typeface="Yu Mincho" panose="02020400000000000000" pitchFamily="18" charset="-128"/>
                <a:cs typeface="Arial" panose="020B0604020202020204" pitchFamily="34" charset="0"/>
              </a:rPr>
              <a:t>_____________ has been struggling lately and when we spoke today, they shared that they are thinking about suicide.</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i="1">
                <a:effectLst/>
                <a:latin typeface="Calibri" panose="020F0502020204030204" pitchFamily="34" charset="0"/>
                <a:ea typeface="Yu Mincho" panose="02020400000000000000" pitchFamily="18" charset="-128"/>
                <a:cs typeface="Arial" panose="020B0604020202020204" pitchFamily="34" charset="0"/>
              </a:rPr>
              <a:t>[Provide some details about the issues this student is dealing with, access to lethal means]</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i="1">
                <a:effectLst/>
                <a:latin typeface="Calibri" panose="020F0502020204030204" pitchFamily="34" charset="0"/>
                <a:ea typeface="Yu Mincho" panose="02020400000000000000" pitchFamily="18" charset="-128"/>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000">
                <a:effectLst/>
                <a:latin typeface="Calibri" panose="020F0502020204030204" pitchFamily="34" charset="0"/>
                <a:ea typeface="Yu Mincho" panose="02020400000000000000" pitchFamily="18" charset="-128"/>
                <a:cs typeface="Arial" panose="020B0604020202020204" pitchFamily="34" charset="0"/>
              </a:rPr>
              <a:t>_______, is there anything I missed?</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1000">
                <a:effectLst/>
                <a:latin typeface="Calibri" panose="020F0502020204030204" pitchFamily="34" charset="0"/>
                <a:ea typeface="Yu Mincho" panose="02020400000000000000" pitchFamily="18" charset="-128"/>
                <a:cs typeface="Arial" panose="020B0604020202020204" pitchFamily="34" charset="0"/>
              </a:rPr>
              <a:t>Remember to follow all protocols in your school building crisis plan.</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Once you’ve completed your next steps, know that you can always continue to check in with the student.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The empathetic connection you built earlier in the steps remains important even when the crisis has passed. If you aren’t sure how to do this, consult with your school’s support team.</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i="1">
                <a:effectLst/>
                <a:latin typeface="Calibri" panose="020F0502020204030204" pitchFamily="34" charset="0"/>
                <a:ea typeface="Yu Mincho" panose="02020400000000000000" pitchFamily="18" charset="-128"/>
                <a:cs typeface="Arial" panose="020B0604020202020204" pitchFamily="34" charset="0"/>
              </a:rPr>
              <a:t>[If there is time]</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What could you say to encourage help-seeking to someone who might be reluctant?</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000">
                <a:effectLst/>
                <a:latin typeface="Calibri" panose="020F0502020204030204" pitchFamily="34" charset="0"/>
                <a:ea typeface="Calibri" panose="020F0502020204030204" pitchFamily="34" charset="0"/>
                <a:cs typeface="Arial" panose="020B0604020202020204" pitchFamily="34" charset="0"/>
              </a:rPr>
              <a:t>"Appropriate". Not sure this is the best word choice.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37F2C5-EE83-4352-9326-61B66028A5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8695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1838" y="647700"/>
            <a:ext cx="5632450" cy="3168650"/>
          </a:xfrm>
        </p:spPr>
      </p:sp>
      <p:sp>
        <p:nvSpPr>
          <p:cNvPr id="3" name="Notes Placeholder 2"/>
          <p:cNvSpPr>
            <a:spLocks noGrp="1"/>
          </p:cNvSpPr>
          <p:nvPr>
            <p:ph type="body" idx="1"/>
          </p:nvPr>
        </p:nvSpPr>
        <p:spPr/>
        <p:txBody>
          <a:bodyPr/>
          <a:lstStyle/>
          <a:p>
            <a:endParaRPr lang="en-US">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Part of the N step is getting the person you are concerned about to professionals who can assist.</a:t>
            </a:r>
            <a:endParaRPr lang="en-US">
              <a:latin typeface="Calibri" panose="020F0502020204030204" pitchFamily="34" charset="0"/>
              <a:ea typeface="Calibri" panose="020F0502020204030204" pitchFamily="34" charset="0"/>
              <a:cs typeface="Arial" panose="020B060402020202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Collaboration, monitoring and linking to crisis resources are all key to helping people stay safe.</a:t>
            </a:r>
            <a:endParaRPr lang="en-US">
              <a:latin typeface="Calibri" panose="020F0502020204030204" pitchFamily="34" charset="0"/>
              <a:ea typeface="Calibri" panose="020F0502020204030204" pitchFamily="34" charset="0"/>
              <a:cs typeface="Arial" panose="020B060402020202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Every situation will be different, but keep in mind…seeking care in an emergency room is not always necessary. </a:t>
            </a:r>
            <a:endParaRPr lang="en-US">
              <a:latin typeface="Calibri" panose="020F0502020204030204" pitchFamily="34" charset="0"/>
              <a:ea typeface="Calibri" panose="020F0502020204030204" pitchFamily="34" charset="0"/>
              <a:cs typeface="Arial" panose="020B060402020202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Here are a few resources for crisis support.</a:t>
            </a:r>
            <a:endParaRPr lang="en-US">
              <a:latin typeface="Calibri" panose="020F0502020204030204" pitchFamily="34" charset="0"/>
              <a:ea typeface="Calibri" panose="020F0502020204030204" pitchFamily="34" charset="0"/>
              <a:cs typeface="Arial" panose="020B0604020202020204" pitchFamily="34" charset="0"/>
            </a:endParaRPr>
          </a:p>
          <a:p>
            <a:pPr marL="176679" indent="-176679">
              <a:buFont typeface="Arial" panose="020B0604020202020204" pitchFamily="34" charset="0"/>
              <a:buChar char="•"/>
            </a:pPr>
            <a:r>
              <a:rPr lang="en-US" b="1">
                <a:solidFill>
                  <a:srgbClr val="000000"/>
                </a:solidFill>
                <a:latin typeface="Calibri" panose="020F0502020204030204" pitchFamily="34" charset="0"/>
                <a:ea typeface="Calibri" panose="020F0502020204030204" pitchFamily="34" charset="0"/>
                <a:cs typeface="Calibri" panose="020F0502020204030204" pitchFamily="34" charset="0"/>
              </a:rPr>
              <a:t>988 </a:t>
            </a:r>
            <a:r>
              <a:rPr lang="en-US">
                <a:solidFill>
                  <a:srgbClr val="000000"/>
                </a:solidFill>
                <a:latin typeface="Calibri" panose="020F0502020204030204" pitchFamily="34" charset="0"/>
                <a:ea typeface="Calibri" panose="020F0502020204030204" pitchFamily="34" charset="0"/>
                <a:cs typeface="Calibri" panose="020F0502020204030204" pitchFamily="34" charset="0"/>
              </a:rPr>
              <a:t>is a national initiative that can answer questions and connect you with a trained counselor to discuss suicide or other crises related to mental health, substance use, and any other emotional challenges. They also provide steps on how to connect someone online who may be in crisis to a safety team.  </a:t>
            </a:r>
            <a:r>
              <a:rPr lang="en-US">
                <a:latin typeface="Calibri" panose="020F0502020204030204" pitchFamily="34" charset="0"/>
                <a:ea typeface="Calibri" panose="020F0502020204030204" pitchFamily="34" charset="0"/>
                <a:cs typeface="Arial" panose="020B0604020202020204" pitchFamily="34" charset="0"/>
              </a:rPr>
              <a:t>  </a:t>
            </a:r>
          </a:p>
          <a:p>
            <a:pPr marL="176679" indent="-176679">
              <a:buFont typeface="Arial" panose="020B0604020202020204" pitchFamily="34" charset="0"/>
              <a:buChar char="•"/>
            </a:pPr>
            <a:r>
              <a:rPr lang="en-US" b="1">
                <a:solidFill>
                  <a:srgbClr val="242424"/>
                </a:solidFill>
                <a:latin typeface="Calibri" panose="020F0502020204030204" pitchFamily="34" charset="0"/>
                <a:ea typeface="Calibri" panose="020F0502020204030204" pitchFamily="34" charset="0"/>
                <a:cs typeface="Calibri" panose="020F0502020204030204" pitchFamily="34" charset="0"/>
              </a:rPr>
              <a:t>Crisis Text Line</a:t>
            </a:r>
            <a:r>
              <a:rPr lang="en-US">
                <a:solidFill>
                  <a:srgbClr val="242424"/>
                </a:solidFill>
                <a:latin typeface="Calibri" panose="020F0502020204030204" pitchFamily="34" charset="0"/>
                <a:ea typeface="Calibri" panose="020F0502020204030204" pitchFamily="34" charset="0"/>
                <a:cs typeface="Calibri" panose="020F0502020204030204" pitchFamily="34" charset="0"/>
              </a:rPr>
              <a:t> </a:t>
            </a:r>
            <a:r>
              <a:rPr lang="en-US">
                <a:solidFill>
                  <a:srgbClr val="333333"/>
                </a:solidFill>
                <a:latin typeface="Calibri" panose="020F0502020204030204" pitchFamily="34" charset="0"/>
                <a:ea typeface="Calibri" panose="020F0502020204030204" pitchFamily="34" charset="0"/>
                <a:cs typeface="Calibri" panose="020F0502020204030204" pitchFamily="34" charset="0"/>
              </a:rPr>
              <a:t>has trained volunteer Crisis Counselors who can respond to anyone on a secure online platform that won’t show up on a phone bill. Washington residents can text using the keyword ‘HEAL.” </a:t>
            </a:r>
            <a:endParaRPr lang="en-US">
              <a:latin typeface="Calibri" panose="020F0502020204030204" pitchFamily="34" charset="0"/>
              <a:ea typeface="Calibri" panose="020F0502020204030204" pitchFamily="34" charset="0"/>
              <a:cs typeface="Arial" panose="020B0604020202020204" pitchFamily="34" charset="0"/>
            </a:endParaRPr>
          </a:p>
          <a:p>
            <a:pPr marL="176679" indent="-176679">
              <a:buFont typeface="Arial" panose="020B0604020202020204" pitchFamily="34" charset="0"/>
              <a:buChar char="•"/>
            </a:pPr>
            <a:r>
              <a:rPr lang="en-US" b="1">
                <a:solidFill>
                  <a:srgbClr val="333333"/>
                </a:solidFill>
                <a:latin typeface="Calibri" panose="020F0502020204030204" pitchFamily="34" charset="0"/>
                <a:ea typeface="Calibri" panose="020F0502020204030204" pitchFamily="34" charset="0"/>
                <a:cs typeface="Calibri" panose="020F0502020204030204" pitchFamily="34" charset="0"/>
              </a:rPr>
              <a:t>The Trevor Project and Trans Lifeline</a:t>
            </a:r>
            <a:r>
              <a:rPr lang="en-US">
                <a:solidFill>
                  <a:srgbClr val="333333"/>
                </a:solidFill>
                <a:latin typeface="Calibri" panose="020F0502020204030204" pitchFamily="34" charset="0"/>
                <a:ea typeface="Calibri" panose="020F0502020204030204" pitchFamily="34" charset="0"/>
                <a:cs typeface="Calibri" panose="020F0502020204030204" pitchFamily="34" charset="0"/>
              </a:rPr>
              <a:t> are great resources for our trans/nonbinary and LGBTQ+ youth.</a:t>
            </a:r>
            <a:endParaRPr lang="en-US">
              <a:latin typeface="Calibri" panose="020F0502020204030204" pitchFamily="34" charset="0"/>
              <a:ea typeface="Calibri" panose="020F0502020204030204" pitchFamily="34" charset="0"/>
              <a:cs typeface="Arial" panose="020B0604020202020204" pitchFamily="34" charset="0"/>
            </a:endParaRPr>
          </a:p>
          <a:p>
            <a:pPr marL="176679" indent="-176679">
              <a:buFont typeface="Arial" panose="020B0604020202020204" pitchFamily="34" charset="0"/>
              <a:buChar char="•"/>
            </a:pPr>
            <a:r>
              <a:rPr lang="en-US" b="1">
                <a:solidFill>
                  <a:srgbClr val="242424"/>
                </a:solidFill>
                <a:latin typeface="Calibri" panose="020F0502020204030204" pitchFamily="34" charset="0"/>
                <a:ea typeface="Calibri" panose="020F0502020204030204" pitchFamily="34" charset="0"/>
                <a:cs typeface="Calibri" panose="020F0502020204030204" pitchFamily="34" charset="0"/>
              </a:rPr>
              <a:t>911</a:t>
            </a:r>
            <a:r>
              <a:rPr lang="en-US">
                <a:solidFill>
                  <a:srgbClr val="242424"/>
                </a:solidFill>
                <a:latin typeface="Calibri" panose="020F0502020204030204" pitchFamily="34" charset="0"/>
                <a:ea typeface="Calibri" panose="020F0502020204030204" pitchFamily="34" charset="0"/>
                <a:cs typeface="Calibri" panose="020F0502020204030204" pitchFamily="34" charset="0"/>
              </a:rPr>
              <a:t> is an option if someone is in imminent danger. Please be aware that not every community is comfortable or safe with law enforcement present. In most cases, we would recommend trying the following resources first and using this as a last resort.</a:t>
            </a:r>
            <a:r>
              <a:rPr lang="en-US"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a:latin typeface="Calibri" panose="020F0502020204030204" pitchFamily="34" charset="0"/>
                <a:ea typeface="Calibri" panose="020F0502020204030204" pitchFamily="34" charset="0"/>
                <a:cs typeface="Arial" panose="020B0604020202020204" pitchFamily="34" charset="0"/>
              </a:rPr>
              <a:t> </a:t>
            </a: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a:latin typeface="Calibri" panose="020F0502020204030204" pitchFamily="34" charset="0"/>
              <a:ea typeface="Calibri" panose="020F0502020204030204" pitchFamily="34" charset="0"/>
              <a:cs typeface="Arial" panose="020B060402020202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It’s OK to test these crisis lines just to practice. Non-emergency calls are always welcome.</a:t>
            </a:r>
          </a:p>
          <a:p>
            <a:endParaRPr lang="en-US">
              <a:solidFill>
                <a:srgbClr val="000000"/>
              </a:solidFill>
              <a:latin typeface="Calibri" panose="020F0502020204030204" pitchFamily="34" charset="0"/>
              <a:ea typeface="Calibri" panose="020F0502020204030204" pitchFamily="34" charset="0"/>
              <a:cs typeface="Arial" panose="020B0604020202020204" pitchFamily="34" charset="0"/>
            </a:endParaRPr>
          </a:p>
          <a:p>
            <a:pPr marL="176679" indent="-176679">
              <a:buFont typeface="Arial" panose="020B0604020202020204" pitchFamily="34" charset="0"/>
              <a:buChar char="•"/>
            </a:pPr>
            <a:r>
              <a:rPr lang="en-US">
                <a:latin typeface="Calibri" panose="020F0502020204030204" pitchFamily="34" charset="0"/>
                <a:ea typeface="Calibri" panose="020F0502020204030204" pitchFamily="34" charset="0"/>
                <a:cs typeface="Calibri" panose="020F0502020204030204" pitchFamily="34" charset="0"/>
              </a:rPr>
              <a:t>All of these resources have access to language interpretation and services specific to special populations (like veterans, LGBTQ+ youth, AI/AN communities). </a:t>
            </a:r>
            <a:endParaRPr lang="en-US">
              <a:latin typeface="Calibri" panose="020F0502020204030204" pitchFamily="34" charset="0"/>
              <a:ea typeface="Calibri" panose="020F0502020204030204" pitchFamily="34" charset="0"/>
              <a:cs typeface="Arial" panose="020B0604020202020204" pitchFamily="34" charset="0"/>
            </a:endParaRPr>
          </a:p>
          <a:p>
            <a:pPr marL="176679" indent="-176679">
              <a:buFont typeface="Arial" panose="020B0604020202020204" pitchFamily="34" charset="0"/>
              <a:buChar char="•"/>
            </a:pPr>
            <a:r>
              <a:rPr lang="en-US">
                <a:solidFill>
                  <a:srgbClr val="000000"/>
                </a:solidFill>
                <a:latin typeface="Calibri" panose="020F0502020204030204" pitchFamily="34" charset="0"/>
                <a:ea typeface="Calibri" panose="020F0502020204030204" pitchFamily="34" charset="0"/>
                <a:cs typeface="Calibri" panose="020F0502020204030204" pitchFamily="34" charset="0"/>
              </a:rPr>
              <a:t>Remember to stay with the person while they are in crisis.</a:t>
            </a:r>
            <a:endParaRPr lang="en-US">
              <a:latin typeface="Calibri" panose="020F0502020204030204" pitchFamily="34" charset="0"/>
              <a:ea typeface="Calibri" panose="020F0502020204030204" pitchFamily="34" charset="0"/>
              <a:cs typeface="Arial" panose="020B0604020202020204" pitchFamily="34" charset="0"/>
            </a:endParaRPr>
          </a:p>
          <a:p>
            <a:pPr marL="176679" indent="-176679">
              <a:buFont typeface="Arial" panose="020B0604020202020204" pitchFamily="34" charset="0"/>
              <a:buChar char="•"/>
            </a:pPr>
            <a:r>
              <a:rPr lang="en-US">
                <a:solidFill>
                  <a:srgbClr val="000000"/>
                </a:solidFill>
                <a:latin typeface="Calibri" panose="020F0502020204030204" pitchFamily="34" charset="0"/>
                <a:ea typeface="Calibri" panose="020F0502020204030204" pitchFamily="34" charset="0"/>
                <a:cs typeface="Calibri" panose="020F0502020204030204" pitchFamily="34" charset="0"/>
              </a:rPr>
              <a:t>If you decide to choose any of these listed resources, contact the resource together.</a:t>
            </a:r>
          </a:p>
          <a:p>
            <a:pPr marL="176679" indent="-176679">
              <a:buFont typeface="Arial" panose="020B0604020202020204" pitchFamily="34" charset="0"/>
              <a:buChar char="•"/>
            </a:pPr>
            <a:endParaRPr lang="en-US">
              <a:solidFill>
                <a:srgbClr val="000000"/>
              </a:solidFill>
              <a:latin typeface="Calibri" panose="020F0502020204030204" pitchFamily="34" charset="0"/>
              <a:ea typeface="Calibri" panose="020F0502020204030204" pitchFamily="34" charset="0"/>
              <a:cs typeface="Calibri" panose="020F0502020204030204" pitchFamily="34" charset="0"/>
            </a:endParaRPr>
          </a:p>
          <a:p>
            <a:r>
              <a:rPr lang="en-US">
                <a:solidFill>
                  <a:srgbClr val="000000"/>
                </a:solidFill>
                <a:latin typeface="Calibri" panose="020F0502020204030204" pitchFamily="34" charset="0"/>
                <a:ea typeface="Calibri" panose="020F0502020204030204" pitchFamily="34" charset="0"/>
                <a:cs typeface="Calibri" panose="020F0502020204030204" pitchFamily="34" charset="0"/>
              </a:rPr>
              <a:t>There are more resources provided in your participant packet and on Forefront’s website.</a:t>
            </a:r>
            <a:endParaRPr lang="en-US">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73EB49-A408-4A7D-B191-BD8A63858740}" type="slidenum">
              <a:rPr kumimoji="0" lang="en-US" sz="1200" b="0" i="0" u="none" strike="noStrike" kern="1200" cap="none" spc="0" normalizeH="0" baseline="0" noProof="0" smtClean="0">
                <a:ln>
                  <a:noFill/>
                </a:ln>
                <a:solidFill>
                  <a:prstClr val="black"/>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13617122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3900" y="458788"/>
            <a:ext cx="54864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000" i="1">
                <a:effectLst/>
                <a:latin typeface="Calibri" panose="020F0502020204030204" pitchFamily="34" charset="0"/>
                <a:ea typeface="Yu Mincho" panose="02020400000000000000" pitchFamily="18" charset="-128"/>
                <a:cs typeface="Arial" panose="020B0604020202020204" pitchFamily="34" charset="0"/>
              </a:rPr>
              <a:t>FACILITATOR NOTE</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000" i="1">
                <a:solidFill>
                  <a:srgbClr val="000000"/>
                </a:solidFill>
                <a:effectLst/>
                <a:latin typeface="Calibri" panose="020F0502020204030204" pitchFamily="34" charset="0"/>
                <a:ea typeface="Calibri" panose="020F0502020204030204" pitchFamily="34" charset="0"/>
                <a:cs typeface="Calibri" panose="020F0502020204030204" pitchFamily="34" charset="0"/>
              </a:rPr>
              <a:t>Virtual trainings will use breakout rooms! Assign participants into groups of 2. 3 is also OK.</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000" i="1">
                <a:solidFill>
                  <a:srgbClr val="000000"/>
                </a:solidFill>
                <a:effectLst/>
                <a:latin typeface="Calibri" panose="020F0502020204030204" pitchFamily="34" charset="0"/>
                <a:ea typeface="Calibri" panose="020F0502020204030204" pitchFamily="34" charset="0"/>
                <a:cs typeface="Calibri" panose="020F0502020204030204" pitchFamily="34" charset="0"/>
              </a:rPr>
              <a:t>Allow 8 minutes for this activity. We recommend more time if you are able.</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000" i="1">
                <a:solidFill>
                  <a:srgbClr val="000000"/>
                </a:solidFill>
                <a:effectLst/>
                <a:latin typeface="Calibri" panose="020F0502020204030204" pitchFamily="34" charset="0"/>
                <a:ea typeface="Calibri" panose="020F0502020204030204" pitchFamily="34" charset="0"/>
                <a:cs typeface="Calibri" panose="020F0502020204030204" pitchFamily="34" charset="0"/>
              </a:rPr>
              <a:t>Running short on time? At minimum, practice the A step.</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000" i="1">
                <a:solidFill>
                  <a:srgbClr val="000000"/>
                </a:solidFill>
                <a:effectLst/>
                <a:latin typeface="Calibri" panose="020F0502020204030204" pitchFamily="34" charset="0"/>
                <a:ea typeface="Calibri" panose="020F0502020204030204" pitchFamily="34" charset="0"/>
                <a:cs typeface="Calibri" panose="020F0502020204030204" pitchFamily="34" charset="0"/>
              </a:rPr>
              <a:t>Remind participants to switch roles after 4 minutes.</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1000" i="1">
                <a:effectLst/>
                <a:latin typeface="Calibri" panose="020F0502020204030204" pitchFamily="34" charset="0"/>
                <a:ea typeface="Yu Mincho" panose="02020400000000000000" pitchFamily="18" charset="-128"/>
                <a:cs typeface="Arial" panose="020B0604020202020204" pitchFamily="34" charset="0"/>
              </a:rPr>
              <a:t>The scenario is also available here: </a:t>
            </a:r>
            <a:r>
              <a:rPr lang="en-US" sz="1000" i="1" u="sng">
                <a:solidFill>
                  <a:srgbClr val="0563C1"/>
                </a:solidFill>
                <a:effectLst/>
                <a:latin typeface="Calibri" panose="020F0502020204030204" pitchFamily="34" charset="0"/>
                <a:ea typeface="Yu Mincho" panose="02020400000000000000" pitchFamily="18" charset="-128"/>
                <a:cs typeface="Arial" panose="020B0604020202020204" pitchFamily="34" charset="0"/>
                <a:hlinkClick r:id="rId3"/>
              </a:rPr>
              <a:t>https://redcap.link/comm_learn_scenario</a:t>
            </a:r>
            <a:r>
              <a:rPr lang="en-US" sz="1000" i="1">
                <a:effectLst/>
                <a:latin typeface="Calibri" panose="020F0502020204030204" pitchFamily="34" charset="0"/>
                <a:ea typeface="Yu Mincho" panose="02020400000000000000" pitchFamily="18" charset="-128"/>
                <a:cs typeface="Arial" panose="020B0604020202020204" pitchFamily="34" charset="0"/>
              </a:rPr>
              <a:t>.</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Now it is time for you to practice putting together the LEARN steps in a practice scenario. You’ll be in small groups of 2-3 for this activity. We know it is tempting to want to discuss the activity rather than practice it, but we highly encourage you to go through these steps at least once today.</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We will be using Alex’s story to shape our LEARN conversation. Some of Alex’s warning signs are visible at school, some (in parentheses) are not.</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In your groups:</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000">
                <a:effectLst/>
                <a:latin typeface="Calibri" panose="020F0502020204030204" pitchFamily="34" charset="0"/>
                <a:ea typeface="Yu Mincho" panose="02020400000000000000" pitchFamily="18" charset="-128"/>
                <a:cs typeface="Arial" panose="020B0604020202020204" pitchFamily="34" charset="0"/>
              </a:rPr>
              <a:t>One person will support Alex. (this person will be asking the question about suicide)</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000">
                <a:effectLst/>
                <a:latin typeface="Calibri" panose="020F0502020204030204" pitchFamily="34" charset="0"/>
                <a:ea typeface="Yu Mincho" panose="02020400000000000000" pitchFamily="18" charset="-128"/>
                <a:cs typeface="Arial" panose="020B0604020202020204" pitchFamily="34" charset="0"/>
              </a:rPr>
              <a:t>The other person will be playing Alex. For this activity, say “YES” during the A-step.</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000">
                <a:effectLst/>
                <a:latin typeface="Calibri" panose="020F0502020204030204" pitchFamily="34" charset="0"/>
                <a:ea typeface="Yu Mincho" panose="02020400000000000000" pitchFamily="18" charset="-128"/>
                <a:cs typeface="Arial" panose="020B0604020202020204" pitchFamily="34" charset="0"/>
              </a:rPr>
              <a:t>Practice having the LEARN conversation through at least the A-step.</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000">
                <a:effectLst/>
                <a:latin typeface="Calibri" panose="020F0502020204030204" pitchFamily="34" charset="0"/>
                <a:ea typeface="Yu Mincho" panose="02020400000000000000" pitchFamily="18" charset="-128"/>
                <a:cs typeface="Arial" panose="020B0604020202020204" pitchFamily="34" charset="0"/>
              </a:rPr>
              <a:t>Bonus points for R and N steps that include a warm handoff!</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1000">
                <a:effectLst/>
                <a:latin typeface="Calibri" panose="020F0502020204030204" pitchFamily="34" charset="0"/>
                <a:ea typeface="Yu Mincho" panose="02020400000000000000" pitchFamily="18" charset="-128"/>
                <a:cs typeface="Arial" panose="020B0604020202020204" pitchFamily="34" charset="0"/>
              </a:rPr>
              <a:t>After a few minutes, I will ask you to switch roles.</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The more you practice asking “are you thinking about suicide?” the more confident you will be if and when you need to use that phrase with a student or someone in your personal life.</a:t>
            </a:r>
            <a:endParaRPr lang="en-US" sz="10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73EB49-A408-4A7D-B191-BD8A63858740}" type="slidenum">
              <a:rPr kumimoji="0" lang="en-US" sz="1200" b="0" i="0" u="none" strike="noStrike" kern="1200" cap="none" spc="0" normalizeH="0" baseline="0" noProof="0" smtClean="0">
                <a:ln>
                  <a:noFill/>
                </a:ln>
                <a:solidFill>
                  <a:prstClr val="black"/>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5791637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3900" y="458788"/>
            <a:ext cx="54864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We’ve</a:t>
            </a:r>
            <a:r>
              <a:rPr lang="en-US" sz="1000">
                <a:effectLst/>
                <a:latin typeface="Calibri" panose="020F0502020204030204" pitchFamily="34" charset="0"/>
                <a:ea typeface="Calibri" panose="020F0502020204030204" pitchFamily="34" charset="0"/>
                <a:cs typeface="Arial" panose="020B0604020202020204" pitchFamily="34" charset="0"/>
              </a:rPr>
              <a:t> </a:t>
            </a:r>
            <a:r>
              <a:rPr lang="en-US" sz="1000">
                <a:effectLst/>
                <a:latin typeface="Calibri" panose="020F0502020204030204" pitchFamily="34" charset="0"/>
                <a:ea typeface="Yu Mincho" panose="02020400000000000000" pitchFamily="18" charset="-128"/>
                <a:cs typeface="Arial" panose="020B0604020202020204" pitchFamily="34" charset="0"/>
              </a:rPr>
              <a:t>come to the closing section of our training and have now successfully met today’s learning objectives.</a:t>
            </a:r>
            <a:endParaRPr lang="en-US" sz="10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769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3113" y="471488"/>
            <a:ext cx="5634037" cy="316865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We appreciate your participation in today’s training.</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000">
                <a:effectLst/>
                <a:latin typeface="Calibri" panose="020F0502020204030204" pitchFamily="34" charset="0"/>
                <a:ea typeface="Yu Mincho" panose="02020400000000000000" pitchFamily="18" charset="-128"/>
                <a:cs typeface="Arial" panose="020B0604020202020204" pitchFamily="34" charset="0"/>
              </a:rPr>
              <a:t>Use the skills you learned to reach out to someone you are concerned about as soon as possible.</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000">
                <a:effectLst/>
                <a:latin typeface="Calibri" panose="020F0502020204030204" pitchFamily="34" charset="0"/>
                <a:ea typeface="Yu Mincho" panose="02020400000000000000" pitchFamily="18" charset="-128"/>
                <a:cs typeface="Arial" panose="020B0604020202020204" pitchFamily="34" charset="0"/>
              </a:rPr>
              <a:t>Say ‘died by suicide.’</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000">
                <a:effectLst/>
                <a:latin typeface="Calibri" panose="020F0502020204030204" pitchFamily="34" charset="0"/>
                <a:ea typeface="Yu Mincho" panose="02020400000000000000" pitchFamily="18" charset="-128"/>
                <a:cs typeface="Arial" panose="020B0604020202020204" pitchFamily="34" charset="0"/>
              </a:rPr>
              <a:t>Add 24-hour crisis response resources into your phone.</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000">
                <a:effectLst/>
                <a:latin typeface="Calibri" panose="020F0502020204030204" pitchFamily="34" charset="0"/>
                <a:ea typeface="Yu Mincho" panose="02020400000000000000" pitchFamily="18" charset="-128"/>
                <a:cs typeface="Arial" panose="020B0604020202020204" pitchFamily="34" charset="0"/>
              </a:rPr>
              <a:t>Make your home &amp; school safer by limiting access to lethal means to help prevent suicide.</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sz="1000">
                <a:effectLst/>
                <a:latin typeface="Calibri" panose="020F0502020204030204" pitchFamily="34" charset="0"/>
                <a:ea typeface="Yu Mincho" panose="02020400000000000000" pitchFamily="18" charset="-128"/>
                <a:cs typeface="Arial" panose="020B0604020202020204" pitchFamily="34" charset="0"/>
              </a:rPr>
              <a:t>And finally, don’t forget about your own support systems. You may need to debrief with someone you trust.</a:t>
            </a:r>
            <a:r>
              <a:rPr lang="en-US" sz="1000">
                <a:effectLst/>
                <a:latin typeface="Calibri" panose="020F0502020204030204" pitchFamily="34" charset="0"/>
                <a:ea typeface="Calibri" panose="020F050202020403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50603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704850"/>
            <a:ext cx="54864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000" b="1" i="1">
                <a:effectLst/>
                <a:latin typeface="Calibri" panose="020F0502020204030204" pitchFamily="34" charset="0"/>
                <a:ea typeface="Calibri" panose="020F0502020204030204" pitchFamily="34" charset="0"/>
                <a:cs typeface="Calibri" panose="020F0502020204030204" pitchFamily="34" charset="0"/>
              </a:rPr>
              <a:t>FOR IN-PERSON TRAINING ONLY - OTHERWISE SKIP</a:t>
            </a:r>
          </a:p>
          <a:p>
            <a:pPr marL="0" marR="0">
              <a:lnSpc>
                <a:spcPct val="107000"/>
              </a:lnSpc>
              <a:spcBef>
                <a:spcPts val="0"/>
              </a:spcBef>
              <a:spcAft>
                <a:spcPts val="0"/>
              </a:spcAft>
            </a:pP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Let’s go through a bit of housekeeping before we begin the training today.</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000">
                <a:effectLst/>
                <a:latin typeface="Calibri" panose="020F0502020204030204" pitchFamily="34" charset="0"/>
                <a:ea typeface="Calibri" panose="020F0502020204030204" pitchFamily="34" charset="0"/>
                <a:cs typeface="Calibri" panose="020F0502020204030204" pitchFamily="34" charset="0"/>
              </a:rPr>
              <a:t>This training will take approximately [60-90] minutes </a:t>
            </a:r>
          </a:p>
          <a:p>
            <a:pPr marL="342900" marR="0" lvl="0" indent="-342900">
              <a:lnSpc>
                <a:spcPct val="107000"/>
              </a:lnSpc>
              <a:spcBef>
                <a:spcPts val="0"/>
              </a:spcBef>
              <a:spcAft>
                <a:spcPts val="0"/>
              </a:spcAft>
              <a:buFont typeface="+mj-lt"/>
              <a:buAutoNum type="arabicPeriod"/>
            </a:pPr>
            <a:r>
              <a:rPr lang="en-US" sz="1000">
                <a:effectLst/>
                <a:latin typeface="Calibri" panose="020F0502020204030204" pitchFamily="34" charset="0"/>
                <a:ea typeface="Calibri" panose="020F0502020204030204" pitchFamily="34" charset="0"/>
                <a:cs typeface="Calibri" panose="020F0502020204030204" pitchFamily="34" charset="0"/>
              </a:rPr>
              <a:t>There will be one activity for you to practice the skills you’ll learn later.</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1000">
                <a:effectLst/>
                <a:latin typeface="Calibri" panose="020F0502020204030204" pitchFamily="34" charset="0"/>
                <a:ea typeface="Calibri" panose="020F0502020204030204" pitchFamily="34" charset="0"/>
                <a:cs typeface="Calibri" panose="020F0502020204030204" pitchFamily="34" charset="0"/>
              </a:rPr>
              <a:t>If you have any additional questions, please don’t hesitate to ask.</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000">
                <a:effectLst/>
                <a:latin typeface="Calibri" panose="020F0502020204030204" pitchFamily="34" charset="0"/>
                <a:ea typeface="Calibri" panose="020F0502020204030204" pitchFamily="34" charset="0"/>
                <a:cs typeface="Calibri" panose="020F0502020204030204" pitchFamily="34" charset="0"/>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8F6077-0094-42F1-8A1A-7E544B84C16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0686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2625" y="630238"/>
            <a:ext cx="54864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Thank you!</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000">
                <a:effectLst/>
                <a:latin typeface="Calibri"/>
                <a:ea typeface="Yu Mincho"/>
                <a:cs typeface="Calibri"/>
              </a:rPr>
              <a:t>Now we’d like you to please complete our post training survey. You can access the survey by scanning the QR code on the screen or by going to </a:t>
            </a:r>
            <a:r>
              <a:rPr lang="en-US" sz="1000" b="1" u="sng">
                <a:effectLst/>
                <a:latin typeface="Calibri"/>
                <a:ea typeface="Yu Mincho"/>
                <a:cs typeface="Calibri"/>
                <a:hlinkClick r:id="rId3"/>
              </a:rPr>
              <a:t>https://redcap.link/fis_learn_post</a:t>
            </a:r>
            <a:endParaRPr lang="en-US" sz="1000" b="1" u="sng">
              <a:effectLst/>
              <a:latin typeface="Calibri"/>
              <a:ea typeface="Yu Mincho"/>
              <a:cs typeface="Calibri"/>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Forefront uses this data for program improvement - including making sure that we are teaching you effectively. Forefront values anything that you can share.</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 </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If you are interested in learning more about Forefront Suicide Prevention, please:</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Visit their website intheforefront.org</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Connect with them on social media (Facebook, Twitter, and Instagram)</a:t>
            </a:r>
            <a:endParaRPr lang="en-US" sz="10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a:effectLst/>
                <a:latin typeface="Calibri" panose="020F0502020204030204" pitchFamily="34" charset="0"/>
                <a:ea typeface="Yu Mincho" panose="02020400000000000000" pitchFamily="18" charset="-128"/>
                <a:cs typeface="Arial" panose="020B0604020202020204" pitchFamily="34" charset="0"/>
              </a:rPr>
              <a:t>Email them at </a:t>
            </a:r>
            <a:r>
              <a:rPr lang="en-US" sz="1000" u="sng">
                <a:solidFill>
                  <a:srgbClr val="0563C1"/>
                </a:solidFill>
                <a:effectLst/>
                <a:latin typeface="Calibri" panose="020F0502020204030204" pitchFamily="34" charset="0"/>
                <a:ea typeface="Yu Mincho" panose="02020400000000000000" pitchFamily="18" charset="-128"/>
                <a:cs typeface="Arial" panose="020B0604020202020204" pitchFamily="34" charset="0"/>
                <a:hlinkClick r:id="rId4"/>
              </a:rPr>
              <a:t>ffront@uw.edu</a:t>
            </a:r>
            <a:endParaRPr lang="en-US" sz="10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73EB49-A408-4A7D-B191-BD8A63858740}" type="slidenum">
              <a:rPr kumimoji="0" lang="en-US" sz="1200" b="0" i="0" u="none" strike="noStrike" kern="1200" cap="none" spc="0" normalizeH="0" baseline="0" noProof="0" smtClean="0">
                <a:ln>
                  <a:noFill/>
                </a:ln>
                <a:solidFill>
                  <a:prstClr val="black"/>
                </a:solidFill>
                <a:effectLst/>
                <a:uLnTx/>
                <a:uFillTx/>
                <a:latin typeface="Open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Open Sans"/>
              <a:ea typeface="+mn-ea"/>
              <a:cs typeface="+mn-cs"/>
            </a:endParaRPr>
          </a:p>
        </p:txBody>
      </p:sp>
    </p:spTree>
    <p:extLst>
      <p:ext uri="{BB962C8B-B14F-4D97-AF65-F5344CB8AC3E}">
        <p14:creationId xmlns:p14="http://schemas.microsoft.com/office/powerpoint/2010/main" val="1787159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4254"/>
            <a:r>
              <a:rPr lang="en-US"/>
              <a:t>We must put effective measures in place to ensure our stakeholders are ACTUALLY safe, but at the individual level, it’s important that people also FEEL safe.  We have a responsibility to do both in order to create and maintain environments conducive to learning and growth.</a:t>
            </a:r>
          </a:p>
          <a:p>
            <a:endParaRPr lang="en-US"/>
          </a:p>
        </p:txBody>
      </p:sp>
      <p:sp>
        <p:nvSpPr>
          <p:cNvPr id="4" name="Slide Number Placeholder 3"/>
          <p:cNvSpPr>
            <a:spLocks noGrp="1"/>
          </p:cNvSpPr>
          <p:nvPr>
            <p:ph type="sldNum" sz="quarter" idx="5"/>
          </p:nvPr>
        </p:nvSpPr>
        <p:spPr/>
        <p:txBody>
          <a:bodyPr/>
          <a:lstStyle/>
          <a:p>
            <a:fld id="{5D278A8B-08C7-9F46-93BF-5A384DF5C06C}" type="slidenum">
              <a:rPr lang="en-US" smtClean="0"/>
              <a:t>4</a:t>
            </a:fld>
            <a:endParaRPr lang="en-US"/>
          </a:p>
        </p:txBody>
      </p:sp>
    </p:spTree>
    <p:extLst>
      <p:ext uri="{BB962C8B-B14F-4D97-AF65-F5344CB8AC3E}">
        <p14:creationId xmlns:p14="http://schemas.microsoft.com/office/powerpoint/2010/main" val="2981269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defTabSz="474254">
              <a:buFont typeface="Arial" panose="020B0604020202020204" pitchFamily="34" charset="0"/>
              <a:buChar char="•"/>
            </a:pPr>
            <a:r>
              <a:rPr lang="en-US"/>
              <a:t>And health safety, particularly with its relationship to student and staff </a:t>
            </a:r>
            <a:r>
              <a:rPr lang="en-US" b="1"/>
              <a:t>attendance </a:t>
            </a:r>
            <a:r>
              <a:rPr lang="en-US" b="0"/>
              <a:t>and </a:t>
            </a:r>
            <a:r>
              <a:rPr lang="en-US" b="1"/>
              <a:t>performance</a:t>
            </a:r>
            <a:r>
              <a:rPr lang="en-US"/>
              <a:t>, has an important place of emphasis as well.  These three components – physical, emotional, and health safety – are the foundation for our district framework.</a:t>
            </a:r>
          </a:p>
          <a:p>
            <a:pPr marL="177845" indent="-177845">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5D278A8B-08C7-9F46-93BF-5A384DF5C06C}" type="slidenum">
              <a:rPr lang="en-US" smtClean="0"/>
              <a:t>5</a:t>
            </a:fld>
            <a:endParaRPr lang="en-US"/>
          </a:p>
        </p:txBody>
      </p:sp>
    </p:spTree>
    <p:extLst>
      <p:ext uri="{BB962C8B-B14F-4D97-AF65-F5344CB8AC3E}">
        <p14:creationId xmlns:p14="http://schemas.microsoft.com/office/powerpoint/2010/main" val="3544825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Adam Pazder</a:t>
            </a:r>
          </a:p>
        </p:txBody>
      </p:sp>
      <p:sp>
        <p:nvSpPr>
          <p:cNvPr id="4" name="Slide Number Placeholder 3"/>
          <p:cNvSpPr>
            <a:spLocks noGrp="1"/>
          </p:cNvSpPr>
          <p:nvPr>
            <p:ph type="sldNum" sz="quarter" idx="5"/>
          </p:nvPr>
        </p:nvSpPr>
        <p:spPr/>
        <p:txBody>
          <a:bodyPr/>
          <a:lstStyle/>
          <a:p>
            <a:fld id="{5D278A8B-08C7-9F46-93BF-5A384DF5C06C}" type="slidenum">
              <a:rPr lang="en-US" smtClean="0"/>
              <a:t>6</a:t>
            </a:fld>
            <a:endParaRPr lang="en-US"/>
          </a:p>
        </p:txBody>
      </p:sp>
    </p:spTree>
    <p:extLst>
      <p:ext uri="{BB962C8B-B14F-4D97-AF65-F5344CB8AC3E}">
        <p14:creationId xmlns:p14="http://schemas.microsoft.com/office/powerpoint/2010/main" val="2881452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t>Adam Pazder</a:t>
            </a:r>
          </a:p>
        </p:txBody>
      </p:sp>
      <p:sp>
        <p:nvSpPr>
          <p:cNvPr id="4" name="Slide Number Placeholder 3"/>
          <p:cNvSpPr>
            <a:spLocks noGrp="1"/>
          </p:cNvSpPr>
          <p:nvPr>
            <p:ph type="sldNum" sz="quarter" idx="5"/>
          </p:nvPr>
        </p:nvSpPr>
        <p:spPr/>
        <p:txBody>
          <a:bodyPr/>
          <a:lstStyle/>
          <a:p>
            <a:fld id="{5D278A8B-08C7-9F46-93BF-5A384DF5C06C}" type="slidenum">
              <a:rPr lang="en-US" smtClean="0"/>
              <a:t>7</a:t>
            </a:fld>
            <a:endParaRPr lang="en-US"/>
          </a:p>
        </p:txBody>
      </p:sp>
    </p:spTree>
    <p:extLst>
      <p:ext uri="{BB962C8B-B14F-4D97-AF65-F5344CB8AC3E}">
        <p14:creationId xmlns:p14="http://schemas.microsoft.com/office/powerpoint/2010/main" val="3781059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47620-5F52-4092-9285-C19C49A5C3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194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Behavior improves w/ common RULER vocabulary – recess paras won’t know which Second Step lesson you taught today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B47620-5F52-4092-9285-C19C49A5C3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182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Content and Object">
    <p:spTree>
      <p:nvGrpSpPr>
        <p:cNvPr id="1" name=""/>
        <p:cNvGrpSpPr/>
        <p:nvPr/>
      </p:nvGrpSpPr>
      <p:grpSpPr>
        <a:xfrm>
          <a:off x="0" y="0"/>
          <a:ext cx="0" cy="0"/>
          <a:chOff x="0" y="0"/>
          <a:chExt cx="0" cy="0"/>
        </a:xfrm>
      </p:grpSpPr>
      <p:sp>
        <p:nvSpPr>
          <p:cNvPr id="9" name="Title 14"/>
          <p:cNvSpPr>
            <a:spLocks noGrp="1"/>
          </p:cNvSpPr>
          <p:nvPr>
            <p:ph type="title"/>
          </p:nvPr>
        </p:nvSpPr>
        <p:spPr>
          <a:xfrm>
            <a:off x="803048" y="1085913"/>
            <a:ext cx="3658941" cy="1755525"/>
          </a:xfrm>
          <a:prstGeom prst="rect">
            <a:avLst/>
          </a:prstGeom>
        </p:spPr>
        <p:txBody>
          <a:bodyPr/>
          <a:lstStyle>
            <a:lvl1pPr>
              <a:defRPr>
                <a:latin typeface="Myriad Pro" panose="020B0503030403020204" pitchFamily="34" charset="0"/>
              </a:defRPr>
            </a:lvl1pPr>
          </a:lstStyle>
          <a:p>
            <a:endParaRPr lang="en-US"/>
          </a:p>
        </p:txBody>
      </p:sp>
      <p:sp>
        <p:nvSpPr>
          <p:cNvPr id="10" name="Content Placeholder 15"/>
          <p:cNvSpPr>
            <a:spLocks noGrp="1"/>
          </p:cNvSpPr>
          <p:nvPr>
            <p:ph idx="1"/>
          </p:nvPr>
        </p:nvSpPr>
        <p:spPr>
          <a:xfrm>
            <a:off x="4665032" y="1085910"/>
            <a:ext cx="6786333" cy="5075192"/>
          </a:xfrm>
          <a:prstGeom prst="rect">
            <a:avLst/>
          </a:prstGeom>
        </p:spPr>
        <p:txBody>
          <a:bodyPr/>
          <a:lstStyle>
            <a:lvl1pPr>
              <a:defRPr>
                <a:latin typeface="Myriad Pro" panose="020B0503030403020204" pitchFamily="34" charset="0"/>
              </a:defRPr>
            </a:lvl1pPr>
          </a:lstStyle>
          <a:p>
            <a:endParaRPr lang="en-US"/>
          </a:p>
        </p:txBody>
      </p:sp>
      <p:sp>
        <p:nvSpPr>
          <p:cNvPr id="11" name="Text Placeholder 16"/>
          <p:cNvSpPr>
            <a:spLocks noGrp="1"/>
          </p:cNvSpPr>
          <p:nvPr>
            <p:ph type="body" sz="half" idx="2"/>
          </p:nvPr>
        </p:nvSpPr>
        <p:spPr>
          <a:xfrm>
            <a:off x="803048" y="3029192"/>
            <a:ext cx="3658941" cy="3123498"/>
          </a:xfrm>
          <a:prstGeom prst="rect">
            <a:avLst/>
          </a:prstGeom>
        </p:spPr>
        <p:txBody>
          <a:bodyPr/>
          <a:lstStyle>
            <a:lvl1pPr>
              <a:defRPr>
                <a:latin typeface="Myriad Pro" panose="020B0503030403020204" pitchFamily="34" charset="0"/>
              </a:defRPr>
            </a:lvl1pPr>
          </a:lstStyle>
          <a:p>
            <a:endParaRPr lang="en-US"/>
          </a:p>
        </p:txBody>
      </p:sp>
    </p:spTree>
    <p:extLst>
      <p:ext uri="{BB962C8B-B14F-4D97-AF65-F5344CB8AC3E}">
        <p14:creationId xmlns:p14="http://schemas.microsoft.com/office/powerpoint/2010/main" val="1618723139"/>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555F2-E376-7DFF-6A06-D514EFF32AF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4F0FC23-3307-4166-8298-FB41A30984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B56B0A-D8EF-CDC0-BF63-74C33F1CB4D5}"/>
              </a:ext>
            </a:extLst>
          </p:cNvPr>
          <p:cNvSpPr>
            <a:spLocks noGrp="1"/>
          </p:cNvSpPr>
          <p:nvPr>
            <p:ph type="dt" sz="half" idx="10"/>
          </p:nvPr>
        </p:nvSpPr>
        <p:spPr/>
        <p:txBody>
          <a:bodyPr/>
          <a:lstStyle/>
          <a:p>
            <a:fld id="{13FD9345-F813-4F64-B583-37BE7508CCF1}" type="datetimeFigureOut">
              <a:rPr lang="en-US" smtClean="0"/>
              <a:t>8/22/2024</a:t>
            </a:fld>
            <a:endParaRPr lang="en-US"/>
          </a:p>
        </p:txBody>
      </p:sp>
      <p:sp>
        <p:nvSpPr>
          <p:cNvPr id="5" name="Footer Placeholder 4">
            <a:extLst>
              <a:ext uri="{FF2B5EF4-FFF2-40B4-BE49-F238E27FC236}">
                <a16:creationId xmlns:a16="http://schemas.microsoft.com/office/drawing/2014/main" id="{3C0ABE2E-80F8-84E1-1AFD-8F78740BB7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20E51-35D5-1219-B6B8-D68309D25F1B}"/>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3479795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E6A2E-49F8-585E-8FFE-4CCF7EB8E6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D73469-5D09-7F19-B87D-AE85AB7779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7B93E9-1E1B-AE55-DD83-DBC5987CD3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6DB9A5-7EE9-C1CA-2003-37F180BA3422}"/>
              </a:ext>
            </a:extLst>
          </p:cNvPr>
          <p:cNvSpPr>
            <a:spLocks noGrp="1"/>
          </p:cNvSpPr>
          <p:nvPr>
            <p:ph type="dt" sz="half" idx="10"/>
          </p:nvPr>
        </p:nvSpPr>
        <p:spPr/>
        <p:txBody>
          <a:bodyPr/>
          <a:lstStyle/>
          <a:p>
            <a:fld id="{13FD9345-F813-4F64-B583-37BE7508CCF1}" type="datetimeFigureOut">
              <a:rPr lang="en-US" smtClean="0"/>
              <a:t>8/22/2024</a:t>
            </a:fld>
            <a:endParaRPr lang="en-US"/>
          </a:p>
        </p:txBody>
      </p:sp>
      <p:sp>
        <p:nvSpPr>
          <p:cNvPr id="6" name="Footer Placeholder 5">
            <a:extLst>
              <a:ext uri="{FF2B5EF4-FFF2-40B4-BE49-F238E27FC236}">
                <a16:creationId xmlns:a16="http://schemas.microsoft.com/office/drawing/2014/main" id="{9AE5756E-1115-6036-9A31-8558A23786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CA1C4A-80D3-87D5-679A-FD4485257F18}"/>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316826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EE00F-DF2A-D3D4-C5D9-906983575D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EB7524-1829-177C-C213-D3B66B1B41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830EBA-DB00-F1DC-D206-1DF7520E1D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E772C0-7B6D-0D1F-0292-ABB6F7DD57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970A3A-38F9-B227-63E4-42A46BC773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5DE9A7-0CFF-8C74-8A4B-031EE65F2FEB}"/>
              </a:ext>
            </a:extLst>
          </p:cNvPr>
          <p:cNvSpPr>
            <a:spLocks noGrp="1"/>
          </p:cNvSpPr>
          <p:nvPr>
            <p:ph type="dt" sz="half" idx="10"/>
          </p:nvPr>
        </p:nvSpPr>
        <p:spPr/>
        <p:txBody>
          <a:bodyPr/>
          <a:lstStyle/>
          <a:p>
            <a:fld id="{13FD9345-F813-4F64-B583-37BE7508CCF1}" type="datetimeFigureOut">
              <a:rPr lang="en-US" smtClean="0"/>
              <a:t>8/22/2024</a:t>
            </a:fld>
            <a:endParaRPr lang="en-US"/>
          </a:p>
        </p:txBody>
      </p:sp>
      <p:sp>
        <p:nvSpPr>
          <p:cNvPr id="8" name="Footer Placeholder 7">
            <a:extLst>
              <a:ext uri="{FF2B5EF4-FFF2-40B4-BE49-F238E27FC236}">
                <a16:creationId xmlns:a16="http://schemas.microsoft.com/office/drawing/2014/main" id="{210B221B-B1A8-0A86-C399-5BCECB4998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7FB298-382B-8F37-8A6E-B19B5186DF3F}"/>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233032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69F80-7F2D-C804-5EA1-C154E56641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1D1D81-AB9E-F7F9-949F-0AEFC81E34C5}"/>
              </a:ext>
            </a:extLst>
          </p:cNvPr>
          <p:cNvSpPr>
            <a:spLocks noGrp="1"/>
          </p:cNvSpPr>
          <p:nvPr>
            <p:ph type="dt" sz="half" idx="10"/>
          </p:nvPr>
        </p:nvSpPr>
        <p:spPr/>
        <p:txBody>
          <a:bodyPr/>
          <a:lstStyle/>
          <a:p>
            <a:fld id="{13FD9345-F813-4F64-B583-37BE7508CCF1}" type="datetimeFigureOut">
              <a:rPr lang="en-US" smtClean="0"/>
              <a:t>8/22/2024</a:t>
            </a:fld>
            <a:endParaRPr lang="en-US"/>
          </a:p>
        </p:txBody>
      </p:sp>
      <p:sp>
        <p:nvSpPr>
          <p:cNvPr id="4" name="Footer Placeholder 3">
            <a:extLst>
              <a:ext uri="{FF2B5EF4-FFF2-40B4-BE49-F238E27FC236}">
                <a16:creationId xmlns:a16="http://schemas.microsoft.com/office/drawing/2014/main" id="{759BA12C-4271-B0D8-B479-A9282047B8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2DADE7-CBEC-4410-8CA4-5DDBA3FA2339}"/>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1485950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82A292-E628-1F3D-FF09-A2E74607EB5D}"/>
              </a:ext>
            </a:extLst>
          </p:cNvPr>
          <p:cNvSpPr>
            <a:spLocks noGrp="1"/>
          </p:cNvSpPr>
          <p:nvPr>
            <p:ph type="dt" sz="half" idx="10"/>
          </p:nvPr>
        </p:nvSpPr>
        <p:spPr/>
        <p:txBody>
          <a:bodyPr/>
          <a:lstStyle/>
          <a:p>
            <a:fld id="{13FD9345-F813-4F64-B583-37BE7508CCF1}" type="datetimeFigureOut">
              <a:rPr lang="en-US" smtClean="0"/>
              <a:t>8/22/2024</a:t>
            </a:fld>
            <a:endParaRPr lang="en-US"/>
          </a:p>
        </p:txBody>
      </p:sp>
      <p:sp>
        <p:nvSpPr>
          <p:cNvPr id="3" name="Footer Placeholder 2">
            <a:extLst>
              <a:ext uri="{FF2B5EF4-FFF2-40B4-BE49-F238E27FC236}">
                <a16:creationId xmlns:a16="http://schemas.microsoft.com/office/drawing/2014/main" id="{E27FDEF1-A0E8-99E9-A435-F63072903E0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03C122-038A-DCC3-451F-90E55ED30D5B}"/>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3626006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3E839-A4D3-B362-09C0-7B50FA2146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6AC483-A3B8-FB71-FF1D-2250EE22F8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D47F9DD-0A2B-F31A-2E77-D8CE49B940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C30E75-49EA-B9D1-3C3F-6CC32B76368C}"/>
              </a:ext>
            </a:extLst>
          </p:cNvPr>
          <p:cNvSpPr>
            <a:spLocks noGrp="1"/>
          </p:cNvSpPr>
          <p:nvPr>
            <p:ph type="dt" sz="half" idx="10"/>
          </p:nvPr>
        </p:nvSpPr>
        <p:spPr/>
        <p:txBody>
          <a:bodyPr/>
          <a:lstStyle/>
          <a:p>
            <a:fld id="{13FD9345-F813-4F64-B583-37BE7508CCF1}" type="datetimeFigureOut">
              <a:rPr lang="en-US" smtClean="0"/>
              <a:t>8/22/2024</a:t>
            </a:fld>
            <a:endParaRPr lang="en-US"/>
          </a:p>
        </p:txBody>
      </p:sp>
      <p:sp>
        <p:nvSpPr>
          <p:cNvPr id="6" name="Footer Placeholder 5">
            <a:extLst>
              <a:ext uri="{FF2B5EF4-FFF2-40B4-BE49-F238E27FC236}">
                <a16:creationId xmlns:a16="http://schemas.microsoft.com/office/drawing/2014/main" id="{002110A9-0282-D551-F6A6-F9D1A1C798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90CABC-0239-60EA-16F5-52DA7A6498FE}"/>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25724532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11BEC-B0C8-6E7D-9649-EB1A30F670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6CB9BB-6ACD-EAF9-30CA-1C6B15AC6A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3C93BE-6407-E0A4-7A5F-D1D41001C8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CBC0D6-EB4E-8AE5-D45B-FB50D2D380E9}"/>
              </a:ext>
            </a:extLst>
          </p:cNvPr>
          <p:cNvSpPr>
            <a:spLocks noGrp="1"/>
          </p:cNvSpPr>
          <p:nvPr>
            <p:ph type="dt" sz="half" idx="10"/>
          </p:nvPr>
        </p:nvSpPr>
        <p:spPr/>
        <p:txBody>
          <a:bodyPr/>
          <a:lstStyle/>
          <a:p>
            <a:fld id="{13FD9345-F813-4F64-B583-37BE7508CCF1}" type="datetimeFigureOut">
              <a:rPr lang="en-US" smtClean="0"/>
              <a:t>8/22/2024</a:t>
            </a:fld>
            <a:endParaRPr lang="en-US"/>
          </a:p>
        </p:txBody>
      </p:sp>
      <p:sp>
        <p:nvSpPr>
          <p:cNvPr id="6" name="Footer Placeholder 5">
            <a:extLst>
              <a:ext uri="{FF2B5EF4-FFF2-40B4-BE49-F238E27FC236}">
                <a16:creationId xmlns:a16="http://schemas.microsoft.com/office/drawing/2014/main" id="{98A84104-25F2-E87D-1417-A363D63B94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A31EF5-9326-A2C9-7C50-A12A4856E70F}"/>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2291794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6C306-FB4B-EE63-31DC-7721A06B943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52B0F4-A708-92C6-229C-FF1D52464A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9DC1E6-0144-3FA8-D7CE-F5A50827B01E}"/>
              </a:ext>
            </a:extLst>
          </p:cNvPr>
          <p:cNvSpPr>
            <a:spLocks noGrp="1"/>
          </p:cNvSpPr>
          <p:nvPr>
            <p:ph type="dt" sz="half" idx="10"/>
          </p:nvPr>
        </p:nvSpPr>
        <p:spPr/>
        <p:txBody>
          <a:bodyPr/>
          <a:lstStyle/>
          <a:p>
            <a:fld id="{13FD9345-F813-4F64-B583-37BE7508CCF1}" type="datetimeFigureOut">
              <a:rPr lang="en-US" smtClean="0"/>
              <a:t>8/22/2024</a:t>
            </a:fld>
            <a:endParaRPr lang="en-US"/>
          </a:p>
        </p:txBody>
      </p:sp>
      <p:sp>
        <p:nvSpPr>
          <p:cNvPr id="5" name="Footer Placeholder 4">
            <a:extLst>
              <a:ext uri="{FF2B5EF4-FFF2-40B4-BE49-F238E27FC236}">
                <a16:creationId xmlns:a16="http://schemas.microsoft.com/office/drawing/2014/main" id="{1277135F-781F-578C-A208-76D2EAC37F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C2A41B-4449-F70F-6AAA-529A54DCA562}"/>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4192731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79B030-3495-1D97-0B9A-EE41A4602C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80AA16-6AF6-BF3B-67DA-2BE04502AA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038239-A7E7-8100-657A-63059ED7FBFA}"/>
              </a:ext>
            </a:extLst>
          </p:cNvPr>
          <p:cNvSpPr>
            <a:spLocks noGrp="1"/>
          </p:cNvSpPr>
          <p:nvPr>
            <p:ph type="dt" sz="half" idx="10"/>
          </p:nvPr>
        </p:nvSpPr>
        <p:spPr/>
        <p:txBody>
          <a:bodyPr/>
          <a:lstStyle/>
          <a:p>
            <a:fld id="{13FD9345-F813-4F64-B583-37BE7508CCF1}" type="datetimeFigureOut">
              <a:rPr lang="en-US" smtClean="0"/>
              <a:t>8/22/2024</a:t>
            </a:fld>
            <a:endParaRPr lang="en-US"/>
          </a:p>
        </p:txBody>
      </p:sp>
      <p:sp>
        <p:nvSpPr>
          <p:cNvPr id="5" name="Footer Placeholder 4">
            <a:extLst>
              <a:ext uri="{FF2B5EF4-FFF2-40B4-BE49-F238E27FC236}">
                <a16:creationId xmlns:a16="http://schemas.microsoft.com/office/drawing/2014/main" id="{BAB6E165-6395-9F03-36B3-A9B45317F1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2ECA3-79B8-F5B4-7377-B46A9B4FB1B3}"/>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156916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2022">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B2F1B2A4-2F0F-4D01-8A74-751FFE354286}"/>
              </a:ext>
            </a:extLst>
          </p:cNvPr>
          <p:cNvPicPr>
            <a:picLocks noChangeAspect="1"/>
          </p:cNvPicPr>
          <p:nvPr userDrawn="1"/>
        </p:nvPicPr>
        <p:blipFill rotWithShape="1">
          <a:blip r:embed="rId2" cstate="screen">
            <a:grayscl/>
            <a:extLst>
              <a:ext uri="{28A0092B-C50C-407E-A947-70E740481C1C}">
                <a14:useLocalDpi xmlns:a14="http://schemas.microsoft.com/office/drawing/2010/main"/>
              </a:ext>
            </a:extLst>
          </a:blip>
          <a:srcRect/>
          <a:stretch/>
        </p:blipFill>
        <p:spPr>
          <a:xfrm>
            <a:off x="20" y="1"/>
            <a:ext cx="12191980" cy="4315967"/>
          </a:xfrm>
          <a:prstGeom prst="rect">
            <a:avLst/>
          </a:prstGeom>
        </p:spPr>
      </p:pic>
      <p:sp>
        <p:nvSpPr>
          <p:cNvPr id="11" name="Rectangle 10">
            <a:extLst>
              <a:ext uri="{FF2B5EF4-FFF2-40B4-BE49-F238E27FC236}">
                <a16:creationId xmlns:a16="http://schemas.microsoft.com/office/drawing/2014/main" id="{D24A06FF-3C83-4D4B-B5F4-82301ECE4C13}"/>
              </a:ext>
            </a:extLst>
          </p:cNvPr>
          <p:cNvSpPr/>
          <p:nvPr userDrawn="1"/>
        </p:nvSpPr>
        <p:spPr>
          <a:xfrm>
            <a:off x="0" y="0"/>
            <a:ext cx="12191980" cy="4315967"/>
          </a:xfrm>
          <a:prstGeom prst="rect">
            <a:avLst/>
          </a:prstGeom>
          <a:solidFill>
            <a:schemeClr val="accent1">
              <a:lumMod val="50000"/>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3C281D-1E01-47EA-9BED-75CAF0A3BE80}"/>
              </a:ext>
            </a:extLst>
          </p:cNvPr>
          <p:cNvSpPr>
            <a:spLocks noGrp="1"/>
          </p:cNvSpPr>
          <p:nvPr>
            <p:ph type="title"/>
          </p:nvPr>
        </p:nvSpPr>
        <p:spPr>
          <a:xfrm>
            <a:off x="838200" y="2333494"/>
            <a:ext cx="10515600" cy="1571756"/>
          </a:xfrm>
        </p:spPr>
        <p:txBody>
          <a:bodyPr>
            <a:normAutofit/>
          </a:bodyPr>
          <a:lstStyle>
            <a:lvl1pPr>
              <a:defRPr sz="6000">
                <a:solidFill>
                  <a:schemeClr val="bg1"/>
                </a:solidFill>
              </a:defRPr>
            </a:lvl1pPr>
          </a:lstStyle>
          <a:p>
            <a:endParaRPr lang="en-US"/>
          </a:p>
        </p:txBody>
      </p:sp>
      <p:sp>
        <p:nvSpPr>
          <p:cNvPr id="3" name="Date Placeholder 2">
            <a:extLst>
              <a:ext uri="{FF2B5EF4-FFF2-40B4-BE49-F238E27FC236}">
                <a16:creationId xmlns:a16="http://schemas.microsoft.com/office/drawing/2014/main" id="{31A8F4ED-ADEA-4A89-8E93-288FCD44A524}"/>
              </a:ext>
            </a:extLst>
          </p:cNvPr>
          <p:cNvSpPr>
            <a:spLocks noGrp="1"/>
          </p:cNvSpPr>
          <p:nvPr>
            <p:ph type="dt" sz="half" idx="10"/>
          </p:nvPr>
        </p:nvSpPr>
        <p:spPr/>
        <p:txBody>
          <a:bodyPr/>
          <a:lstStyle/>
          <a:p>
            <a:fld id="{5C013549-0D37-432B-BBDA-82FEA80AFA5A}" type="datetimeFigureOut">
              <a:rPr lang="en-US" smtClean="0"/>
              <a:t>8/22/2024</a:t>
            </a:fld>
            <a:endParaRPr lang="en-US"/>
          </a:p>
        </p:txBody>
      </p:sp>
      <p:sp>
        <p:nvSpPr>
          <p:cNvPr id="4" name="Footer Placeholder 3">
            <a:extLst>
              <a:ext uri="{FF2B5EF4-FFF2-40B4-BE49-F238E27FC236}">
                <a16:creationId xmlns:a16="http://schemas.microsoft.com/office/drawing/2014/main" id="{7A1FAA89-8EB8-4694-BDB2-40ADB32507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0AC859-FCA2-4628-8F07-994E018F2DA5}"/>
              </a:ext>
            </a:extLst>
          </p:cNvPr>
          <p:cNvSpPr>
            <a:spLocks noGrp="1"/>
          </p:cNvSpPr>
          <p:nvPr>
            <p:ph type="sldNum" sz="quarter" idx="12"/>
          </p:nvPr>
        </p:nvSpPr>
        <p:spPr/>
        <p:txBody>
          <a:bodyPr/>
          <a:lstStyle/>
          <a:p>
            <a:fld id="{2A6A916F-50ED-4486-899D-2F22482F1A6C}" type="slidenum">
              <a:rPr lang="en-US" smtClean="0"/>
              <a:t>‹#›</a:t>
            </a:fld>
            <a:endParaRPr lang="en-US"/>
          </a:p>
        </p:txBody>
      </p:sp>
      <p:pic>
        <p:nvPicPr>
          <p:cNvPr id="12" name="Google Shape;15;p2">
            <a:extLst>
              <a:ext uri="{FF2B5EF4-FFF2-40B4-BE49-F238E27FC236}">
                <a16:creationId xmlns:a16="http://schemas.microsoft.com/office/drawing/2014/main" id="{F270447F-5573-4487-B23B-291A02765337}"/>
              </a:ext>
            </a:extLst>
          </p:cNvPr>
          <p:cNvPicPr preferRelativeResize="0"/>
          <p:nvPr userDrawn="1"/>
        </p:nvPicPr>
        <p:blipFill>
          <a:blip r:embed="rId3" cstate="screen">
            <a:alphaModFix/>
            <a:extLst>
              <a:ext uri="{28A0092B-C50C-407E-A947-70E740481C1C}">
                <a14:useLocalDpi xmlns:a14="http://schemas.microsoft.com/office/drawing/2010/main"/>
              </a:ext>
            </a:extLst>
          </a:blip>
          <a:stretch>
            <a:fillRect/>
          </a:stretch>
        </p:blipFill>
        <p:spPr>
          <a:xfrm>
            <a:off x="6813065" y="524683"/>
            <a:ext cx="4540735" cy="775700"/>
          </a:xfrm>
          <a:prstGeom prst="rect">
            <a:avLst/>
          </a:prstGeom>
          <a:noFill/>
          <a:ln>
            <a:noFill/>
          </a:ln>
        </p:spPr>
      </p:pic>
      <p:pic>
        <p:nvPicPr>
          <p:cNvPr id="17" name="Picture 16" descr="A close up of a sign&#10;&#10;Description automatically generated">
            <a:extLst>
              <a:ext uri="{FF2B5EF4-FFF2-40B4-BE49-F238E27FC236}">
                <a16:creationId xmlns:a16="http://schemas.microsoft.com/office/drawing/2014/main" id="{09828B33-1C3F-4138-B077-A0804F92FC4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
        <p:nvSpPr>
          <p:cNvPr id="18" name="Parallelogram 17">
            <a:extLst>
              <a:ext uri="{FF2B5EF4-FFF2-40B4-BE49-F238E27FC236}">
                <a16:creationId xmlns:a16="http://schemas.microsoft.com/office/drawing/2014/main" id="{F207B54A-7226-468A-8DCC-1285E084AEBD}"/>
              </a:ext>
            </a:extLst>
          </p:cNvPr>
          <p:cNvSpPr/>
          <p:nvPr userDrawn="1"/>
        </p:nvSpPr>
        <p:spPr>
          <a:xfrm flipV="1">
            <a:off x="895350" y="4019168"/>
            <a:ext cx="5772034" cy="91440"/>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20">
            <a:extLst>
              <a:ext uri="{FF2B5EF4-FFF2-40B4-BE49-F238E27FC236}">
                <a16:creationId xmlns:a16="http://schemas.microsoft.com/office/drawing/2014/main" id="{9252BB43-C838-4630-A25F-9C027C6C61FD}"/>
              </a:ext>
            </a:extLst>
          </p:cNvPr>
          <p:cNvSpPr>
            <a:spLocks noGrp="1"/>
          </p:cNvSpPr>
          <p:nvPr>
            <p:ph type="pic" sz="quarter" idx="15"/>
          </p:nvPr>
        </p:nvSpPr>
        <p:spPr>
          <a:xfrm>
            <a:off x="9544051" y="4498975"/>
            <a:ext cx="1809750" cy="1833563"/>
          </a:xfrm>
        </p:spPr>
        <p:txBody>
          <a:bodyPr/>
          <a:lstStyle/>
          <a:p>
            <a:endParaRPr lang="en-US"/>
          </a:p>
        </p:txBody>
      </p:sp>
      <p:sp>
        <p:nvSpPr>
          <p:cNvPr id="23" name="Text Placeholder 22">
            <a:extLst>
              <a:ext uri="{FF2B5EF4-FFF2-40B4-BE49-F238E27FC236}">
                <a16:creationId xmlns:a16="http://schemas.microsoft.com/office/drawing/2014/main" id="{CDF17C5B-A709-40A4-9557-ADCD64996B2C}"/>
              </a:ext>
            </a:extLst>
          </p:cNvPr>
          <p:cNvSpPr>
            <a:spLocks noGrp="1"/>
          </p:cNvSpPr>
          <p:nvPr>
            <p:ph type="body" sz="quarter" idx="16"/>
          </p:nvPr>
        </p:nvSpPr>
        <p:spPr>
          <a:xfrm>
            <a:off x="838200" y="4498975"/>
            <a:ext cx="5038725" cy="1833563"/>
          </a:xfrm>
          <a:prstGeom prst="roundRect">
            <a:avLst/>
          </a:prstGeom>
          <a:solidFill>
            <a:schemeClr val="bg2"/>
          </a:solidFill>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2">
            <a:extLst>
              <a:ext uri="{FF2B5EF4-FFF2-40B4-BE49-F238E27FC236}">
                <a16:creationId xmlns:a16="http://schemas.microsoft.com/office/drawing/2014/main" id="{0A8D0E6E-289C-41A5-B56E-82049A111C0C}"/>
              </a:ext>
            </a:extLst>
          </p:cNvPr>
          <p:cNvSpPr>
            <a:spLocks noGrp="1"/>
          </p:cNvSpPr>
          <p:nvPr>
            <p:ph type="body" sz="quarter" idx="17"/>
          </p:nvPr>
        </p:nvSpPr>
        <p:spPr>
          <a:xfrm>
            <a:off x="5984081" y="4498975"/>
            <a:ext cx="3452814" cy="1833563"/>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985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480873" y="4794898"/>
            <a:ext cx="7315200" cy="566738"/>
          </a:xfrm>
          <a:prstGeom prst="rect">
            <a:avLst/>
          </a:prstGeom>
        </p:spPr>
        <p:txBody>
          <a:bodyPr/>
          <a:lstStyle>
            <a:lvl1pPr algn="l">
              <a:defRPr sz="2000" b="1">
                <a:latin typeface="Myriad Pro" panose="020B0503030403020204" pitchFamily="34" charset="0"/>
              </a:defRPr>
            </a:lvl1pPr>
          </a:lstStyle>
          <a:p>
            <a:r>
              <a:rPr lang="en-US" err="1"/>
              <a:t>Ckalsdjfosdjfsdslkjsal</a:t>
            </a:r>
            <a:endParaRPr lang="en-US"/>
          </a:p>
        </p:txBody>
      </p:sp>
      <p:sp>
        <p:nvSpPr>
          <p:cNvPr id="10" name="Picture Placeholder 2"/>
          <p:cNvSpPr>
            <a:spLocks noGrp="1"/>
          </p:cNvSpPr>
          <p:nvPr>
            <p:ph type="pic" idx="1"/>
          </p:nvPr>
        </p:nvSpPr>
        <p:spPr>
          <a:xfrm>
            <a:off x="2480873" y="1137298"/>
            <a:ext cx="7315200" cy="3657600"/>
          </a:xfrm>
          <a:prstGeom prst="rect">
            <a:avLst/>
          </a:prstGeom>
        </p:spPr>
        <p:txBody>
          <a:bodyPr/>
          <a:lstStyle>
            <a:lvl1pPr marL="0" indent="0">
              <a:buNone/>
              <a:defRPr sz="3200">
                <a:latin typeface="Myriad Pro"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3"/>
          <p:cNvSpPr>
            <a:spLocks noGrp="1"/>
          </p:cNvSpPr>
          <p:nvPr>
            <p:ph type="body" sz="half" idx="2" hasCustomPrompt="1"/>
          </p:nvPr>
        </p:nvSpPr>
        <p:spPr>
          <a:xfrm>
            <a:off x="2480873" y="5361636"/>
            <a:ext cx="7315200" cy="804862"/>
          </a:xfrm>
          <a:prstGeom prst="rect">
            <a:avLst/>
          </a:prstGeom>
        </p:spPr>
        <p:txBody>
          <a:bodyPr/>
          <a:lstStyle>
            <a:lvl1pPr marL="0" indent="0">
              <a:buNone/>
              <a:defRPr sz="1400">
                <a:latin typeface="Myriad Pro" panose="020B0503030403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err="1"/>
              <a:t>klasjdflksjfs</a:t>
            </a:r>
            <a:endParaRPr lang="en-US"/>
          </a:p>
        </p:txBody>
      </p:sp>
    </p:spTree>
    <p:extLst>
      <p:ext uri="{BB962C8B-B14F-4D97-AF65-F5344CB8AC3E}">
        <p14:creationId xmlns:p14="http://schemas.microsoft.com/office/powerpoint/2010/main" val="2640531272"/>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bheading Slide 1">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B2F1B2A4-2F0F-4D01-8A74-751FFE354286}"/>
              </a:ext>
            </a:extLst>
          </p:cNvPr>
          <p:cNvPicPr>
            <a:picLocks noChangeAspect="1"/>
          </p:cNvPicPr>
          <p:nvPr userDrawn="1"/>
        </p:nvPicPr>
        <p:blipFill rotWithShape="1">
          <a:blip r:embed="rId2" cstate="screen">
            <a:grayscl/>
            <a:extLst>
              <a:ext uri="{28A0092B-C50C-407E-A947-70E740481C1C}">
                <a14:useLocalDpi xmlns:a14="http://schemas.microsoft.com/office/drawing/2010/main"/>
              </a:ext>
            </a:extLst>
          </a:blip>
          <a:srcRect/>
          <a:stretch/>
        </p:blipFill>
        <p:spPr>
          <a:xfrm>
            <a:off x="20" y="1"/>
            <a:ext cx="12191980" cy="4315967"/>
          </a:xfrm>
          <a:prstGeom prst="rect">
            <a:avLst/>
          </a:prstGeom>
        </p:spPr>
      </p:pic>
      <p:sp>
        <p:nvSpPr>
          <p:cNvPr id="11" name="Rectangle 10">
            <a:extLst>
              <a:ext uri="{FF2B5EF4-FFF2-40B4-BE49-F238E27FC236}">
                <a16:creationId xmlns:a16="http://schemas.microsoft.com/office/drawing/2014/main" id="{D24A06FF-3C83-4D4B-B5F4-82301ECE4C13}"/>
              </a:ext>
            </a:extLst>
          </p:cNvPr>
          <p:cNvSpPr/>
          <p:nvPr userDrawn="1"/>
        </p:nvSpPr>
        <p:spPr>
          <a:xfrm>
            <a:off x="20" y="0"/>
            <a:ext cx="12191980" cy="4315967"/>
          </a:xfrm>
          <a:prstGeom prst="rect">
            <a:avLst/>
          </a:prstGeom>
          <a:solidFill>
            <a:schemeClr val="accent2">
              <a:lumMod val="50000"/>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3C281D-1E01-47EA-9BED-75CAF0A3BE80}"/>
              </a:ext>
            </a:extLst>
          </p:cNvPr>
          <p:cNvSpPr>
            <a:spLocks noGrp="1"/>
          </p:cNvSpPr>
          <p:nvPr>
            <p:ph type="title"/>
          </p:nvPr>
        </p:nvSpPr>
        <p:spPr>
          <a:xfrm>
            <a:off x="838200" y="2333494"/>
            <a:ext cx="10515600" cy="1571756"/>
          </a:xfrm>
        </p:spPr>
        <p:txBody>
          <a:bodyPr>
            <a:normAutofit/>
          </a:bodyPr>
          <a:lstStyle>
            <a:lvl1pPr>
              <a:defRPr sz="6000">
                <a:solidFill>
                  <a:schemeClr val="bg1"/>
                </a:solidFill>
              </a:defRPr>
            </a:lvl1pPr>
          </a:lstStyle>
          <a:p>
            <a:endParaRPr lang="en-US"/>
          </a:p>
        </p:txBody>
      </p:sp>
      <p:sp>
        <p:nvSpPr>
          <p:cNvPr id="3" name="Date Placeholder 2">
            <a:extLst>
              <a:ext uri="{FF2B5EF4-FFF2-40B4-BE49-F238E27FC236}">
                <a16:creationId xmlns:a16="http://schemas.microsoft.com/office/drawing/2014/main" id="{31A8F4ED-ADEA-4A89-8E93-288FCD44A524}"/>
              </a:ext>
            </a:extLst>
          </p:cNvPr>
          <p:cNvSpPr>
            <a:spLocks noGrp="1"/>
          </p:cNvSpPr>
          <p:nvPr>
            <p:ph type="dt" sz="half" idx="10"/>
          </p:nvPr>
        </p:nvSpPr>
        <p:spPr/>
        <p:txBody>
          <a:bodyPr/>
          <a:lstStyle/>
          <a:p>
            <a:fld id="{5C013549-0D37-432B-BBDA-82FEA80AFA5A}" type="datetimeFigureOut">
              <a:rPr lang="en-US" smtClean="0"/>
              <a:t>8/22/2024</a:t>
            </a:fld>
            <a:endParaRPr lang="en-US"/>
          </a:p>
        </p:txBody>
      </p:sp>
      <p:sp>
        <p:nvSpPr>
          <p:cNvPr id="4" name="Footer Placeholder 3">
            <a:extLst>
              <a:ext uri="{FF2B5EF4-FFF2-40B4-BE49-F238E27FC236}">
                <a16:creationId xmlns:a16="http://schemas.microsoft.com/office/drawing/2014/main" id="{7A1FAA89-8EB8-4694-BDB2-40ADB32507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0AC859-FCA2-4628-8F07-994E018F2DA5}"/>
              </a:ext>
            </a:extLst>
          </p:cNvPr>
          <p:cNvSpPr>
            <a:spLocks noGrp="1"/>
          </p:cNvSpPr>
          <p:nvPr>
            <p:ph type="sldNum" sz="quarter" idx="12"/>
          </p:nvPr>
        </p:nvSpPr>
        <p:spPr/>
        <p:txBody>
          <a:bodyPr/>
          <a:lstStyle/>
          <a:p>
            <a:fld id="{2A6A916F-50ED-4486-899D-2F22482F1A6C}" type="slidenum">
              <a:rPr lang="en-US" smtClean="0"/>
              <a:t>‹#›</a:t>
            </a:fld>
            <a:endParaRPr lang="en-US"/>
          </a:p>
        </p:txBody>
      </p:sp>
      <p:pic>
        <p:nvPicPr>
          <p:cNvPr id="17" name="Picture 16" descr="A close up of a sign&#10;&#10;Description automatically generated">
            <a:extLst>
              <a:ext uri="{FF2B5EF4-FFF2-40B4-BE49-F238E27FC236}">
                <a16:creationId xmlns:a16="http://schemas.microsoft.com/office/drawing/2014/main" id="{09828B33-1C3F-4138-B077-A0804F92FC4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
        <p:nvSpPr>
          <p:cNvPr id="18" name="Parallelogram 17">
            <a:extLst>
              <a:ext uri="{FF2B5EF4-FFF2-40B4-BE49-F238E27FC236}">
                <a16:creationId xmlns:a16="http://schemas.microsoft.com/office/drawing/2014/main" id="{F207B54A-7226-468A-8DCC-1285E084AEBD}"/>
              </a:ext>
            </a:extLst>
          </p:cNvPr>
          <p:cNvSpPr/>
          <p:nvPr userDrawn="1"/>
        </p:nvSpPr>
        <p:spPr>
          <a:xfrm flipV="1">
            <a:off x="895350" y="4019168"/>
            <a:ext cx="5772034" cy="91440"/>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CDF17C5B-A709-40A4-9557-ADCD64996B2C}"/>
              </a:ext>
            </a:extLst>
          </p:cNvPr>
          <p:cNvSpPr>
            <a:spLocks noGrp="1"/>
          </p:cNvSpPr>
          <p:nvPr>
            <p:ph type="body" sz="quarter" idx="16"/>
          </p:nvPr>
        </p:nvSpPr>
        <p:spPr>
          <a:xfrm>
            <a:off x="838200" y="4498975"/>
            <a:ext cx="10515600" cy="1833563"/>
          </a:xfrm>
          <a:prstGeom prst="roundRect">
            <a:avLst/>
          </a:prstGeom>
          <a:noFill/>
          <a:ln>
            <a:solidFill>
              <a:schemeClr val="bg1"/>
            </a:solidFill>
          </a:ln>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Google Shape;26;p4">
            <a:extLst>
              <a:ext uri="{FF2B5EF4-FFF2-40B4-BE49-F238E27FC236}">
                <a16:creationId xmlns:a16="http://schemas.microsoft.com/office/drawing/2014/main" id="{5FE35E13-DB71-4C82-954B-3A20B685CEE0}"/>
              </a:ext>
            </a:extLst>
          </p:cNvPr>
          <p:cNvPicPr preferRelativeResize="0"/>
          <p:nvPr userDrawn="1"/>
        </p:nvPicPr>
        <p:blipFill>
          <a:blip r:embed="rId4"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Tree>
    <p:extLst>
      <p:ext uri="{BB962C8B-B14F-4D97-AF65-F5344CB8AC3E}">
        <p14:creationId xmlns:p14="http://schemas.microsoft.com/office/powerpoint/2010/main" val="300616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bheading Slide 2">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B2F1B2A4-2F0F-4D01-8A74-751FFE354286}"/>
              </a:ext>
            </a:extLst>
          </p:cNvPr>
          <p:cNvPicPr>
            <a:picLocks noChangeAspect="1"/>
          </p:cNvPicPr>
          <p:nvPr userDrawn="1"/>
        </p:nvPicPr>
        <p:blipFill rotWithShape="1">
          <a:blip r:embed="rId2" cstate="screen">
            <a:grayscl/>
            <a:extLst>
              <a:ext uri="{28A0092B-C50C-407E-A947-70E740481C1C}">
                <a14:useLocalDpi xmlns:a14="http://schemas.microsoft.com/office/drawing/2010/main"/>
              </a:ext>
            </a:extLst>
          </a:blip>
          <a:srcRect/>
          <a:stretch/>
        </p:blipFill>
        <p:spPr>
          <a:xfrm>
            <a:off x="20" y="1"/>
            <a:ext cx="12191980" cy="4315967"/>
          </a:xfrm>
          <a:prstGeom prst="rect">
            <a:avLst/>
          </a:prstGeom>
        </p:spPr>
      </p:pic>
      <p:sp>
        <p:nvSpPr>
          <p:cNvPr id="11" name="Rectangle 10">
            <a:extLst>
              <a:ext uri="{FF2B5EF4-FFF2-40B4-BE49-F238E27FC236}">
                <a16:creationId xmlns:a16="http://schemas.microsoft.com/office/drawing/2014/main" id="{D24A06FF-3C83-4D4B-B5F4-82301ECE4C13}"/>
              </a:ext>
            </a:extLst>
          </p:cNvPr>
          <p:cNvSpPr/>
          <p:nvPr userDrawn="1"/>
        </p:nvSpPr>
        <p:spPr>
          <a:xfrm>
            <a:off x="0" y="1"/>
            <a:ext cx="12191980" cy="4315967"/>
          </a:xfrm>
          <a:prstGeom prst="rect">
            <a:avLst/>
          </a:prstGeom>
          <a:solidFill>
            <a:schemeClr val="accent3">
              <a:lumMod val="50000"/>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3C281D-1E01-47EA-9BED-75CAF0A3BE80}"/>
              </a:ext>
            </a:extLst>
          </p:cNvPr>
          <p:cNvSpPr>
            <a:spLocks noGrp="1"/>
          </p:cNvSpPr>
          <p:nvPr>
            <p:ph type="title"/>
          </p:nvPr>
        </p:nvSpPr>
        <p:spPr>
          <a:xfrm>
            <a:off x="838200" y="2333494"/>
            <a:ext cx="10515600" cy="1571756"/>
          </a:xfrm>
        </p:spPr>
        <p:txBody>
          <a:bodyPr>
            <a:normAutofit/>
          </a:bodyPr>
          <a:lstStyle>
            <a:lvl1pPr>
              <a:defRPr sz="6000">
                <a:solidFill>
                  <a:schemeClr val="bg1"/>
                </a:solidFill>
              </a:defRPr>
            </a:lvl1pPr>
          </a:lstStyle>
          <a:p>
            <a:endParaRPr lang="en-US"/>
          </a:p>
        </p:txBody>
      </p:sp>
      <p:sp>
        <p:nvSpPr>
          <p:cNvPr id="3" name="Date Placeholder 2">
            <a:extLst>
              <a:ext uri="{FF2B5EF4-FFF2-40B4-BE49-F238E27FC236}">
                <a16:creationId xmlns:a16="http://schemas.microsoft.com/office/drawing/2014/main" id="{31A8F4ED-ADEA-4A89-8E93-288FCD44A524}"/>
              </a:ext>
            </a:extLst>
          </p:cNvPr>
          <p:cNvSpPr>
            <a:spLocks noGrp="1"/>
          </p:cNvSpPr>
          <p:nvPr>
            <p:ph type="dt" sz="half" idx="10"/>
          </p:nvPr>
        </p:nvSpPr>
        <p:spPr/>
        <p:txBody>
          <a:bodyPr/>
          <a:lstStyle/>
          <a:p>
            <a:fld id="{5C013549-0D37-432B-BBDA-82FEA80AFA5A}" type="datetimeFigureOut">
              <a:rPr lang="en-US" smtClean="0"/>
              <a:t>8/22/2024</a:t>
            </a:fld>
            <a:endParaRPr lang="en-US"/>
          </a:p>
        </p:txBody>
      </p:sp>
      <p:sp>
        <p:nvSpPr>
          <p:cNvPr id="4" name="Footer Placeholder 3">
            <a:extLst>
              <a:ext uri="{FF2B5EF4-FFF2-40B4-BE49-F238E27FC236}">
                <a16:creationId xmlns:a16="http://schemas.microsoft.com/office/drawing/2014/main" id="{7A1FAA89-8EB8-4694-BDB2-40ADB32507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0AC859-FCA2-4628-8F07-994E018F2DA5}"/>
              </a:ext>
            </a:extLst>
          </p:cNvPr>
          <p:cNvSpPr>
            <a:spLocks noGrp="1"/>
          </p:cNvSpPr>
          <p:nvPr>
            <p:ph type="sldNum" sz="quarter" idx="12"/>
          </p:nvPr>
        </p:nvSpPr>
        <p:spPr/>
        <p:txBody>
          <a:bodyPr/>
          <a:lstStyle/>
          <a:p>
            <a:fld id="{2A6A916F-50ED-4486-899D-2F22482F1A6C}" type="slidenum">
              <a:rPr lang="en-US" smtClean="0"/>
              <a:t>‹#›</a:t>
            </a:fld>
            <a:endParaRPr lang="en-US"/>
          </a:p>
        </p:txBody>
      </p:sp>
      <p:pic>
        <p:nvPicPr>
          <p:cNvPr id="17" name="Picture 16" descr="A close up of a sign&#10;&#10;Description automatically generated">
            <a:extLst>
              <a:ext uri="{FF2B5EF4-FFF2-40B4-BE49-F238E27FC236}">
                <a16:creationId xmlns:a16="http://schemas.microsoft.com/office/drawing/2014/main" id="{09828B33-1C3F-4138-B077-A0804F92FC4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
        <p:nvSpPr>
          <p:cNvPr id="18" name="Parallelogram 17">
            <a:extLst>
              <a:ext uri="{FF2B5EF4-FFF2-40B4-BE49-F238E27FC236}">
                <a16:creationId xmlns:a16="http://schemas.microsoft.com/office/drawing/2014/main" id="{F207B54A-7226-468A-8DCC-1285E084AEBD}"/>
              </a:ext>
            </a:extLst>
          </p:cNvPr>
          <p:cNvSpPr/>
          <p:nvPr userDrawn="1"/>
        </p:nvSpPr>
        <p:spPr>
          <a:xfrm flipV="1">
            <a:off x="895350" y="4019168"/>
            <a:ext cx="5772034" cy="91440"/>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CDF17C5B-A709-40A4-9557-ADCD64996B2C}"/>
              </a:ext>
            </a:extLst>
          </p:cNvPr>
          <p:cNvSpPr>
            <a:spLocks noGrp="1"/>
          </p:cNvSpPr>
          <p:nvPr>
            <p:ph type="body" sz="quarter" idx="16"/>
          </p:nvPr>
        </p:nvSpPr>
        <p:spPr>
          <a:xfrm>
            <a:off x="838200" y="4498975"/>
            <a:ext cx="10515600" cy="1833563"/>
          </a:xfrm>
          <a:prstGeom prst="roundRect">
            <a:avLst/>
          </a:prstGeom>
          <a:noFill/>
          <a:ln>
            <a:solidFill>
              <a:schemeClr val="bg1"/>
            </a:solidFill>
          </a:ln>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Google Shape;26;p4">
            <a:extLst>
              <a:ext uri="{FF2B5EF4-FFF2-40B4-BE49-F238E27FC236}">
                <a16:creationId xmlns:a16="http://schemas.microsoft.com/office/drawing/2014/main" id="{DED234DB-413D-45CC-B896-77950FC31545}"/>
              </a:ext>
            </a:extLst>
          </p:cNvPr>
          <p:cNvPicPr preferRelativeResize="0"/>
          <p:nvPr userDrawn="1"/>
        </p:nvPicPr>
        <p:blipFill>
          <a:blip r:embed="rId4"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Tree>
    <p:extLst>
      <p:ext uri="{BB962C8B-B14F-4D97-AF65-F5344CB8AC3E}">
        <p14:creationId xmlns:p14="http://schemas.microsoft.com/office/powerpoint/2010/main" val="111069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bheading Slide 3">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B2F1B2A4-2F0F-4D01-8A74-751FFE354286}"/>
              </a:ext>
            </a:extLst>
          </p:cNvPr>
          <p:cNvPicPr>
            <a:picLocks noChangeAspect="1"/>
          </p:cNvPicPr>
          <p:nvPr userDrawn="1"/>
        </p:nvPicPr>
        <p:blipFill rotWithShape="1">
          <a:blip r:embed="rId2" cstate="screen">
            <a:grayscl/>
            <a:extLst>
              <a:ext uri="{28A0092B-C50C-407E-A947-70E740481C1C}">
                <a14:useLocalDpi xmlns:a14="http://schemas.microsoft.com/office/drawing/2010/main"/>
              </a:ext>
            </a:extLst>
          </a:blip>
          <a:srcRect/>
          <a:stretch/>
        </p:blipFill>
        <p:spPr>
          <a:xfrm>
            <a:off x="20" y="1"/>
            <a:ext cx="12191980" cy="4315967"/>
          </a:xfrm>
          <a:prstGeom prst="rect">
            <a:avLst/>
          </a:prstGeom>
        </p:spPr>
      </p:pic>
      <p:sp>
        <p:nvSpPr>
          <p:cNvPr id="11" name="Rectangle 10">
            <a:extLst>
              <a:ext uri="{FF2B5EF4-FFF2-40B4-BE49-F238E27FC236}">
                <a16:creationId xmlns:a16="http://schemas.microsoft.com/office/drawing/2014/main" id="{D24A06FF-3C83-4D4B-B5F4-82301ECE4C13}"/>
              </a:ext>
            </a:extLst>
          </p:cNvPr>
          <p:cNvSpPr/>
          <p:nvPr userDrawn="1"/>
        </p:nvSpPr>
        <p:spPr>
          <a:xfrm>
            <a:off x="0" y="1"/>
            <a:ext cx="12191980" cy="4315967"/>
          </a:xfrm>
          <a:prstGeom prst="rect">
            <a:avLst/>
          </a:prstGeom>
          <a:solidFill>
            <a:schemeClr val="accent1">
              <a:lumMod val="50000"/>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3C281D-1E01-47EA-9BED-75CAF0A3BE80}"/>
              </a:ext>
            </a:extLst>
          </p:cNvPr>
          <p:cNvSpPr>
            <a:spLocks noGrp="1"/>
          </p:cNvSpPr>
          <p:nvPr>
            <p:ph type="title"/>
          </p:nvPr>
        </p:nvSpPr>
        <p:spPr>
          <a:xfrm>
            <a:off x="838200" y="2333494"/>
            <a:ext cx="10515600" cy="1571756"/>
          </a:xfrm>
        </p:spPr>
        <p:txBody>
          <a:bodyPr>
            <a:normAutofit/>
          </a:bodyPr>
          <a:lstStyle>
            <a:lvl1pPr>
              <a:defRPr sz="6000">
                <a:solidFill>
                  <a:schemeClr val="bg1"/>
                </a:solidFill>
              </a:defRPr>
            </a:lvl1pPr>
          </a:lstStyle>
          <a:p>
            <a:endParaRPr lang="en-US"/>
          </a:p>
        </p:txBody>
      </p:sp>
      <p:sp>
        <p:nvSpPr>
          <p:cNvPr id="3" name="Date Placeholder 2">
            <a:extLst>
              <a:ext uri="{FF2B5EF4-FFF2-40B4-BE49-F238E27FC236}">
                <a16:creationId xmlns:a16="http://schemas.microsoft.com/office/drawing/2014/main" id="{31A8F4ED-ADEA-4A89-8E93-288FCD44A524}"/>
              </a:ext>
            </a:extLst>
          </p:cNvPr>
          <p:cNvSpPr>
            <a:spLocks noGrp="1"/>
          </p:cNvSpPr>
          <p:nvPr>
            <p:ph type="dt" sz="half" idx="10"/>
          </p:nvPr>
        </p:nvSpPr>
        <p:spPr/>
        <p:txBody>
          <a:bodyPr/>
          <a:lstStyle/>
          <a:p>
            <a:fld id="{5C013549-0D37-432B-BBDA-82FEA80AFA5A}" type="datetimeFigureOut">
              <a:rPr lang="en-US" smtClean="0"/>
              <a:t>8/22/2024</a:t>
            </a:fld>
            <a:endParaRPr lang="en-US"/>
          </a:p>
        </p:txBody>
      </p:sp>
      <p:sp>
        <p:nvSpPr>
          <p:cNvPr id="4" name="Footer Placeholder 3">
            <a:extLst>
              <a:ext uri="{FF2B5EF4-FFF2-40B4-BE49-F238E27FC236}">
                <a16:creationId xmlns:a16="http://schemas.microsoft.com/office/drawing/2014/main" id="{7A1FAA89-8EB8-4694-BDB2-40ADB32507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0AC859-FCA2-4628-8F07-994E018F2DA5}"/>
              </a:ext>
            </a:extLst>
          </p:cNvPr>
          <p:cNvSpPr>
            <a:spLocks noGrp="1"/>
          </p:cNvSpPr>
          <p:nvPr>
            <p:ph type="sldNum" sz="quarter" idx="12"/>
          </p:nvPr>
        </p:nvSpPr>
        <p:spPr/>
        <p:txBody>
          <a:bodyPr/>
          <a:lstStyle/>
          <a:p>
            <a:fld id="{2A6A916F-50ED-4486-899D-2F22482F1A6C}" type="slidenum">
              <a:rPr lang="en-US" smtClean="0"/>
              <a:t>‹#›</a:t>
            </a:fld>
            <a:endParaRPr lang="en-US"/>
          </a:p>
        </p:txBody>
      </p:sp>
      <p:pic>
        <p:nvPicPr>
          <p:cNvPr id="17" name="Picture 16" descr="A close up of a sign&#10;&#10;Description automatically generated">
            <a:extLst>
              <a:ext uri="{FF2B5EF4-FFF2-40B4-BE49-F238E27FC236}">
                <a16:creationId xmlns:a16="http://schemas.microsoft.com/office/drawing/2014/main" id="{09828B33-1C3F-4138-B077-A0804F92FC4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
        <p:nvSpPr>
          <p:cNvPr id="18" name="Parallelogram 17">
            <a:extLst>
              <a:ext uri="{FF2B5EF4-FFF2-40B4-BE49-F238E27FC236}">
                <a16:creationId xmlns:a16="http://schemas.microsoft.com/office/drawing/2014/main" id="{F207B54A-7226-468A-8DCC-1285E084AEBD}"/>
              </a:ext>
            </a:extLst>
          </p:cNvPr>
          <p:cNvSpPr/>
          <p:nvPr userDrawn="1"/>
        </p:nvSpPr>
        <p:spPr>
          <a:xfrm flipV="1">
            <a:off x="895350" y="4019168"/>
            <a:ext cx="5772034" cy="91440"/>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CDF17C5B-A709-40A4-9557-ADCD64996B2C}"/>
              </a:ext>
            </a:extLst>
          </p:cNvPr>
          <p:cNvSpPr>
            <a:spLocks noGrp="1"/>
          </p:cNvSpPr>
          <p:nvPr>
            <p:ph type="body" sz="quarter" idx="16"/>
          </p:nvPr>
        </p:nvSpPr>
        <p:spPr>
          <a:xfrm>
            <a:off x="838200" y="4498975"/>
            <a:ext cx="10515600" cy="1833563"/>
          </a:xfrm>
          <a:prstGeom prst="roundRect">
            <a:avLst/>
          </a:prstGeom>
          <a:noFill/>
          <a:ln>
            <a:solidFill>
              <a:schemeClr val="bg1"/>
            </a:solidFill>
          </a:ln>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Google Shape;26;p4">
            <a:extLst>
              <a:ext uri="{FF2B5EF4-FFF2-40B4-BE49-F238E27FC236}">
                <a16:creationId xmlns:a16="http://schemas.microsoft.com/office/drawing/2014/main" id="{B974D69C-FE6D-41D3-8766-A7EA53ED855A}"/>
              </a:ext>
            </a:extLst>
          </p:cNvPr>
          <p:cNvPicPr preferRelativeResize="0"/>
          <p:nvPr userDrawn="1"/>
        </p:nvPicPr>
        <p:blipFill>
          <a:blip r:embed="rId4"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Tree>
    <p:extLst>
      <p:ext uri="{BB962C8B-B14F-4D97-AF65-F5344CB8AC3E}">
        <p14:creationId xmlns:p14="http://schemas.microsoft.com/office/powerpoint/2010/main" val="381252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ubheading Slide 4">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B2F1B2A4-2F0F-4D01-8A74-751FFE354286}"/>
              </a:ext>
            </a:extLst>
          </p:cNvPr>
          <p:cNvPicPr>
            <a:picLocks noChangeAspect="1"/>
          </p:cNvPicPr>
          <p:nvPr userDrawn="1"/>
        </p:nvPicPr>
        <p:blipFill rotWithShape="1">
          <a:blip r:embed="rId2" cstate="screen">
            <a:grayscl/>
            <a:extLst>
              <a:ext uri="{28A0092B-C50C-407E-A947-70E740481C1C}">
                <a14:useLocalDpi xmlns:a14="http://schemas.microsoft.com/office/drawing/2010/main"/>
              </a:ext>
            </a:extLst>
          </a:blip>
          <a:srcRect/>
          <a:stretch/>
        </p:blipFill>
        <p:spPr>
          <a:xfrm>
            <a:off x="20" y="1"/>
            <a:ext cx="12191980" cy="4315967"/>
          </a:xfrm>
          <a:prstGeom prst="rect">
            <a:avLst/>
          </a:prstGeom>
        </p:spPr>
      </p:pic>
      <p:sp>
        <p:nvSpPr>
          <p:cNvPr id="11" name="Rectangle 10">
            <a:extLst>
              <a:ext uri="{FF2B5EF4-FFF2-40B4-BE49-F238E27FC236}">
                <a16:creationId xmlns:a16="http://schemas.microsoft.com/office/drawing/2014/main" id="{D24A06FF-3C83-4D4B-B5F4-82301ECE4C13}"/>
              </a:ext>
            </a:extLst>
          </p:cNvPr>
          <p:cNvSpPr/>
          <p:nvPr userDrawn="1"/>
        </p:nvSpPr>
        <p:spPr>
          <a:xfrm>
            <a:off x="0" y="0"/>
            <a:ext cx="12191980" cy="4315967"/>
          </a:xfrm>
          <a:prstGeom prst="rect">
            <a:avLst/>
          </a:prstGeom>
          <a:solidFill>
            <a:schemeClr val="accent4">
              <a:lumMod val="50000"/>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3C281D-1E01-47EA-9BED-75CAF0A3BE80}"/>
              </a:ext>
            </a:extLst>
          </p:cNvPr>
          <p:cNvSpPr>
            <a:spLocks noGrp="1"/>
          </p:cNvSpPr>
          <p:nvPr>
            <p:ph type="title"/>
          </p:nvPr>
        </p:nvSpPr>
        <p:spPr>
          <a:xfrm>
            <a:off x="838200" y="2333494"/>
            <a:ext cx="10515600" cy="1571756"/>
          </a:xfrm>
        </p:spPr>
        <p:txBody>
          <a:bodyPr>
            <a:normAutofit/>
          </a:bodyPr>
          <a:lstStyle>
            <a:lvl1pPr>
              <a:defRPr sz="6000">
                <a:solidFill>
                  <a:schemeClr val="bg1"/>
                </a:solidFill>
              </a:defRPr>
            </a:lvl1pPr>
          </a:lstStyle>
          <a:p>
            <a:endParaRPr lang="en-US"/>
          </a:p>
        </p:txBody>
      </p:sp>
      <p:sp>
        <p:nvSpPr>
          <p:cNvPr id="3" name="Date Placeholder 2">
            <a:extLst>
              <a:ext uri="{FF2B5EF4-FFF2-40B4-BE49-F238E27FC236}">
                <a16:creationId xmlns:a16="http://schemas.microsoft.com/office/drawing/2014/main" id="{31A8F4ED-ADEA-4A89-8E93-288FCD44A524}"/>
              </a:ext>
            </a:extLst>
          </p:cNvPr>
          <p:cNvSpPr>
            <a:spLocks noGrp="1"/>
          </p:cNvSpPr>
          <p:nvPr>
            <p:ph type="dt" sz="half" idx="10"/>
          </p:nvPr>
        </p:nvSpPr>
        <p:spPr/>
        <p:txBody>
          <a:bodyPr/>
          <a:lstStyle/>
          <a:p>
            <a:fld id="{5C013549-0D37-432B-BBDA-82FEA80AFA5A}" type="datetimeFigureOut">
              <a:rPr lang="en-US" smtClean="0"/>
              <a:t>8/22/2024</a:t>
            </a:fld>
            <a:endParaRPr lang="en-US"/>
          </a:p>
        </p:txBody>
      </p:sp>
      <p:sp>
        <p:nvSpPr>
          <p:cNvPr id="4" name="Footer Placeholder 3">
            <a:extLst>
              <a:ext uri="{FF2B5EF4-FFF2-40B4-BE49-F238E27FC236}">
                <a16:creationId xmlns:a16="http://schemas.microsoft.com/office/drawing/2014/main" id="{7A1FAA89-8EB8-4694-BDB2-40ADB32507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0AC859-FCA2-4628-8F07-994E018F2DA5}"/>
              </a:ext>
            </a:extLst>
          </p:cNvPr>
          <p:cNvSpPr>
            <a:spLocks noGrp="1"/>
          </p:cNvSpPr>
          <p:nvPr>
            <p:ph type="sldNum" sz="quarter" idx="12"/>
          </p:nvPr>
        </p:nvSpPr>
        <p:spPr/>
        <p:txBody>
          <a:bodyPr/>
          <a:lstStyle/>
          <a:p>
            <a:fld id="{2A6A916F-50ED-4486-899D-2F22482F1A6C}" type="slidenum">
              <a:rPr lang="en-US" smtClean="0"/>
              <a:t>‹#›</a:t>
            </a:fld>
            <a:endParaRPr lang="en-US"/>
          </a:p>
        </p:txBody>
      </p:sp>
      <p:pic>
        <p:nvPicPr>
          <p:cNvPr id="17" name="Picture 16" descr="A close up of a sign&#10;&#10;Description automatically generated">
            <a:extLst>
              <a:ext uri="{FF2B5EF4-FFF2-40B4-BE49-F238E27FC236}">
                <a16:creationId xmlns:a16="http://schemas.microsoft.com/office/drawing/2014/main" id="{09828B33-1C3F-4138-B077-A0804F92FC4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
        <p:nvSpPr>
          <p:cNvPr id="18" name="Parallelogram 17">
            <a:extLst>
              <a:ext uri="{FF2B5EF4-FFF2-40B4-BE49-F238E27FC236}">
                <a16:creationId xmlns:a16="http://schemas.microsoft.com/office/drawing/2014/main" id="{F207B54A-7226-468A-8DCC-1285E084AEBD}"/>
              </a:ext>
            </a:extLst>
          </p:cNvPr>
          <p:cNvSpPr/>
          <p:nvPr userDrawn="1"/>
        </p:nvSpPr>
        <p:spPr>
          <a:xfrm flipV="1">
            <a:off x="895350" y="4019168"/>
            <a:ext cx="5772034" cy="91440"/>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CDF17C5B-A709-40A4-9557-ADCD64996B2C}"/>
              </a:ext>
            </a:extLst>
          </p:cNvPr>
          <p:cNvSpPr>
            <a:spLocks noGrp="1"/>
          </p:cNvSpPr>
          <p:nvPr>
            <p:ph type="body" sz="quarter" idx="16"/>
          </p:nvPr>
        </p:nvSpPr>
        <p:spPr>
          <a:xfrm>
            <a:off x="838200" y="4498975"/>
            <a:ext cx="10515600" cy="1833563"/>
          </a:xfrm>
          <a:prstGeom prst="roundRect">
            <a:avLst/>
          </a:prstGeom>
          <a:noFill/>
          <a:ln>
            <a:solidFill>
              <a:schemeClr val="bg1"/>
            </a:solidFill>
          </a:ln>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Google Shape;26;p4">
            <a:extLst>
              <a:ext uri="{FF2B5EF4-FFF2-40B4-BE49-F238E27FC236}">
                <a16:creationId xmlns:a16="http://schemas.microsoft.com/office/drawing/2014/main" id="{9F1059A3-1726-4542-907E-10772ABD22E2}"/>
              </a:ext>
            </a:extLst>
          </p:cNvPr>
          <p:cNvPicPr preferRelativeResize="0"/>
          <p:nvPr userDrawn="1"/>
        </p:nvPicPr>
        <p:blipFill>
          <a:blip r:embed="rId4"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Tree>
    <p:extLst>
      <p:ext uri="{BB962C8B-B14F-4D97-AF65-F5344CB8AC3E}">
        <p14:creationId xmlns:p14="http://schemas.microsoft.com/office/powerpoint/2010/main" val="978567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ubheading Slide 4">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B2F1B2A4-2F0F-4D01-8A74-751FFE354286}"/>
              </a:ext>
            </a:extLst>
          </p:cNvPr>
          <p:cNvPicPr>
            <a:picLocks noChangeAspect="1"/>
          </p:cNvPicPr>
          <p:nvPr userDrawn="1"/>
        </p:nvPicPr>
        <p:blipFill rotWithShape="1">
          <a:blip r:embed="rId2" cstate="screen">
            <a:grayscl/>
            <a:extLst>
              <a:ext uri="{28A0092B-C50C-407E-A947-70E740481C1C}">
                <a14:useLocalDpi xmlns:a14="http://schemas.microsoft.com/office/drawing/2010/main"/>
              </a:ext>
            </a:extLst>
          </a:blip>
          <a:srcRect/>
          <a:stretch/>
        </p:blipFill>
        <p:spPr>
          <a:xfrm>
            <a:off x="20" y="1"/>
            <a:ext cx="12191980" cy="4315967"/>
          </a:xfrm>
          <a:prstGeom prst="rect">
            <a:avLst/>
          </a:prstGeom>
        </p:spPr>
      </p:pic>
      <p:sp>
        <p:nvSpPr>
          <p:cNvPr id="11" name="Rectangle 10">
            <a:extLst>
              <a:ext uri="{FF2B5EF4-FFF2-40B4-BE49-F238E27FC236}">
                <a16:creationId xmlns:a16="http://schemas.microsoft.com/office/drawing/2014/main" id="{D24A06FF-3C83-4D4B-B5F4-82301ECE4C13}"/>
              </a:ext>
            </a:extLst>
          </p:cNvPr>
          <p:cNvSpPr/>
          <p:nvPr userDrawn="1"/>
        </p:nvSpPr>
        <p:spPr>
          <a:xfrm>
            <a:off x="20" y="11907"/>
            <a:ext cx="12191980" cy="4315967"/>
          </a:xfrm>
          <a:prstGeom prst="rect">
            <a:avLst/>
          </a:prstGeom>
          <a:solidFill>
            <a:schemeClr val="accent4">
              <a:lumMod val="50000"/>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3C281D-1E01-47EA-9BED-75CAF0A3BE80}"/>
              </a:ext>
            </a:extLst>
          </p:cNvPr>
          <p:cNvSpPr>
            <a:spLocks noGrp="1"/>
          </p:cNvSpPr>
          <p:nvPr>
            <p:ph type="title"/>
          </p:nvPr>
        </p:nvSpPr>
        <p:spPr>
          <a:xfrm>
            <a:off x="838200" y="2333494"/>
            <a:ext cx="10515600" cy="1571756"/>
          </a:xfrm>
        </p:spPr>
        <p:txBody>
          <a:bodyPr>
            <a:normAutofit/>
          </a:bodyPr>
          <a:lstStyle>
            <a:lvl1pPr>
              <a:defRPr sz="6000">
                <a:solidFill>
                  <a:schemeClr val="bg1"/>
                </a:solidFill>
              </a:defRPr>
            </a:lvl1pPr>
          </a:lstStyle>
          <a:p>
            <a:endParaRPr lang="en-US"/>
          </a:p>
        </p:txBody>
      </p:sp>
      <p:sp>
        <p:nvSpPr>
          <p:cNvPr id="3" name="Date Placeholder 2">
            <a:extLst>
              <a:ext uri="{FF2B5EF4-FFF2-40B4-BE49-F238E27FC236}">
                <a16:creationId xmlns:a16="http://schemas.microsoft.com/office/drawing/2014/main" id="{31A8F4ED-ADEA-4A89-8E93-288FCD44A524}"/>
              </a:ext>
            </a:extLst>
          </p:cNvPr>
          <p:cNvSpPr>
            <a:spLocks noGrp="1"/>
          </p:cNvSpPr>
          <p:nvPr>
            <p:ph type="dt" sz="half" idx="10"/>
          </p:nvPr>
        </p:nvSpPr>
        <p:spPr/>
        <p:txBody>
          <a:bodyPr/>
          <a:lstStyle/>
          <a:p>
            <a:fld id="{5C013549-0D37-432B-BBDA-82FEA80AFA5A}" type="datetimeFigureOut">
              <a:rPr lang="en-US" smtClean="0"/>
              <a:t>8/22/2024</a:t>
            </a:fld>
            <a:endParaRPr lang="en-US"/>
          </a:p>
        </p:txBody>
      </p:sp>
      <p:sp>
        <p:nvSpPr>
          <p:cNvPr id="4" name="Footer Placeholder 3">
            <a:extLst>
              <a:ext uri="{FF2B5EF4-FFF2-40B4-BE49-F238E27FC236}">
                <a16:creationId xmlns:a16="http://schemas.microsoft.com/office/drawing/2014/main" id="{7A1FAA89-8EB8-4694-BDB2-40ADB32507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0AC859-FCA2-4628-8F07-994E018F2DA5}"/>
              </a:ext>
            </a:extLst>
          </p:cNvPr>
          <p:cNvSpPr>
            <a:spLocks noGrp="1"/>
          </p:cNvSpPr>
          <p:nvPr>
            <p:ph type="sldNum" sz="quarter" idx="12"/>
          </p:nvPr>
        </p:nvSpPr>
        <p:spPr/>
        <p:txBody>
          <a:bodyPr/>
          <a:lstStyle/>
          <a:p>
            <a:fld id="{2A6A916F-50ED-4486-899D-2F22482F1A6C}" type="slidenum">
              <a:rPr lang="en-US" smtClean="0"/>
              <a:t>‹#›</a:t>
            </a:fld>
            <a:endParaRPr lang="en-US"/>
          </a:p>
        </p:txBody>
      </p:sp>
      <p:pic>
        <p:nvPicPr>
          <p:cNvPr id="17" name="Picture 16" descr="A close up of a sign&#10;&#10;Description automatically generated">
            <a:extLst>
              <a:ext uri="{FF2B5EF4-FFF2-40B4-BE49-F238E27FC236}">
                <a16:creationId xmlns:a16="http://schemas.microsoft.com/office/drawing/2014/main" id="{09828B33-1C3F-4138-B077-A0804F92FC4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
        <p:nvSpPr>
          <p:cNvPr id="18" name="Parallelogram 17">
            <a:extLst>
              <a:ext uri="{FF2B5EF4-FFF2-40B4-BE49-F238E27FC236}">
                <a16:creationId xmlns:a16="http://schemas.microsoft.com/office/drawing/2014/main" id="{F207B54A-7226-468A-8DCC-1285E084AEBD}"/>
              </a:ext>
            </a:extLst>
          </p:cNvPr>
          <p:cNvSpPr/>
          <p:nvPr userDrawn="1"/>
        </p:nvSpPr>
        <p:spPr>
          <a:xfrm flipV="1">
            <a:off x="895350" y="4019168"/>
            <a:ext cx="5772034" cy="91440"/>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CDF17C5B-A709-40A4-9557-ADCD64996B2C}"/>
              </a:ext>
            </a:extLst>
          </p:cNvPr>
          <p:cNvSpPr>
            <a:spLocks noGrp="1"/>
          </p:cNvSpPr>
          <p:nvPr>
            <p:ph type="body" sz="quarter" idx="16"/>
          </p:nvPr>
        </p:nvSpPr>
        <p:spPr>
          <a:xfrm>
            <a:off x="838200" y="4498975"/>
            <a:ext cx="10515600" cy="1833563"/>
          </a:xfrm>
          <a:prstGeom prst="roundRect">
            <a:avLst/>
          </a:prstGeom>
          <a:noFill/>
          <a:ln>
            <a:solidFill>
              <a:schemeClr val="bg1"/>
            </a:solidFill>
          </a:ln>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Google Shape;26;p4">
            <a:extLst>
              <a:ext uri="{FF2B5EF4-FFF2-40B4-BE49-F238E27FC236}">
                <a16:creationId xmlns:a16="http://schemas.microsoft.com/office/drawing/2014/main" id="{9F1059A3-1726-4542-907E-10772ABD22E2}"/>
              </a:ext>
            </a:extLst>
          </p:cNvPr>
          <p:cNvPicPr preferRelativeResize="0"/>
          <p:nvPr userDrawn="1"/>
        </p:nvPicPr>
        <p:blipFill>
          <a:blip r:embed="rId4"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Tree>
    <p:extLst>
      <p:ext uri="{BB962C8B-B14F-4D97-AF65-F5344CB8AC3E}">
        <p14:creationId xmlns:p14="http://schemas.microsoft.com/office/powerpoint/2010/main" val="379871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ubheading Slide 5">
    <p:spTree>
      <p:nvGrpSpPr>
        <p:cNvPr id="1" name=""/>
        <p:cNvGrpSpPr/>
        <p:nvPr/>
      </p:nvGrpSpPr>
      <p:grpSpPr>
        <a:xfrm>
          <a:off x="0" y="0"/>
          <a:ext cx="0" cy="0"/>
          <a:chOff x="0" y="0"/>
          <a:chExt cx="0" cy="0"/>
        </a:xfrm>
      </p:grpSpPr>
      <p:pic>
        <p:nvPicPr>
          <p:cNvPr id="8" name="Content Placeholder 5">
            <a:extLst>
              <a:ext uri="{FF2B5EF4-FFF2-40B4-BE49-F238E27FC236}">
                <a16:creationId xmlns:a16="http://schemas.microsoft.com/office/drawing/2014/main" id="{B2F1B2A4-2F0F-4D01-8A74-751FFE354286}"/>
              </a:ext>
            </a:extLst>
          </p:cNvPr>
          <p:cNvPicPr>
            <a:picLocks noChangeAspect="1"/>
          </p:cNvPicPr>
          <p:nvPr userDrawn="1"/>
        </p:nvPicPr>
        <p:blipFill rotWithShape="1">
          <a:blip r:embed="rId2" cstate="screen">
            <a:grayscl/>
            <a:extLst>
              <a:ext uri="{28A0092B-C50C-407E-A947-70E740481C1C}">
                <a14:useLocalDpi xmlns:a14="http://schemas.microsoft.com/office/drawing/2010/main"/>
              </a:ext>
            </a:extLst>
          </a:blip>
          <a:srcRect/>
          <a:stretch/>
        </p:blipFill>
        <p:spPr>
          <a:xfrm>
            <a:off x="20" y="1"/>
            <a:ext cx="12191980" cy="4315967"/>
          </a:xfrm>
          <a:prstGeom prst="rect">
            <a:avLst/>
          </a:prstGeom>
        </p:spPr>
      </p:pic>
      <p:sp>
        <p:nvSpPr>
          <p:cNvPr id="11" name="Rectangle 10">
            <a:extLst>
              <a:ext uri="{FF2B5EF4-FFF2-40B4-BE49-F238E27FC236}">
                <a16:creationId xmlns:a16="http://schemas.microsoft.com/office/drawing/2014/main" id="{D24A06FF-3C83-4D4B-B5F4-82301ECE4C13}"/>
              </a:ext>
            </a:extLst>
          </p:cNvPr>
          <p:cNvSpPr/>
          <p:nvPr userDrawn="1"/>
        </p:nvSpPr>
        <p:spPr>
          <a:xfrm>
            <a:off x="20" y="0"/>
            <a:ext cx="12191980" cy="4315967"/>
          </a:xfrm>
          <a:prstGeom prst="rect">
            <a:avLst/>
          </a:prstGeom>
          <a:solidFill>
            <a:schemeClr val="accent5">
              <a:lumMod val="50000"/>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3C281D-1E01-47EA-9BED-75CAF0A3BE80}"/>
              </a:ext>
            </a:extLst>
          </p:cNvPr>
          <p:cNvSpPr>
            <a:spLocks noGrp="1"/>
          </p:cNvSpPr>
          <p:nvPr>
            <p:ph type="title"/>
          </p:nvPr>
        </p:nvSpPr>
        <p:spPr>
          <a:xfrm>
            <a:off x="838200" y="2333494"/>
            <a:ext cx="10515600" cy="1571756"/>
          </a:xfrm>
        </p:spPr>
        <p:txBody>
          <a:bodyPr>
            <a:normAutofit/>
          </a:bodyPr>
          <a:lstStyle>
            <a:lvl1pPr>
              <a:defRPr sz="6000">
                <a:solidFill>
                  <a:schemeClr val="bg1"/>
                </a:solidFill>
              </a:defRPr>
            </a:lvl1pPr>
          </a:lstStyle>
          <a:p>
            <a:endParaRPr lang="en-US"/>
          </a:p>
        </p:txBody>
      </p:sp>
      <p:sp>
        <p:nvSpPr>
          <p:cNvPr id="3" name="Date Placeholder 2">
            <a:extLst>
              <a:ext uri="{FF2B5EF4-FFF2-40B4-BE49-F238E27FC236}">
                <a16:creationId xmlns:a16="http://schemas.microsoft.com/office/drawing/2014/main" id="{31A8F4ED-ADEA-4A89-8E93-288FCD44A524}"/>
              </a:ext>
            </a:extLst>
          </p:cNvPr>
          <p:cNvSpPr>
            <a:spLocks noGrp="1"/>
          </p:cNvSpPr>
          <p:nvPr>
            <p:ph type="dt" sz="half" idx="10"/>
          </p:nvPr>
        </p:nvSpPr>
        <p:spPr/>
        <p:txBody>
          <a:bodyPr/>
          <a:lstStyle/>
          <a:p>
            <a:fld id="{5C013549-0D37-432B-BBDA-82FEA80AFA5A}" type="datetimeFigureOut">
              <a:rPr lang="en-US" smtClean="0"/>
              <a:t>8/22/2024</a:t>
            </a:fld>
            <a:endParaRPr lang="en-US"/>
          </a:p>
        </p:txBody>
      </p:sp>
      <p:sp>
        <p:nvSpPr>
          <p:cNvPr id="4" name="Footer Placeholder 3">
            <a:extLst>
              <a:ext uri="{FF2B5EF4-FFF2-40B4-BE49-F238E27FC236}">
                <a16:creationId xmlns:a16="http://schemas.microsoft.com/office/drawing/2014/main" id="{7A1FAA89-8EB8-4694-BDB2-40ADB32507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0AC859-FCA2-4628-8F07-994E018F2DA5}"/>
              </a:ext>
            </a:extLst>
          </p:cNvPr>
          <p:cNvSpPr>
            <a:spLocks noGrp="1"/>
          </p:cNvSpPr>
          <p:nvPr>
            <p:ph type="sldNum" sz="quarter" idx="12"/>
          </p:nvPr>
        </p:nvSpPr>
        <p:spPr/>
        <p:txBody>
          <a:bodyPr/>
          <a:lstStyle/>
          <a:p>
            <a:fld id="{2A6A916F-50ED-4486-899D-2F22482F1A6C}" type="slidenum">
              <a:rPr lang="en-US" smtClean="0"/>
              <a:t>‹#›</a:t>
            </a:fld>
            <a:endParaRPr lang="en-US"/>
          </a:p>
        </p:txBody>
      </p:sp>
      <p:pic>
        <p:nvPicPr>
          <p:cNvPr id="17" name="Picture 16" descr="A close up of a sign&#10;&#10;Description automatically generated">
            <a:extLst>
              <a:ext uri="{FF2B5EF4-FFF2-40B4-BE49-F238E27FC236}">
                <a16:creationId xmlns:a16="http://schemas.microsoft.com/office/drawing/2014/main" id="{09828B33-1C3F-4138-B077-A0804F92FC4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
        <p:nvSpPr>
          <p:cNvPr id="18" name="Parallelogram 17">
            <a:extLst>
              <a:ext uri="{FF2B5EF4-FFF2-40B4-BE49-F238E27FC236}">
                <a16:creationId xmlns:a16="http://schemas.microsoft.com/office/drawing/2014/main" id="{F207B54A-7226-468A-8DCC-1285E084AEBD}"/>
              </a:ext>
            </a:extLst>
          </p:cNvPr>
          <p:cNvSpPr/>
          <p:nvPr userDrawn="1"/>
        </p:nvSpPr>
        <p:spPr>
          <a:xfrm flipV="1">
            <a:off x="895350" y="4019168"/>
            <a:ext cx="5772034" cy="91440"/>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2">
            <a:extLst>
              <a:ext uri="{FF2B5EF4-FFF2-40B4-BE49-F238E27FC236}">
                <a16:creationId xmlns:a16="http://schemas.microsoft.com/office/drawing/2014/main" id="{CDF17C5B-A709-40A4-9557-ADCD64996B2C}"/>
              </a:ext>
            </a:extLst>
          </p:cNvPr>
          <p:cNvSpPr>
            <a:spLocks noGrp="1"/>
          </p:cNvSpPr>
          <p:nvPr>
            <p:ph type="body" sz="quarter" idx="16"/>
          </p:nvPr>
        </p:nvSpPr>
        <p:spPr>
          <a:xfrm>
            <a:off x="838200" y="4498975"/>
            <a:ext cx="10515600" cy="1833563"/>
          </a:xfrm>
          <a:prstGeom prst="roundRect">
            <a:avLst/>
          </a:prstGeom>
          <a:noFill/>
          <a:ln>
            <a:solidFill>
              <a:schemeClr val="bg1"/>
            </a:solidFill>
          </a:ln>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Google Shape;26;p4">
            <a:extLst>
              <a:ext uri="{FF2B5EF4-FFF2-40B4-BE49-F238E27FC236}">
                <a16:creationId xmlns:a16="http://schemas.microsoft.com/office/drawing/2014/main" id="{FFA01C99-E4E7-4EB0-8F2D-3AA82D833FAC}"/>
              </a:ext>
            </a:extLst>
          </p:cNvPr>
          <p:cNvPicPr preferRelativeResize="0"/>
          <p:nvPr userDrawn="1"/>
        </p:nvPicPr>
        <p:blipFill>
          <a:blip r:embed="rId4"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Tree>
    <p:extLst>
      <p:ext uri="{BB962C8B-B14F-4D97-AF65-F5344CB8AC3E}">
        <p14:creationId xmlns:p14="http://schemas.microsoft.com/office/powerpoint/2010/main" val="2967574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F035B-0904-4BD7-BD7B-5D98A22815C2}"/>
              </a:ext>
            </a:extLst>
          </p:cNvPr>
          <p:cNvSpPr>
            <a:spLocks noGrp="1"/>
          </p:cNvSpPr>
          <p:nvPr>
            <p:ph type="title"/>
          </p:nvPr>
        </p:nvSpPr>
        <p:spPr>
          <a:xfrm>
            <a:off x="381000" y="365123"/>
            <a:ext cx="11430000" cy="914400"/>
          </a:xfrm>
          <a:prstGeom prst="rect">
            <a:avLst/>
          </a:prstGeom>
        </p:spPr>
        <p:txBody>
          <a:bodyPr anchor="b"/>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id="{0772D56C-3A73-49E8-AA11-388E08C8D6A3}"/>
              </a:ext>
            </a:extLst>
          </p:cNvPr>
          <p:cNvSpPr>
            <a:spLocks noGrp="1"/>
          </p:cNvSpPr>
          <p:nvPr>
            <p:ph idx="1"/>
          </p:nvPr>
        </p:nvSpPr>
        <p:spPr>
          <a:xfrm>
            <a:off x="381000" y="1707613"/>
            <a:ext cx="11430000" cy="4572000"/>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138B95-DA1E-4A36-B4F8-8519458EEE84}"/>
              </a:ext>
            </a:extLst>
          </p:cNvPr>
          <p:cNvSpPr>
            <a:spLocks noGrp="1"/>
          </p:cNvSpPr>
          <p:nvPr>
            <p:ph type="dt" sz="half" idx="10"/>
          </p:nvPr>
        </p:nvSpPr>
        <p:spPr>
          <a:xfrm>
            <a:off x="838200" y="6356350"/>
            <a:ext cx="2743200" cy="365125"/>
          </a:xfrm>
          <a:prstGeom prst="rect">
            <a:avLst/>
          </a:prstGeom>
        </p:spPr>
        <p:txBody>
          <a:bodyPr/>
          <a:lstStyle/>
          <a:p>
            <a:fld id="{5C013549-0D37-432B-BBDA-82FEA80AFA5A}" type="datetimeFigureOut">
              <a:rPr lang="en-US" smtClean="0"/>
              <a:t>8/22/2024</a:t>
            </a:fld>
            <a:endParaRPr lang="en-US"/>
          </a:p>
        </p:txBody>
      </p:sp>
      <p:sp>
        <p:nvSpPr>
          <p:cNvPr id="5" name="Footer Placeholder 4">
            <a:extLst>
              <a:ext uri="{FF2B5EF4-FFF2-40B4-BE49-F238E27FC236}">
                <a16:creationId xmlns:a16="http://schemas.microsoft.com/office/drawing/2014/main" id="{795B5E1F-DFF4-46CE-802D-3AA0AC21D0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8690429-9B5F-4760-91BC-066DBAC4E2CA}"/>
              </a:ext>
            </a:extLst>
          </p:cNvPr>
          <p:cNvSpPr>
            <a:spLocks noGrp="1"/>
          </p:cNvSpPr>
          <p:nvPr>
            <p:ph type="sldNum" sz="quarter" idx="12"/>
          </p:nvPr>
        </p:nvSpPr>
        <p:spPr>
          <a:xfrm>
            <a:off x="8610600" y="6356350"/>
            <a:ext cx="2743200" cy="365125"/>
          </a:xfrm>
          <a:prstGeom prst="rect">
            <a:avLst/>
          </a:prstGeom>
        </p:spPr>
        <p:txBody>
          <a:bodyPr/>
          <a:lstStyle/>
          <a:p>
            <a:fld id="{2A6A916F-50ED-4486-899D-2F22482F1A6C}" type="slidenum">
              <a:rPr lang="en-US" smtClean="0"/>
              <a:t>‹#›</a:t>
            </a:fld>
            <a:endParaRPr lang="en-US"/>
          </a:p>
        </p:txBody>
      </p:sp>
      <p:sp>
        <p:nvSpPr>
          <p:cNvPr id="8" name="Google Shape;25;p4">
            <a:extLst>
              <a:ext uri="{FF2B5EF4-FFF2-40B4-BE49-F238E27FC236}">
                <a16:creationId xmlns:a16="http://schemas.microsoft.com/office/drawing/2014/main" id="{0BDD7443-78E5-48F1-B540-4B897475F85B}"/>
              </a:ext>
            </a:extLst>
          </p:cNvPr>
          <p:cNvSpPr/>
          <p:nvPr userDrawn="1"/>
        </p:nvSpPr>
        <p:spPr>
          <a:xfrm>
            <a:off x="0" y="-13100"/>
            <a:ext cx="12192000" cy="122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0" name="Google Shape;26;p4">
            <a:extLst>
              <a:ext uri="{FF2B5EF4-FFF2-40B4-BE49-F238E27FC236}">
                <a16:creationId xmlns:a16="http://schemas.microsoft.com/office/drawing/2014/main" id="{A07B4AF2-CC96-49D1-95F9-F02152E9AA6E}"/>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cxnSp>
        <p:nvCxnSpPr>
          <p:cNvPr id="12" name="Straight Connector 11">
            <a:extLst>
              <a:ext uri="{FF2B5EF4-FFF2-40B4-BE49-F238E27FC236}">
                <a16:creationId xmlns:a16="http://schemas.microsoft.com/office/drawing/2014/main" id="{902C806F-AB8B-4468-B1CB-5F52ACAE5AA2}"/>
              </a:ext>
            </a:extLst>
          </p:cNvPr>
          <p:cNvCxnSpPr>
            <a:cxnSpLocks/>
          </p:cNvCxnSpPr>
          <p:nvPr userDrawn="1"/>
        </p:nvCxnSpPr>
        <p:spPr>
          <a:xfrm>
            <a:off x="614149" y="1356260"/>
            <a:ext cx="2286000" cy="0"/>
          </a:xfrm>
          <a:prstGeom prst="line">
            <a:avLst/>
          </a:prstGeom>
        </p:spPr>
        <p:style>
          <a:lnRef idx="1">
            <a:schemeClr val="accent5"/>
          </a:lnRef>
          <a:fillRef idx="0">
            <a:schemeClr val="accent5"/>
          </a:fillRef>
          <a:effectRef idx="0">
            <a:schemeClr val="accent5"/>
          </a:effectRef>
          <a:fontRef idx="minor">
            <a:schemeClr val="tx1"/>
          </a:fontRef>
        </p:style>
      </p:cxnSp>
      <p:pic>
        <p:nvPicPr>
          <p:cNvPr id="7" name="Picture 6" descr="A close up of a sign&#10;&#10;Description automatically generated">
            <a:extLst>
              <a:ext uri="{FF2B5EF4-FFF2-40B4-BE49-F238E27FC236}">
                <a16:creationId xmlns:a16="http://schemas.microsoft.com/office/drawing/2014/main" id="{9D9928F7-3454-42DC-A50C-0AA5BC85200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Tree>
    <p:extLst>
      <p:ext uri="{BB962C8B-B14F-4D97-AF65-F5344CB8AC3E}">
        <p14:creationId xmlns:p14="http://schemas.microsoft.com/office/powerpoint/2010/main" val="419281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rainer Bio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1F200FF-50A7-42C9-8415-81292F90BD59}"/>
              </a:ext>
            </a:extLst>
          </p:cNvPr>
          <p:cNvSpPr/>
          <p:nvPr userDrawn="1"/>
        </p:nvSpPr>
        <p:spPr>
          <a:xfrm>
            <a:off x="0" y="-13100"/>
            <a:ext cx="4295775" cy="6871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C16A3FF1-7647-4710-8629-0DF191C0E1AA}"/>
              </a:ext>
            </a:extLst>
          </p:cNvPr>
          <p:cNvSpPr>
            <a:spLocks noGrp="1"/>
          </p:cNvSpPr>
          <p:nvPr>
            <p:ph type="dt" sz="half" idx="10"/>
          </p:nvPr>
        </p:nvSpPr>
        <p:spPr/>
        <p:txBody>
          <a:bodyPr/>
          <a:lstStyle/>
          <a:p>
            <a:fld id="{5C013549-0D37-432B-BBDA-82FEA80AFA5A}" type="datetimeFigureOut">
              <a:rPr lang="en-US" smtClean="0"/>
              <a:t>8/22/2024</a:t>
            </a:fld>
            <a:endParaRPr lang="en-US"/>
          </a:p>
        </p:txBody>
      </p:sp>
      <p:sp>
        <p:nvSpPr>
          <p:cNvPr id="4" name="Footer Placeholder 3">
            <a:extLst>
              <a:ext uri="{FF2B5EF4-FFF2-40B4-BE49-F238E27FC236}">
                <a16:creationId xmlns:a16="http://schemas.microsoft.com/office/drawing/2014/main" id="{3C4B9389-C549-4EAA-AEC4-456A68C229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3D5947-BC67-4ADC-A4A5-971AA2248B8E}"/>
              </a:ext>
            </a:extLst>
          </p:cNvPr>
          <p:cNvSpPr>
            <a:spLocks noGrp="1"/>
          </p:cNvSpPr>
          <p:nvPr>
            <p:ph type="sldNum" sz="quarter" idx="12"/>
          </p:nvPr>
        </p:nvSpPr>
        <p:spPr/>
        <p:txBody>
          <a:bodyPr/>
          <a:lstStyle/>
          <a:p>
            <a:fld id="{2A6A916F-50ED-4486-899D-2F22482F1A6C}" type="slidenum">
              <a:rPr lang="en-US" smtClean="0"/>
              <a:t>‹#›</a:t>
            </a:fld>
            <a:endParaRPr lang="en-US"/>
          </a:p>
        </p:txBody>
      </p:sp>
      <p:sp>
        <p:nvSpPr>
          <p:cNvPr id="6" name="Google Shape;25;p4">
            <a:extLst>
              <a:ext uri="{FF2B5EF4-FFF2-40B4-BE49-F238E27FC236}">
                <a16:creationId xmlns:a16="http://schemas.microsoft.com/office/drawing/2014/main" id="{E8233C6C-0278-4E09-87A1-38322A05DF4C}"/>
              </a:ext>
            </a:extLst>
          </p:cNvPr>
          <p:cNvSpPr/>
          <p:nvPr userDrawn="1"/>
        </p:nvSpPr>
        <p:spPr>
          <a:xfrm>
            <a:off x="0" y="-13100"/>
            <a:ext cx="12192000" cy="122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7" name="Google Shape;26;p4">
            <a:extLst>
              <a:ext uri="{FF2B5EF4-FFF2-40B4-BE49-F238E27FC236}">
                <a16:creationId xmlns:a16="http://schemas.microsoft.com/office/drawing/2014/main" id="{6D3BD724-09AA-467F-9E16-7B7CC29A07C4}"/>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
        <p:nvSpPr>
          <p:cNvPr id="13" name="Title 1">
            <a:extLst>
              <a:ext uri="{FF2B5EF4-FFF2-40B4-BE49-F238E27FC236}">
                <a16:creationId xmlns:a16="http://schemas.microsoft.com/office/drawing/2014/main" id="{4102BAF3-1F3C-400A-9DE7-E74CD00328F2}"/>
              </a:ext>
            </a:extLst>
          </p:cNvPr>
          <p:cNvSpPr>
            <a:spLocks noGrp="1"/>
          </p:cNvSpPr>
          <p:nvPr>
            <p:ph type="ctrTitle"/>
          </p:nvPr>
        </p:nvSpPr>
        <p:spPr>
          <a:xfrm>
            <a:off x="304107" y="1356260"/>
            <a:ext cx="3734493" cy="2208579"/>
          </a:xfrm>
          <a:prstGeom prst="rect">
            <a:avLst/>
          </a:prstGeom>
        </p:spPr>
        <p:txBody>
          <a:bodyPr anchor="ctr">
            <a:normAutofit/>
          </a:bodyPr>
          <a:lstStyle>
            <a:lvl1pPr algn="ctr">
              <a:defRPr sz="4800" b="1">
                <a:solidFill>
                  <a:schemeClr val="tx1"/>
                </a:solidFill>
              </a:defRPr>
            </a:lvl1pPr>
          </a:lstStyle>
          <a:p>
            <a:r>
              <a:rPr lang="en-US"/>
              <a:t>Click to edit Master title style</a:t>
            </a:r>
          </a:p>
        </p:txBody>
      </p:sp>
      <p:sp>
        <p:nvSpPr>
          <p:cNvPr id="15" name="Parallelogram 14">
            <a:extLst>
              <a:ext uri="{FF2B5EF4-FFF2-40B4-BE49-F238E27FC236}">
                <a16:creationId xmlns:a16="http://schemas.microsoft.com/office/drawing/2014/main" id="{0E847549-FAD3-4A98-AAA3-1A69CC10D38C}"/>
              </a:ext>
            </a:extLst>
          </p:cNvPr>
          <p:cNvSpPr/>
          <p:nvPr userDrawn="1"/>
        </p:nvSpPr>
        <p:spPr>
          <a:xfrm flipV="1">
            <a:off x="776287" y="3656279"/>
            <a:ext cx="2743200" cy="91440"/>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ontent Placeholder 2">
            <a:extLst>
              <a:ext uri="{FF2B5EF4-FFF2-40B4-BE49-F238E27FC236}">
                <a16:creationId xmlns:a16="http://schemas.microsoft.com/office/drawing/2014/main" id="{F0ABF343-D01C-41AD-9E6F-4F9BC34FFECD}"/>
              </a:ext>
            </a:extLst>
          </p:cNvPr>
          <p:cNvSpPr>
            <a:spLocks noGrp="1"/>
          </p:cNvSpPr>
          <p:nvPr>
            <p:ph idx="13"/>
          </p:nvPr>
        </p:nvSpPr>
        <p:spPr>
          <a:xfrm>
            <a:off x="4599882" y="987425"/>
            <a:ext cx="7211118"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close up of a sign&#10;&#10;Description automatically generated">
            <a:extLst>
              <a:ext uri="{FF2B5EF4-FFF2-40B4-BE49-F238E27FC236}">
                <a16:creationId xmlns:a16="http://schemas.microsoft.com/office/drawing/2014/main" id="{81BA83B7-8DC9-4EBF-9234-3BFF7845BAF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Tree>
    <p:extLst>
      <p:ext uri="{BB962C8B-B14F-4D97-AF65-F5344CB8AC3E}">
        <p14:creationId xmlns:p14="http://schemas.microsoft.com/office/powerpoint/2010/main" val="3991668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ARN Interstitial Slides">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1F200FF-50A7-42C9-8415-81292F90BD59}"/>
              </a:ext>
            </a:extLst>
          </p:cNvPr>
          <p:cNvSpPr/>
          <p:nvPr userDrawn="1"/>
        </p:nvSpPr>
        <p:spPr>
          <a:xfrm>
            <a:off x="0" y="-13100"/>
            <a:ext cx="4295775" cy="6871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C16A3FF1-7647-4710-8629-0DF191C0E1AA}"/>
              </a:ext>
            </a:extLst>
          </p:cNvPr>
          <p:cNvSpPr>
            <a:spLocks noGrp="1"/>
          </p:cNvSpPr>
          <p:nvPr>
            <p:ph type="dt" sz="half" idx="10"/>
          </p:nvPr>
        </p:nvSpPr>
        <p:spPr/>
        <p:txBody>
          <a:bodyPr/>
          <a:lstStyle/>
          <a:p>
            <a:fld id="{5C013549-0D37-432B-BBDA-82FEA80AFA5A}" type="datetimeFigureOut">
              <a:rPr lang="en-US" smtClean="0"/>
              <a:t>8/22/2024</a:t>
            </a:fld>
            <a:endParaRPr lang="en-US"/>
          </a:p>
        </p:txBody>
      </p:sp>
      <p:sp>
        <p:nvSpPr>
          <p:cNvPr id="4" name="Footer Placeholder 3">
            <a:extLst>
              <a:ext uri="{FF2B5EF4-FFF2-40B4-BE49-F238E27FC236}">
                <a16:creationId xmlns:a16="http://schemas.microsoft.com/office/drawing/2014/main" id="{3C4B9389-C549-4EAA-AEC4-456A68C229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3D5947-BC67-4ADC-A4A5-971AA2248B8E}"/>
              </a:ext>
            </a:extLst>
          </p:cNvPr>
          <p:cNvSpPr>
            <a:spLocks noGrp="1"/>
          </p:cNvSpPr>
          <p:nvPr>
            <p:ph type="sldNum" sz="quarter" idx="12"/>
          </p:nvPr>
        </p:nvSpPr>
        <p:spPr/>
        <p:txBody>
          <a:bodyPr/>
          <a:lstStyle/>
          <a:p>
            <a:fld id="{2A6A916F-50ED-4486-899D-2F22482F1A6C}" type="slidenum">
              <a:rPr lang="en-US" smtClean="0"/>
              <a:t>‹#›</a:t>
            </a:fld>
            <a:endParaRPr lang="en-US"/>
          </a:p>
        </p:txBody>
      </p:sp>
      <p:sp>
        <p:nvSpPr>
          <p:cNvPr id="6" name="Google Shape;25;p4">
            <a:extLst>
              <a:ext uri="{FF2B5EF4-FFF2-40B4-BE49-F238E27FC236}">
                <a16:creationId xmlns:a16="http://schemas.microsoft.com/office/drawing/2014/main" id="{E8233C6C-0278-4E09-87A1-38322A05DF4C}"/>
              </a:ext>
            </a:extLst>
          </p:cNvPr>
          <p:cNvSpPr/>
          <p:nvPr userDrawn="1"/>
        </p:nvSpPr>
        <p:spPr>
          <a:xfrm>
            <a:off x="0" y="-13100"/>
            <a:ext cx="12192000" cy="122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7" name="Google Shape;26;p4">
            <a:extLst>
              <a:ext uri="{FF2B5EF4-FFF2-40B4-BE49-F238E27FC236}">
                <a16:creationId xmlns:a16="http://schemas.microsoft.com/office/drawing/2014/main" id="{6D3BD724-09AA-467F-9E16-7B7CC29A07C4}"/>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
        <p:nvSpPr>
          <p:cNvPr id="13" name="Title 1">
            <a:extLst>
              <a:ext uri="{FF2B5EF4-FFF2-40B4-BE49-F238E27FC236}">
                <a16:creationId xmlns:a16="http://schemas.microsoft.com/office/drawing/2014/main" id="{4102BAF3-1F3C-400A-9DE7-E74CD00328F2}"/>
              </a:ext>
            </a:extLst>
          </p:cNvPr>
          <p:cNvSpPr>
            <a:spLocks noGrp="1"/>
          </p:cNvSpPr>
          <p:nvPr>
            <p:ph type="ctrTitle"/>
          </p:nvPr>
        </p:nvSpPr>
        <p:spPr>
          <a:xfrm>
            <a:off x="4613823" y="1356260"/>
            <a:ext cx="7274070" cy="1824404"/>
          </a:xfrm>
          <a:prstGeom prst="rect">
            <a:avLst/>
          </a:prstGeom>
        </p:spPr>
        <p:txBody>
          <a:bodyPr anchor="t">
            <a:normAutofit/>
          </a:bodyPr>
          <a:lstStyle>
            <a:lvl1pPr algn="ctr">
              <a:defRPr sz="4800" b="1">
                <a:solidFill>
                  <a:schemeClr val="tx1"/>
                </a:solidFill>
              </a:defRPr>
            </a:lvl1pPr>
          </a:lstStyle>
          <a:p>
            <a:r>
              <a:rPr lang="en-US"/>
              <a:t>Click to edit Master title style</a:t>
            </a:r>
          </a:p>
        </p:txBody>
      </p:sp>
      <p:sp>
        <p:nvSpPr>
          <p:cNvPr id="16" name="Content Placeholder 2">
            <a:extLst>
              <a:ext uri="{FF2B5EF4-FFF2-40B4-BE49-F238E27FC236}">
                <a16:creationId xmlns:a16="http://schemas.microsoft.com/office/drawing/2014/main" id="{F0ABF343-D01C-41AD-9E6F-4F9BC34FFECD}"/>
              </a:ext>
            </a:extLst>
          </p:cNvPr>
          <p:cNvSpPr>
            <a:spLocks noGrp="1"/>
          </p:cNvSpPr>
          <p:nvPr>
            <p:ph idx="13"/>
          </p:nvPr>
        </p:nvSpPr>
        <p:spPr>
          <a:xfrm>
            <a:off x="304107" y="985637"/>
            <a:ext cx="3734493"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close up of a sign&#10;&#10;Description automatically generated">
            <a:extLst>
              <a:ext uri="{FF2B5EF4-FFF2-40B4-BE49-F238E27FC236}">
                <a16:creationId xmlns:a16="http://schemas.microsoft.com/office/drawing/2014/main" id="{81BA83B7-8DC9-4EBF-9234-3BFF7845BAF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Tree>
    <p:extLst>
      <p:ext uri="{BB962C8B-B14F-4D97-AF65-F5344CB8AC3E}">
        <p14:creationId xmlns:p14="http://schemas.microsoft.com/office/powerpoint/2010/main" val="156667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4"/>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3FDD3AE-04CE-492D-8D56-A6C7769F220C}"/>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fld id="{5C013549-0D37-432B-BBDA-82FEA80AFA5A}" type="datetimeFigureOut">
              <a:rPr lang="en-US" smtClean="0"/>
              <a:pPr/>
              <a:t>8/22/2024</a:t>
            </a:fld>
            <a:endParaRPr lang="en-US"/>
          </a:p>
        </p:txBody>
      </p:sp>
      <p:sp>
        <p:nvSpPr>
          <p:cNvPr id="5" name="Footer Placeholder 4">
            <a:extLst>
              <a:ext uri="{FF2B5EF4-FFF2-40B4-BE49-F238E27FC236}">
                <a16:creationId xmlns:a16="http://schemas.microsoft.com/office/drawing/2014/main" id="{4AF96D67-B614-45B0-9710-13B14D384494}"/>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EEEC06B3-5BE7-498E-B39F-048523CB2FDA}"/>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A6A916F-50ED-4486-899D-2F22482F1A6C}" type="slidenum">
              <a:rPr lang="en-US" smtClean="0"/>
              <a:pPr/>
              <a:t>‹#›</a:t>
            </a:fld>
            <a:endParaRPr lang="en-US"/>
          </a:p>
        </p:txBody>
      </p:sp>
      <p:pic>
        <p:nvPicPr>
          <p:cNvPr id="3" name="Google Shape;26;p4">
            <a:extLst>
              <a:ext uri="{FF2B5EF4-FFF2-40B4-BE49-F238E27FC236}">
                <a16:creationId xmlns:a16="http://schemas.microsoft.com/office/drawing/2014/main" id="{D57D81B1-6B96-4A77-8793-4E715500F03A}"/>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
        <p:nvSpPr>
          <p:cNvPr id="13" name="Title 1">
            <a:extLst>
              <a:ext uri="{FF2B5EF4-FFF2-40B4-BE49-F238E27FC236}">
                <a16:creationId xmlns:a16="http://schemas.microsoft.com/office/drawing/2014/main" id="{49CD839C-A9BC-4E04-A841-4C81B2FF4576}"/>
              </a:ext>
            </a:extLst>
          </p:cNvPr>
          <p:cNvSpPr>
            <a:spLocks noGrp="1"/>
          </p:cNvSpPr>
          <p:nvPr>
            <p:ph type="title"/>
          </p:nvPr>
        </p:nvSpPr>
        <p:spPr>
          <a:xfrm>
            <a:off x="381000" y="365123"/>
            <a:ext cx="6333699" cy="4165934"/>
          </a:xfrm>
          <a:prstGeom prst="rect">
            <a:avLst/>
          </a:prstGeom>
        </p:spPr>
        <p:txBody>
          <a:bodyPr anchor="b">
            <a:normAutofit/>
          </a:bodyPr>
          <a:lstStyle>
            <a:lvl1pPr>
              <a:defRPr sz="4800" b="1">
                <a:solidFill>
                  <a:schemeClr val="bg1"/>
                </a:solidFill>
              </a:defRPr>
            </a:lvl1pPr>
          </a:lstStyle>
          <a:p>
            <a:r>
              <a:rPr lang="en-US"/>
              <a:t>Click to edit Master title style</a:t>
            </a:r>
          </a:p>
        </p:txBody>
      </p:sp>
      <p:cxnSp>
        <p:nvCxnSpPr>
          <p:cNvPr id="16" name="Straight Connector 15">
            <a:extLst>
              <a:ext uri="{FF2B5EF4-FFF2-40B4-BE49-F238E27FC236}">
                <a16:creationId xmlns:a16="http://schemas.microsoft.com/office/drawing/2014/main" id="{654666C3-F3D5-4C04-9501-4EA0259762F5}"/>
              </a:ext>
            </a:extLst>
          </p:cNvPr>
          <p:cNvCxnSpPr/>
          <p:nvPr userDrawn="1"/>
        </p:nvCxnSpPr>
        <p:spPr>
          <a:xfrm>
            <a:off x="490182" y="4713609"/>
            <a:ext cx="2483893" cy="0"/>
          </a:xfrm>
          <a:prstGeom prst="line">
            <a:avLst/>
          </a:prstGeom>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62237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Titles and Photo">
    <p:spTree>
      <p:nvGrpSpPr>
        <p:cNvPr id="1" name=""/>
        <p:cNvGrpSpPr/>
        <p:nvPr/>
      </p:nvGrpSpPr>
      <p:grpSpPr>
        <a:xfrm>
          <a:off x="0" y="0"/>
          <a:ext cx="0" cy="0"/>
          <a:chOff x="0" y="0"/>
          <a:chExt cx="0" cy="0"/>
        </a:xfrm>
      </p:grpSpPr>
      <p:sp>
        <p:nvSpPr>
          <p:cNvPr id="13" name="Text Placeholder 2"/>
          <p:cNvSpPr>
            <a:spLocks noGrp="1"/>
          </p:cNvSpPr>
          <p:nvPr>
            <p:ph type="body" idx="1"/>
          </p:nvPr>
        </p:nvSpPr>
        <p:spPr>
          <a:xfrm>
            <a:off x="843189" y="1310706"/>
            <a:ext cx="4976801" cy="639762"/>
          </a:xfrm>
          <a:prstGeom prst="rect">
            <a:avLst/>
          </a:prstGeom>
        </p:spPr>
        <p:txBody>
          <a:bodyPr anchor="b"/>
          <a:lstStyle>
            <a:lvl1pPr marL="0" indent="0">
              <a:buNone/>
              <a:defRPr sz="2400" b="1">
                <a:latin typeface="Myriad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Content Placeholder 3"/>
          <p:cNvSpPr>
            <a:spLocks noGrp="1"/>
          </p:cNvSpPr>
          <p:nvPr>
            <p:ph sz="half" idx="2"/>
          </p:nvPr>
        </p:nvSpPr>
        <p:spPr>
          <a:xfrm>
            <a:off x="843189" y="1950468"/>
            <a:ext cx="4976801" cy="3951288"/>
          </a:xfrm>
          <a:prstGeom prst="rect">
            <a:avLst/>
          </a:prstGeom>
        </p:spPr>
        <p:txBody>
          <a:bodyPr/>
          <a:lstStyle>
            <a:lvl1pPr>
              <a:defRPr sz="2400">
                <a:latin typeface="Myriad Pro" panose="020B0503030403020204" pitchFamily="34" charset="0"/>
              </a:defRPr>
            </a:lvl1pPr>
            <a:lvl2pPr>
              <a:defRPr sz="2000">
                <a:latin typeface="Myriad Pro" panose="020B0503030403020204" pitchFamily="34" charset="0"/>
              </a:defRPr>
            </a:lvl2pPr>
            <a:lvl3pPr>
              <a:defRPr sz="1800">
                <a:latin typeface="Myriad Pro" panose="020B0503030403020204" pitchFamily="34" charset="0"/>
              </a:defRPr>
            </a:lvl3pPr>
            <a:lvl4pPr>
              <a:defRPr sz="1600">
                <a:latin typeface="Myriad Pro" panose="020B0503030403020204" pitchFamily="34" charset="0"/>
              </a:defRPr>
            </a:lvl4pPr>
            <a:lvl5pPr>
              <a:defRPr sz="1600">
                <a:latin typeface="Myriad Pro" panose="020B0503030403020204" pitchFamily="34" charset="0"/>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p:cNvSpPr>
            <a:spLocks noGrp="1"/>
          </p:cNvSpPr>
          <p:nvPr>
            <p:ph type="body" sz="quarter" idx="3"/>
          </p:nvPr>
        </p:nvSpPr>
        <p:spPr>
          <a:xfrm>
            <a:off x="6427032" y="1310706"/>
            <a:ext cx="4978757" cy="639762"/>
          </a:xfrm>
          <a:prstGeom prst="rect">
            <a:avLst/>
          </a:prstGeom>
        </p:spPr>
        <p:txBody>
          <a:bodyPr anchor="b"/>
          <a:lstStyle>
            <a:lvl1pPr marL="0" indent="0">
              <a:buNone/>
              <a:defRPr sz="2400" b="1">
                <a:latin typeface="Myriad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5"/>
          <p:cNvSpPr>
            <a:spLocks noGrp="1"/>
          </p:cNvSpPr>
          <p:nvPr>
            <p:ph sz="quarter" idx="4"/>
          </p:nvPr>
        </p:nvSpPr>
        <p:spPr>
          <a:xfrm>
            <a:off x="6427032" y="1950468"/>
            <a:ext cx="4978757" cy="3951288"/>
          </a:xfrm>
          <a:prstGeom prst="rect">
            <a:avLst/>
          </a:prstGeom>
        </p:spPr>
        <p:txBody>
          <a:bodyPr/>
          <a:lstStyle>
            <a:lvl1pPr>
              <a:defRPr sz="2400">
                <a:latin typeface="Myriad Pro" panose="020B0503030403020204" pitchFamily="34" charset="0"/>
              </a:defRPr>
            </a:lvl1pPr>
            <a:lvl2pPr>
              <a:defRPr sz="2000">
                <a:latin typeface="Myriad Pro" panose="020B0503030403020204" pitchFamily="34" charset="0"/>
              </a:defRPr>
            </a:lvl2pPr>
            <a:lvl3pPr>
              <a:defRPr sz="1800">
                <a:latin typeface="Myriad Pro" panose="020B0503030403020204" pitchFamily="34" charset="0"/>
              </a:defRPr>
            </a:lvl3pPr>
            <a:lvl4pPr>
              <a:defRPr sz="1600">
                <a:latin typeface="Myriad Pro" panose="020B0503030403020204" pitchFamily="34" charset="0"/>
              </a:defRPr>
            </a:lvl4pPr>
            <a:lvl5pPr>
              <a:defRPr sz="1600">
                <a:latin typeface="Myriad Pro" panose="020B0503030403020204" pitchFamily="34" charset="0"/>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1570580"/>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63377E-3F4A-4CDE-9410-7F9889EA15B9}"/>
              </a:ext>
            </a:extLst>
          </p:cNvPr>
          <p:cNvSpPr>
            <a:spLocks noGrp="1"/>
          </p:cNvSpPr>
          <p:nvPr>
            <p:ph sz="half" idx="1"/>
          </p:nvPr>
        </p:nvSpPr>
        <p:spPr>
          <a:xfrm>
            <a:off x="381000" y="1705657"/>
            <a:ext cx="5577840" cy="4526281"/>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074D35-B269-4046-8F5C-FD2630F6E2F4}"/>
              </a:ext>
            </a:extLst>
          </p:cNvPr>
          <p:cNvSpPr>
            <a:spLocks noGrp="1"/>
          </p:cNvSpPr>
          <p:nvPr>
            <p:ph sz="half" idx="2"/>
          </p:nvPr>
        </p:nvSpPr>
        <p:spPr>
          <a:xfrm>
            <a:off x="6233160" y="1705655"/>
            <a:ext cx="5577840" cy="4526281"/>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C9FF3A-9D48-4991-A516-C5B196D77A37}"/>
              </a:ext>
            </a:extLst>
          </p:cNvPr>
          <p:cNvSpPr>
            <a:spLocks noGrp="1"/>
          </p:cNvSpPr>
          <p:nvPr>
            <p:ph type="dt" sz="half" idx="10"/>
          </p:nvPr>
        </p:nvSpPr>
        <p:spPr>
          <a:xfrm>
            <a:off x="838200" y="6356350"/>
            <a:ext cx="2743200" cy="365125"/>
          </a:xfrm>
          <a:prstGeom prst="rect">
            <a:avLst/>
          </a:prstGeom>
        </p:spPr>
        <p:txBody>
          <a:bodyPr/>
          <a:lstStyle/>
          <a:p>
            <a:fld id="{5C013549-0D37-432B-BBDA-82FEA80AFA5A}" type="datetimeFigureOut">
              <a:rPr lang="en-US" smtClean="0"/>
              <a:t>8/22/2024</a:t>
            </a:fld>
            <a:endParaRPr lang="en-US"/>
          </a:p>
        </p:txBody>
      </p:sp>
      <p:sp>
        <p:nvSpPr>
          <p:cNvPr id="6" name="Footer Placeholder 5">
            <a:extLst>
              <a:ext uri="{FF2B5EF4-FFF2-40B4-BE49-F238E27FC236}">
                <a16:creationId xmlns:a16="http://schemas.microsoft.com/office/drawing/2014/main" id="{328DF995-FA5C-4042-B29A-B445A4CC3D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74C118B-7907-4CC4-9E60-8416B2306DCF}"/>
              </a:ext>
            </a:extLst>
          </p:cNvPr>
          <p:cNvSpPr>
            <a:spLocks noGrp="1"/>
          </p:cNvSpPr>
          <p:nvPr>
            <p:ph type="sldNum" sz="quarter" idx="12"/>
          </p:nvPr>
        </p:nvSpPr>
        <p:spPr>
          <a:xfrm>
            <a:off x="8610600" y="6356350"/>
            <a:ext cx="2743200" cy="365125"/>
          </a:xfrm>
          <a:prstGeom prst="rect">
            <a:avLst/>
          </a:prstGeom>
        </p:spPr>
        <p:txBody>
          <a:bodyPr/>
          <a:lstStyle/>
          <a:p>
            <a:fld id="{2A6A916F-50ED-4486-899D-2F22482F1A6C}" type="slidenum">
              <a:rPr lang="en-US" smtClean="0"/>
              <a:t>‹#›</a:t>
            </a:fld>
            <a:endParaRPr lang="en-US"/>
          </a:p>
        </p:txBody>
      </p:sp>
      <p:sp>
        <p:nvSpPr>
          <p:cNvPr id="11" name="Google Shape;25;p4">
            <a:extLst>
              <a:ext uri="{FF2B5EF4-FFF2-40B4-BE49-F238E27FC236}">
                <a16:creationId xmlns:a16="http://schemas.microsoft.com/office/drawing/2014/main" id="{6DF12883-DEC1-4218-B83C-5071DEF519A8}"/>
              </a:ext>
            </a:extLst>
          </p:cNvPr>
          <p:cNvSpPr/>
          <p:nvPr userDrawn="1"/>
        </p:nvSpPr>
        <p:spPr>
          <a:xfrm>
            <a:off x="0" y="-13100"/>
            <a:ext cx="12192000" cy="122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3" name="Google Shape;26;p4">
            <a:extLst>
              <a:ext uri="{FF2B5EF4-FFF2-40B4-BE49-F238E27FC236}">
                <a16:creationId xmlns:a16="http://schemas.microsoft.com/office/drawing/2014/main" id="{093DD33E-EC36-48E3-B427-D4B2BCF898E7}"/>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
        <p:nvSpPr>
          <p:cNvPr id="16" name="Title 1">
            <a:extLst>
              <a:ext uri="{FF2B5EF4-FFF2-40B4-BE49-F238E27FC236}">
                <a16:creationId xmlns:a16="http://schemas.microsoft.com/office/drawing/2014/main" id="{01C0652E-D440-40DC-8A7B-3B4E68F7D5A6}"/>
              </a:ext>
            </a:extLst>
          </p:cNvPr>
          <p:cNvSpPr>
            <a:spLocks noGrp="1"/>
          </p:cNvSpPr>
          <p:nvPr>
            <p:ph type="title"/>
          </p:nvPr>
        </p:nvSpPr>
        <p:spPr>
          <a:xfrm>
            <a:off x="381000" y="365123"/>
            <a:ext cx="11430000" cy="914400"/>
          </a:xfrm>
          <a:prstGeom prst="rect">
            <a:avLst/>
          </a:prstGeom>
        </p:spPr>
        <p:txBody>
          <a:bodyPr anchor="b"/>
          <a:lstStyle>
            <a:lvl1pPr>
              <a:defRPr b="1"/>
            </a:lvl1pPr>
          </a:lstStyle>
          <a:p>
            <a:r>
              <a:rPr lang="en-US"/>
              <a:t>Click to edit Master title style</a:t>
            </a:r>
          </a:p>
        </p:txBody>
      </p:sp>
      <p:cxnSp>
        <p:nvCxnSpPr>
          <p:cNvPr id="12" name="Straight Connector 11">
            <a:extLst>
              <a:ext uri="{FF2B5EF4-FFF2-40B4-BE49-F238E27FC236}">
                <a16:creationId xmlns:a16="http://schemas.microsoft.com/office/drawing/2014/main" id="{3DE9A351-5A1F-4F94-93C2-EB1E1621C4D2}"/>
              </a:ext>
            </a:extLst>
          </p:cNvPr>
          <p:cNvCxnSpPr>
            <a:cxnSpLocks/>
          </p:cNvCxnSpPr>
          <p:nvPr userDrawn="1"/>
        </p:nvCxnSpPr>
        <p:spPr>
          <a:xfrm>
            <a:off x="614149" y="1356260"/>
            <a:ext cx="2286000" cy="0"/>
          </a:xfrm>
          <a:prstGeom prst="line">
            <a:avLst/>
          </a:prstGeom>
        </p:spPr>
        <p:style>
          <a:lnRef idx="1">
            <a:schemeClr val="accent5"/>
          </a:lnRef>
          <a:fillRef idx="0">
            <a:schemeClr val="accent5"/>
          </a:fillRef>
          <a:effectRef idx="0">
            <a:schemeClr val="accent5"/>
          </a:effectRef>
          <a:fontRef idx="minor">
            <a:schemeClr val="tx1"/>
          </a:fontRef>
        </p:style>
      </p:cxnSp>
      <p:pic>
        <p:nvPicPr>
          <p:cNvPr id="2" name="Picture 1" descr="A close up of a sign&#10;&#10;Description automatically generated">
            <a:extLst>
              <a:ext uri="{FF2B5EF4-FFF2-40B4-BE49-F238E27FC236}">
                <a16:creationId xmlns:a16="http://schemas.microsoft.com/office/drawing/2014/main" id="{5E874C10-7CA9-46A2-91AF-537E89878DE5}"/>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Tree>
    <p:extLst>
      <p:ext uri="{BB962C8B-B14F-4D97-AF65-F5344CB8AC3E}">
        <p14:creationId xmlns:p14="http://schemas.microsoft.com/office/powerpoint/2010/main" val="68825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AE897FD-9F32-49AC-A6A7-A1289E51ADEF}"/>
              </a:ext>
            </a:extLst>
          </p:cNvPr>
          <p:cNvSpPr>
            <a:spLocks noGrp="1"/>
          </p:cNvSpPr>
          <p:nvPr>
            <p:ph type="body" sz="quarter" idx="3"/>
          </p:nvPr>
        </p:nvSpPr>
        <p:spPr>
          <a:xfrm>
            <a:off x="6233159" y="1480488"/>
            <a:ext cx="557783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ext Placeholder 2">
            <a:extLst>
              <a:ext uri="{FF2B5EF4-FFF2-40B4-BE49-F238E27FC236}">
                <a16:creationId xmlns:a16="http://schemas.microsoft.com/office/drawing/2014/main" id="{CA015AA5-9800-4D4F-8CA7-06EC5666A02D}"/>
              </a:ext>
            </a:extLst>
          </p:cNvPr>
          <p:cNvSpPr>
            <a:spLocks noGrp="1"/>
          </p:cNvSpPr>
          <p:nvPr>
            <p:ph type="body" idx="1"/>
          </p:nvPr>
        </p:nvSpPr>
        <p:spPr>
          <a:xfrm>
            <a:off x="380999" y="1480488"/>
            <a:ext cx="55778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a:extLst>
              <a:ext uri="{FF2B5EF4-FFF2-40B4-BE49-F238E27FC236}">
                <a16:creationId xmlns:a16="http://schemas.microsoft.com/office/drawing/2014/main" id="{8BD3EB2E-8DDC-40DA-991E-B36BB396FF45}"/>
              </a:ext>
            </a:extLst>
          </p:cNvPr>
          <p:cNvSpPr>
            <a:spLocks noGrp="1"/>
          </p:cNvSpPr>
          <p:nvPr>
            <p:ph type="dt" sz="half" idx="10"/>
          </p:nvPr>
        </p:nvSpPr>
        <p:spPr>
          <a:xfrm>
            <a:off x="838200" y="6356350"/>
            <a:ext cx="2743200" cy="365125"/>
          </a:xfrm>
          <a:prstGeom prst="rect">
            <a:avLst/>
          </a:prstGeom>
        </p:spPr>
        <p:txBody>
          <a:bodyPr/>
          <a:lstStyle/>
          <a:p>
            <a:fld id="{5C013549-0D37-432B-BBDA-82FEA80AFA5A}" type="datetimeFigureOut">
              <a:rPr lang="en-US" smtClean="0"/>
              <a:t>8/22/2024</a:t>
            </a:fld>
            <a:endParaRPr lang="en-US"/>
          </a:p>
        </p:txBody>
      </p:sp>
      <p:sp>
        <p:nvSpPr>
          <p:cNvPr id="8" name="Footer Placeholder 7">
            <a:extLst>
              <a:ext uri="{FF2B5EF4-FFF2-40B4-BE49-F238E27FC236}">
                <a16:creationId xmlns:a16="http://schemas.microsoft.com/office/drawing/2014/main" id="{93C0DD07-E1DC-4E2A-AA13-084C923AA7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A8535AC-6A4F-4878-B3A9-2739EFCAA62F}"/>
              </a:ext>
            </a:extLst>
          </p:cNvPr>
          <p:cNvSpPr>
            <a:spLocks noGrp="1"/>
          </p:cNvSpPr>
          <p:nvPr>
            <p:ph type="sldNum" sz="quarter" idx="12"/>
          </p:nvPr>
        </p:nvSpPr>
        <p:spPr>
          <a:xfrm>
            <a:off x="8610600" y="6356350"/>
            <a:ext cx="2743200" cy="365125"/>
          </a:xfrm>
          <a:prstGeom prst="rect">
            <a:avLst/>
          </a:prstGeom>
        </p:spPr>
        <p:txBody>
          <a:bodyPr/>
          <a:lstStyle/>
          <a:p>
            <a:fld id="{2A6A916F-50ED-4486-899D-2F22482F1A6C}" type="slidenum">
              <a:rPr lang="en-US" smtClean="0"/>
              <a:t>‹#›</a:t>
            </a:fld>
            <a:endParaRPr lang="en-US"/>
          </a:p>
        </p:txBody>
      </p:sp>
      <p:sp>
        <p:nvSpPr>
          <p:cNvPr id="11" name="Google Shape;25;p4">
            <a:extLst>
              <a:ext uri="{FF2B5EF4-FFF2-40B4-BE49-F238E27FC236}">
                <a16:creationId xmlns:a16="http://schemas.microsoft.com/office/drawing/2014/main" id="{D66AE419-C780-4032-9B04-36F5C6EB0363}"/>
              </a:ext>
            </a:extLst>
          </p:cNvPr>
          <p:cNvSpPr/>
          <p:nvPr userDrawn="1"/>
        </p:nvSpPr>
        <p:spPr>
          <a:xfrm>
            <a:off x="0" y="-13100"/>
            <a:ext cx="12192000" cy="122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3" name="Google Shape;26;p4">
            <a:extLst>
              <a:ext uri="{FF2B5EF4-FFF2-40B4-BE49-F238E27FC236}">
                <a16:creationId xmlns:a16="http://schemas.microsoft.com/office/drawing/2014/main" id="{E904B129-5D39-4A6C-8CD3-77CA8E98440C}"/>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
        <p:nvSpPr>
          <p:cNvPr id="19" name="Content Placeholder 2">
            <a:extLst>
              <a:ext uri="{FF2B5EF4-FFF2-40B4-BE49-F238E27FC236}">
                <a16:creationId xmlns:a16="http://schemas.microsoft.com/office/drawing/2014/main" id="{8AD3A117-102E-42E1-855F-B6BE9011A773}"/>
              </a:ext>
            </a:extLst>
          </p:cNvPr>
          <p:cNvSpPr>
            <a:spLocks noGrp="1"/>
          </p:cNvSpPr>
          <p:nvPr>
            <p:ph sz="half" idx="13"/>
          </p:nvPr>
        </p:nvSpPr>
        <p:spPr>
          <a:xfrm>
            <a:off x="381000" y="2304400"/>
            <a:ext cx="5577838" cy="3927538"/>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3">
            <a:extLst>
              <a:ext uri="{FF2B5EF4-FFF2-40B4-BE49-F238E27FC236}">
                <a16:creationId xmlns:a16="http://schemas.microsoft.com/office/drawing/2014/main" id="{9813865C-7182-4FAA-B9C0-A4987D24EFEB}"/>
              </a:ext>
            </a:extLst>
          </p:cNvPr>
          <p:cNvSpPr>
            <a:spLocks noGrp="1"/>
          </p:cNvSpPr>
          <p:nvPr>
            <p:ph sz="half" idx="2"/>
          </p:nvPr>
        </p:nvSpPr>
        <p:spPr>
          <a:xfrm>
            <a:off x="6233160" y="2304398"/>
            <a:ext cx="5577840" cy="3927538"/>
          </a:xfrm>
          <a:prstGeom prst="rect">
            <a:avLst/>
          </a:prstGeo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1">
            <a:extLst>
              <a:ext uri="{FF2B5EF4-FFF2-40B4-BE49-F238E27FC236}">
                <a16:creationId xmlns:a16="http://schemas.microsoft.com/office/drawing/2014/main" id="{6B7FCE02-56FA-4197-A635-3756F5F1A699}"/>
              </a:ext>
            </a:extLst>
          </p:cNvPr>
          <p:cNvSpPr>
            <a:spLocks noGrp="1"/>
          </p:cNvSpPr>
          <p:nvPr>
            <p:ph type="title"/>
          </p:nvPr>
        </p:nvSpPr>
        <p:spPr>
          <a:xfrm>
            <a:off x="381000" y="365123"/>
            <a:ext cx="11430000" cy="914400"/>
          </a:xfrm>
          <a:prstGeom prst="rect">
            <a:avLst/>
          </a:prstGeom>
        </p:spPr>
        <p:txBody>
          <a:bodyPr anchor="b"/>
          <a:lstStyle>
            <a:lvl1pPr>
              <a:defRPr b="1"/>
            </a:lvl1pPr>
          </a:lstStyle>
          <a:p>
            <a:r>
              <a:rPr lang="en-US"/>
              <a:t>Click to edit Master title style</a:t>
            </a:r>
          </a:p>
        </p:txBody>
      </p:sp>
      <p:cxnSp>
        <p:nvCxnSpPr>
          <p:cNvPr id="15" name="Straight Connector 14">
            <a:extLst>
              <a:ext uri="{FF2B5EF4-FFF2-40B4-BE49-F238E27FC236}">
                <a16:creationId xmlns:a16="http://schemas.microsoft.com/office/drawing/2014/main" id="{923B1C15-1484-4573-9C03-CCB00A0145D0}"/>
              </a:ext>
            </a:extLst>
          </p:cNvPr>
          <p:cNvCxnSpPr>
            <a:cxnSpLocks/>
          </p:cNvCxnSpPr>
          <p:nvPr userDrawn="1"/>
        </p:nvCxnSpPr>
        <p:spPr>
          <a:xfrm>
            <a:off x="614149" y="1356260"/>
            <a:ext cx="2286000" cy="0"/>
          </a:xfrm>
          <a:prstGeom prst="line">
            <a:avLst/>
          </a:prstGeom>
        </p:spPr>
        <p:style>
          <a:lnRef idx="1">
            <a:schemeClr val="accent5"/>
          </a:lnRef>
          <a:fillRef idx="0">
            <a:schemeClr val="accent5"/>
          </a:fillRef>
          <a:effectRef idx="0">
            <a:schemeClr val="accent5"/>
          </a:effectRef>
          <a:fontRef idx="minor">
            <a:schemeClr val="tx1"/>
          </a:fontRef>
        </p:style>
      </p:cxnSp>
      <p:pic>
        <p:nvPicPr>
          <p:cNvPr id="2" name="Picture 1" descr="A close up of a sign&#10;&#10;Description automatically generated">
            <a:extLst>
              <a:ext uri="{FF2B5EF4-FFF2-40B4-BE49-F238E27FC236}">
                <a16:creationId xmlns:a16="http://schemas.microsoft.com/office/drawing/2014/main" id="{08A7A5CA-EF0B-4D37-8297-D46C9BB0056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Tree>
    <p:extLst>
      <p:ext uri="{BB962C8B-B14F-4D97-AF65-F5344CB8AC3E}">
        <p14:creationId xmlns:p14="http://schemas.microsoft.com/office/powerpoint/2010/main" val="407489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3F7C3A7-FCD9-4D1E-9C64-3AD2BE168CF6}"/>
              </a:ext>
            </a:extLst>
          </p:cNvPr>
          <p:cNvSpPr>
            <a:spLocks noGrp="1"/>
          </p:cNvSpPr>
          <p:nvPr>
            <p:ph type="dt" sz="half" idx="10"/>
          </p:nvPr>
        </p:nvSpPr>
        <p:spPr>
          <a:xfrm>
            <a:off x="838200" y="6356350"/>
            <a:ext cx="2743200" cy="365125"/>
          </a:xfrm>
          <a:prstGeom prst="rect">
            <a:avLst/>
          </a:prstGeom>
        </p:spPr>
        <p:txBody>
          <a:bodyPr/>
          <a:lstStyle/>
          <a:p>
            <a:fld id="{5C013549-0D37-432B-BBDA-82FEA80AFA5A}" type="datetimeFigureOut">
              <a:rPr lang="en-US" smtClean="0"/>
              <a:t>8/22/2024</a:t>
            </a:fld>
            <a:endParaRPr lang="en-US"/>
          </a:p>
        </p:txBody>
      </p:sp>
      <p:sp>
        <p:nvSpPr>
          <p:cNvPr id="4" name="Footer Placeholder 3">
            <a:extLst>
              <a:ext uri="{FF2B5EF4-FFF2-40B4-BE49-F238E27FC236}">
                <a16:creationId xmlns:a16="http://schemas.microsoft.com/office/drawing/2014/main" id="{69E744BA-FCAA-4E33-859A-CD34C4A38E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C876B81-12B2-4C52-B628-DAC6A3CC3D7F}"/>
              </a:ext>
            </a:extLst>
          </p:cNvPr>
          <p:cNvSpPr>
            <a:spLocks noGrp="1"/>
          </p:cNvSpPr>
          <p:nvPr>
            <p:ph type="sldNum" sz="quarter" idx="12"/>
          </p:nvPr>
        </p:nvSpPr>
        <p:spPr>
          <a:xfrm>
            <a:off x="8610600" y="6356350"/>
            <a:ext cx="2743200" cy="365125"/>
          </a:xfrm>
          <a:prstGeom prst="rect">
            <a:avLst/>
          </a:prstGeom>
        </p:spPr>
        <p:txBody>
          <a:bodyPr/>
          <a:lstStyle/>
          <a:p>
            <a:fld id="{2A6A916F-50ED-4486-899D-2F22482F1A6C}" type="slidenum">
              <a:rPr lang="en-US" smtClean="0"/>
              <a:t>‹#›</a:t>
            </a:fld>
            <a:endParaRPr lang="en-US"/>
          </a:p>
        </p:txBody>
      </p:sp>
      <p:sp>
        <p:nvSpPr>
          <p:cNvPr id="6" name="Google Shape;25;p4">
            <a:extLst>
              <a:ext uri="{FF2B5EF4-FFF2-40B4-BE49-F238E27FC236}">
                <a16:creationId xmlns:a16="http://schemas.microsoft.com/office/drawing/2014/main" id="{CFD33994-5773-4C4A-9B05-10D64A646E2B}"/>
              </a:ext>
            </a:extLst>
          </p:cNvPr>
          <p:cNvSpPr/>
          <p:nvPr userDrawn="1"/>
        </p:nvSpPr>
        <p:spPr>
          <a:xfrm>
            <a:off x="0" y="-13100"/>
            <a:ext cx="12192000" cy="122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7" name="Google Shape;26;p4">
            <a:extLst>
              <a:ext uri="{FF2B5EF4-FFF2-40B4-BE49-F238E27FC236}">
                <a16:creationId xmlns:a16="http://schemas.microsoft.com/office/drawing/2014/main" id="{89E4D14E-8DE2-40E7-B1C7-321AF0FB24BA}"/>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
        <p:nvSpPr>
          <p:cNvPr id="10" name="Title 1">
            <a:extLst>
              <a:ext uri="{FF2B5EF4-FFF2-40B4-BE49-F238E27FC236}">
                <a16:creationId xmlns:a16="http://schemas.microsoft.com/office/drawing/2014/main" id="{C98E0148-210B-48F6-B63B-5CD70E6F58FF}"/>
              </a:ext>
            </a:extLst>
          </p:cNvPr>
          <p:cNvSpPr>
            <a:spLocks noGrp="1"/>
          </p:cNvSpPr>
          <p:nvPr>
            <p:ph type="title"/>
          </p:nvPr>
        </p:nvSpPr>
        <p:spPr>
          <a:xfrm>
            <a:off x="381000" y="365123"/>
            <a:ext cx="11430000" cy="914400"/>
          </a:xfrm>
          <a:prstGeom prst="rect">
            <a:avLst/>
          </a:prstGeom>
        </p:spPr>
        <p:txBody>
          <a:bodyPr anchor="b"/>
          <a:lstStyle>
            <a:lvl1pPr>
              <a:defRPr b="1"/>
            </a:lvl1pPr>
          </a:lstStyle>
          <a:p>
            <a:r>
              <a:rPr lang="en-US"/>
              <a:t>Click to edit Master title style</a:t>
            </a:r>
          </a:p>
        </p:txBody>
      </p:sp>
      <p:cxnSp>
        <p:nvCxnSpPr>
          <p:cNvPr id="12" name="Straight Connector 11">
            <a:extLst>
              <a:ext uri="{FF2B5EF4-FFF2-40B4-BE49-F238E27FC236}">
                <a16:creationId xmlns:a16="http://schemas.microsoft.com/office/drawing/2014/main" id="{4CC49912-7699-4153-B745-ACEF30C10772}"/>
              </a:ext>
            </a:extLst>
          </p:cNvPr>
          <p:cNvCxnSpPr>
            <a:cxnSpLocks/>
          </p:cNvCxnSpPr>
          <p:nvPr userDrawn="1"/>
        </p:nvCxnSpPr>
        <p:spPr>
          <a:xfrm>
            <a:off x="614149" y="1356260"/>
            <a:ext cx="2286000" cy="0"/>
          </a:xfrm>
          <a:prstGeom prst="line">
            <a:avLst/>
          </a:prstGeom>
        </p:spPr>
        <p:style>
          <a:lnRef idx="1">
            <a:schemeClr val="accent5"/>
          </a:lnRef>
          <a:fillRef idx="0">
            <a:schemeClr val="accent5"/>
          </a:fillRef>
          <a:effectRef idx="0">
            <a:schemeClr val="accent5"/>
          </a:effectRef>
          <a:fontRef idx="minor">
            <a:schemeClr val="tx1"/>
          </a:fontRef>
        </p:style>
      </p:cxnSp>
      <p:pic>
        <p:nvPicPr>
          <p:cNvPr id="2" name="Picture 1" descr="A close up of a sign&#10;&#10;Description automatically generated">
            <a:extLst>
              <a:ext uri="{FF2B5EF4-FFF2-40B4-BE49-F238E27FC236}">
                <a16:creationId xmlns:a16="http://schemas.microsoft.com/office/drawing/2014/main" id="{D4E1178E-C1C9-4FC8-B1CE-007719BE78E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Tree>
    <p:extLst>
      <p:ext uri="{BB962C8B-B14F-4D97-AF65-F5344CB8AC3E}">
        <p14:creationId xmlns:p14="http://schemas.microsoft.com/office/powerpoint/2010/main" val="96956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26EBD-179D-4634-B2AE-8700C255EDDF}"/>
              </a:ext>
            </a:extLst>
          </p:cNvPr>
          <p:cNvSpPr>
            <a:spLocks noGrp="1"/>
          </p:cNvSpPr>
          <p:nvPr>
            <p:ph type="title"/>
          </p:nvPr>
        </p:nvSpPr>
        <p:spPr>
          <a:xfrm>
            <a:off x="381000" y="365123"/>
            <a:ext cx="4572000" cy="1692277"/>
          </a:xfrm>
          <a:prstGeom prst="rect">
            <a:avLst/>
          </a:prstGeom>
        </p:spPr>
        <p:txBody>
          <a:bodyPr anchor="b">
            <a:noAutofit/>
          </a:bodyPr>
          <a:lstStyle>
            <a:lvl1pPr>
              <a:defRPr sz="4400"/>
            </a:lvl1pPr>
          </a:lstStyle>
          <a:p>
            <a:r>
              <a:rPr lang="en-US"/>
              <a:t>Click to edit Master title style</a:t>
            </a:r>
          </a:p>
        </p:txBody>
      </p:sp>
      <p:sp>
        <p:nvSpPr>
          <p:cNvPr id="3" name="Content Placeholder 2">
            <a:extLst>
              <a:ext uri="{FF2B5EF4-FFF2-40B4-BE49-F238E27FC236}">
                <a16:creationId xmlns:a16="http://schemas.microsoft.com/office/drawing/2014/main" id="{4F1F8E84-F8FE-4843-A5EA-BEDC8495FF92}"/>
              </a:ext>
            </a:extLst>
          </p:cNvPr>
          <p:cNvSpPr>
            <a:spLocks noGrp="1"/>
          </p:cNvSpPr>
          <p:nvPr>
            <p:ph idx="1"/>
          </p:nvPr>
        </p:nvSpPr>
        <p:spPr>
          <a:xfrm>
            <a:off x="5183188" y="1062182"/>
            <a:ext cx="6627812" cy="479886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03742D-429F-4B03-902F-F6E2D4C3DFAA}"/>
              </a:ext>
            </a:extLst>
          </p:cNvPr>
          <p:cNvSpPr>
            <a:spLocks noGrp="1"/>
          </p:cNvSpPr>
          <p:nvPr>
            <p:ph type="body" sz="half" idx="2"/>
          </p:nvPr>
        </p:nvSpPr>
        <p:spPr>
          <a:xfrm>
            <a:off x="381000" y="2338251"/>
            <a:ext cx="4572000" cy="3530737"/>
          </a:xfrm>
          <a:prstGeom prst="rect">
            <a:avLst/>
          </a:prstGeom>
        </p:spPr>
        <p:txBody>
          <a:bodyPr>
            <a:normAutofit/>
          </a:bodyPr>
          <a:lstStyle>
            <a:lvl1pPr marL="0" indent="0">
              <a:lnSpc>
                <a:spcPct val="100000"/>
              </a:lnSpc>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B27B95-A5FF-4A64-A12E-A5C4F3B0C0C4}"/>
              </a:ext>
            </a:extLst>
          </p:cNvPr>
          <p:cNvSpPr>
            <a:spLocks noGrp="1"/>
          </p:cNvSpPr>
          <p:nvPr>
            <p:ph type="dt" sz="half" idx="10"/>
          </p:nvPr>
        </p:nvSpPr>
        <p:spPr>
          <a:xfrm>
            <a:off x="838200" y="6356350"/>
            <a:ext cx="2743200" cy="365125"/>
          </a:xfrm>
          <a:prstGeom prst="rect">
            <a:avLst/>
          </a:prstGeom>
        </p:spPr>
        <p:txBody>
          <a:bodyPr/>
          <a:lstStyle/>
          <a:p>
            <a:fld id="{5C013549-0D37-432B-BBDA-82FEA80AFA5A}" type="datetimeFigureOut">
              <a:rPr lang="en-US" smtClean="0"/>
              <a:t>8/22/2024</a:t>
            </a:fld>
            <a:endParaRPr lang="en-US"/>
          </a:p>
        </p:txBody>
      </p:sp>
      <p:sp>
        <p:nvSpPr>
          <p:cNvPr id="6" name="Footer Placeholder 5">
            <a:extLst>
              <a:ext uri="{FF2B5EF4-FFF2-40B4-BE49-F238E27FC236}">
                <a16:creationId xmlns:a16="http://schemas.microsoft.com/office/drawing/2014/main" id="{3287EB25-D91C-4A20-B23F-FB1F02CA7F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7D657A-734B-4DF8-8B92-51597C578723}"/>
              </a:ext>
            </a:extLst>
          </p:cNvPr>
          <p:cNvSpPr>
            <a:spLocks noGrp="1"/>
          </p:cNvSpPr>
          <p:nvPr>
            <p:ph type="sldNum" sz="quarter" idx="12"/>
          </p:nvPr>
        </p:nvSpPr>
        <p:spPr>
          <a:xfrm>
            <a:off x="8610600" y="6356350"/>
            <a:ext cx="2743200" cy="365125"/>
          </a:xfrm>
          <a:prstGeom prst="rect">
            <a:avLst/>
          </a:prstGeom>
        </p:spPr>
        <p:txBody>
          <a:bodyPr/>
          <a:lstStyle/>
          <a:p>
            <a:fld id="{2A6A916F-50ED-4486-899D-2F22482F1A6C}" type="slidenum">
              <a:rPr lang="en-US" smtClean="0"/>
              <a:t>‹#›</a:t>
            </a:fld>
            <a:endParaRPr lang="en-US"/>
          </a:p>
        </p:txBody>
      </p:sp>
      <p:sp>
        <p:nvSpPr>
          <p:cNvPr id="11" name="Google Shape;25;p4">
            <a:extLst>
              <a:ext uri="{FF2B5EF4-FFF2-40B4-BE49-F238E27FC236}">
                <a16:creationId xmlns:a16="http://schemas.microsoft.com/office/drawing/2014/main" id="{0BA013E3-22D0-4D24-8BFD-C85AF3D07B02}"/>
              </a:ext>
            </a:extLst>
          </p:cNvPr>
          <p:cNvSpPr/>
          <p:nvPr userDrawn="1"/>
        </p:nvSpPr>
        <p:spPr>
          <a:xfrm>
            <a:off x="0" y="-13100"/>
            <a:ext cx="12192000" cy="122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3" name="Google Shape;26;p4">
            <a:extLst>
              <a:ext uri="{FF2B5EF4-FFF2-40B4-BE49-F238E27FC236}">
                <a16:creationId xmlns:a16="http://schemas.microsoft.com/office/drawing/2014/main" id="{C7100DFC-727B-48F2-AC5B-35DFA5B8F186}"/>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cxnSp>
        <p:nvCxnSpPr>
          <p:cNvPr id="16" name="Straight Connector 15">
            <a:extLst>
              <a:ext uri="{FF2B5EF4-FFF2-40B4-BE49-F238E27FC236}">
                <a16:creationId xmlns:a16="http://schemas.microsoft.com/office/drawing/2014/main" id="{646E4F82-DE88-4C12-B4A2-E98197E959F5}"/>
              </a:ext>
            </a:extLst>
          </p:cNvPr>
          <p:cNvCxnSpPr>
            <a:cxnSpLocks/>
          </p:cNvCxnSpPr>
          <p:nvPr userDrawn="1"/>
        </p:nvCxnSpPr>
        <p:spPr>
          <a:xfrm>
            <a:off x="614149" y="2134186"/>
            <a:ext cx="2286000" cy="0"/>
          </a:xfrm>
          <a:prstGeom prst="line">
            <a:avLst/>
          </a:prstGeom>
        </p:spPr>
        <p:style>
          <a:lnRef idx="1">
            <a:schemeClr val="accent5"/>
          </a:lnRef>
          <a:fillRef idx="0">
            <a:schemeClr val="accent5"/>
          </a:fillRef>
          <a:effectRef idx="0">
            <a:schemeClr val="accent5"/>
          </a:effectRef>
          <a:fontRef idx="minor">
            <a:schemeClr val="tx1"/>
          </a:fontRef>
        </p:style>
      </p:cxnSp>
      <p:pic>
        <p:nvPicPr>
          <p:cNvPr id="8" name="Picture 7" descr="A close up of a sign&#10;&#10;Description automatically generated">
            <a:extLst>
              <a:ext uri="{FF2B5EF4-FFF2-40B4-BE49-F238E27FC236}">
                <a16:creationId xmlns:a16="http://schemas.microsoft.com/office/drawing/2014/main" id="{DAF95CA9-44B2-41DD-B046-0BF5F449A04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Tree>
    <p:extLst>
      <p:ext uri="{BB962C8B-B14F-4D97-AF65-F5344CB8AC3E}">
        <p14:creationId xmlns:p14="http://schemas.microsoft.com/office/powerpoint/2010/main" val="600065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E111001-FBD6-4E04-876F-7E01D23F0546}"/>
              </a:ext>
            </a:extLst>
          </p:cNvPr>
          <p:cNvSpPr>
            <a:spLocks noGrp="1"/>
          </p:cNvSpPr>
          <p:nvPr>
            <p:ph type="pic" idx="1"/>
          </p:nvPr>
        </p:nvSpPr>
        <p:spPr>
          <a:xfrm>
            <a:off x="5183188" y="1062182"/>
            <a:ext cx="6627812" cy="479886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21" name="Text Placeholder 3">
            <a:extLst>
              <a:ext uri="{FF2B5EF4-FFF2-40B4-BE49-F238E27FC236}">
                <a16:creationId xmlns:a16="http://schemas.microsoft.com/office/drawing/2014/main" id="{407EABAB-F978-4CD9-88E5-27806F928E18}"/>
              </a:ext>
            </a:extLst>
          </p:cNvPr>
          <p:cNvSpPr>
            <a:spLocks noGrp="1"/>
          </p:cNvSpPr>
          <p:nvPr>
            <p:ph type="body" sz="half" idx="14"/>
          </p:nvPr>
        </p:nvSpPr>
        <p:spPr>
          <a:xfrm>
            <a:off x="381000" y="2338251"/>
            <a:ext cx="4573385" cy="3530737"/>
          </a:xfrm>
          <a:prstGeom prst="rect">
            <a:avLst/>
          </a:prstGeom>
        </p:spPr>
        <p:txBody>
          <a:bodyPr>
            <a:normAutofit/>
          </a:bodyPr>
          <a:lstStyle>
            <a:lvl1pPr marL="0" indent="0">
              <a:lnSpc>
                <a:spcPct val="100000"/>
              </a:lnSpc>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F6E2E8-9BC3-4934-AFBC-DAA0EAA8E163}"/>
              </a:ext>
            </a:extLst>
          </p:cNvPr>
          <p:cNvSpPr>
            <a:spLocks noGrp="1"/>
          </p:cNvSpPr>
          <p:nvPr>
            <p:ph type="dt" sz="half" idx="10"/>
          </p:nvPr>
        </p:nvSpPr>
        <p:spPr>
          <a:xfrm>
            <a:off x="838200" y="6356350"/>
            <a:ext cx="2743200" cy="365125"/>
          </a:xfrm>
          <a:prstGeom prst="rect">
            <a:avLst/>
          </a:prstGeom>
        </p:spPr>
        <p:txBody>
          <a:bodyPr/>
          <a:lstStyle/>
          <a:p>
            <a:fld id="{5C013549-0D37-432B-BBDA-82FEA80AFA5A}" type="datetimeFigureOut">
              <a:rPr lang="en-US" smtClean="0"/>
              <a:t>8/22/2024</a:t>
            </a:fld>
            <a:endParaRPr lang="en-US"/>
          </a:p>
        </p:txBody>
      </p:sp>
      <p:sp>
        <p:nvSpPr>
          <p:cNvPr id="6" name="Footer Placeholder 5">
            <a:extLst>
              <a:ext uri="{FF2B5EF4-FFF2-40B4-BE49-F238E27FC236}">
                <a16:creationId xmlns:a16="http://schemas.microsoft.com/office/drawing/2014/main" id="{3C0BE562-CCDB-4ABD-90D1-EE1F911A4F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C6F198C-C3BA-4A5F-8302-8785FCFF0889}"/>
              </a:ext>
            </a:extLst>
          </p:cNvPr>
          <p:cNvSpPr>
            <a:spLocks noGrp="1"/>
          </p:cNvSpPr>
          <p:nvPr>
            <p:ph type="sldNum" sz="quarter" idx="12"/>
          </p:nvPr>
        </p:nvSpPr>
        <p:spPr>
          <a:xfrm>
            <a:off x="8610600" y="6356350"/>
            <a:ext cx="2743200" cy="365125"/>
          </a:xfrm>
          <a:prstGeom prst="rect">
            <a:avLst/>
          </a:prstGeom>
        </p:spPr>
        <p:txBody>
          <a:bodyPr/>
          <a:lstStyle/>
          <a:p>
            <a:fld id="{2A6A916F-50ED-4486-899D-2F22482F1A6C}" type="slidenum">
              <a:rPr lang="en-US" smtClean="0"/>
              <a:t>‹#›</a:t>
            </a:fld>
            <a:endParaRPr lang="en-US"/>
          </a:p>
        </p:txBody>
      </p:sp>
      <p:sp>
        <p:nvSpPr>
          <p:cNvPr id="12" name="Google Shape;25;p4">
            <a:extLst>
              <a:ext uri="{FF2B5EF4-FFF2-40B4-BE49-F238E27FC236}">
                <a16:creationId xmlns:a16="http://schemas.microsoft.com/office/drawing/2014/main" id="{C92CEB74-7E34-4BE5-81DA-3B8C41DEAD9A}"/>
              </a:ext>
            </a:extLst>
          </p:cNvPr>
          <p:cNvSpPr/>
          <p:nvPr userDrawn="1"/>
        </p:nvSpPr>
        <p:spPr>
          <a:xfrm>
            <a:off x="0" y="-13100"/>
            <a:ext cx="12192000" cy="122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4" name="Google Shape;26;p4">
            <a:extLst>
              <a:ext uri="{FF2B5EF4-FFF2-40B4-BE49-F238E27FC236}">
                <a16:creationId xmlns:a16="http://schemas.microsoft.com/office/drawing/2014/main" id="{82364BF9-69A6-4719-90C8-E1CE3E35D5EF}"/>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
        <p:nvSpPr>
          <p:cNvPr id="24" name="Title 1">
            <a:extLst>
              <a:ext uri="{FF2B5EF4-FFF2-40B4-BE49-F238E27FC236}">
                <a16:creationId xmlns:a16="http://schemas.microsoft.com/office/drawing/2014/main" id="{28D2999F-5854-4C49-AF82-4D494AD5C996}"/>
              </a:ext>
            </a:extLst>
          </p:cNvPr>
          <p:cNvSpPr>
            <a:spLocks noGrp="1"/>
          </p:cNvSpPr>
          <p:nvPr>
            <p:ph type="title"/>
          </p:nvPr>
        </p:nvSpPr>
        <p:spPr>
          <a:xfrm>
            <a:off x="381000" y="365123"/>
            <a:ext cx="4573385" cy="1692277"/>
          </a:xfrm>
          <a:prstGeom prst="rect">
            <a:avLst/>
          </a:prstGeom>
        </p:spPr>
        <p:txBody>
          <a:bodyPr anchor="b">
            <a:noAutofit/>
          </a:bodyPr>
          <a:lstStyle>
            <a:lvl1pPr>
              <a:defRPr sz="4400"/>
            </a:lvl1pPr>
          </a:lstStyle>
          <a:p>
            <a:r>
              <a:rPr lang="en-US"/>
              <a:t>Click to edit Master title style</a:t>
            </a:r>
          </a:p>
        </p:txBody>
      </p:sp>
      <p:cxnSp>
        <p:nvCxnSpPr>
          <p:cNvPr id="13" name="Straight Connector 12">
            <a:extLst>
              <a:ext uri="{FF2B5EF4-FFF2-40B4-BE49-F238E27FC236}">
                <a16:creationId xmlns:a16="http://schemas.microsoft.com/office/drawing/2014/main" id="{E6E70D74-6D40-464E-9AD8-9382631065AF}"/>
              </a:ext>
            </a:extLst>
          </p:cNvPr>
          <p:cNvCxnSpPr>
            <a:cxnSpLocks/>
          </p:cNvCxnSpPr>
          <p:nvPr userDrawn="1"/>
        </p:nvCxnSpPr>
        <p:spPr>
          <a:xfrm>
            <a:off x="614149" y="2134186"/>
            <a:ext cx="2286000" cy="0"/>
          </a:xfrm>
          <a:prstGeom prst="line">
            <a:avLst/>
          </a:prstGeom>
        </p:spPr>
        <p:style>
          <a:lnRef idx="1">
            <a:schemeClr val="accent5"/>
          </a:lnRef>
          <a:fillRef idx="0">
            <a:schemeClr val="accent5"/>
          </a:fillRef>
          <a:effectRef idx="0">
            <a:schemeClr val="accent5"/>
          </a:effectRef>
          <a:fontRef idx="minor">
            <a:schemeClr val="tx1"/>
          </a:fontRef>
        </p:style>
      </p:cxnSp>
      <p:pic>
        <p:nvPicPr>
          <p:cNvPr id="2" name="Picture 1" descr="A close up of a sign&#10;&#10;Description automatically generated">
            <a:extLst>
              <a:ext uri="{FF2B5EF4-FFF2-40B4-BE49-F238E27FC236}">
                <a16:creationId xmlns:a16="http://schemas.microsoft.com/office/drawing/2014/main" id="{0BC25048-76F2-408D-81C3-B595129DF0A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Tree>
    <p:extLst>
      <p:ext uri="{BB962C8B-B14F-4D97-AF65-F5344CB8AC3E}">
        <p14:creationId xmlns:p14="http://schemas.microsoft.com/office/powerpoint/2010/main" val="3768768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26EBD-179D-4634-B2AE-8700C255EDDF}"/>
              </a:ext>
            </a:extLst>
          </p:cNvPr>
          <p:cNvSpPr>
            <a:spLocks noGrp="1"/>
          </p:cNvSpPr>
          <p:nvPr>
            <p:ph type="title"/>
          </p:nvPr>
        </p:nvSpPr>
        <p:spPr>
          <a:xfrm>
            <a:off x="7239000" y="365123"/>
            <a:ext cx="4572000" cy="1692277"/>
          </a:xfrm>
          <a:prstGeom prst="rect">
            <a:avLst/>
          </a:prstGeom>
        </p:spPr>
        <p:txBody>
          <a:bodyPr anchor="b">
            <a:noAutofit/>
          </a:bodyPr>
          <a:lstStyle>
            <a:lvl1pPr>
              <a:defRPr sz="4400"/>
            </a:lvl1pPr>
          </a:lstStyle>
          <a:p>
            <a:r>
              <a:rPr lang="en-US"/>
              <a:t>Click to edit Master title style</a:t>
            </a:r>
          </a:p>
        </p:txBody>
      </p:sp>
      <p:sp>
        <p:nvSpPr>
          <p:cNvPr id="3" name="Content Placeholder 2">
            <a:extLst>
              <a:ext uri="{FF2B5EF4-FFF2-40B4-BE49-F238E27FC236}">
                <a16:creationId xmlns:a16="http://schemas.microsoft.com/office/drawing/2014/main" id="{4F1F8E84-F8FE-4843-A5EA-BEDC8495FF92}"/>
              </a:ext>
            </a:extLst>
          </p:cNvPr>
          <p:cNvSpPr>
            <a:spLocks noGrp="1"/>
          </p:cNvSpPr>
          <p:nvPr>
            <p:ph idx="1"/>
          </p:nvPr>
        </p:nvSpPr>
        <p:spPr>
          <a:xfrm>
            <a:off x="381000" y="1062182"/>
            <a:ext cx="6627812" cy="479886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03742D-429F-4B03-902F-F6E2D4C3DFAA}"/>
              </a:ext>
            </a:extLst>
          </p:cNvPr>
          <p:cNvSpPr>
            <a:spLocks noGrp="1"/>
          </p:cNvSpPr>
          <p:nvPr>
            <p:ph type="body" sz="half" idx="2"/>
          </p:nvPr>
        </p:nvSpPr>
        <p:spPr>
          <a:xfrm>
            <a:off x="7239000" y="2338251"/>
            <a:ext cx="4572000" cy="3530737"/>
          </a:xfrm>
          <a:prstGeom prst="rect">
            <a:avLst/>
          </a:prstGeom>
        </p:spPr>
        <p:txBody>
          <a:bodyPr>
            <a:normAutofit/>
          </a:bodyPr>
          <a:lstStyle>
            <a:lvl1pPr marL="0" indent="0">
              <a:lnSpc>
                <a:spcPct val="100000"/>
              </a:lnSpc>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B27B95-A5FF-4A64-A12E-A5C4F3B0C0C4}"/>
              </a:ext>
            </a:extLst>
          </p:cNvPr>
          <p:cNvSpPr>
            <a:spLocks noGrp="1"/>
          </p:cNvSpPr>
          <p:nvPr>
            <p:ph type="dt" sz="half" idx="10"/>
          </p:nvPr>
        </p:nvSpPr>
        <p:spPr>
          <a:xfrm>
            <a:off x="838200" y="6356350"/>
            <a:ext cx="2743200" cy="365125"/>
          </a:xfrm>
          <a:prstGeom prst="rect">
            <a:avLst/>
          </a:prstGeom>
        </p:spPr>
        <p:txBody>
          <a:bodyPr/>
          <a:lstStyle/>
          <a:p>
            <a:fld id="{5C013549-0D37-432B-BBDA-82FEA80AFA5A}" type="datetimeFigureOut">
              <a:rPr lang="en-US" smtClean="0"/>
              <a:t>8/22/2024</a:t>
            </a:fld>
            <a:endParaRPr lang="en-US"/>
          </a:p>
        </p:txBody>
      </p:sp>
      <p:sp>
        <p:nvSpPr>
          <p:cNvPr id="6" name="Footer Placeholder 5">
            <a:extLst>
              <a:ext uri="{FF2B5EF4-FFF2-40B4-BE49-F238E27FC236}">
                <a16:creationId xmlns:a16="http://schemas.microsoft.com/office/drawing/2014/main" id="{3287EB25-D91C-4A20-B23F-FB1F02CA7F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7D657A-734B-4DF8-8B92-51597C578723}"/>
              </a:ext>
            </a:extLst>
          </p:cNvPr>
          <p:cNvSpPr>
            <a:spLocks noGrp="1"/>
          </p:cNvSpPr>
          <p:nvPr>
            <p:ph type="sldNum" sz="quarter" idx="12"/>
          </p:nvPr>
        </p:nvSpPr>
        <p:spPr>
          <a:xfrm>
            <a:off x="8610600" y="6356350"/>
            <a:ext cx="2743200" cy="365125"/>
          </a:xfrm>
          <a:prstGeom prst="rect">
            <a:avLst/>
          </a:prstGeom>
        </p:spPr>
        <p:txBody>
          <a:bodyPr/>
          <a:lstStyle/>
          <a:p>
            <a:fld id="{2A6A916F-50ED-4486-899D-2F22482F1A6C}" type="slidenum">
              <a:rPr lang="en-US" smtClean="0"/>
              <a:t>‹#›</a:t>
            </a:fld>
            <a:endParaRPr lang="en-US"/>
          </a:p>
        </p:txBody>
      </p:sp>
      <p:sp>
        <p:nvSpPr>
          <p:cNvPr id="11" name="Google Shape;25;p4">
            <a:extLst>
              <a:ext uri="{FF2B5EF4-FFF2-40B4-BE49-F238E27FC236}">
                <a16:creationId xmlns:a16="http://schemas.microsoft.com/office/drawing/2014/main" id="{0BA013E3-22D0-4D24-8BFD-C85AF3D07B02}"/>
              </a:ext>
            </a:extLst>
          </p:cNvPr>
          <p:cNvSpPr/>
          <p:nvPr userDrawn="1"/>
        </p:nvSpPr>
        <p:spPr>
          <a:xfrm>
            <a:off x="0" y="-13100"/>
            <a:ext cx="12192000" cy="122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13" name="Google Shape;26;p4">
            <a:extLst>
              <a:ext uri="{FF2B5EF4-FFF2-40B4-BE49-F238E27FC236}">
                <a16:creationId xmlns:a16="http://schemas.microsoft.com/office/drawing/2014/main" id="{C7100DFC-727B-48F2-AC5B-35DFA5B8F186}"/>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cxnSp>
        <p:nvCxnSpPr>
          <p:cNvPr id="16" name="Straight Connector 15">
            <a:extLst>
              <a:ext uri="{FF2B5EF4-FFF2-40B4-BE49-F238E27FC236}">
                <a16:creationId xmlns:a16="http://schemas.microsoft.com/office/drawing/2014/main" id="{646E4F82-DE88-4C12-B4A2-E98197E959F5}"/>
              </a:ext>
            </a:extLst>
          </p:cNvPr>
          <p:cNvCxnSpPr>
            <a:cxnSpLocks/>
          </p:cNvCxnSpPr>
          <p:nvPr userDrawn="1"/>
        </p:nvCxnSpPr>
        <p:spPr>
          <a:xfrm>
            <a:off x="7472149" y="2134186"/>
            <a:ext cx="2286000" cy="0"/>
          </a:xfrm>
          <a:prstGeom prst="line">
            <a:avLst/>
          </a:prstGeom>
        </p:spPr>
        <p:style>
          <a:lnRef idx="1">
            <a:schemeClr val="accent5"/>
          </a:lnRef>
          <a:fillRef idx="0">
            <a:schemeClr val="accent5"/>
          </a:fillRef>
          <a:effectRef idx="0">
            <a:schemeClr val="accent5"/>
          </a:effectRef>
          <a:fontRef idx="minor">
            <a:schemeClr val="tx1"/>
          </a:fontRef>
        </p:style>
      </p:cxnSp>
      <p:pic>
        <p:nvPicPr>
          <p:cNvPr id="8" name="Picture 7" descr="A close up of a sign&#10;&#10;Description automatically generated">
            <a:extLst>
              <a:ext uri="{FF2B5EF4-FFF2-40B4-BE49-F238E27FC236}">
                <a16:creationId xmlns:a16="http://schemas.microsoft.com/office/drawing/2014/main" id="{73226655-6B93-4BD7-A550-13FF3E4E063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Tree>
    <p:extLst>
      <p:ext uri="{BB962C8B-B14F-4D97-AF65-F5344CB8AC3E}">
        <p14:creationId xmlns:p14="http://schemas.microsoft.com/office/powerpoint/2010/main" val="217691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B7D3A-6BAC-4EE6-BB5E-F78C0DE647D1}"/>
              </a:ext>
            </a:extLst>
          </p:cNvPr>
          <p:cNvSpPr>
            <a:spLocks noGrp="1"/>
          </p:cNvSpPr>
          <p:nvPr>
            <p:ph type="title"/>
          </p:nvPr>
        </p:nvSpPr>
        <p:spPr>
          <a:xfrm>
            <a:off x="381000" y="1356260"/>
            <a:ext cx="11430000" cy="2735521"/>
          </a:xfrm>
        </p:spPr>
        <p:txBody>
          <a:bodyPr>
            <a:noAutofit/>
          </a:bodyPr>
          <a:lstStyle>
            <a:lvl1pPr algn="ctr">
              <a:defRPr sz="9600"/>
            </a:lvl1pPr>
          </a:lstStyle>
          <a:p>
            <a:r>
              <a:rPr lang="en-US"/>
              <a:t>Click to edit Master title style</a:t>
            </a:r>
          </a:p>
        </p:txBody>
      </p:sp>
      <p:sp>
        <p:nvSpPr>
          <p:cNvPr id="3" name="Date Placeholder 2">
            <a:extLst>
              <a:ext uri="{FF2B5EF4-FFF2-40B4-BE49-F238E27FC236}">
                <a16:creationId xmlns:a16="http://schemas.microsoft.com/office/drawing/2014/main" id="{CFDB1E52-E741-447F-8A77-6823DD11F58A}"/>
              </a:ext>
            </a:extLst>
          </p:cNvPr>
          <p:cNvSpPr>
            <a:spLocks noGrp="1"/>
          </p:cNvSpPr>
          <p:nvPr>
            <p:ph type="dt" sz="half" idx="10"/>
          </p:nvPr>
        </p:nvSpPr>
        <p:spPr/>
        <p:txBody>
          <a:bodyPr/>
          <a:lstStyle/>
          <a:p>
            <a:fld id="{5C013549-0D37-432B-BBDA-82FEA80AFA5A}" type="datetimeFigureOut">
              <a:rPr lang="en-US" smtClean="0"/>
              <a:t>8/22/2024</a:t>
            </a:fld>
            <a:endParaRPr lang="en-US"/>
          </a:p>
        </p:txBody>
      </p:sp>
      <p:sp>
        <p:nvSpPr>
          <p:cNvPr id="4" name="Footer Placeholder 3">
            <a:extLst>
              <a:ext uri="{FF2B5EF4-FFF2-40B4-BE49-F238E27FC236}">
                <a16:creationId xmlns:a16="http://schemas.microsoft.com/office/drawing/2014/main" id="{54502BA6-B15B-467C-ABAD-C371690E50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4B7A45-42BD-46E3-B8FB-F9AFE5BDB4B6}"/>
              </a:ext>
            </a:extLst>
          </p:cNvPr>
          <p:cNvSpPr>
            <a:spLocks noGrp="1"/>
          </p:cNvSpPr>
          <p:nvPr>
            <p:ph type="sldNum" sz="quarter" idx="12"/>
          </p:nvPr>
        </p:nvSpPr>
        <p:spPr/>
        <p:txBody>
          <a:bodyPr/>
          <a:lstStyle/>
          <a:p>
            <a:fld id="{2A6A916F-50ED-4486-899D-2F22482F1A6C}" type="slidenum">
              <a:rPr lang="en-US" smtClean="0"/>
              <a:t>‹#›</a:t>
            </a:fld>
            <a:endParaRPr lang="en-US"/>
          </a:p>
        </p:txBody>
      </p:sp>
      <p:sp>
        <p:nvSpPr>
          <p:cNvPr id="7" name="Google Shape;25;p4">
            <a:extLst>
              <a:ext uri="{FF2B5EF4-FFF2-40B4-BE49-F238E27FC236}">
                <a16:creationId xmlns:a16="http://schemas.microsoft.com/office/drawing/2014/main" id="{ECBBBD2D-7A88-4C87-A3E7-09B81F52F725}"/>
              </a:ext>
            </a:extLst>
          </p:cNvPr>
          <p:cNvSpPr/>
          <p:nvPr userDrawn="1"/>
        </p:nvSpPr>
        <p:spPr>
          <a:xfrm>
            <a:off x="0" y="-13100"/>
            <a:ext cx="12192000" cy="122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9" name="Google Shape;26;p4">
            <a:extLst>
              <a:ext uri="{FF2B5EF4-FFF2-40B4-BE49-F238E27FC236}">
                <a16:creationId xmlns:a16="http://schemas.microsoft.com/office/drawing/2014/main" id="{DE611D61-2EC2-4BC1-9343-9A7F72056B30}"/>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
        <p:nvSpPr>
          <p:cNvPr id="10" name="Subtitle 2">
            <a:extLst>
              <a:ext uri="{FF2B5EF4-FFF2-40B4-BE49-F238E27FC236}">
                <a16:creationId xmlns:a16="http://schemas.microsoft.com/office/drawing/2014/main" id="{79A15F8B-A26C-4C52-8E35-A9D949ABE2F3}"/>
              </a:ext>
            </a:extLst>
          </p:cNvPr>
          <p:cNvSpPr>
            <a:spLocks noGrp="1"/>
          </p:cNvSpPr>
          <p:nvPr>
            <p:ph type="subTitle" idx="1"/>
          </p:nvPr>
        </p:nvSpPr>
        <p:spPr>
          <a:xfrm>
            <a:off x="381000" y="4372495"/>
            <a:ext cx="11430000" cy="1565201"/>
          </a:xfrm>
          <a:prstGeom prst="rect">
            <a:avLst/>
          </a:prstGeom>
        </p:spPr>
        <p:txBody>
          <a:bodyPr anchor="ctr"/>
          <a:lstStyle>
            <a:lvl1pPr marL="0" indent="0" algn="ctr">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Parallelogram 11">
            <a:extLst>
              <a:ext uri="{FF2B5EF4-FFF2-40B4-BE49-F238E27FC236}">
                <a16:creationId xmlns:a16="http://schemas.microsoft.com/office/drawing/2014/main" id="{84D38FC2-0968-4CC5-BBCF-2015FDC81E78}"/>
              </a:ext>
            </a:extLst>
          </p:cNvPr>
          <p:cNvSpPr/>
          <p:nvPr userDrawn="1"/>
        </p:nvSpPr>
        <p:spPr>
          <a:xfrm flipV="1">
            <a:off x="3810000" y="4209668"/>
            <a:ext cx="4572000" cy="91440"/>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Picture 5" descr="A close up of a sign&#10;&#10;Description automatically generated">
            <a:extLst>
              <a:ext uri="{FF2B5EF4-FFF2-40B4-BE49-F238E27FC236}">
                <a16:creationId xmlns:a16="http://schemas.microsoft.com/office/drawing/2014/main" id="{89422532-7A1B-45E6-BEB6-CB90E78DDBF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Tree>
    <p:extLst>
      <p:ext uri="{BB962C8B-B14F-4D97-AF65-F5344CB8AC3E}">
        <p14:creationId xmlns:p14="http://schemas.microsoft.com/office/powerpoint/2010/main" val="4157803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1F200FF-50A7-42C9-8415-81292F90BD59}"/>
              </a:ext>
            </a:extLst>
          </p:cNvPr>
          <p:cNvSpPr/>
          <p:nvPr userDrawn="1"/>
        </p:nvSpPr>
        <p:spPr>
          <a:xfrm>
            <a:off x="6095999" y="-13100"/>
            <a:ext cx="6096001" cy="6871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C16A3FF1-7647-4710-8629-0DF191C0E1AA}"/>
              </a:ext>
            </a:extLst>
          </p:cNvPr>
          <p:cNvSpPr>
            <a:spLocks noGrp="1"/>
          </p:cNvSpPr>
          <p:nvPr>
            <p:ph type="dt" sz="half" idx="10"/>
          </p:nvPr>
        </p:nvSpPr>
        <p:spPr/>
        <p:txBody>
          <a:bodyPr/>
          <a:lstStyle/>
          <a:p>
            <a:fld id="{5C013549-0D37-432B-BBDA-82FEA80AFA5A}" type="datetimeFigureOut">
              <a:rPr lang="en-US" smtClean="0"/>
              <a:t>8/22/2024</a:t>
            </a:fld>
            <a:endParaRPr lang="en-US"/>
          </a:p>
        </p:txBody>
      </p:sp>
      <p:sp>
        <p:nvSpPr>
          <p:cNvPr id="4" name="Footer Placeholder 3">
            <a:extLst>
              <a:ext uri="{FF2B5EF4-FFF2-40B4-BE49-F238E27FC236}">
                <a16:creationId xmlns:a16="http://schemas.microsoft.com/office/drawing/2014/main" id="{3C4B9389-C549-4EAA-AEC4-456A68C229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3D5947-BC67-4ADC-A4A5-971AA2248B8E}"/>
              </a:ext>
            </a:extLst>
          </p:cNvPr>
          <p:cNvSpPr>
            <a:spLocks noGrp="1"/>
          </p:cNvSpPr>
          <p:nvPr>
            <p:ph type="sldNum" sz="quarter" idx="12"/>
          </p:nvPr>
        </p:nvSpPr>
        <p:spPr/>
        <p:txBody>
          <a:bodyPr/>
          <a:lstStyle/>
          <a:p>
            <a:fld id="{2A6A916F-50ED-4486-899D-2F22482F1A6C}" type="slidenum">
              <a:rPr lang="en-US" smtClean="0"/>
              <a:t>‹#›</a:t>
            </a:fld>
            <a:endParaRPr lang="en-US"/>
          </a:p>
        </p:txBody>
      </p:sp>
      <p:sp>
        <p:nvSpPr>
          <p:cNvPr id="6" name="Google Shape;25;p4">
            <a:extLst>
              <a:ext uri="{FF2B5EF4-FFF2-40B4-BE49-F238E27FC236}">
                <a16:creationId xmlns:a16="http://schemas.microsoft.com/office/drawing/2014/main" id="{E8233C6C-0278-4E09-87A1-38322A05DF4C}"/>
              </a:ext>
            </a:extLst>
          </p:cNvPr>
          <p:cNvSpPr/>
          <p:nvPr userDrawn="1"/>
        </p:nvSpPr>
        <p:spPr>
          <a:xfrm>
            <a:off x="0" y="-13100"/>
            <a:ext cx="12192000" cy="122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7" name="Google Shape;26;p4">
            <a:extLst>
              <a:ext uri="{FF2B5EF4-FFF2-40B4-BE49-F238E27FC236}">
                <a16:creationId xmlns:a16="http://schemas.microsoft.com/office/drawing/2014/main" id="{6D3BD724-09AA-467F-9E16-7B7CC29A07C4}"/>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
        <p:nvSpPr>
          <p:cNvPr id="13" name="Title 1">
            <a:extLst>
              <a:ext uri="{FF2B5EF4-FFF2-40B4-BE49-F238E27FC236}">
                <a16:creationId xmlns:a16="http://schemas.microsoft.com/office/drawing/2014/main" id="{4102BAF3-1F3C-400A-9DE7-E74CD00328F2}"/>
              </a:ext>
            </a:extLst>
          </p:cNvPr>
          <p:cNvSpPr>
            <a:spLocks noGrp="1"/>
          </p:cNvSpPr>
          <p:nvPr>
            <p:ph type="ctrTitle"/>
          </p:nvPr>
        </p:nvSpPr>
        <p:spPr>
          <a:xfrm>
            <a:off x="304107" y="1356260"/>
            <a:ext cx="5487785" cy="2208579"/>
          </a:xfrm>
          <a:prstGeom prst="rect">
            <a:avLst/>
          </a:prstGeom>
        </p:spPr>
        <p:txBody>
          <a:bodyPr anchor="ctr">
            <a:normAutofit/>
          </a:bodyPr>
          <a:lstStyle>
            <a:lvl1pPr algn="ctr">
              <a:defRPr sz="5400" b="1">
                <a:solidFill>
                  <a:schemeClr val="tx1"/>
                </a:solidFill>
              </a:defRPr>
            </a:lvl1pPr>
          </a:lstStyle>
          <a:p>
            <a:r>
              <a:rPr lang="en-US"/>
              <a:t>Click to edit Master title style</a:t>
            </a:r>
          </a:p>
        </p:txBody>
      </p:sp>
      <p:sp>
        <p:nvSpPr>
          <p:cNvPr id="14" name="Subtitle 2">
            <a:extLst>
              <a:ext uri="{FF2B5EF4-FFF2-40B4-BE49-F238E27FC236}">
                <a16:creationId xmlns:a16="http://schemas.microsoft.com/office/drawing/2014/main" id="{F6A407CF-1352-4BCC-9962-B936DF4698B6}"/>
              </a:ext>
            </a:extLst>
          </p:cNvPr>
          <p:cNvSpPr>
            <a:spLocks noGrp="1"/>
          </p:cNvSpPr>
          <p:nvPr>
            <p:ph type="subTitle" idx="1"/>
          </p:nvPr>
        </p:nvSpPr>
        <p:spPr>
          <a:xfrm>
            <a:off x="304107" y="3839159"/>
            <a:ext cx="5487785" cy="1709561"/>
          </a:xfrm>
          <a:prstGeom prst="rect">
            <a:avLst/>
          </a:prstGeom>
        </p:spPr>
        <p:txBody>
          <a:bodyPr anchor="ctr"/>
          <a:lstStyle>
            <a:lvl1pPr marL="0" indent="0" algn="ctr">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Parallelogram 14">
            <a:extLst>
              <a:ext uri="{FF2B5EF4-FFF2-40B4-BE49-F238E27FC236}">
                <a16:creationId xmlns:a16="http://schemas.microsoft.com/office/drawing/2014/main" id="{0E847549-FAD3-4A98-AAA3-1A69CC10D38C}"/>
              </a:ext>
            </a:extLst>
          </p:cNvPr>
          <p:cNvSpPr/>
          <p:nvPr userDrawn="1"/>
        </p:nvSpPr>
        <p:spPr>
          <a:xfrm flipV="1">
            <a:off x="1676399" y="3656279"/>
            <a:ext cx="2743200" cy="91440"/>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ontent Placeholder 2">
            <a:extLst>
              <a:ext uri="{FF2B5EF4-FFF2-40B4-BE49-F238E27FC236}">
                <a16:creationId xmlns:a16="http://schemas.microsoft.com/office/drawing/2014/main" id="{F0ABF343-D01C-41AD-9E6F-4F9BC34FFECD}"/>
              </a:ext>
            </a:extLst>
          </p:cNvPr>
          <p:cNvSpPr>
            <a:spLocks noGrp="1"/>
          </p:cNvSpPr>
          <p:nvPr>
            <p:ph idx="13"/>
          </p:nvPr>
        </p:nvSpPr>
        <p:spPr>
          <a:xfrm>
            <a:off x="6476998" y="987425"/>
            <a:ext cx="5334002"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close up of a sign&#10;&#10;Description automatically generated">
            <a:extLst>
              <a:ext uri="{FF2B5EF4-FFF2-40B4-BE49-F238E27FC236}">
                <a16:creationId xmlns:a16="http://schemas.microsoft.com/office/drawing/2014/main" id="{81BA83B7-8DC9-4EBF-9234-3BFF7845BAF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Tree>
    <p:extLst>
      <p:ext uri="{BB962C8B-B14F-4D97-AF65-F5344CB8AC3E}">
        <p14:creationId xmlns:p14="http://schemas.microsoft.com/office/powerpoint/2010/main" val="177851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022001-E9FE-49A9-9ED2-0336C01B8640}"/>
              </a:ext>
            </a:extLst>
          </p:cNvPr>
          <p:cNvSpPr>
            <a:spLocks noGrp="1"/>
          </p:cNvSpPr>
          <p:nvPr>
            <p:ph type="dt" sz="half" idx="10"/>
          </p:nvPr>
        </p:nvSpPr>
        <p:spPr>
          <a:xfrm>
            <a:off x="838200" y="6356350"/>
            <a:ext cx="2743200" cy="365125"/>
          </a:xfrm>
          <a:prstGeom prst="rect">
            <a:avLst/>
          </a:prstGeom>
        </p:spPr>
        <p:txBody>
          <a:bodyPr/>
          <a:lstStyle/>
          <a:p>
            <a:fld id="{5C013549-0D37-432B-BBDA-82FEA80AFA5A}" type="datetimeFigureOut">
              <a:rPr lang="en-US" smtClean="0"/>
              <a:t>8/22/2024</a:t>
            </a:fld>
            <a:endParaRPr lang="en-US"/>
          </a:p>
        </p:txBody>
      </p:sp>
      <p:sp>
        <p:nvSpPr>
          <p:cNvPr id="3" name="Footer Placeholder 2">
            <a:extLst>
              <a:ext uri="{FF2B5EF4-FFF2-40B4-BE49-F238E27FC236}">
                <a16:creationId xmlns:a16="http://schemas.microsoft.com/office/drawing/2014/main" id="{0A2EC9E2-6F14-412B-8E70-79ADE14BF2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EAB9091-A7EA-478C-8749-38A65CA6558A}"/>
              </a:ext>
            </a:extLst>
          </p:cNvPr>
          <p:cNvSpPr>
            <a:spLocks noGrp="1"/>
          </p:cNvSpPr>
          <p:nvPr>
            <p:ph type="sldNum" sz="quarter" idx="12"/>
          </p:nvPr>
        </p:nvSpPr>
        <p:spPr>
          <a:xfrm>
            <a:off x="8610600" y="6356350"/>
            <a:ext cx="2743200" cy="365125"/>
          </a:xfrm>
          <a:prstGeom prst="rect">
            <a:avLst/>
          </a:prstGeom>
        </p:spPr>
        <p:txBody>
          <a:bodyPr/>
          <a:lstStyle/>
          <a:p>
            <a:fld id="{2A6A916F-50ED-4486-899D-2F22482F1A6C}" type="slidenum">
              <a:rPr lang="en-US" smtClean="0"/>
              <a:t>‹#›</a:t>
            </a:fld>
            <a:endParaRPr lang="en-US"/>
          </a:p>
        </p:txBody>
      </p:sp>
      <p:sp>
        <p:nvSpPr>
          <p:cNvPr id="6" name="Google Shape;25;p4">
            <a:extLst>
              <a:ext uri="{FF2B5EF4-FFF2-40B4-BE49-F238E27FC236}">
                <a16:creationId xmlns:a16="http://schemas.microsoft.com/office/drawing/2014/main" id="{C527F446-2155-4D5A-AF1A-AD7571D6E15D}"/>
              </a:ext>
            </a:extLst>
          </p:cNvPr>
          <p:cNvSpPr/>
          <p:nvPr userDrawn="1"/>
        </p:nvSpPr>
        <p:spPr>
          <a:xfrm>
            <a:off x="0" y="-13100"/>
            <a:ext cx="12192000" cy="122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8" name="Google Shape;26;p4">
            <a:extLst>
              <a:ext uri="{FF2B5EF4-FFF2-40B4-BE49-F238E27FC236}">
                <a16:creationId xmlns:a16="http://schemas.microsoft.com/office/drawing/2014/main" id="{C589BF7A-DD6D-4C6E-92F8-5500BE498B02}"/>
              </a:ext>
            </a:extLst>
          </p:cNvPr>
          <p:cNvPicPr preferRelativeResize="0"/>
          <p:nvPr userDrawn="1"/>
        </p:nvPicPr>
        <p:blipFill>
          <a:blip r:embed="rId2"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pic>
        <p:nvPicPr>
          <p:cNvPr id="5" name="Picture 4" descr="A close up of a sign&#10;&#10;Description automatically generated">
            <a:extLst>
              <a:ext uri="{FF2B5EF4-FFF2-40B4-BE49-F238E27FC236}">
                <a16:creationId xmlns:a16="http://schemas.microsoft.com/office/drawing/2014/main" id="{20919FBB-C2C0-4F37-A1F5-75268C28927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Tree>
    <p:extLst>
      <p:ext uri="{BB962C8B-B14F-4D97-AF65-F5344CB8AC3E}">
        <p14:creationId xmlns:p14="http://schemas.microsoft.com/office/powerpoint/2010/main" val="1964495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E879FA1-CE8A-8017-04FF-07AE9DB0075D}"/>
              </a:ext>
            </a:extLst>
          </p:cNvPr>
          <p:cNvSpPr>
            <a:spLocks noGrp="1"/>
          </p:cNvSpPr>
          <p:nvPr>
            <p:ph type="dt" sz="half" idx="10"/>
          </p:nvPr>
        </p:nvSpPr>
        <p:spPr/>
        <p:txBody>
          <a:bodyPr/>
          <a:lstStyle/>
          <a:p>
            <a:fld id="{5C013549-0D37-432B-BBDA-82FEA80AFA5A}" type="datetimeFigureOut">
              <a:rPr lang="en-US" smtClean="0"/>
              <a:t>8/22/2024</a:t>
            </a:fld>
            <a:endParaRPr lang="en-US"/>
          </a:p>
        </p:txBody>
      </p:sp>
      <p:sp>
        <p:nvSpPr>
          <p:cNvPr id="4" name="Footer Placeholder 3">
            <a:extLst>
              <a:ext uri="{FF2B5EF4-FFF2-40B4-BE49-F238E27FC236}">
                <a16:creationId xmlns:a16="http://schemas.microsoft.com/office/drawing/2014/main" id="{50435D81-F0EC-9712-FA1B-808AA568F4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4BD498-6A6D-421B-C306-B2562EBC0B74}"/>
              </a:ext>
            </a:extLst>
          </p:cNvPr>
          <p:cNvSpPr>
            <a:spLocks noGrp="1"/>
          </p:cNvSpPr>
          <p:nvPr>
            <p:ph type="sldNum" sz="quarter" idx="12"/>
          </p:nvPr>
        </p:nvSpPr>
        <p:spPr>
          <a:xfrm>
            <a:off x="8706852" y="6356350"/>
            <a:ext cx="2743200" cy="365125"/>
          </a:xfrm>
        </p:spPr>
        <p:txBody>
          <a:bodyPr/>
          <a:lstStyle/>
          <a:p>
            <a:fld id="{2A6A916F-50ED-4486-899D-2F22482F1A6C}" type="slidenum">
              <a:rPr lang="en-US" smtClean="0"/>
              <a:t>‹#›</a:t>
            </a:fld>
            <a:endParaRPr lang="en-US"/>
          </a:p>
        </p:txBody>
      </p:sp>
      <p:pic>
        <p:nvPicPr>
          <p:cNvPr id="10" name="Picture 9" descr="A close-up of people's hands&#10;&#10;Description automatically generated with medium confidence">
            <a:extLst>
              <a:ext uri="{FF2B5EF4-FFF2-40B4-BE49-F238E27FC236}">
                <a16:creationId xmlns:a16="http://schemas.microsoft.com/office/drawing/2014/main" id="{2AD4A113-CB1F-8ECC-6C65-17FAC87CBC7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60"/>
          <a:stretch/>
        </p:blipFill>
        <p:spPr>
          <a:xfrm>
            <a:off x="-1" y="-17906"/>
            <a:ext cx="6096001" cy="6905054"/>
          </a:xfrm>
          <a:prstGeom prst="rect">
            <a:avLst/>
          </a:prstGeom>
        </p:spPr>
      </p:pic>
      <p:sp>
        <p:nvSpPr>
          <p:cNvPr id="8" name="Rectangle 7">
            <a:extLst>
              <a:ext uri="{FF2B5EF4-FFF2-40B4-BE49-F238E27FC236}">
                <a16:creationId xmlns:a16="http://schemas.microsoft.com/office/drawing/2014/main" id="{E1F5B41F-872A-5C45-75A5-69FDBDBA3B84}"/>
              </a:ext>
            </a:extLst>
          </p:cNvPr>
          <p:cNvSpPr/>
          <p:nvPr userDrawn="1"/>
        </p:nvSpPr>
        <p:spPr>
          <a:xfrm>
            <a:off x="-1" y="-843"/>
            <a:ext cx="6096001" cy="6905054"/>
          </a:xfrm>
          <a:prstGeom prst="rect">
            <a:avLst/>
          </a:prstGeom>
          <a:solidFill>
            <a:schemeClr val="accent1">
              <a:lumMod val="50000"/>
              <a:alpha val="6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B48476E-8565-9F60-839A-8A976139641B}"/>
              </a:ext>
            </a:extLst>
          </p:cNvPr>
          <p:cNvSpPr>
            <a:spLocks noGrp="1"/>
          </p:cNvSpPr>
          <p:nvPr>
            <p:ph type="title"/>
          </p:nvPr>
        </p:nvSpPr>
        <p:spPr>
          <a:xfrm>
            <a:off x="256674" y="385134"/>
            <a:ext cx="5585660" cy="4752081"/>
          </a:xfrm>
        </p:spPr>
        <p:txBody>
          <a:bodyPr anchor="b">
            <a:normAutofit/>
          </a:bodyPr>
          <a:lstStyle>
            <a:lvl1pPr>
              <a:defRPr sz="4800">
                <a:solidFill>
                  <a:schemeClr val="bg1"/>
                </a:solidFill>
              </a:defRPr>
            </a:lvl1pPr>
          </a:lstStyle>
          <a:p>
            <a:endParaRPr lang="en-US"/>
          </a:p>
        </p:txBody>
      </p:sp>
      <p:sp>
        <p:nvSpPr>
          <p:cNvPr id="13" name="Parallelogram 12">
            <a:extLst>
              <a:ext uri="{FF2B5EF4-FFF2-40B4-BE49-F238E27FC236}">
                <a16:creationId xmlns:a16="http://schemas.microsoft.com/office/drawing/2014/main" id="{EAA9F989-979C-9F68-064D-FD65562D7E5C}"/>
              </a:ext>
            </a:extLst>
          </p:cNvPr>
          <p:cNvSpPr/>
          <p:nvPr userDrawn="1"/>
        </p:nvSpPr>
        <p:spPr>
          <a:xfrm flipV="1">
            <a:off x="256674" y="5393182"/>
            <a:ext cx="5585660" cy="101900"/>
          </a:xfrm>
          <a:prstGeom prst="parallelogram">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oogle Shape;15;p2">
            <a:extLst>
              <a:ext uri="{FF2B5EF4-FFF2-40B4-BE49-F238E27FC236}">
                <a16:creationId xmlns:a16="http://schemas.microsoft.com/office/drawing/2014/main" id="{EBB103FF-485F-E321-7CB3-6561F64C6F69}"/>
              </a:ext>
            </a:extLst>
          </p:cNvPr>
          <p:cNvPicPr preferRelativeResize="0"/>
          <p:nvPr userDrawn="1"/>
        </p:nvPicPr>
        <p:blipFill>
          <a:blip r:embed="rId3" cstate="screen">
            <a:alphaModFix/>
            <a:extLst>
              <a:ext uri="{28A0092B-C50C-407E-A947-70E740481C1C}">
                <a14:useLocalDpi xmlns:a14="http://schemas.microsoft.com/office/drawing/2010/main"/>
              </a:ext>
            </a:extLst>
          </a:blip>
          <a:stretch>
            <a:fillRect/>
          </a:stretch>
        </p:blipFill>
        <p:spPr>
          <a:xfrm>
            <a:off x="252663" y="5970258"/>
            <a:ext cx="3328737" cy="568653"/>
          </a:xfrm>
          <a:prstGeom prst="rect">
            <a:avLst/>
          </a:prstGeom>
          <a:noFill/>
          <a:ln>
            <a:noFill/>
          </a:ln>
        </p:spPr>
      </p:pic>
      <p:sp>
        <p:nvSpPr>
          <p:cNvPr id="16" name="Picture Placeholder 20">
            <a:extLst>
              <a:ext uri="{FF2B5EF4-FFF2-40B4-BE49-F238E27FC236}">
                <a16:creationId xmlns:a16="http://schemas.microsoft.com/office/drawing/2014/main" id="{59BEE943-EE2E-B257-6DA3-4F9C2663E42D}"/>
              </a:ext>
            </a:extLst>
          </p:cNvPr>
          <p:cNvSpPr>
            <a:spLocks noGrp="1"/>
          </p:cNvSpPr>
          <p:nvPr>
            <p:ph type="pic" sz="quarter" idx="15"/>
          </p:nvPr>
        </p:nvSpPr>
        <p:spPr>
          <a:xfrm>
            <a:off x="10000519" y="385134"/>
            <a:ext cx="1809750" cy="1833563"/>
          </a:xfrm>
        </p:spPr>
        <p:txBody>
          <a:bodyPr/>
          <a:lstStyle/>
          <a:p>
            <a:endParaRPr lang="en-US"/>
          </a:p>
        </p:txBody>
      </p:sp>
      <p:sp>
        <p:nvSpPr>
          <p:cNvPr id="17" name="Text Placeholder 22">
            <a:extLst>
              <a:ext uri="{FF2B5EF4-FFF2-40B4-BE49-F238E27FC236}">
                <a16:creationId xmlns:a16="http://schemas.microsoft.com/office/drawing/2014/main" id="{3830E6A1-C9B8-8CD4-094F-11D823D9604C}"/>
              </a:ext>
            </a:extLst>
          </p:cNvPr>
          <p:cNvSpPr>
            <a:spLocks noGrp="1"/>
          </p:cNvSpPr>
          <p:nvPr>
            <p:ph type="body" sz="quarter" idx="17"/>
          </p:nvPr>
        </p:nvSpPr>
        <p:spPr>
          <a:xfrm>
            <a:off x="6320477" y="385134"/>
            <a:ext cx="3452814" cy="1833563"/>
          </a:xfrm>
        </p:spPr>
        <p:txBody>
          <a:bodyPr anchor="ct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20">
            <a:extLst>
              <a:ext uri="{FF2B5EF4-FFF2-40B4-BE49-F238E27FC236}">
                <a16:creationId xmlns:a16="http://schemas.microsoft.com/office/drawing/2014/main" id="{2902B8CE-34A9-7BC2-A387-DB3D30D7D61C}"/>
              </a:ext>
            </a:extLst>
          </p:cNvPr>
          <p:cNvSpPr>
            <a:spLocks noGrp="1"/>
          </p:cNvSpPr>
          <p:nvPr>
            <p:ph type="pic" sz="quarter" idx="18"/>
          </p:nvPr>
        </p:nvSpPr>
        <p:spPr>
          <a:xfrm>
            <a:off x="10000519" y="2444406"/>
            <a:ext cx="1809750" cy="1833563"/>
          </a:xfrm>
        </p:spPr>
        <p:txBody>
          <a:bodyPr/>
          <a:lstStyle/>
          <a:p>
            <a:endParaRPr lang="en-US"/>
          </a:p>
        </p:txBody>
      </p:sp>
      <p:sp>
        <p:nvSpPr>
          <p:cNvPr id="19" name="Text Placeholder 22">
            <a:extLst>
              <a:ext uri="{FF2B5EF4-FFF2-40B4-BE49-F238E27FC236}">
                <a16:creationId xmlns:a16="http://schemas.microsoft.com/office/drawing/2014/main" id="{7352281F-CE9C-F7C8-8830-B84C078A2217}"/>
              </a:ext>
            </a:extLst>
          </p:cNvPr>
          <p:cNvSpPr>
            <a:spLocks noGrp="1"/>
          </p:cNvSpPr>
          <p:nvPr>
            <p:ph type="body" sz="quarter" idx="19"/>
          </p:nvPr>
        </p:nvSpPr>
        <p:spPr>
          <a:xfrm>
            <a:off x="6320477" y="2447596"/>
            <a:ext cx="3452814" cy="1833563"/>
          </a:xfrm>
        </p:spPr>
        <p:txBody>
          <a:bodyPr anchor="ct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22">
            <a:extLst>
              <a:ext uri="{FF2B5EF4-FFF2-40B4-BE49-F238E27FC236}">
                <a16:creationId xmlns:a16="http://schemas.microsoft.com/office/drawing/2014/main" id="{87171814-4485-EFDA-A221-57D29ADC42F0}"/>
              </a:ext>
            </a:extLst>
          </p:cNvPr>
          <p:cNvSpPr>
            <a:spLocks noGrp="1"/>
          </p:cNvSpPr>
          <p:nvPr>
            <p:ph type="body" sz="quarter" idx="16"/>
          </p:nvPr>
        </p:nvSpPr>
        <p:spPr>
          <a:xfrm>
            <a:off x="6395786" y="4719932"/>
            <a:ext cx="5489792" cy="1833563"/>
          </a:xfrm>
          <a:prstGeom prst="roundRect">
            <a:avLst/>
          </a:prstGeom>
          <a:solidFill>
            <a:schemeClr val="bg2"/>
          </a:solidFill>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777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5" name="Rectangle 4"/>
          <p:cNvSpPr/>
          <p:nvPr userDrawn="1"/>
        </p:nvSpPr>
        <p:spPr>
          <a:xfrm>
            <a:off x="600005" y="898151"/>
            <a:ext cx="11061419" cy="5502650"/>
          </a:xfrm>
          <a:prstGeom prst="rect">
            <a:avLst/>
          </a:prstGeom>
          <a:solidFill>
            <a:schemeClr val="bg1"/>
          </a:solidFill>
          <a:ln>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a:solidFill>
                  <a:schemeClr val="accent4">
                    <a:lumMod val="50000"/>
                  </a:schemeClr>
                </a:solidFill>
              </a:rPr>
              <a:t> </a:t>
            </a:r>
          </a:p>
        </p:txBody>
      </p:sp>
      <p:sp>
        <p:nvSpPr>
          <p:cNvPr id="9" name="Rectangle 8"/>
          <p:cNvSpPr/>
          <p:nvPr userDrawn="1"/>
        </p:nvSpPr>
        <p:spPr>
          <a:xfrm>
            <a:off x="804672" y="5285744"/>
            <a:ext cx="6498336" cy="685800"/>
          </a:xfrm>
          <a:prstGeom prst="rect">
            <a:avLst/>
          </a:prstGeom>
          <a:solidFill>
            <a:srgbClr val="00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1">
              <a:solidFill>
                <a:schemeClr val="bg1"/>
              </a:solidFill>
              <a:latin typeface="Myriad Pro" panose="020B0503030403020204" pitchFamily="34" charset="0"/>
            </a:endParaRPr>
          </a:p>
        </p:txBody>
      </p:sp>
      <p:sp>
        <p:nvSpPr>
          <p:cNvPr id="10" name="Media Placeholder 8"/>
          <p:cNvSpPr>
            <a:spLocks noGrp="1"/>
          </p:cNvSpPr>
          <p:nvPr>
            <p:ph type="media" sz="quarter" idx="13"/>
          </p:nvPr>
        </p:nvSpPr>
        <p:spPr>
          <a:xfrm>
            <a:off x="793684" y="1323344"/>
            <a:ext cx="6498336" cy="3812822"/>
          </a:xfrm>
          <a:prstGeom prst="rect">
            <a:avLst/>
          </a:prstGeom>
        </p:spPr>
        <p:txBody>
          <a:bodyPr/>
          <a:lstStyle>
            <a:lvl1pPr>
              <a:buNone/>
              <a:defRPr>
                <a:latin typeface="Myriad Pro" panose="020B0503030403020204" pitchFamily="34" charset="0"/>
              </a:defRPr>
            </a:lvl1pPr>
          </a:lstStyle>
          <a:p>
            <a:r>
              <a:rPr lang="en-US"/>
              <a:t>Click icon to add media</a:t>
            </a:r>
          </a:p>
        </p:txBody>
      </p:sp>
      <p:sp>
        <p:nvSpPr>
          <p:cNvPr id="11" name="Text Placeholder 10"/>
          <p:cNvSpPr>
            <a:spLocks noGrp="1"/>
          </p:cNvSpPr>
          <p:nvPr>
            <p:ph type="body" sz="quarter" idx="14"/>
          </p:nvPr>
        </p:nvSpPr>
        <p:spPr>
          <a:xfrm>
            <a:off x="7713472" y="1323345"/>
            <a:ext cx="3759200" cy="4636911"/>
          </a:xfrm>
          <a:prstGeom prst="rect">
            <a:avLst/>
          </a:prstGeom>
        </p:spPr>
        <p:txBody>
          <a:bodyPr>
            <a:normAutofit/>
          </a:bodyPr>
          <a:lstStyle>
            <a:lvl1pPr marL="0" indent="0" algn="l">
              <a:buNone/>
              <a:defRPr sz="2400">
                <a:solidFill>
                  <a:schemeClr val="tx1"/>
                </a:solidFill>
                <a:latin typeface="Myriad Pro" panose="020B0503030403020204" pitchFamily="34" charset="0"/>
              </a:defRPr>
            </a:lvl1pPr>
          </a:lstStyle>
          <a:p>
            <a:pPr lvl="0"/>
            <a:r>
              <a:rPr lang="en-US"/>
              <a:t>Edit Master text styles</a:t>
            </a:r>
          </a:p>
        </p:txBody>
      </p:sp>
    </p:spTree>
    <p:extLst>
      <p:ext uri="{BB962C8B-B14F-4D97-AF65-F5344CB8AC3E}">
        <p14:creationId xmlns:p14="http://schemas.microsoft.com/office/powerpoint/2010/main" val="3388908602"/>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hoto, Title bar, Content">
    <p:spTree>
      <p:nvGrpSpPr>
        <p:cNvPr id="1" name=""/>
        <p:cNvGrpSpPr/>
        <p:nvPr/>
      </p:nvGrpSpPr>
      <p:grpSpPr>
        <a:xfrm>
          <a:off x="0" y="0"/>
          <a:ext cx="0" cy="0"/>
          <a:chOff x="0" y="0"/>
          <a:chExt cx="0" cy="0"/>
        </a:xfrm>
      </p:grpSpPr>
      <p:sp>
        <p:nvSpPr>
          <p:cNvPr id="9" name="Title 1"/>
          <p:cNvSpPr>
            <a:spLocks noGrp="1"/>
          </p:cNvSpPr>
          <p:nvPr>
            <p:ph type="title"/>
          </p:nvPr>
        </p:nvSpPr>
        <p:spPr>
          <a:xfrm>
            <a:off x="2389717" y="4725588"/>
            <a:ext cx="7315200" cy="566738"/>
          </a:xfrm>
          <a:prstGeom prst="rect">
            <a:avLst/>
          </a:prstGeom>
          <a:solidFill>
            <a:srgbClr val="00447B"/>
          </a:solidFill>
        </p:spPr>
        <p:txBody>
          <a:bodyPr anchor="b">
            <a:normAutofit/>
          </a:bodyPr>
          <a:lstStyle>
            <a:lvl1pPr algn="ctr">
              <a:lnSpc>
                <a:spcPct val="200000"/>
              </a:lnSpc>
              <a:defRPr sz="1800" b="0" i="1">
                <a:solidFill>
                  <a:schemeClr val="bg1">
                    <a:lumMod val="85000"/>
                  </a:schemeClr>
                </a:solidFill>
                <a:latin typeface="Myriad Pro" panose="020B0503030403020204" pitchFamily="34" charset="0"/>
              </a:defRPr>
            </a:lvl1pPr>
          </a:lstStyle>
          <a:p>
            <a:r>
              <a:rPr lang="en-US"/>
              <a:t>Click to edit Master title style</a:t>
            </a:r>
          </a:p>
        </p:txBody>
      </p:sp>
      <p:sp>
        <p:nvSpPr>
          <p:cNvPr id="10" name="Picture Placeholder 2"/>
          <p:cNvSpPr>
            <a:spLocks noGrp="1"/>
          </p:cNvSpPr>
          <p:nvPr>
            <p:ph type="pic" idx="1"/>
          </p:nvPr>
        </p:nvSpPr>
        <p:spPr>
          <a:xfrm>
            <a:off x="2389717" y="1229115"/>
            <a:ext cx="7315200" cy="3423448"/>
          </a:xfrm>
          <a:prstGeom prst="rect">
            <a:avLst/>
          </a:prstGeom>
        </p:spPr>
        <p:txBody>
          <a:bodyPr/>
          <a:lstStyle>
            <a:lvl1pPr marL="0" indent="0">
              <a:buNone/>
              <a:defRPr sz="3200">
                <a:latin typeface="Myriad Pro"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Text Placeholder 3"/>
          <p:cNvSpPr>
            <a:spLocks noGrp="1"/>
          </p:cNvSpPr>
          <p:nvPr>
            <p:ph type="body" sz="half" idx="2"/>
          </p:nvPr>
        </p:nvSpPr>
        <p:spPr>
          <a:xfrm>
            <a:off x="2389717" y="5487588"/>
            <a:ext cx="7315200" cy="609600"/>
          </a:xfrm>
          <a:prstGeom prst="rect">
            <a:avLst/>
          </a:prstGeom>
        </p:spPr>
        <p:txBody>
          <a:bodyPr/>
          <a:lstStyle>
            <a:lvl1pPr marL="0" indent="0" algn="ctr">
              <a:buNone/>
              <a:defRPr sz="1400">
                <a:latin typeface="Myriad Pro" panose="020B0503030403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372799376"/>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2443882"/>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5123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B82D6-DD1A-9C07-205E-8D15279055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84D333-25B2-EEDC-BF38-DF96BBA7EB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78704E-BDAE-39FC-4619-EB6DA15D067D}"/>
              </a:ext>
            </a:extLst>
          </p:cNvPr>
          <p:cNvSpPr>
            <a:spLocks noGrp="1"/>
          </p:cNvSpPr>
          <p:nvPr>
            <p:ph type="dt" sz="half" idx="10"/>
          </p:nvPr>
        </p:nvSpPr>
        <p:spPr/>
        <p:txBody>
          <a:bodyPr/>
          <a:lstStyle/>
          <a:p>
            <a:fld id="{13FD9345-F813-4F64-B583-37BE7508CCF1}" type="datetimeFigureOut">
              <a:rPr lang="en-US" smtClean="0"/>
              <a:t>8/22/2024</a:t>
            </a:fld>
            <a:endParaRPr lang="en-US"/>
          </a:p>
        </p:txBody>
      </p:sp>
      <p:sp>
        <p:nvSpPr>
          <p:cNvPr id="5" name="Footer Placeholder 4">
            <a:extLst>
              <a:ext uri="{FF2B5EF4-FFF2-40B4-BE49-F238E27FC236}">
                <a16:creationId xmlns:a16="http://schemas.microsoft.com/office/drawing/2014/main" id="{97541740-A343-9D50-E5DC-FA84D75C18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AE63B3-279E-AC74-C510-82C97505F2A0}"/>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2696826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CBB27-F206-4B34-AC61-14CEEA6D98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7B3661-E974-9EF2-B72D-136B2C7600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9A9519-25FD-1024-D028-F8A93AF98B21}"/>
              </a:ext>
            </a:extLst>
          </p:cNvPr>
          <p:cNvSpPr>
            <a:spLocks noGrp="1"/>
          </p:cNvSpPr>
          <p:nvPr>
            <p:ph type="dt" sz="half" idx="10"/>
          </p:nvPr>
        </p:nvSpPr>
        <p:spPr/>
        <p:txBody>
          <a:bodyPr/>
          <a:lstStyle/>
          <a:p>
            <a:fld id="{13FD9345-F813-4F64-B583-37BE7508CCF1}" type="datetimeFigureOut">
              <a:rPr lang="en-US" smtClean="0"/>
              <a:t>8/22/2024</a:t>
            </a:fld>
            <a:endParaRPr lang="en-US"/>
          </a:p>
        </p:txBody>
      </p:sp>
      <p:sp>
        <p:nvSpPr>
          <p:cNvPr id="5" name="Footer Placeholder 4">
            <a:extLst>
              <a:ext uri="{FF2B5EF4-FFF2-40B4-BE49-F238E27FC236}">
                <a16:creationId xmlns:a16="http://schemas.microsoft.com/office/drawing/2014/main" id="{4ACBE743-2C33-47D6-C850-5E10CB581D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73E829-8FCF-DD7D-95BC-1D6108D705C9}"/>
              </a:ext>
            </a:extLst>
          </p:cNvPr>
          <p:cNvSpPr>
            <a:spLocks noGrp="1"/>
          </p:cNvSpPr>
          <p:nvPr>
            <p:ph type="sldNum" sz="quarter" idx="12"/>
          </p:nvPr>
        </p:nvSpPr>
        <p:spPr/>
        <p:txBody>
          <a:bodyPr/>
          <a:lstStyle/>
          <a:p>
            <a:fld id="{B4E8967C-AC8A-410B-BDF0-DCE039D275FE}" type="slidenum">
              <a:rPr lang="en-US" smtClean="0"/>
              <a:t>‹#›</a:t>
            </a:fld>
            <a:endParaRPr lang="en-US"/>
          </a:p>
        </p:txBody>
      </p:sp>
    </p:spTree>
    <p:extLst>
      <p:ext uri="{BB962C8B-B14F-4D97-AF65-F5344CB8AC3E}">
        <p14:creationId xmlns:p14="http://schemas.microsoft.com/office/powerpoint/2010/main" val="1472670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5E0B049B-A076-0C6E-AE08-EEA89E1E6985}"/>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3" y="6313226"/>
            <a:ext cx="12192000" cy="563065"/>
          </a:xfrm>
          <a:prstGeom prst="rect">
            <a:avLst/>
          </a:prstGeom>
        </p:spPr>
      </p:pic>
      <p:sp>
        <p:nvSpPr>
          <p:cNvPr id="3" name="Rectangle 2">
            <a:extLst>
              <a:ext uri="{FF2B5EF4-FFF2-40B4-BE49-F238E27FC236}">
                <a16:creationId xmlns:a16="http://schemas.microsoft.com/office/drawing/2014/main" id="{610C2B3D-51C3-EE70-8A9F-493A07DF1734}"/>
              </a:ext>
            </a:extLst>
          </p:cNvPr>
          <p:cNvSpPr/>
          <p:nvPr userDrawn="1"/>
        </p:nvSpPr>
        <p:spPr>
          <a:xfrm>
            <a:off x="0" y="1"/>
            <a:ext cx="12192000" cy="988956"/>
          </a:xfrm>
          <a:prstGeom prst="rect">
            <a:avLst/>
          </a:prstGeom>
          <a:solidFill>
            <a:srgbClr val="0A4E7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4" name="Picture 3" descr="Logo&#10;&#10;Description automatically generated">
            <a:extLst>
              <a:ext uri="{FF2B5EF4-FFF2-40B4-BE49-F238E27FC236}">
                <a16:creationId xmlns:a16="http://schemas.microsoft.com/office/drawing/2014/main" id="{375B7C90-C2E9-565D-C55E-1A4280FE8A43}"/>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1063293" y="44180"/>
            <a:ext cx="838691" cy="838691"/>
          </a:xfrm>
          <a:prstGeom prst="rect">
            <a:avLst/>
          </a:prstGeom>
        </p:spPr>
      </p:pic>
      <p:sp>
        <p:nvSpPr>
          <p:cNvPr id="6" name="TextBox 5">
            <a:extLst>
              <a:ext uri="{FF2B5EF4-FFF2-40B4-BE49-F238E27FC236}">
                <a16:creationId xmlns:a16="http://schemas.microsoft.com/office/drawing/2014/main" id="{246790B7-EFD0-E3EC-D690-0A75ADB9688F}"/>
              </a:ext>
            </a:extLst>
          </p:cNvPr>
          <p:cNvSpPr txBox="1"/>
          <p:nvPr userDrawn="1"/>
        </p:nvSpPr>
        <p:spPr>
          <a:xfrm>
            <a:off x="438031" y="6460893"/>
            <a:ext cx="5238868" cy="276935"/>
          </a:xfrm>
          <a:prstGeom prst="rect">
            <a:avLst/>
          </a:prstGeom>
          <a:noFill/>
        </p:spPr>
        <p:txBody>
          <a:bodyPr wrap="square" rtlCol="0">
            <a:spAutoFit/>
          </a:bodyPr>
          <a:lstStyle/>
          <a:p>
            <a:pPr>
              <a:lnSpc>
                <a:spcPct val="90000"/>
              </a:lnSpc>
            </a:pPr>
            <a:r>
              <a:rPr lang="en-US" sz="1333" b="1">
                <a:solidFill>
                  <a:schemeClr val="bg1"/>
                </a:solidFill>
                <a:latin typeface="Arial" panose="020B0604020202020204" pitchFamily="34" charset="0"/>
                <a:cs typeface="Arial" panose="020B0604020202020204" pitchFamily="34" charset="0"/>
              </a:rPr>
              <a:t>EVERETT PUBLIC SCHOOLS   |   August 13, 2024</a:t>
            </a:r>
          </a:p>
        </p:txBody>
      </p:sp>
    </p:spTree>
    <p:extLst>
      <p:ext uri="{BB962C8B-B14F-4D97-AF65-F5344CB8AC3E}">
        <p14:creationId xmlns:p14="http://schemas.microsoft.com/office/powerpoint/2010/main" val="2672844383"/>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827" r:id="rId7"/>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56C6B5-A97C-E4BF-0977-2816E9119D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E8E127-F666-1B95-131F-B9C0261D3A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8830E-D737-08DB-B679-E845FA5ECC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D9345-F813-4F64-B583-37BE7508CCF1}" type="datetimeFigureOut">
              <a:rPr lang="en-US" smtClean="0"/>
              <a:t>8/22/2024</a:t>
            </a:fld>
            <a:endParaRPr lang="en-US"/>
          </a:p>
        </p:txBody>
      </p:sp>
      <p:sp>
        <p:nvSpPr>
          <p:cNvPr id="5" name="Footer Placeholder 4">
            <a:extLst>
              <a:ext uri="{FF2B5EF4-FFF2-40B4-BE49-F238E27FC236}">
                <a16:creationId xmlns:a16="http://schemas.microsoft.com/office/drawing/2014/main" id="{394F0176-2A1D-CFBE-F47B-D029B2D790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D8D5D1-7214-3E2F-4E11-AF20FD48DD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E8967C-AC8A-410B-BDF0-DCE039D275FE}" type="slidenum">
              <a:rPr lang="en-US" smtClean="0"/>
              <a:t>‹#›</a:t>
            </a:fld>
            <a:endParaRPr lang="en-US"/>
          </a:p>
        </p:txBody>
      </p:sp>
    </p:spTree>
    <p:extLst>
      <p:ext uri="{BB962C8B-B14F-4D97-AF65-F5344CB8AC3E}">
        <p14:creationId xmlns:p14="http://schemas.microsoft.com/office/powerpoint/2010/main" val="3878626620"/>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CA2CBF-E4FB-4100-B28B-96FB19000E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0330DB-D2DF-4ED3-BCCC-2B48EAF399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2E50F2-EBCA-4D57-9695-AA5694B0FE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013549-0D37-432B-BBDA-82FEA80AFA5A}" type="datetimeFigureOut">
              <a:rPr lang="en-US" smtClean="0"/>
              <a:t>8/22/2024</a:t>
            </a:fld>
            <a:endParaRPr lang="en-US"/>
          </a:p>
        </p:txBody>
      </p:sp>
      <p:sp>
        <p:nvSpPr>
          <p:cNvPr id="5" name="Footer Placeholder 4">
            <a:extLst>
              <a:ext uri="{FF2B5EF4-FFF2-40B4-BE49-F238E27FC236}">
                <a16:creationId xmlns:a16="http://schemas.microsoft.com/office/drawing/2014/main" id="{9F368844-34EF-4147-A9EE-A05E740702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0CE0A1-2D9B-4BB5-8B2B-BA0C1E4B40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6A916F-50ED-4486-899D-2F22482F1A6C}" type="slidenum">
              <a:rPr lang="en-US" smtClean="0"/>
              <a:t>‹#›</a:t>
            </a:fld>
            <a:endParaRPr lang="en-US"/>
          </a:p>
        </p:txBody>
      </p:sp>
    </p:spTree>
    <p:extLst>
      <p:ext uri="{BB962C8B-B14F-4D97-AF65-F5344CB8AC3E}">
        <p14:creationId xmlns:p14="http://schemas.microsoft.com/office/powerpoint/2010/main" val="334331203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 id="2147483818" r:id="rId13"/>
    <p:sldLayoutId id="2147483819" r:id="rId14"/>
    <p:sldLayoutId id="2147483820" r:id="rId15"/>
    <p:sldLayoutId id="2147483821" r:id="rId16"/>
    <p:sldLayoutId id="2147483822" r:id="rId17"/>
    <p:sldLayoutId id="2147483823" r:id="rId18"/>
    <p:sldLayoutId id="2147483824" r:id="rId19"/>
    <p:sldLayoutId id="2147483825" r:id="rId20"/>
    <p:sldLayoutId id="2147483826"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2.png"/><Relationship Id="rId7"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2.png"/><Relationship Id="rId7" Type="http://schemas.openxmlformats.org/officeDocument/2006/relationships/image" Target="../media/image46.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s://ospi.k12.wa.us/sites/default/files/2023-08/selstandardsandbenchmarksonepager.pdf" TargetMode="External"/><Relationship Id="rId7" Type="http://schemas.openxmlformats.org/officeDocument/2006/relationships/image" Target="../media/image54.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hyperlink" Target="https://casel.org/fundamentals-of-sel/what-is-the-casel-framework/" TargetMode="External"/><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s://casel.org/fundamentals-of-sel/what-is-the-casel-framework/" TargetMode="External"/><Relationship Id="rId3" Type="http://schemas.openxmlformats.org/officeDocument/2006/relationships/hyperlink" Target="https://ospi.k12.wa.us/sites/default/files/2023-08/selstandardsandbenchmarksonepager.pdf" TargetMode="External"/><Relationship Id="rId7" Type="http://schemas.openxmlformats.org/officeDocument/2006/relationships/image" Target="../media/image58.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57.png"/><Relationship Id="rId5" Type="http://schemas.openxmlformats.org/officeDocument/2006/relationships/image" Target="../media/image22.png"/><Relationship Id="rId4" Type="http://schemas.openxmlformats.org/officeDocument/2006/relationships/image" Target="../media/image56.pn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9.xml"/><Relationship Id="rId5" Type="http://schemas.openxmlformats.org/officeDocument/2006/relationships/image" Target="../media/image67.jpe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2.png"/><Relationship Id="rId7" Type="http://schemas.openxmlformats.org/officeDocument/2006/relationships/image" Target="../media/image71.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9.xml"/><Relationship Id="rId5"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xml"/><Relationship Id="rId1" Type="http://schemas.openxmlformats.org/officeDocument/2006/relationships/slideLayout" Target="../slideLayouts/slideLayout32.xml"/><Relationship Id="rId5" Type="http://schemas.openxmlformats.org/officeDocument/2006/relationships/hyperlink" Target="http://docushare.everett.k12.wa.us/docushare/dsweb/Get/Document-78120/2145P%20Suicide%20Prevention.pdf" TargetMode="External"/><Relationship Id="rId4" Type="http://schemas.openxmlformats.org/officeDocument/2006/relationships/hyperlink" Target="http://docushare.everett.k12.wa.us/docushare/dsweb/Get/Document-74486/2145%20Suicide%20Prevention.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3.xml"/><Relationship Id="rId1" Type="http://schemas.openxmlformats.org/officeDocument/2006/relationships/slideLayout" Target="../slideLayouts/slideLayout32.xml"/><Relationship Id="rId5" Type="http://schemas.openxmlformats.org/officeDocument/2006/relationships/image" Target="../media/image82.pn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87.png"/><Relationship Id="rId7" Type="http://schemas.openxmlformats.org/officeDocument/2006/relationships/diagramLayout" Target="../diagrams/layout1.xml"/><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diagramData" Target="../diagrams/data1.xml"/><Relationship Id="rId5" Type="http://schemas.openxmlformats.org/officeDocument/2006/relationships/image" Target="../media/image88.png"/><Relationship Id="rId10" Type="http://schemas.microsoft.com/office/2007/relationships/diagramDrawing" Target="../diagrams/drawing1.xml"/><Relationship Id="rId4" Type="http://schemas.openxmlformats.org/officeDocument/2006/relationships/image" Target="../media/image6.png"/><Relationship Id="rId9" Type="http://schemas.openxmlformats.org/officeDocument/2006/relationships/diagramColors" Target="../diagrams/colors1.xml"/></Relationships>
</file>

<file path=ppt/slides/_rels/slide3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33.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30.xml"/><Relationship Id="rId5" Type="http://schemas.openxmlformats.org/officeDocument/2006/relationships/image" Target="../media/image6.png"/><Relationship Id="rId4" Type="http://schemas.openxmlformats.org/officeDocument/2006/relationships/image" Target="../media/image87.png"/></Relationships>
</file>

<file path=ppt/slides/_rels/slide37.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91.png"/><Relationship Id="rId7" Type="http://schemas.openxmlformats.org/officeDocument/2006/relationships/diagramLayout" Target="../diagrams/layout2.xml"/><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diagramData" Target="../diagrams/data2.xml"/><Relationship Id="rId5" Type="http://schemas.openxmlformats.org/officeDocument/2006/relationships/image" Target="../media/image6.png"/><Relationship Id="rId10" Type="http://schemas.microsoft.com/office/2007/relationships/diagramDrawing" Target="../diagrams/drawing2.xml"/><Relationship Id="rId4" Type="http://schemas.openxmlformats.org/officeDocument/2006/relationships/image" Target="../media/image92.png"/><Relationship Id="rId9" Type="http://schemas.openxmlformats.org/officeDocument/2006/relationships/diagramColors" Target="../diagrams/colors2.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32.xml"/><Relationship Id="rId4" Type="http://schemas.openxmlformats.org/officeDocument/2006/relationships/image" Target="../media/image9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94.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3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openxmlformats.org/officeDocument/2006/relationships/image" Target="../media/image102.sv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9.xml"/><Relationship Id="rId1" Type="http://schemas.openxmlformats.org/officeDocument/2006/relationships/slideLayout" Target="../slideLayouts/slideLayout32.xml"/><Relationship Id="rId5" Type="http://schemas.openxmlformats.org/officeDocument/2006/relationships/image" Target="../media/image6.png"/><Relationship Id="rId4" Type="http://schemas.openxmlformats.org/officeDocument/2006/relationships/image" Target="../media/image105.png"/></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070.png"/><Relationship Id="rId2" Type="http://schemas.openxmlformats.org/officeDocument/2006/relationships/notesSlide" Target="../notesSlides/notesSlide30.xml"/><Relationship Id="rId1" Type="http://schemas.openxmlformats.org/officeDocument/2006/relationships/slideLayout" Target="../slideLayouts/slideLayout26.xml"/><Relationship Id="rId6" Type="http://schemas.openxmlformats.org/officeDocument/2006/relationships/customXml" Target="../ink/ink2.xml"/><Relationship Id="rId5" Type="http://schemas.openxmlformats.org/officeDocument/2006/relationships/image" Target="../media/image1060.png"/><Relationship Id="rId4" Type="http://schemas.openxmlformats.org/officeDocument/2006/relationships/customXml" Target="../ink/ink1.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2.xml"/><Relationship Id="rId1" Type="http://schemas.openxmlformats.org/officeDocument/2006/relationships/slideLayout" Target="../slideLayouts/slideLayout26.xml"/><Relationship Id="rId6" Type="http://schemas.openxmlformats.org/officeDocument/2006/relationships/image" Target="../media/image102.svg"/><Relationship Id="rId5" Type="http://schemas.openxmlformats.org/officeDocument/2006/relationships/image" Target="../media/image101.png"/><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3.xml"/><Relationship Id="rId1" Type="http://schemas.openxmlformats.org/officeDocument/2006/relationships/slideLayout" Target="../slideLayouts/slideLayout2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3.xml.rels><?xml version="1.0" encoding="UTF-8" standalone="yes"?>
<Relationships xmlns="http://schemas.openxmlformats.org/package/2006/relationships"><Relationship Id="rId8" Type="http://schemas.openxmlformats.org/officeDocument/2006/relationships/image" Target="../media/image115.svg"/><Relationship Id="rId13" Type="http://schemas.openxmlformats.org/officeDocument/2006/relationships/image" Target="../media/image120.png"/><Relationship Id="rId18" Type="http://schemas.openxmlformats.org/officeDocument/2006/relationships/diagramColors" Target="../diagrams/colors5.xml"/><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9.svg"/><Relationship Id="rId17" Type="http://schemas.openxmlformats.org/officeDocument/2006/relationships/diagramQuickStyle" Target="../diagrams/quickStyle5.xml"/><Relationship Id="rId2" Type="http://schemas.openxmlformats.org/officeDocument/2006/relationships/notesSlide" Target="../notesSlides/notesSlide34.xml"/><Relationship Id="rId16" Type="http://schemas.openxmlformats.org/officeDocument/2006/relationships/diagramLayout" Target="../diagrams/layout5.xml"/><Relationship Id="rId20" Type="http://schemas.openxmlformats.org/officeDocument/2006/relationships/image" Target="../media/image122.png"/><Relationship Id="rId1" Type="http://schemas.openxmlformats.org/officeDocument/2006/relationships/slideLayout" Target="../slideLayouts/slideLayout32.xml"/><Relationship Id="rId6" Type="http://schemas.openxmlformats.org/officeDocument/2006/relationships/image" Target="../media/image113.svg"/><Relationship Id="rId11" Type="http://schemas.openxmlformats.org/officeDocument/2006/relationships/image" Target="../media/image118.png"/><Relationship Id="rId5" Type="http://schemas.openxmlformats.org/officeDocument/2006/relationships/image" Target="../media/image112.png"/><Relationship Id="rId15" Type="http://schemas.openxmlformats.org/officeDocument/2006/relationships/diagramData" Target="../diagrams/data5.xml"/><Relationship Id="rId10" Type="http://schemas.openxmlformats.org/officeDocument/2006/relationships/image" Target="../media/image117.svg"/><Relationship Id="rId19" Type="http://schemas.microsoft.com/office/2007/relationships/diagramDrawing" Target="../diagrams/drawing5.xml"/><Relationship Id="rId4" Type="http://schemas.openxmlformats.org/officeDocument/2006/relationships/image" Target="../media/image111.svg"/><Relationship Id="rId9" Type="http://schemas.openxmlformats.org/officeDocument/2006/relationships/image" Target="../media/image116.png"/><Relationship Id="rId14" Type="http://schemas.openxmlformats.org/officeDocument/2006/relationships/image" Target="../media/image121.svg"/></Relationships>
</file>

<file path=ppt/slides/_rels/slide5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5.xml"/><Relationship Id="rId1" Type="http://schemas.openxmlformats.org/officeDocument/2006/relationships/slideLayout" Target="../slideLayouts/slideLayout3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6.xml"/><Relationship Id="rId1" Type="http://schemas.openxmlformats.org/officeDocument/2006/relationships/slideLayout" Target="../slideLayouts/slideLayout2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28.png"/><Relationship Id="rId4" Type="http://schemas.openxmlformats.org/officeDocument/2006/relationships/image" Target="../media/image23.png"/><Relationship Id="rId9" Type="http://schemas.openxmlformats.org/officeDocument/2006/relationships/hyperlink" Target="https://youtu.be/eNfJgm-dBn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arch.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3097161"/>
          </a:xfrm>
          <a:prstGeom prst="rect">
            <a:avLst/>
          </a:prstGeom>
        </p:spPr>
      </p:pic>
      <p:pic>
        <p:nvPicPr>
          <p:cNvPr id="4" name="Picture 3" descr="EPS-Horizontal-Logo.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7149" y="367645"/>
            <a:ext cx="3430902" cy="830640"/>
          </a:xfrm>
          <a:prstGeom prst="rect">
            <a:avLst/>
          </a:prstGeom>
        </p:spPr>
      </p:pic>
      <p:sp>
        <p:nvSpPr>
          <p:cNvPr id="5" name="TextBox 4">
            <a:extLst>
              <a:ext uri="{FF2B5EF4-FFF2-40B4-BE49-F238E27FC236}">
                <a16:creationId xmlns:a16="http://schemas.microsoft.com/office/drawing/2014/main" id="{7DFEF10D-90CA-8B66-84AF-39EAABC0D7F8}"/>
              </a:ext>
            </a:extLst>
          </p:cNvPr>
          <p:cNvSpPr txBox="1"/>
          <p:nvPr/>
        </p:nvSpPr>
        <p:spPr>
          <a:xfrm>
            <a:off x="2015613" y="3097161"/>
            <a:ext cx="9094838" cy="1077218"/>
          </a:xfrm>
          <a:prstGeom prst="rect">
            <a:avLst/>
          </a:prstGeom>
          <a:noFill/>
        </p:spPr>
        <p:txBody>
          <a:bodyPr wrap="square" rtlCol="0">
            <a:spAutoFit/>
          </a:bodyPr>
          <a:lstStyle/>
          <a:p>
            <a:r>
              <a:rPr lang="en-US" sz="3600">
                <a:solidFill>
                  <a:srgbClr val="E0621E"/>
                </a:solidFill>
                <a:latin typeface="Neutra Text TF Alt" panose="02000000000000000000" pitchFamily="2" charset="0"/>
              </a:rPr>
              <a:t>Physical, Social-Emotional, &amp; Health Safety</a:t>
            </a:r>
          </a:p>
          <a:p>
            <a:r>
              <a:rPr lang="en-US" sz="2800">
                <a:solidFill>
                  <a:srgbClr val="0E3D6D"/>
                </a:solidFill>
                <a:latin typeface="Neutra Text Alt" panose="02000000000000000000" pitchFamily="2" charset="0"/>
              </a:rPr>
              <a:t>Dave Peters &amp; Topher Ferreira | August 13, 2024</a:t>
            </a:r>
          </a:p>
        </p:txBody>
      </p:sp>
    </p:spTree>
    <p:extLst>
      <p:ext uri="{BB962C8B-B14F-4D97-AF65-F5344CB8AC3E}">
        <p14:creationId xmlns:p14="http://schemas.microsoft.com/office/powerpoint/2010/main" val="3088281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3F32A9-969C-FB98-B62D-9E9C19FFD4AF}"/>
              </a:ext>
            </a:extLst>
          </p:cNvPr>
          <p:cNvPicPr>
            <a:picLocks noChangeAspect="1"/>
          </p:cNvPicPr>
          <p:nvPr/>
        </p:nvPicPr>
        <p:blipFill>
          <a:blip r:embed="rId3"/>
          <a:stretch>
            <a:fillRect/>
          </a:stretch>
        </p:blipFill>
        <p:spPr>
          <a:xfrm>
            <a:off x="1984972" y="989626"/>
            <a:ext cx="7772400" cy="54008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4">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Our </a:t>
            </a:r>
            <a:r>
              <a:rPr kumimoji="0" lang="en-US" sz="4000" b="0" i="0" u="none" strike="noStrike" kern="1200" cap="none" spc="0" normalizeH="0" baseline="0" noProof="0">
                <a:ln>
                  <a:noFill/>
                </a:ln>
                <a:solidFill>
                  <a:srgbClr val="F7AC21"/>
                </a:solidFill>
                <a:effectLst/>
                <a:uLnTx/>
                <a:uFillTx/>
                <a:latin typeface="Neutra Text TF Alt" panose="02000000000000000000" pitchFamily="2" charset="0"/>
                <a:ea typeface="+mn-ea"/>
                <a:cs typeface="+mn-cs"/>
              </a:rPr>
              <a:t>RULER</a:t>
            </a: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 Journey in EPS</a:t>
            </a:r>
          </a:p>
        </p:txBody>
      </p:sp>
    </p:spTree>
    <p:extLst>
      <p:ext uri="{BB962C8B-B14F-4D97-AF65-F5344CB8AC3E}">
        <p14:creationId xmlns:p14="http://schemas.microsoft.com/office/powerpoint/2010/main" val="2474587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Our RULER Journey in EPS</a:t>
            </a:r>
          </a:p>
        </p:txBody>
      </p:sp>
      <p:pic>
        <p:nvPicPr>
          <p:cNvPr id="8" name="Picture 7">
            <a:extLst>
              <a:ext uri="{FF2B5EF4-FFF2-40B4-BE49-F238E27FC236}">
                <a16:creationId xmlns:a16="http://schemas.microsoft.com/office/drawing/2014/main" id="{C07B8FEB-BD15-6B0C-4188-935641272501}"/>
              </a:ext>
            </a:extLst>
          </p:cNvPr>
          <p:cNvPicPr>
            <a:picLocks noChangeAspect="1"/>
          </p:cNvPicPr>
          <p:nvPr/>
        </p:nvPicPr>
        <p:blipFill>
          <a:blip r:embed="rId4"/>
          <a:stretch>
            <a:fillRect/>
          </a:stretch>
        </p:blipFill>
        <p:spPr>
          <a:xfrm>
            <a:off x="1984972" y="989626"/>
            <a:ext cx="7772400" cy="54008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8841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E063CB7-8D3B-09B0-21F0-935943946A34}"/>
              </a:ext>
            </a:extLst>
          </p:cNvPr>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Learning Improvement Day </a:t>
            </a:r>
            <a:r>
              <a:rPr kumimoji="0" lang="en-US" sz="4000" b="0" i="0" u="none" strike="noStrike" kern="1200" cap="none" spc="0" normalizeH="0" baseline="0" noProof="0">
                <a:ln>
                  <a:noFill/>
                </a:ln>
                <a:solidFill>
                  <a:srgbClr val="F7AC21"/>
                </a:solidFill>
                <a:effectLst/>
                <a:uLnTx/>
                <a:uFillTx/>
                <a:latin typeface="Neutra Text TF Alt" panose="02000000000000000000" pitchFamily="2" charset="0"/>
                <a:ea typeface="+mn-ea"/>
                <a:cs typeface="+mn-cs"/>
              </a:rPr>
              <a:t>|</a:t>
            </a: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 October 14, 2022</a:t>
            </a:r>
          </a:p>
        </p:txBody>
      </p:sp>
      <p:pic>
        <p:nvPicPr>
          <p:cNvPr id="6" name="Picture 5" descr="A large group of people in a stadium&#10;&#10;Description automatically generated">
            <a:extLst>
              <a:ext uri="{FF2B5EF4-FFF2-40B4-BE49-F238E27FC236}">
                <a16:creationId xmlns:a16="http://schemas.microsoft.com/office/drawing/2014/main" id="{DEE91D56-93F9-6044-8A6C-BD1CAE1C08B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73663" y="1047132"/>
            <a:ext cx="5305613" cy="5255345"/>
          </a:xfrm>
          <a:prstGeom prst="rect">
            <a:avLst/>
          </a:prstGeom>
          <a:ln>
            <a:noFill/>
          </a:ln>
          <a:effectLst>
            <a:outerShdw blurRad="190500" algn="tl" rotWithShape="0">
              <a:srgbClr val="000000">
                <a:alpha val="70000"/>
              </a:srgbClr>
            </a:outerShdw>
          </a:effectLst>
        </p:spPr>
      </p:pic>
      <p:pic>
        <p:nvPicPr>
          <p:cNvPr id="8" name="Picture 7" descr="A person walking on a stage&#10;&#10;Description automatically generated">
            <a:extLst>
              <a:ext uri="{FF2B5EF4-FFF2-40B4-BE49-F238E27FC236}">
                <a16:creationId xmlns:a16="http://schemas.microsoft.com/office/drawing/2014/main" id="{2381641D-311E-1434-39A2-F3097463A4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6492" y="1047132"/>
            <a:ext cx="5246369" cy="52553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00314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RULER Online Dashboard</a:t>
            </a:r>
          </a:p>
        </p:txBody>
      </p:sp>
      <p:pic>
        <p:nvPicPr>
          <p:cNvPr id="5" name="Picture 4">
            <a:extLst>
              <a:ext uri="{FF2B5EF4-FFF2-40B4-BE49-F238E27FC236}">
                <a16:creationId xmlns:a16="http://schemas.microsoft.com/office/drawing/2014/main" id="{DED33346-6403-E2E5-3AE1-EFE7D3088EE8}"/>
              </a:ext>
            </a:extLst>
          </p:cNvPr>
          <p:cNvPicPr preferRelativeResize="0">
            <a:picLocks/>
          </p:cNvPicPr>
          <p:nvPr/>
        </p:nvPicPr>
        <p:blipFill>
          <a:blip r:embed="rId4">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pic>
        <p:nvPicPr>
          <p:cNvPr id="6" name="Picture 5">
            <a:extLst>
              <a:ext uri="{FF2B5EF4-FFF2-40B4-BE49-F238E27FC236}">
                <a16:creationId xmlns:a16="http://schemas.microsoft.com/office/drawing/2014/main" id="{0A962697-9CD1-B837-35EC-5E0F38147C95}"/>
              </a:ext>
            </a:extLst>
          </p:cNvPr>
          <p:cNvPicPr>
            <a:picLocks noChangeAspect="1"/>
          </p:cNvPicPr>
          <p:nvPr/>
        </p:nvPicPr>
        <p:blipFill>
          <a:blip r:embed="rId5"/>
          <a:stretch>
            <a:fillRect/>
          </a:stretch>
        </p:blipFill>
        <p:spPr>
          <a:xfrm rot="20967541">
            <a:off x="8303411" y="652495"/>
            <a:ext cx="2281876" cy="2400930"/>
          </a:xfrm>
          <a:prstGeom prst="rect">
            <a:avLst/>
          </a:prstGeom>
          <a:ln>
            <a:noFill/>
          </a:ln>
          <a:effectLst>
            <a:outerShdw blurRad="190500" algn="tl" rotWithShape="0">
              <a:srgbClr val="000000">
                <a:alpha val="70000"/>
              </a:srgbClr>
            </a:outerShdw>
          </a:effectLst>
        </p:spPr>
      </p:pic>
      <p:pic>
        <p:nvPicPr>
          <p:cNvPr id="18" name="Picture 17">
            <a:extLst>
              <a:ext uri="{FF2B5EF4-FFF2-40B4-BE49-F238E27FC236}">
                <a16:creationId xmlns:a16="http://schemas.microsoft.com/office/drawing/2014/main" id="{A4F0837E-E35E-6BF8-057A-560EF58A38FD}"/>
              </a:ext>
            </a:extLst>
          </p:cNvPr>
          <p:cNvPicPr>
            <a:picLocks noChangeAspect="1"/>
          </p:cNvPicPr>
          <p:nvPr/>
        </p:nvPicPr>
        <p:blipFill>
          <a:blip r:embed="rId6"/>
          <a:stretch>
            <a:fillRect/>
          </a:stretch>
        </p:blipFill>
        <p:spPr>
          <a:xfrm>
            <a:off x="225134" y="707886"/>
            <a:ext cx="7525800" cy="5858693"/>
          </a:xfrm>
          <a:prstGeom prst="rect">
            <a:avLst/>
          </a:prstGeom>
        </p:spPr>
      </p:pic>
      <p:pic>
        <p:nvPicPr>
          <p:cNvPr id="10" name="Picture 9">
            <a:extLst>
              <a:ext uri="{FF2B5EF4-FFF2-40B4-BE49-F238E27FC236}">
                <a16:creationId xmlns:a16="http://schemas.microsoft.com/office/drawing/2014/main" id="{3C04DDC5-4F62-A796-40FD-5B1AB249C1A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494225">
            <a:off x="8654486" y="2238883"/>
            <a:ext cx="2293293" cy="2400929"/>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586464E4-0484-2013-3DE1-D58871A30BE6}"/>
              </a:ext>
            </a:extLst>
          </p:cNvPr>
          <p:cNvPicPr>
            <a:picLocks noChangeAspect="1"/>
          </p:cNvPicPr>
          <p:nvPr/>
        </p:nvPicPr>
        <p:blipFill>
          <a:blip r:embed="rId8"/>
          <a:stretch>
            <a:fillRect/>
          </a:stretch>
        </p:blipFill>
        <p:spPr>
          <a:xfrm>
            <a:off x="8386009" y="4051075"/>
            <a:ext cx="2281876" cy="240093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25120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A2C770-E5F5-4C37-A97D-A22127FD1D56}"/>
              </a:ext>
            </a:extLst>
          </p:cNvPr>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Additional Resources</a:t>
            </a:r>
          </a:p>
        </p:txBody>
      </p:sp>
      <p:pic>
        <p:nvPicPr>
          <p:cNvPr id="1026" name="Picture 2" descr="Permission to Feel by Marc Brackett - Kate Bowler">
            <a:extLst>
              <a:ext uri="{FF2B5EF4-FFF2-40B4-BE49-F238E27FC236}">
                <a16:creationId xmlns:a16="http://schemas.microsoft.com/office/drawing/2014/main" id="{A6E4EC08-6851-938B-F763-198270EF0B3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4732" y="1335793"/>
            <a:ext cx="3667742" cy="481391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44220931-DCBB-D328-5842-A4A914086F46}"/>
              </a:ext>
            </a:extLst>
          </p:cNvPr>
          <p:cNvGrpSpPr/>
          <p:nvPr/>
        </p:nvGrpSpPr>
        <p:grpSpPr>
          <a:xfrm>
            <a:off x="5390189" y="1178856"/>
            <a:ext cx="4658943" cy="4975570"/>
            <a:chOff x="3881893" y="477511"/>
            <a:chExt cx="5574391" cy="5953233"/>
          </a:xfrm>
        </p:grpSpPr>
        <p:pic>
          <p:nvPicPr>
            <p:cNvPr id="3" name="Picture 2">
              <a:extLst>
                <a:ext uri="{FF2B5EF4-FFF2-40B4-BE49-F238E27FC236}">
                  <a16:creationId xmlns:a16="http://schemas.microsoft.com/office/drawing/2014/main" id="{F39C7215-5754-124D-03BA-9A9295B974DF}"/>
                </a:ext>
              </a:extLst>
            </p:cNvPr>
            <p:cNvPicPr>
              <a:picLocks noChangeAspect="1"/>
            </p:cNvPicPr>
            <p:nvPr/>
          </p:nvPicPr>
          <p:blipFill>
            <a:blip r:embed="rId5"/>
            <a:stretch>
              <a:fillRect/>
            </a:stretch>
          </p:blipFill>
          <p:spPr>
            <a:xfrm>
              <a:off x="3881893" y="2252317"/>
              <a:ext cx="2832974" cy="4178427"/>
            </a:xfrm>
            <a:prstGeom prst="rect">
              <a:avLst/>
            </a:prstGeom>
            <a:ln>
              <a:noFill/>
            </a:ln>
            <a:effectLst/>
          </p:spPr>
        </p:pic>
        <p:pic>
          <p:nvPicPr>
            <p:cNvPr id="8" name="Picture 7">
              <a:extLst>
                <a:ext uri="{FF2B5EF4-FFF2-40B4-BE49-F238E27FC236}">
                  <a16:creationId xmlns:a16="http://schemas.microsoft.com/office/drawing/2014/main" id="{1079A7CE-0603-CD12-B74E-069D085E90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81893" y="477511"/>
              <a:ext cx="5567387" cy="1722822"/>
            </a:xfrm>
            <a:prstGeom prst="rect">
              <a:avLst/>
            </a:prstGeom>
            <a:ln>
              <a:noFill/>
            </a:ln>
            <a:effectLst>
              <a:outerShdw blurRad="190500" algn="tl" rotWithShape="0">
                <a:srgbClr val="000000">
                  <a:alpha val="70000"/>
                </a:srgbClr>
              </a:outerShdw>
            </a:effectLst>
          </p:spPr>
        </p:pic>
        <p:grpSp>
          <p:nvGrpSpPr>
            <p:cNvPr id="10" name="Group 9">
              <a:extLst>
                <a:ext uri="{FF2B5EF4-FFF2-40B4-BE49-F238E27FC236}">
                  <a16:creationId xmlns:a16="http://schemas.microsoft.com/office/drawing/2014/main" id="{E3A6F4EB-7192-2445-EB4C-FC1D6D3D8A09}"/>
                </a:ext>
              </a:extLst>
            </p:cNvPr>
            <p:cNvGrpSpPr/>
            <p:nvPr/>
          </p:nvGrpSpPr>
          <p:grpSpPr>
            <a:xfrm>
              <a:off x="6753880" y="2249493"/>
              <a:ext cx="2702404" cy="4175602"/>
              <a:chOff x="7188546" y="2252318"/>
              <a:chExt cx="2142273" cy="3310115"/>
            </a:xfrm>
          </p:grpSpPr>
          <p:pic>
            <p:nvPicPr>
              <p:cNvPr id="6" name="Picture 5">
                <a:extLst>
                  <a:ext uri="{FF2B5EF4-FFF2-40B4-BE49-F238E27FC236}">
                    <a16:creationId xmlns:a16="http://schemas.microsoft.com/office/drawing/2014/main" id="{29D9E384-5D59-3517-391D-83C52BB9858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188546" y="2252318"/>
                <a:ext cx="2142265" cy="3310115"/>
              </a:xfrm>
              <a:prstGeom prst="rect">
                <a:avLst/>
              </a:prstGeom>
              <a:ln>
                <a:noFill/>
              </a:ln>
              <a:effectLst/>
            </p:spPr>
          </p:pic>
          <p:pic>
            <p:nvPicPr>
              <p:cNvPr id="9" name="Picture 8">
                <a:extLst>
                  <a:ext uri="{FF2B5EF4-FFF2-40B4-BE49-F238E27FC236}">
                    <a16:creationId xmlns:a16="http://schemas.microsoft.com/office/drawing/2014/main" id="{434B5DD2-1AFA-DE66-F5AE-76D0D289A11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188553" y="4947470"/>
                <a:ext cx="2142266" cy="614963"/>
              </a:xfrm>
              <a:prstGeom prst="rect">
                <a:avLst/>
              </a:prstGeom>
            </p:spPr>
          </p:pic>
        </p:grpSp>
      </p:grpSp>
    </p:spTree>
    <p:extLst>
      <p:ext uri="{BB962C8B-B14F-4D97-AF65-F5344CB8AC3E}">
        <p14:creationId xmlns:p14="http://schemas.microsoft.com/office/powerpoint/2010/main" val="1405983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Our RULER Journey in EPS</a:t>
            </a:r>
          </a:p>
        </p:txBody>
      </p:sp>
      <p:pic>
        <p:nvPicPr>
          <p:cNvPr id="2" name="Picture 1">
            <a:extLst>
              <a:ext uri="{FF2B5EF4-FFF2-40B4-BE49-F238E27FC236}">
                <a16:creationId xmlns:a16="http://schemas.microsoft.com/office/drawing/2014/main" id="{19F43B86-C341-A2A7-A335-00B70B21243B}"/>
              </a:ext>
            </a:extLst>
          </p:cNvPr>
          <p:cNvPicPr>
            <a:picLocks noChangeAspect="1"/>
          </p:cNvPicPr>
          <p:nvPr/>
        </p:nvPicPr>
        <p:blipFill>
          <a:blip r:embed="rId4"/>
          <a:stretch>
            <a:fillRect/>
          </a:stretch>
        </p:blipFill>
        <p:spPr>
          <a:xfrm>
            <a:off x="1984972" y="989626"/>
            <a:ext cx="7772400" cy="54008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201906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B9CE68-461E-202B-BAE1-9D8C15E7E2BE}"/>
              </a:ext>
            </a:extLst>
          </p:cNvPr>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Posters</a:t>
            </a:r>
          </a:p>
        </p:txBody>
      </p:sp>
      <p:pic>
        <p:nvPicPr>
          <p:cNvPr id="6" name="Picture 5">
            <a:extLst>
              <a:ext uri="{FF2B5EF4-FFF2-40B4-BE49-F238E27FC236}">
                <a16:creationId xmlns:a16="http://schemas.microsoft.com/office/drawing/2014/main" id="{AEA42F06-CDB5-52DD-E9A7-BB29A18FBB64}"/>
              </a:ext>
            </a:extLst>
          </p:cNvPr>
          <p:cNvPicPr>
            <a:picLocks noChangeAspect="1"/>
          </p:cNvPicPr>
          <p:nvPr/>
        </p:nvPicPr>
        <p:blipFill>
          <a:blip r:embed="rId4"/>
          <a:stretch>
            <a:fillRect/>
          </a:stretch>
        </p:blipFill>
        <p:spPr>
          <a:xfrm>
            <a:off x="3921814" y="2315192"/>
            <a:ext cx="2735675" cy="40354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extLst>
              <a:ext uri="{FF2B5EF4-FFF2-40B4-BE49-F238E27FC236}">
                <a16:creationId xmlns:a16="http://schemas.microsoft.com/office/drawing/2014/main" id="{57609CCA-1C4C-48B2-FFE0-01824BFAA35D}"/>
              </a:ext>
            </a:extLst>
          </p:cNvPr>
          <p:cNvPicPr>
            <a:picLocks noChangeAspect="1"/>
          </p:cNvPicPr>
          <p:nvPr/>
        </p:nvPicPr>
        <p:blipFill>
          <a:blip r:embed="rId5"/>
          <a:stretch>
            <a:fillRect/>
          </a:stretch>
        </p:blipFill>
        <p:spPr>
          <a:xfrm>
            <a:off x="4650889" y="898485"/>
            <a:ext cx="2716189" cy="40306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7129E5C8-0B79-77CC-2E24-0132DA8EC715}"/>
              </a:ext>
            </a:extLst>
          </p:cNvPr>
          <p:cNvPicPr>
            <a:picLocks noChangeAspect="1"/>
          </p:cNvPicPr>
          <p:nvPr/>
        </p:nvPicPr>
        <p:blipFill>
          <a:blip r:embed="rId6"/>
          <a:stretch>
            <a:fillRect/>
          </a:stretch>
        </p:blipFill>
        <p:spPr>
          <a:xfrm>
            <a:off x="7541008" y="1952690"/>
            <a:ext cx="2788125" cy="40580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1A574CB8-042A-C77D-965E-DA511A941A6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285357" y="223408"/>
            <a:ext cx="2788125" cy="41835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2D20B4E7-3CE4-F532-86F9-608C405949BF}"/>
              </a:ext>
            </a:extLst>
          </p:cNvPr>
          <p:cNvPicPr>
            <a:picLocks noChangeAspect="1"/>
          </p:cNvPicPr>
          <p:nvPr/>
        </p:nvPicPr>
        <p:blipFill>
          <a:blip r:embed="rId8"/>
          <a:stretch>
            <a:fillRect/>
          </a:stretch>
        </p:blipFill>
        <p:spPr>
          <a:xfrm>
            <a:off x="339201" y="2725282"/>
            <a:ext cx="2653232" cy="40196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F93A83AB-B6B3-D05B-182A-32B2C2B84549}"/>
              </a:ext>
            </a:extLst>
          </p:cNvPr>
          <p:cNvPicPr>
            <a:picLocks noChangeAspect="1"/>
          </p:cNvPicPr>
          <p:nvPr/>
        </p:nvPicPr>
        <p:blipFill>
          <a:blip r:embed="rId9"/>
          <a:stretch>
            <a:fillRect/>
          </a:stretch>
        </p:blipFill>
        <p:spPr>
          <a:xfrm>
            <a:off x="1031695" y="1399982"/>
            <a:ext cx="2735675" cy="40580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50785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B9CE68-461E-202B-BAE1-9D8C15E7E2BE}"/>
              </a:ext>
            </a:extLst>
          </p:cNvPr>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School Cohort Sessions</a:t>
            </a:r>
          </a:p>
        </p:txBody>
      </p:sp>
      <p:pic>
        <p:nvPicPr>
          <p:cNvPr id="7" name="Picture 6">
            <a:extLst>
              <a:ext uri="{FF2B5EF4-FFF2-40B4-BE49-F238E27FC236}">
                <a16:creationId xmlns:a16="http://schemas.microsoft.com/office/drawing/2014/main" id="{D6E544EA-5C76-D0FD-E5F4-32B403546644}"/>
              </a:ext>
            </a:extLst>
          </p:cNvPr>
          <p:cNvPicPr>
            <a:picLocks noChangeAspect="1"/>
          </p:cNvPicPr>
          <p:nvPr/>
        </p:nvPicPr>
        <p:blipFill>
          <a:blip r:embed="rId4"/>
          <a:stretch>
            <a:fillRect/>
          </a:stretch>
        </p:blipFill>
        <p:spPr>
          <a:xfrm rot="21303966">
            <a:off x="405835" y="884656"/>
            <a:ext cx="7169674" cy="274482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a:extLst>
              <a:ext uri="{FF2B5EF4-FFF2-40B4-BE49-F238E27FC236}">
                <a16:creationId xmlns:a16="http://schemas.microsoft.com/office/drawing/2014/main" id="{BD299F08-69E7-55AA-63A8-7E987A5C5C88}"/>
              </a:ext>
            </a:extLst>
          </p:cNvPr>
          <p:cNvPicPr>
            <a:picLocks/>
          </p:cNvPicPr>
          <p:nvPr/>
        </p:nvPicPr>
        <p:blipFill>
          <a:blip r:embed="rId5"/>
          <a:stretch>
            <a:fillRect/>
          </a:stretch>
        </p:blipFill>
        <p:spPr>
          <a:xfrm rot="21303966">
            <a:off x="3899547" y="3603013"/>
            <a:ext cx="7168896" cy="2743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66107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Our RULER Journey in EPS</a:t>
            </a:r>
          </a:p>
        </p:txBody>
      </p:sp>
      <p:pic>
        <p:nvPicPr>
          <p:cNvPr id="2" name="Picture 1">
            <a:extLst>
              <a:ext uri="{FF2B5EF4-FFF2-40B4-BE49-F238E27FC236}">
                <a16:creationId xmlns:a16="http://schemas.microsoft.com/office/drawing/2014/main" id="{37D86F2D-0790-5B7E-40A0-D7A12487E5DA}"/>
              </a:ext>
            </a:extLst>
          </p:cNvPr>
          <p:cNvPicPr>
            <a:picLocks noChangeAspect="1"/>
          </p:cNvPicPr>
          <p:nvPr/>
        </p:nvPicPr>
        <p:blipFill>
          <a:blip r:embed="rId4"/>
          <a:stretch>
            <a:fillRect/>
          </a:stretch>
        </p:blipFill>
        <p:spPr>
          <a:xfrm>
            <a:off x="1984972" y="989626"/>
            <a:ext cx="7772400" cy="54008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2572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SEL Standards</a:t>
            </a:r>
          </a:p>
        </p:txBody>
      </p:sp>
      <p:pic>
        <p:nvPicPr>
          <p:cNvPr id="3" name="Picture 2">
            <a:hlinkClick r:id="rId3"/>
            <a:extLst>
              <a:ext uri="{FF2B5EF4-FFF2-40B4-BE49-F238E27FC236}">
                <a16:creationId xmlns:a16="http://schemas.microsoft.com/office/drawing/2014/main" id="{67F88C07-1656-572C-CBC8-1290957F309E}"/>
              </a:ext>
            </a:extLst>
          </p:cNvPr>
          <p:cNvPicPr>
            <a:picLocks noChangeAspect="1"/>
          </p:cNvPicPr>
          <p:nvPr/>
        </p:nvPicPr>
        <p:blipFill>
          <a:blip r:embed="rId4"/>
          <a:stretch>
            <a:fillRect/>
          </a:stretch>
        </p:blipFill>
        <p:spPr>
          <a:xfrm>
            <a:off x="123494" y="865239"/>
            <a:ext cx="7104451" cy="4642726"/>
          </a:xfrm>
          <a:prstGeom prst="rect">
            <a:avLst/>
          </a:prstGeom>
        </p:spPr>
      </p:pic>
      <p:pic>
        <p:nvPicPr>
          <p:cNvPr id="6" name="Picture 5">
            <a:extLst>
              <a:ext uri="{FF2B5EF4-FFF2-40B4-BE49-F238E27FC236}">
                <a16:creationId xmlns:a16="http://schemas.microsoft.com/office/drawing/2014/main" id="{02F7F3F7-ACFE-10D3-16D5-85B3DA7C4496}"/>
              </a:ext>
            </a:extLst>
          </p:cNvPr>
          <p:cNvPicPr>
            <a:picLocks noChangeAspect="1"/>
          </p:cNvPicPr>
          <p:nvPr/>
        </p:nvPicPr>
        <p:blipFill>
          <a:blip r:embed="rId5"/>
          <a:stretch>
            <a:fillRect/>
          </a:stretch>
        </p:blipFill>
        <p:spPr>
          <a:xfrm>
            <a:off x="1487202" y="5601405"/>
            <a:ext cx="3181794" cy="619211"/>
          </a:xfrm>
          <a:prstGeom prst="rect">
            <a:avLst/>
          </a:prstGeom>
        </p:spPr>
      </p:pic>
      <p:pic>
        <p:nvPicPr>
          <p:cNvPr id="8" name="Picture 7">
            <a:hlinkClick r:id="rId6"/>
            <a:extLst>
              <a:ext uri="{FF2B5EF4-FFF2-40B4-BE49-F238E27FC236}">
                <a16:creationId xmlns:a16="http://schemas.microsoft.com/office/drawing/2014/main" id="{532BC21E-51AA-4554-2714-A2C2F8B291F7}"/>
              </a:ext>
            </a:extLst>
          </p:cNvPr>
          <p:cNvPicPr>
            <a:picLocks noChangeAspect="1"/>
          </p:cNvPicPr>
          <p:nvPr/>
        </p:nvPicPr>
        <p:blipFill>
          <a:blip r:embed="rId7"/>
          <a:stretch>
            <a:fillRect/>
          </a:stretch>
        </p:blipFill>
        <p:spPr>
          <a:xfrm>
            <a:off x="7288783" y="1268361"/>
            <a:ext cx="3983694" cy="3976276"/>
          </a:xfrm>
          <a:prstGeom prst="rect">
            <a:avLst/>
          </a:prstGeom>
        </p:spPr>
      </p:pic>
      <p:pic>
        <p:nvPicPr>
          <p:cNvPr id="10" name="Picture 9">
            <a:extLst>
              <a:ext uri="{FF2B5EF4-FFF2-40B4-BE49-F238E27FC236}">
                <a16:creationId xmlns:a16="http://schemas.microsoft.com/office/drawing/2014/main" id="{5EF2109F-D549-811E-0288-AC433DBD8A32}"/>
              </a:ext>
            </a:extLst>
          </p:cNvPr>
          <p:cNvPicPr>
            <a:picLocks noChangeAspect="1"/>
          </p:cNvPicPr>
          <p:nvPr/>
        </p:nvPicPr>
        <p:blipFill>
          <a:blip r:embed="rId8"/>
          <a:stretch>
            <a:fillRect/>
          </a:stretch>
        </p:blipFill>
        <p:spPr>
          <a:xfrm>
            <a:off x="8146997" y="5561712"/>
            <a:ext cx="2267266" cy="752580"/>
          </a:xfrm>
          <a:prstGeom prst="rect">
            <a:avLst/>
          </a:prstGeom>
        </p:spPr>
      </p:pic>
      <p:pic>
        <p:nvPicPr>
          <p:cNvPr id="7" name="Picture 6">
            <a:extLst>
              <a:ext uri="{FF2B5EF4-FFF2-40B4-BE49-F238E27FC236}">
                <a16:creationId xmlns:a16="http://schemas.microsoft.com/office/drawing/2014/main" id="{1703DDCD-583A-1501-2179-791B5F2DD2C4}"/>
              </a:ext>
            </a:extLst>
          </p:cNvPr>
          <p:cNvPicPr preferRelativeResize="0">
            <a:picLocks/>
          </p:cNvPicPr>
          <p:nvPr/>
        </p:nvPicPr>
        <p:blipFill>
          <a:blip r:embed="rId9">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spTree>
    <p:extLst>
      <p:ext uri="{BB962C8B-B14F-4D97-AF65-F5344CB8AC3E}">
        <p14:creationId xmlns:p14="http://schemas.microsoft.com/office/powerpoint/2010/main" val="4207172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46FAE94-B8F9-9A44-AC58-AE81BB7A8620}"/>
              </a:ext>
            </a:extLst>
          </p:cNvPr>
          <p:cNvSpPr/>
          <p:nvPr/>
        </p:nvSpPr>
        <p:spPr>
          <a:xfrm>
            <a:off x="387925" y="224871"/>
            <a:ext cx="10280075" cy="584775"/>
          </a:xfrm>
          <a:prstGeom prst="rect">
            <a:avLst/>
          </a:prstGeom>
        </p:spPr>
        <p:txBody>
          <a:bodyPr wrap="square">
            <a:spAutoFit/>
          </a:bodyPr>
          <a:lstStyle/>
          <a:p>
            <a:r>
              <a:rPr lang="en-US" sz="3200" b="1">
                <a:solidFill>
                  <a:schemeClr val="bg1"/>
                </a:solidFill>
                <a:latin typeface="Arial" panose="020B0604020202020204" pitchFamily="34" charset="0"/>
                <a:cs typeface="Arial" panose="020B0604020202020204" pitchFamily="34" charset="0"/>
              </a:rPr>
              <a:t>INITIATIVE FRAMEWORK</a:t>
            </a:r>
            <a:endParaRPr lang="en-US" sz="3200">
              <a:solidFill>
                <a:schemeClr val="bg1"/>
              </a:solidFill>
            </a:endParaRPr>
          </a:p>
        </p:txBody>
      </p:sp>
      <p:sp>
        <p:nvSpPr>
          <p:cNvPr id="6" name="TextBox 5">
            <a:extLst>
              <a:ext uri="{FF2B5EF4-FFF2-40B4-BE49-F238E27FC236}">
                <a16:creationId xmlns:a16="http://schemas.microsoft.com/office/drawing/2014/main" id="{BB883676-9B4D-DCDE-3A9B-DD75614AB240}"/>
              </a:ext>
            </a:extLst>
          </p:cNvPr>
          <p:cNvSpPr txBox="1"/>
          <p:nvPr/>
        </p:nvSpPr>
        <p:spPr>
          <a:xfrm>
            <a:off x="1353668" y="1114366"/>
            <a:ext cx="9484659" cy="2031325"/>
          </a:xfrm>
          <a:prstGeom prst="rect">
            <a:avLst/>
          </a:prstGeom>
          <a:noFill/>
        </p:spPr>
        <p:txBody>
          <a:bodyPr wrap="square" lIns="121920" tIns="60960" rIns="121920" bIns="60960" rtlCol="0" anchor="t">
            <a:spAutoFit/>
          </a:bodyPr>
          <a:lstStyle/>
          <a:p>
            <a:pPr algn="ctr" defTabSz="1219170">
              <a:defRPr/>
            </a:pPr>
            <a:r>
              <a:rPr lang="en-US" sz="2400" kern="0" dirty="0">
                <a:solidFill>
                  <a:srgbClr val="00447C"/>
                </a:solidFill>
                <a:latin typeface="Neutra Text TF Alt"/>
              </a:rPr>
              <a:t>PREVENTION   &amp;   RESPONSE</a:t>
            </a:r>
            <a:r>
              <a:rPr lang="en-US" sz="2400" kern="0" dirty="0">
                <a:solidFill>
                  <a:srgbClr val="FFFFFF"/>
                </a:solidFill>
                <a:latin typeface="Neutra Text TF Alt"/>
              </a:rPr>
              <a:t>SS</a:t>
            </a:r>
          </a:p>
          <a:p>
            <a:pPr algn="ctr" defTabSz="1219170">
              <a:defRPr/>
            </a:pPr>
            <a:endParaRPr lang="en-US" sz="133" kern="0" dirty="0">
              <a:solidFill>
                <a:srgbClr val="00447C"/>
              </a:solidFill>
            </a:endParaRPr>
          </a:p>
          <a:p>
            <a:pPr algn="ctr" defTabSz="1219170">
              <a:defRPr/>
            </a:pPr>
            <a:r>
              <a:rPr lang="en-US" sz="2400" kern="0" dirty="0">
                <a:solidFill>
                  <a:srgbClr val="00447C"/>
                </a:solidFill>
              </a:rPr>
              <a:t>Consideration of the “How” and the “Why”</a:t>
            </a:r>
          </a:p>
          <a:p>
            <a:pPr algn="ctr" defTabSz="1219170">
              <a:defRPr/>
            </a:pPr>
            <a:endParaRPr lang="en-US" sz="2667" kern="0" dirty="0">
              <a:solidFill>
                <a:srgbClr val="00447C"/>
              </a:solidFill>
            </a:endParaRPr>
          </a:p>
          <a:p>
            <a:pPr algn="ctr" defTabSz="1219170">
              <a:defRPr/>
            </a:pPr>
            <a:r>
              <a:rPr lang="en-US" sz="2400" kern="0" dirty="0">
                <a:solidFill>
                  <a:srgbClr val="00447C"/>
                </a:solidFill>
              </a:rPr>
              <a:t>TYPES OF SAFETY</a:t>
            </a:r>
          </a:p>
          <a:p>
            <a:pPr algn="ctr" defTabSz="1219170">
              <a:defRPr/>
            </a:pPr>
            <a:r>
              <a:rPr lang="en-US" sz="2400" kern="0" dirty="0">
                <a:solidFill>
                  <a:srgbClr val="00447C"/>
                </a:solidFill>
                <a:latin typeface="Neutra Text TF Alt" panose="02000000000000000000" pitchFamily="2" charset="0"/>
              </a:rPr>
              <a:t>Physical  |  Emotional  |  Health</a:t>
            </a:r>
            <a:endParaRPr lang="en-US" sz="2667" kern="0" dirty="0">
              <a:solidFill>
                <a:srgbClr val="00447C"/>
              </a:solidFill>
              <a:latin typeface="Neutra Text TF Alt" panose="02000000000000000000" pitchFamily="2" charset="0"/>
            </a:endParaRPr>
          </a:p>
        </p:txBody>
      </p:sp>
      <p:cxnSp>
        <p:nvCxnSpPr>
          <p:cNvPr id="7" name="Straight Connector 6">
            <a:extLst>
              <a:ext uri="{FF2B5EF4-FFF2-40B4-BE49-F238E27FC236}">
                <a16:creationId xmlns:a16="http://schemas.microsoft.com/office/drawing/2014/main" id="{0119F301-D22E-69B3-7B4F-6EBAE63CD16D}"/>
              </a:ext>
            </a:extLst>
          </p:cNvPr>
          <p:cNvCxnSpPr>
            <a:cxnSpLocks/>
          </p:cNvCxnSpPr>
          <p:nvPr/>
        </p:nvCxnSpPr>
        <p:spPr>
          <a:xfrm>
            <a:off x="2184623" y="3186693"/>
            <a:ext cx="7513952" cy="0"/>
          </a:xfrm>
          <a:prstGeom prst="line">
            <a:avLst/>
          </a:prstGeom>
          <a:noFill/>
          <a:ln w="44450" cap="flat" cmpd="sng" algn="ctr">
            <a:solidFill>
              <a:srgbClr val="D9531E">
                <a:shade val="95000"/>
                <a:satMod val="105000"/>
              </a:srgbClr>
            </a:solidFill>
            <a:prstDash val="sysDot"/>
          </a:ln>
          <a:effectLst/>
        </p:spPr>
      </p:cxnSp>
      <p:graphicFrame>
        <p:nvGraphicFramePr>
          <p:cNvPr id="8" name="Table 15">
            <a:extLst>
              <a:ext uri="{FF2B5EF4-FFF2-40B4-BE49-F238E27FC236}">
                <a16:creationId xmlns:a16="http://schemas.microsoft.com/office/drawing/2014/main" id="{C5BB2AB3-A8D0-0776-A3B5-87ABD865C9A5}"/>
              </a:ext>
            </a:extLst>
          </p:cNvPr>
          <p:cNvGraphicFramePr>
            <a:graphicFrameLocks noGrp="1"/>
          </p:cNvGraphicFramePr>
          <p:nvPr/>
        </p:nvGraphicFramePr>
        <p:xfrm>
          <a:off x="3824217" y="3370774"/>
          <a:ext cx="4543567" cy="2752709"/>
        </p:xfrm>
        <a:graphic>
          <a:graphicData uri="http://schemas.openxmlformats.org/drawingml/2006/table">
            <a:tbl>
              <a:tblPr firstRow="1" bandRow="1"/>
              <a:tblGrid>
                <a:gridCol w="4543567">
                  <a:extLst>
                    <a:ext uri="{9D8B030D-6E8A-4147-A177-3AD203B41FA5}">
                      <a16:colId xmlns:a16="http://schemas.microsoft.com/office/drawing/2014/main" val="2601088451"/>
                    </a:ext>
                  </a:extLst>
                </a:gridCol>
              </a:tblGrid>
              <a:tr h="721004">
                <a:tc>
                  <a:txBody>
                    <a:bodyPr/>
                    <a:lstStyle>
                      <a:lvl1pPr marL="0" algn="l" defTabSz="342900" rtl="0" eaLnBrk="1" latinLnBrk="0" hangingPunct="1">
                        <a:defRPr sz="1350" b="1" kern="1200">
                          <a:solidFill>
                            <a:schemeClr val="lt1"/>
                          </a:solidFill>
                          <a:latin typeface="Calibri"/>
                        </a:defRPr>
                      </a:lvl1pPr>
                      <a:lvl2pPr marL="342900" algn="l" defTabSz="342900" rtl="0" eaLnBrk="1" latinLnBrk="0" hangingPunct="1">
                        <a:defRPr sz="1350" b="1" kern="1200">
                          <a:solidFill>
                            <a:schemeClr val="lt1"/>
                          </a:solidFill>
                          <a:latin typeface="Calibri"/>
                        </a:defRPr>
                      </a:lvl2pPr>
                      <a:lvl3pPr marL="685800" algn="l" defTabSz="342900" rtl="0" eaLnBrk="1" latinLnBrk="0" hangingPunct="1">
                        <a:defRPr sz="1350" b="1" kern="1200">
                          <a:solidFill>
                            <a:schemeClr val="lt1"/>
                          </a:solidFill>
                          <a:latin typeface="Calibri"/>
                        </a:defRPr>
                      </a:lvl3pPr>
                      <a:lvl4pPr marL="1028700" algn="l" defTabSz="342900" rtl="0" eaLnBrk="1" latinLnBrk="0" hangingPunct="1">
                        <a:defRPr sz="1350" b="1" kern="1200">
                          <a:solidFill>
                            <a:schemeClr val="lt1"/>
                          </a:solidFill>
                          <a:latin typeface="Calibri"/>
                        </a:defRPr>
                      </a:lvl4pPr>
                      <a:lvl5pPr marL="1371600" algn="l" defTabSz="342900" rtl="0" eaLnBrk="1" latinLnBrk="0" hangingPunct="1">
                        <a:defRPr sz="1350" b="1" kern="1200">
                          <a:solidFill>
                            <a:schemeClr val="lt1"/>
                          </a:solidFill>
                          <a:latin typeface="Calibri"/>
                        </a:defRPr>
                      </a:lvl5pPr>
                      <a:lvl6pPr marL="1714500" algn="l" defTabSz="342900" rtl="0" eaLnBrk="1" latinLnBrk="0" hangingPunct="1">
                        <a:defRPr sz="1350" b="1" kern="1200">
                          <a:solidFill>
                            <a:schemeClr val="lt1"/>
                          </a:solidFill>
                          <a:latin typeface="Calibri"/>
                        </a:defRPr>
                      </a:lvl6pPr>
                      <a:lvl7pPr marL="2057400" algn="l" defTabSz="342900" rtl="0" eaLnBrk="1" latinLnBrk="0" hangingPunct="1">
                        <a:defRPr sz="1350" b="1" kern="1200">
                          <a:solidFill>
                            <a:schemeClr val="lt1"/>
                          </a:solidFill>
                          <a:latin typeface="Calibri"/>
                        </a:defRPr>
                      </a:lvl7pPr>
                      <a:lvl8pPr marL="2400300" algn="l" defTabSz="342900" rtl="0" eaLnBrk="1" latinLnBrk="0" hangingPunct="1">
                        <a:defRPr sz="1350" b="1" kern="1200">
                          <a:solidFill>
                            <a:schemeClr val="lt1"/>
                          </a:solidFill>
                          <a:latin typeface="Calibri"/>
                        </a:defRPr>
                      </a:lvl8pPr>
                      <a:lvl9pPr marL="2743200" algn="l" defTabSz="342900" rtl="0" eaLnBrk="1" latinLnBrk="0" hangingPunct="1">
                        <a:defRPr sz="1350" b="1" kern="1200">
                          <a:solidFill>
                            <a:schemeClr val="lt1"/>
                          </a:solidFill>
                          <a:latin typeface="Calibri"/>
                        </a:defRPr>
                      </a:lvl9pPr>
                    </a:lstStyle>
                    <a:p>
                      <a:pPr algn="ctr"/>
                      <a:r>
                        <a:rPr lang="en-US" sz="2000"/>
                        <a:t>Comprehensive expectations &amp; standards</a:t>
                      </a:r>
                    </a:p>
                  </a:txBody>
                  <a:tcPr marL="91680" marR="91680" marT="45840" marB="45840">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D9531E"/>
                    </a:solidFill>
                  </a:tcPr>
                </a:tc>
                <a:extLst>
                  <a:ext uri="{0D108BD9-81ED-4DB2-BD59-A6C34878D82A}">
                    <a16:rowId xmlns:a16="http://schemas.microsoft.com/office/drawing/2014/main" val="588495001"/>
                  </a:ext>
                </a:extLst>
              </a:tr>
              <a:tr h="406341">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r>
                        <a:rPr lang="en-US" sz="2000"/>
                        <a:t>Clear guidelines</a:t>
                      </a:r>
                      <a:endParaRPr lang="en-US" sz="1800"/>
                    </a:p>
                  </a:txBody>
                  <a:tcPr marL="91680" marR="91680" marT="45840" marB="4584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D9531E">
                        <a:tint val="40000"/>
                      </a:srgbClr>
                    </a:solidFill>
                  </a:tcPr>
                </a:tc>
                <a:extLst>
                  <a:ext uri="{0D108BD9-81ED-4DB2-BD59-A6C34878D82A}">
                    <a16:rowId xmlns:a16="http://schemas.microsoft.com/office/drawing/2014/main" val="130891919"/>
                  </a:ext>
                </a:extLst>
              </a:tr>
              <a:tr h="406341">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r>
                        <a:rPr lang="en-US" sz="2000"/>
                        <a:t>Clear communication</a:t>
                      </a:r>
                    </a:p>
                  </a:txBody>
                  <a:tcPr marL="91680" marR="91680" marT="45840" marB="4584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531E">
                        <a:tint val="20000"/>
                      </a:srgbClr>
                    </a:solidFill>
                  </a:tcPr>
                </a:tc>
                <a:extLst>
                  <a:ext uri="{0D108BD9-81ED-4DB2-BD59-A6C34878D82A}">
                    <a16:rowId xmlns:a16="http://schemas.microsoft.com/office/drawing/2014/main" val="3412661711"/>
                  </a:ext>
                </a:extLst>
              </a:tr>
              <a:tr h="406341">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r>
                        <a:rPr lang="en-US" sz="2000"/>
                        <a:t>Regular training</a:t>
                      </a:r>
                    </a:p>
                  </a:txBody>
                  <a:tcPr marL="91680" marR="91680" marT="45840" marB="4584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531E">
                        <a:tint val="40000"/>
                      </a:srgbClr>
                    </a:solidFill>
                  </a:tcPr>
                </a:tc>
                <a:extLst>
                  <a:ext uri="{0D108BD9-81ED-4DB2-BD59-A6C34878D82A}">
                    <a16:rowId xmlns:a16="http://schemas.microsoft.com/office/drawing/2014/main" val="292897505"/>
                  </a:ext>
                </a:extLst>
              </a:tr>
              <a:tr h="406341">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r>
                        <a:rPr lang="en-US" sz="2000"/>
                        <a:t>Consistent adherence</a:t>
                      </a:r>
                    </a:p>
                  </a:txBody>
                  <a:tcPr marL="91680" marR="91680" marT="45840" marB="4584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531E">
                        <a:tint val="20000"/>
                      </a:srgbClr>
                    </a:solidFill>
                  </a:tcPr>
                </a:tc>
                <a:extLst>
                  <a:ext uri="{0D108BD9-81ED-4DB2-BD59-A6C34878D82A}">
                    <a16:rowId xmlns:a16="http://schemas.microsoft.com/office/drawing/2014/main" val="1066367792"/>
                  </a:ext>
                </a:extLst>
              </a:tr>
              <a:tr h="406341">
                <a:tc>
                  <a:txBody>
                    <a:bodyPr/>
                    <a:lstStyle>
                      <a:lvl1pPr marL="0" algn="l" defTabSz="342900" rtl="0" eaLnBrk="1" latinLnBrk="0" hangingPunct="1">
                        <a:defRPr sz="1350" kern="1200">
                          <a:solidFill>
                            <a:schemeClr val="dk1"/>
                          </a:solidFill>
                          <a:latin typeface="Calibri"/>
                        </a:defRPr>
                      </a:lvl1pPr>
                      <a:lvl2pPr marL="342900" algn="l" defTabSz="342900" rtl="0" eaLnBrk="1" latinLnBrk="0" hangingPunct="1">
                        <a:defRPr sz="1350" kern="1200">
                          <a:solidFill>
                            <a:schemeClr val="dk1"/>
                          </a:solidFill>
                          <a:latin typeface="Calibri"/>
                        </a:defRPr>
                      </a:lvl2pPr>
                      <a:lvl3pPr marL="685800" algn="l" defTabSz="342900" rtl="0" eaLnBrk="1" latinLnBrk="0" hangingPunct="1">
                        <a:defRPr sz="1350" kern="1200">
                          <a:solidFill>
                            <a:schemeClr val="dk1"/>
                          </a:solidFill>
                          <a:latin typeface="Calibri"/>
                        </a:defRPr>
                      </a:lvl3pPr>
                      <a:lvl4pPr marL="1028700" algn="l" defTabSz="342900" rtl="0" eaLnBrk="1" latinLnBrk="0" hangingPunct="1">
                        <a:defRPr sz="1350" kern="1200">
                          <a:solidFill>
                            <a:schemeClr val="dk1"/>
                          </a:solidFill>
                          <a:latin typeface="Calibri"/>
                        </a:defRPr>
                      </a:lvl4pPr>
                      <a:lvl5pPr marL="1371600" algn="l" defTabSz="342900" rtl="0" eaLnBrk="1" latinLnBrk="0" hangingPunct="1">
                        <a:defRPr sz="1350" kern="1200">
                          <a:solidFill>
                            <a:schemeClr val="dk1"/>
                          </a:solidFill>
                          <a:latin typeface="Calibri"/>
                        </a:defRPr>
                      </a:lvl5pPr>
                      <a:lvl6pPr marL="1714500" algn="l" defTabSz="342900" rtl="0" eaLnBrk="1" latinLnBrk="0" hangingPunct="1">
                        <a:defRPr sz="1350" kern="1200">
                          <a:solidFill>
                            <a:schemeClr val="dk1"/>
                          </a:solidFill>
                          <a:latin typeface="Calibri"/>
                        </a:defRPr>
                      </a:lvl6pPr>
                      <a:lvl7pPr marL="2057400" algn="l" defTabSz="342900" rtl="0" eaLnBrk="1" latinLnBrk="0" hangingPunct="1">
                        <a:defRPr sz="1350" kern="1200">
                          <a:solidFill>
                            <a:schemeClr val="dk1"/>
                          </a:solidFill>
                          <a:latin typeface="Calibri"/>
                        </a:defRPr>
                      </a:lvl7pPr>
                      <a:lvl8pPr marL="2400300" algn="l" defTabSz="342900" rtl="0" eaLnBrk="1" latinLnBrk="0" hangingPunct="1">
                        <a:defRPr sz="1350" kern="1200">
                          <a:solidFill>
                            <a:schemeClr val="dk1"/>
                          </a:solidFill>
                          <a:latin typeface="Calibri"/>
                        </a:defRPr>
                      </a:lvl8pPr>
                      <a:lvl9pPr marL="2743200" algn="l" defTabSz="342900" rtl="0" eaLnBrk="1" latinLnBrk="0" hangingPunct="1">
                        <a:defRPr sz="1350" kern="1200">
                          <a:solidFill>
                            <a:schemeClr val="dk1"/>
                          </a:solidFill>
                          <a:latin typeface="Calibri"/>
                        </a:defRPr>
                      </a:lvl9pPr>
                    </a:lstStyle>
                    <a:p>
                      <a:pPr algn="ctr"/>
                      <a:r>
                        <a:rPr lang="en-US" sz="2000"/>
                        <a:t>Evaluations &amp; adjustments</a:t>
                      </a:r>
                    </a:p>
                  </a:txBody>
                  <a:tcPr marL="91680" marR="91680" marT="45840" marB="4584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9531E">
                        <a:tint val="40000"/>
                      </a:srgbClr>
                    </a:solidFill>
                  </a:tcPr>
                </a:tc>
                <a:extLst>
                  <a:ext uri="{0D108BD9-81ED-4DB2-BD59-A6C34878D82A}">
                    <a16:rowId xmlns:a16="http://schemas.microsoft.com/office/drawing/2014/main" val="2022820845"/>
                  </a:ext>
                </a:extLst>
              </a:tr>
            </a:tbl>
          </a:graphicData>
        </a:graphic>
      </p:graphicFrame>
      <p:sp>
        <p:nvSpPr>
          <p:cNvPr id="9" name="Arrow: Down 8">
            <a:extLst>
              <a:ext uri="{FF2B5EF4-FFF2-40B4-BE49-F238E27FC236}">
                <a16:creationId xmlns:a16="http://schemas.microsoft.com/office/drawing/2014/main" id="{1823EB6D-28CD-7D2B-1AD9-E0768DDBCE30}"/>
              </a:ext>
            </a:extLst>
          </p:cNvPr>
          <p:cNvSpPr/>
          <p:nvPr/>
        </p:nvSpPr>
        <p:spPr>
          <a:xfrm>
            <a:off x="5868118" y="1950720"/>
            <a:ext cx="455765" cy="358795"/>
          </a:xfrm>
          <a:prstGeom prst="downArrow">
            <a:avLst/>
          </a:prstGeom>
          <a:solidFill>
            <a:srgbClr val="D9531E"/>
          </a:solidFill>
          <a:ln w="25400" cap="flat" cmpd="sng" algn="ctr">
            <a:solidFill>
              <a:srgbClr val="D9531E">
                <a:shade val="50000"/>
              </a:srgbClr>
            </a:solidFill>
            <a:prstDash val="solid"/>
          </a:ln>
          <a:effectLst/>
        </p:spPr>
        <p:txBody>
          <a:bodyPr rtlCol="0" anchor="ctr"/>
          <a:lstStyle/>
          <a:p>
            <a:pPr algn="ctr" defTabSz="1219170">
              <a:defRPr/>
            </a:pPr>
            <a:endParaRPr lang="en-US" sz="2400" kern="0">
              <a:solidFill>
                <a:srgbClr val="FFFFFF"/>
              </a:solidFill>
              <a:latin typeface="Calibri"/>
            </a:endParaRPr>
          </a:p>
        </p:txBody>
      </p:sp>
      <p:sp>
        <p:nvSpPr>
          <p:cNvPr id="10" name="Rectangle 9">
            <a:extLst>
              <a:ext uri="{FF2B5EF4-FFF2-40B4-BE49-F238E27FC236}">
                <a16:creationId xmlns:a16="http://schemas.microsoft.com/office/drawing/2014/main" id="{3A05B38C-432E-1160-DA31-8EEFC6E7B2AE}"/>
              </a:ext>
            </a:extLst>
          </p:cNvPr>
          <p:cNvSpPr/>
          <p:nvPr/>
        </p:nvSpPr>
        <p:spPr>
          <a:xfrm>
            <a:off x="2109748" y="1060174"/>
            <a:ext cx="7665057" cy="5173649"/>
          </a:xfrm>
          <a:prstGeom prst="rect">
            <a:avLst/>
          </a:prstGeom>
          <a:noFill/>
          <a:ln w="25400" cap="flat" cmpd="sng" algn="ctr">
            <a:solidFill>
              <a:srgbClr val="D9531E"/>
            </a:solidFill>
            <a:prstDash val="solid"/>
          </a:ln>
          <a:effectLst/>
        </p:spPr>
        <p:txBody>
          <a:bodyPr rtlCol="0" anchor="ctr"/>
          <a:lstStyle/>
          <a:p>
            <a:pPr algn="ctr" defTabSz="1219170">
              <a:defRPr/>
            </a:pPr>
            <a:endParaRPr lang="en-US" sz="2400" kern="0">
              <a:solidFill>
                <a:srgbClr val="FFFFFF"/>
              </a:solidFill>
              <a:latin typeface="Calibri"/>
            </a:endParaRPr>
          </a:p>
        </p:txBody>
      </p:sp>
    </p:spTree>
    <p:extLst>
      <p:ext uri="{BB962C8B-B14F-4D97-AF65-F5344CB8AC3E}">
        <p14:creationId xmlns:p14="http://schemas.microsoft.com/office/powerpoint/2010/main" val="517936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Connections to RULER</a:t>
            </a:r>
          </a:p>
        </p:txBody>
      </p:sp>
      <p:pic>
        <p:nvPicPr>
          <p:cNvPr id="3" name="Picture 2">
            <a:hlinkClick r:id="rId3"/>
            <a:extLst>
              <a:ext uri="{FF2B5EF4-FFF2-40B4-BE49-F238E27FC236}">
                <a16:creationId xmlns:a16="http://schemas.microsoft.com/office/drawing/2014/main" id="{67F88C07-1656-572C-CBC8-1290957F30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09626" y="800194"/>
            <a:ext cx="4101594" cy="2680373"/>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1703DDCD-583A-1501-2179-791B5F2DD2C4}"/>
              </a:ext>
            </a:extLst>
          </p:cNvPr>
          <p:cNvPicPr preferRelativeResize="0">
            <a:picLocks/>
          </p:cNvPicPr>
          <p:nvPr/>
        </p:nvPicPr>
        <p:blipFill>
          <a:blip r:embed="rId5">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pic>
        <p:nvPicPr>
          <p:cNvPr id="5" name="Picture 4" descr="A black and white text&#10;&#10;Description automatically generated">
            <a:extLst>
              <a:ext uri="{FF2B5EF4-FFF2-40B4-BE49-F238E27FC236}">
                <a16:creationId xmlns:a16="http://schemas.microsoft.com/office/drawing/2014/main" id="{F668D176-79CC-51E4-B691-6C345EAF35B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605145">
            <a:off x="91694" y="1098872"/>
            <a:ext cx="2234353" cy="968220"/>
          </a:xfrm>
          <a:prstGeom prst="rect">
            <a:avLst/>
          </a:prstGeom>
        </p:spPr>
      </p:pic>
      <p:pic>
        <p:nvPicPr>
          <p:cNvPr id="11" name="Picture 10">
            <a:extLst>
              <a:ext uri="{FF2B5EF4-FFF2-40B4-BE49-F238E27FC236}">
                <a16:creationId xmlns:a16="http://schemas.microsoft.com/office/drawing/2014/main" id="{72911ACA-C43F-CEE2-EE5D-4E348CDF273E}"/>
              </a:ext>
            </a:extLst>
          </p:cNvPr>
          <p:cNvPicPr>
            <a:picLocks noChangeAspect="1"/>
          </p:cNvPicPr>
          <p:nvPr/>
        </p:nvPicPr>
        <p:blipFill>
          <a:blip r:embed="rId7"/>
          <a:stretch>
            <a:fillRect/>
          </a:stretch>
        </p:blipFill>
        <p:spPr>
          <a:xfrm>
            <a:off x="3145448" y="800194"/>
            <a:ext cx="3787960" cy="5833832"/>
          </a:xfrm>
          <a:prstGeom prst="rect">
            <a:avLst/>
          </a:prstGeom>
          <a:ln>
            <a:noFill/>
          </a:ln>
          <a:effectLst>
            <a:outerShdw blurRad="190500" algn="tl" rotWithShape="0">
              <a:srgbClr val="000000">
                <a:alpha val="70000"/>
              </a:srgbClr>
            </a:outerShdw>
          </a:effectLst>
        </p:spPr>
      </p:pic>
      <p:pic>
        <p:nvPicPr>
          <p:cNvPr id="13" name="Picture 12" descr="A diagram of social and emotional learning&#10;&#10;Description automatically generated">
            <a:hlinkClick r:id="rId8"/>
            <a:extLst>
              <a:ext uri="{FF2B5EF4-FFF2-40B4-BE49-F238E27FC236}">
                <a16:creationId xmlns:a16="http://schemas.microsoft.com/office/drawing/2014/main" id="{7340E94C-3602-4263-DBB4-89B87F2FFB2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75357" y="3672382"/>
            <a:ext cx="2970131" cy="2961645"/>
          </a:xfrm>
          <a:prstGeom prst="rect">
            <a:avLst/>
          </a:prstGeom>
          <a:ln>
            <a:noFill/>
          </a:ln>
          <a:effectLst>
            <a:outerShdw blurRad="190500" algn="tl" rotWithShape="0">
              <a:srgbClr val="000000">
                <a:alpha val="70000"/>
              </a:srgbClr>
            </a:outerShdw>
          </a:effectLst>
        </p:spPr>
      </p:pic>
      <p:sp>
        <p:nvSpPr>
          <p:cNvPr id="14" name="TextBox 13">
            <a:extLst>
              <a:ext uri="{FF2B5EF4-FFF2-40B4-BE49-F238E27FC236}">
                <a16:creationId xmlns:a16="http://schemas.microsoft.com/office/drawing/2014/main" id="{3BFD4DF1-5D76-0E24-EB3E-C13CEF61C88C}"/>
              </a:ext>
            </a:extLst>
          </p:cNvPr>
          <p:cNvSpPr txBox="1"/>
          <p:nvPr/>
        </p:nvSpPr>
        <p:spPr>
          <a:xfrm>
            <a:off x="145940" y="2589088"/>
            <a:ext cx="2823291" cy="26237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Neutra Text TF Alt" panose="02000000000000000000" pitchFamily="2" charset="0"/>
                <a:ea typeface="+mn-ea"/>
                <a:cs typeface="+mn-cs"/>
              </a:rPr>
              <a:t>At your tables…</a:t>
            </a:r>
            <a:br>
              <a:rPr kumimoji="0" lang="en-US" sz="2400" b="0" i="0" u="none" strike="noStrike" kern="1200" cap="none" spc="0" normalizeH="0" baseline="0" noProof="0">
                <a:ln>
                  <a:noFill/>
                </a:ln>
                <a:solidFill>
                  <a:prstClr val="black"/>
                </a:solidFill>
                <a:effectLst/>
                <a:uLnTx/>
                <a:uFillTx/>
                <a:latin typeface="Neutra Text TF Alt" panose="02000000000000000000" pitchFamily="2" charset="0"/>
                <a:ea typeface="+mn-ea"/>
                <a:cs typeface="+mn-cs"/>
              </a:rPr>
            </a:br>
            <a:endParaRPr kumimoji="0" lang="en-US" sz="1050" b="0" i="0" u="none" strike="noStrike" kern="1200" cap="none" spc="0" normalizeH="0" baseline="0" noProof="0">
              <a:ln>
                <a:noFill/>
              </a:ln>
              <a:solidFill>
                <a:prstClr val="black"/>
              </a:solidFill>
              <a:effectLst/>
              <a:uLnTx/>
              <a:uFillTx/>
              <a:latin typeface="Neutra Text TF Alt" panose="02000000000000000000"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Identify which </a:t>
            </a:r>
            <a:r>
              <a:rPr kumimoji="0" lang="en-US" sz="2000" b="1" i="0" u="none" strike="noStrike" kern="1200" cap="none" spc="0" normalizeH="0" baseline="0" noProof="0">
                <a:ln>
                  <a:noFill/>
                </a:ln>
                <a:solidFill>
                  <a:srgbClr val="113363"/>
                </a:solidFill>
                <a:effectLst/>
                <a:uLnTx/>
                <a:uFillTx/>
                <a:latin typeface="Calibri" panose="020F0502020204030204"/>
                <a:ea typeface="+mn-ea"/>
                <a:cs typeface="+mn-cs"/>
              </a:rPr>
              <a:t>RULER Skills</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or </a:t>
            </a:r>
            <a:r>
              <a:rPr kumimoji="0" lang="en-US" sz="2000" b="1" i="0" u="none" strike="noStrike" kern="1200" cap="none" spc="0" normalizeH="0" baseline="0" noProof="0">
                <a:ln>
                  <a:noFill/>
                </a:ln>
                <a:solidFill>
                  <a:srgbClr val="113363"/>
                </a:solidFill>
                <a:effectLst/>
                <a:uLnTx/>
                <a:uFillTx/>
                <a:latin typeface="Calibri" panose="020F0502020204030204"/>
                <a:ea typeface="+mn-ea"/>
                <a:cs typeface="+mn-cs"/>
              </a:rPr>
              <a:t>Anchor Tools </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are associated with each of the: </a:t>
            </a:r>
            <a:b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br>
            <a:endParaRPr kumimoji="0" lang="en-US" sz="1000" b="0" i="0" u="none" strike="noStrike" kern="1200" cap="none" spc="0" normalizeH="0" baseline="0" noProof="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WA SEL standards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The CASEL 5</a:t>
            </a:r>
          </a:p>
        </p:txBody>
      </p:sp>
    </p:spTree>
    <p:extLst>
      <p:ext uri="{BB962C8B-B14F-4D97-AF65-F5344CB8AC3E}">
        <p14:creationId xmlns:p14="http://schemas.microsoft.com/office/powerpoint/2010/main" val="3127762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51D0B9-A1AA-F992-3EBB-ECDED52006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24784">
            <a:off x="7673181" y="1541549"/>
            <a:ext cx="2606502" cy="2611811"/>
          </a:xfrm>
          <a:prstGeom prst="rect">
            <a:avLst/>
          </a:prstGeom>
          <a:solidFill>
            <a:schemeClr val="accent5">
              <a:lumMod val="60000"/>
              <a:lumOff val="40000"/>
              <a:alpha val="37000"/>
            </a:schemeClr>
          </a:solidFill>
        </p:spPr>
      </p:pic>
      <p:sp>
        <p:nvSpPr>
          <p:cNvPr id="10" name="Star: 32 Points 9">
            <a:extLst>
              <a:ext uri="{FF2B5EF4-FFF2-40B4-BE49-F238E27FC236}">
                <a16:creationId xmlns:a16="http://schemas.microsoft.com/office/drawing/2014/main" id="{5C84EFD9-AF1F-36B9-EA70-F9A98F8BCAF1}"/>
              </a:ext>
            </a:extLst>
          </p:cNvPr>
          <p:cNvSpPr/>
          <p:nvPr/>
        </p:nvSpPr>
        <p:spPr>
          <a:xfrm>
            <a:off x="6764730" y="871293"/>
            <a:ext cx="4018883" cy="4141741"/>
          </a:xfrm>
          <a:prstGeom prst="star32">
            <a:avLst/>
          </a:prstGeom>
          <a:noFill/>
          <a:ln w="19050">
            <a:solidFill>
              <a:srgbClr val="11336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2D83D05-7FD2-C2EB-4433-AEC843F27CBA}"/>
              </a:ext>
            </a:extLst>
          </p:cNvPr>
          <p:cNvPicPr preferRelativeResize="0">
            <a:picLocks/>
          </p:cNvPicPr>
          <p:nvPr/>
        </p:nvPicPr>
        <p:blipFill>
          <a:blip r:embed="rId5">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The SEL Approach in EPS</a:t>
            </a:r>
          </a:p>
        </p:txBody>
      </p:sp>
      <p:pic>
        <p:nvPicPr>
          <p:cNvPr id="3" name="Picture 2" descr="A black and white text&#10;&#10;Description automatically generated">
            <a:extLst>
              <a:ext uri="{FF2B5EF4-FFF2-40B4-BE49-F238E27FC236}">
                <a16:creationId xmlns:a16="http://schemas.microsoft.com/office/drawing/2014/main" id="{B0226328-41F2-31E2-3747-9BF85BC5F28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42257" y="4622057"/>
            <a:ext cx="6846005" cy="2003930"/>
          </a:xfrm>
          <a:prstGeom prst="rect">
            <a:avLst/>
          </a:prstGeom>
        </p:spPr>
      </p:pic>
      <p:pic>
        <p:nvPicPr>
          <p:cNvPr id="2050" name="Picture 2" descr="Social-Emotional Learning Curriculum | Committee for Children">
            <a:extLst>
              <a:ext uri="{FF2B5EF4-FFF2-40B4-BE49-F238E27FC236}">
                <a16:creationId xmlns:a16="http://schemas.microsoft.com/office/drawing/2014/main" id="{8840237E-1E7B-8C5E-5D1D-29F51FA2E36A}"/>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87237" y="1136423"/>
            <a:ext cx="5812005" cy="3322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306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8AFD1A-DD9D-8849-26AD-88D74673DB14}"/>
              </a:ext>
            </a:extLst>
          </p:cNvPr>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pic>
        <p:nvPicPr>
          <p:cNvPr id="3" name="Picture 2">
            <a:extLst>
              <a:ext uri="{FF2B5EF4-FFF2-40B4-BE49-F238E27FC236}">
                <a16:creationId xmlns:a16="http://schemas.microsoft.com/office/drawing/2014/main" id="{21814BD5-3E3F-E100-A81A-DAEE7F83BECA}"/>
              </a:ext>
            </a:extLst>
          </p:cNvPr>
          <p:cNvPicPr>
            <a:picLocks noChangeAspect="1"/>
          </p:cNvPicPr>
          <p:nvPr/>
        </p:nvPicPr>
        <p:blipFill>
          <a:blip r:embed="rId4"/>
          <a:stretch>
            <a:fillRect/>
          </a:stretch>
        </p:blipFill>
        <p:spPr>
          <a:xfrm>
            <a:off x="1075789" y="635148"/>
            <a:ext cx="10040421" cy="6220055"/>
          </a:xfrm>
          <a:prstGeom prst="rect">
            <a:avLst/>
          </a:prstGeom>
        </p:spPr>
      </p:pic>
      <p:sp>
        <p:nvSpPr>
          <p:cNvPr id="2" name="TextBox 1">
            <a:extLst>
              <a:ext uri="{FF2B5EF4-FFF2-40B4-BE49-F238E27FC236}">
                <a16:creationId xmlns:a16="http://schemas.microsoft.com/office/drawing/2014/main" id="{FD290BCF-547B-6563-0C0D-4317F4491F7C}"/>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Updated SEL Pacing Guide</a:t>
            </a:r>
          </a:p>
        </p:txBody>
      </p:sp>
    </p:spTree>
    <p:extLst>
      <p:ext uri="{BB962C8B-B14F-4D97-AF65-F5344CB8AC3E}">
        <p14:creationId xmlns:p14="http://schemas.microsoft.com/office/powerpoint/2010/main" val="2441660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8AFD1A-DD9D-8849-26AD-88D74673DB14}"/>
              </a:ext>
            </a:extLst>
          </p:cNvPr>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sp>
        <p:nvSpPr>
          <p:cNvPr id="2" name="TextBox 1">
            <a:extLst>
              <a:ext uri="{FF2B5EF4-FFF2-40B4-BE49-F238E27FC236}">
                <a16:creationId xmlns:a16="http://schemas.microsoft.com/office/drawing/2014/main" id="{FD290BCF-547B-6563-0C0D-4317F4491F7C}"/>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Additional Resources </a:t>
            </a:r>
            <a:r>
              <a:rPr kumimoji="0" lang="en-US" sz="4000" b="0" i="0" u="none" strike="noStrike" kern="1200" cap="none" spc="0" normalizeH="0" baseline="0" noProof="0" dirty="0">
                <a:ln>
                  <a:noFill/>
                </a:ln>
                <a:solidFill>
                  <a:srgbClr val="F7AC21"/>
                </a:solidFill>
                <a:effectLst/>
                <a:uLnTx/>
                <a:uFillTx/>
                <a:latin typeface="Neutra Text TF Alt" panose="02000000000000000000" pitchFamily="2" charset="0"/>
                <a:ea typeface="+mn-ea"/>
                <a:cs typeface="+mn-cs"/>
              </a:rPr>
              <a:t>|</a:t>
            </a: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 </a:t>
            </a:r>
            <a:r>
              <a:rPr kumimoji="0" lang="en-US" sz="4000" b="0" i="0" u="none" strike="noStrike" kern="1200" cap="none" spc="0" normalizeH="0" baseline="0" noProof="0" dirty="0">
                <a:ln>
                  <a:noFill/>
                </a:ln>
                <a:solidFill>
                  <a:srgbClr val="D00000"/>
                </a:solidFill>
                <a:effectLst/>
                <a:uLnTx/>
                <a:uFillTx/>
                <a:latin typeface="Neutra Text TF Alt" panose="02000000000000000000" pitchFamily="2" charset="0"/>
                <a:ea typeface="+mn-ea"/>
                <a:cs typeface="+mn-cs"/>
              </a:rPr>
              <a:t>RULER</a:t>
            </a:r>
          </a:p>
        </p:txBody>
      </p:sp>
      <p:pic>
        <p:nvPicPr>
          <p:cNvPr id="5" name="Picture 4">
            <a:extLst>
              <a:ext uri="{FF2B5EF4-FFF2-40B4-BE49-F238E27FC236}">
                <a16:creationId xmlns:a16="http://schemas.microsoft.com/office/drawing/2014/main" id="{F6E0DBD2-F7CB-65BF-9FCB-F3AA6A06B9BC}"/>
              </a:ext>
            </a:extLst>
          </p:cNvPr>
          <p:cNvPicPr>
            <a:picLocks noChangeAspect="1"/>
          </p:cNvPicPr>
          <p:nvPr/>
        </p:nvPicPr>
        <p:blipFill>
          <a:blip r:embed="rId4"/>
          <a:stretch>
            <a:fillRect/>
          </a:stretch>
        </p:blipFill>
        <p:spPr>
          <a:xfrm>
            <a:off x="2308325" y="979548"/>
            <a:ext cx="7125694" cy="53347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757678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8AFD1A-DD9D-8849-26AD-88D74673DB14}"/>
              </a:ext>
            </a:extLst>
          </p:cNvPr>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pic>
        <p:nvPicPr>
          <p:cNvPr id="3" name="Picture 2">
            <a:extLst>
              <a:ext uri="{FF2B5EF4-FFF2-40B4-BE49-F238E27FC236}">
                <a16:creationId xmlns:a16="http://schemas.microsoft.com/office/drawing/2014/main" id="{9F0E5AA8-E4DA-A347-AE60-2B04019C9ACD}"/>
              </a:ext>
            </a:extLst>
          </p:cNvPr>
          <p:cNvPicPr>
            <a:picLocks noChangeAspect="1"/>
          </p:cNvPicPr>
          <p:nvPr/>
        </p:nvPicPr>
        <p:blipFill>
          <a:blip r:embed="rId4"/>
          <a:stretch>
            <a:fillRect/>
          </a:stretch>
        </p:blipFill>
        <p:spPr>
          <a:xfrm>
            <a:off x="2369424" y="644454"/>
            <a:ext cx="7453152" cy="6204021"/>
          </a:xfrm>
          <a:prstGeom prst="rect">
            <a:avLst/>
          </a:prstGeom>
        </p:spPr>
      </p:pic>
      <p:sp>
        <p:nvSpPr>
          <p:cNvPr id="2" name="TextBox 1">
            <a:extLst>
              <a:ext uri="{FF2B5EF4-FFF2-40B4-BE49-F238E27FC236}">
                <a16:creationId xmlns:a16="http://schemas.microsoft.com/office/drawing/2014/main" id="{8C0273FD-7AAC-3058-8EAA-B35818B9F308}"/>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Updated SEL Pacing Guide</a:t>
            </a:r>
          </a:p>
        </p:txBody>
      </p:sp>
    </p:spTree>
    <p:extLst>
      <p:ext uri="{BB962C8B-B14F-4D97-AF65-F5344CB8AC3E}">
        <p14:creationId xmlns:p14="http://schemas.microsoft.com/office/powerpoint/2010/main" val="1542140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8AFD1A-DD9D-8849-26AD-88D74673DB14}"/>
              </a:ext>
            </a:extLst>
          </p:cNvPr>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pic>
        <p:nvPicPr>
          <p:cNvPr id="3" name="Picture 2">
            <a:extLst>
              <a:ext uri="{FF2B5EF4-FFF2-40B4-BE49-F238E27FC236}">
                <a16:creationId xmlns:a16="http://schemas.microsoft.com/office/drawing/2014/main" id="{F3CAEA15-ECF3-0062-6717-D1FCCFAA4C4F}"/>
              </a:ext>
            </a:extLst>
          </p:cNvPr>
          <p:cNvPicPr>
            <a:picLocks noChangeAspect="1"/>
          </p:cNvPicPr>
          <p:nvPr/>
        </p:nvPicPr>
        <p:blipFill>
          <a:blip r:embed="rId4"/>
          <a:stretch>
            <a:fillRect/>
          </a:stretch>
        </p:blipFill>
        <p:spPr>
          <a:xfrm>
            <a:off x="2356063" y="633784"/>
            <a:ext cx="7479873" cy="6214691"/>
          </a:xfrm>
          <a:prstGeom prst="rect">
            <a:avLst/>
          </a:prstGeom>
        </p:spPr>
      </p:pic>
      <p:sp>
        <p:nvSpPr>
          <p:cNvPr id="2" name="TextBox 1">
            <a:extLst>
              <a:ext uri="{FF2B5EF4-FFF2-40B4-BE49-F238E27FC236}">
                <a16:creationId xmlns:a16="http://schemas.microsoft.com/office/drawing/2014/main" id="{E31E47AD-1576-63C8-3CFC-4897A6C8C779}"/>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113363"/>
                </a:solidFill>
                <a:effectLst/>
                <a:uLnTx/>
                <a:uFillTx/>
                <a:latin typeface="Neutra Text TF Alt" panose="02000000000000000000" pitchFamily="2" charset="0"/>
                <a:ea typeface="+mn-ea"/>
                <a:cs typeface="+mn-cs"/>
              </a:rPr>
              <a:t>Updated SEL Pacing Guide</a:t>
            </a:r>
          </a:p>
        </p:txBody>
      </p:sp>
    </p:spTree>
    <p:extLst>
      <p:ext uri="{BB962C8B-B14F-4D97-AF65-F5344CB8AC3E}">
        <p14:creationId xmlns:p14="http://schemas.microsoft.com/office/powerpoint/2010/main" val="632744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8AFD1A-DD9D-8849-26AD-88D74673DB14}"/>
              </a:ext>
            </a:extLst>
          </p:cNvPr>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solidFill>
                  <a:srgbClr val="113363"/>
                </a:solidFill>
                <a:latin typeface="Neutra Text TF Alt" panose="02000000000000000000" pitchFamily="2" charset="0"/>
              </a:rPr>
              <a:t>Canvas Portal</a:t>
            </a:r>
            <a:endPar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endParaRPr>
          </a:p>
        </p:txBody>
      </p:sp>
      <p:pic>
        <p:nvPicPr>
          <p:cNvPr id="3" name="Picture 2">
            <a:extLst>
              <a:ext uri="{FF2B5EF4-FFF2-40B4-BE49-F238E27FC236}">
                <a16:creationId xmlns:a16="http://schemas.microsoft.com/office/drawing/2014/main" id="{D1BEAFE3-DB67-4704-A526-B3652DCF80CF}"/>
              </a:ext>
            </a:extLst>
          </p:cNvPr>
          <p:cNvPicPr>
            <a:picLocks noChangeAspect="1"/>
          </p:cNvPicPr>
          <p:nvPr/>
        </p:nvPicPr>
        <p:blipFill>
          <a:blip r:embed="rId4"/>
          <a:stretch>
            <a:fillRect/>
          </a:stretch>
        </p:blipFill>
        <p:spPr>
          <a:xfrm>
            <a:off x="452087" y="893787"/>
            <a:ext cx="10717121" cy="5591955"/>
          </a:xfrm>
          <a:prstGeom prst="rect">
            <a:avLst/>
          </a:prstGeom>
          <a:ln>
            <a:noFill/>
          </a:ln>
          <a:effectLst>
            <a:outerShdw blurRad="190500" algn="tl" rotWithShape="0">
              <a:srgbClr val="000000">
                <a:alpha val="70000"/>
              </a:srgbClr>
            </a:outerShdw>
          </a:effectLst>
        </p:spPr>
      </p:pic>
      <p:pic>
        <p:nvPicPr>
          <p:cNvPr id="6146" name="Picture 2" descr="in progress ribbon. in progress round orange sign. in progress Stock Vector  Image &amp; Art - Alamy">
            <a:extLst>
              <a:ext uri="{FF2B5EF4-FFF2-40B4-BE49-F238E27FC236}">
                <a16:creationId xmlns:a16="http://schemas.microsoft.com/office/drawing/2014/main" id="{90DE3459-60B1-EA81-BD5D-ADDE272F8D0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20789173">
            <a:off x="6232914" y="1128969"/>
            <a:ext cx="2182327" cy="1430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9948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8AFD1A-DD9D-8849-26AD-88D74673DB14}"/>
              </a:ext>
            </a:extLst>
          </p:cNvPr>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What are </a:t>
            </a:r>
            <a:r>
              <a:rPr kumimoji="0" lang="en-US" sz="4000" b="0" i="0" u="none" strike="noStrike" kern="1200" cap="none" spc="0" normalizeH="0" baseline="0" noProof="0">
                <a:ln>
                  <a:noFill/>
                </a:ln>
                <a:solidFill>
                  <a:srgbClr val="F7AC21"/>
                </a:solidFill>
                <a:effectLst/>
                <a:uLnTx/>
                <a:uFillTx/>
                <a:latin typeface="Neutra Text TF Alt" panose="02000000000000000000" pitchFamily="2" charset="0"/>
                <a:ea typeface="+mn-ea"/>
                <a:cs typeface="+mn-cs"/>
              </a:rPr>
              <a:t>YOUR</a:t>
            </a: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 </a:t>
            </a:r>
            <a:r>
              <a:rPr lang="en-US" sz="4000">
                <a:solidFill>
                  <a:srgbClr val="113363"/>
                </a:solidFill>
                <a:latin typeface="Neutra Text TF Alt" panose="02000000000000000000" pitchFamily="2" charset="0"/>
              </a:rPr>
              <a:t>Goals for this Year?</a:t>
            </a:r>
            <a:endPar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endParaRPr>
          </a:p>
        </p:txBody>
      </p:sp>
      <p:pic>
        <p:nvPicPr>
          <p:cNvPr id="5" name="Picture 4">
            <a:extLst>
              <a:ext uri="{FF2B5EF4-FFF2-40B4-BE49-F238E27FC236}">
                <a16:creationId xmlns:a16="http://schemas.microsoft.com/office/drawing/2014/main" id="{803E0BAC-2051-EA3A-DA47-F80189DCB977}"/>
              </a:ext>
            </a:extLst>
          </p:cNvPr>
          <p:cNvPicPr>
            <a:picLocks noChangeAspect="1"/>
          </p:cNvPicPr>
          <p:nvPr/>
        </p:nvPicPr>
        <p:blipFill>
          <a:blip r:embed="rId4"/>
          <a:stretch>
            <a:fillRect/>
          </a:stretch>
        </p:blipFill>
        <p:spPr>
          <a:xfrm>
            <a:off x="2804559" y="961637"/>
            <a:ext cx="7935432" cy="5563376"/>
          </a:xfrm>
          <a:prstGeom prst="rect">
            <a:avLst/>
          </a:prstGeom>
        </p:spPr>
      </p:pic>
      <p:grpSp>
        <p:nvGrpSpPr>
          <p:cNvPr id="6" name="Group 5">
            <a:extLst>
              <a:ext uri="{FF2B5EF4-FFF2-40B4-BE49-F238E27FC236}">
                <a16:creationId xmlns:a16="http://schemas.microsoft.com/office/drawing/2014/main" id="{245D6C09-9D6E-09B1-81AD-E3072CAC0C8A}"/>
              </a:ext>
            </a:extLst>
          </p:cNvPr>
          <p:cNvGrpSpPr/>
          <p:nvPr/>
        </p:nvGrpSpPr>
        <p:grpSpPr>
          <a:xfrm>
            <a:off x="666541" y="1007266"/>
            <a:ext cx="1305134" cy="5307026"/>
            <a:chOff x="-209" y="1632905"/>
            <a:chExt cx="1174218" cy="4774686"/>
          </a:xfrm>
        </p:grpSpPr>
        <p:pic>
          <p:nvPicPr>
            <p:cNvPr id="7" name="Picture 6">
              <a:extLst>
                <a:ext uri="{FF2B5EF4-FFF2-40B4-BE49-F238E27FC236}">
                  <a16:creationId xmlns:a16="http://schemas.microsoft.com/office/drawing/2014/main" id="{E7FA0551-DEC2-2952-672F-B7D37AB06397}"/>
                </a:ext>
              </a:extLst>
            </p:cNvPr>
            <p:cNvPicPr>
              <a:picLocks noChangeAspect="1"/>
            </p:cNvPicPr>
            <p:nvPr/>
          </p:nvPicPr>
          <p:blipFill>
            <a:blip r:embed="rId5"/>
            <a:stretch>
              <a:fillRect/>
            </a:stretch>
          </p:blipFill>
          <p:spPr>
            <a:xfrm>
              <a:off x="185441" y="1632905"/>
              <a:ext cx="886418" cy="810167"/>
            </a:xfrm>
            <a:prstGeom prst="rect">
              <a:avLst/>
            </a:prstGeom>
          </p:spPr>
        </p:pic>
        <p:pic>
          <p:nvPicPr>
            <p:cNvPr id="9" name="Picture 8">
              <a:extLst>
                <a:ext uri="{FF2B5EF4-FFF2-40B4-BE49-F238E27FC236}">
                  <a16:creationId xmlns:a16="http://schemas.microsoft.com/office/drawing/2014/main" id="{0B9D8CE3-4545-9A93-4C34-E24859ABD7EB}"/>
                </a:ext>
              </a:extLst>
            </p:cNvPr>
            <p:cNvPicPr>
              <a:picLocks noChangeAspect="1"/>
            </p:cNvPicPr>
            <p:nvPr/>
          </p:nvPicPr>
          <p:blipFill>
            <a:blip r:embed="rId6"/>
            <a:stretch>
              <a:fillRect/>
            </a:stretch>
          </p:blipFill>
          <p:spPr>
            <a:xfrm>
              <a:off x="158008" y="2877778"/>
              <a:ext cx="914400" cy="914400"/>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0FE03CF9-003E-17E5-6BFD-A495F13D407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9" y="5380941"/>
              <a:ext cx="1174218" cy="1026650"/>
            </a:xfrm>
            <a:prstGeom prst="rect">
              <a:avLst/>
            </a:prstGeom>
          </p:spPr>
        </p:pic>
        <p:pic>
          <p:nvPicPr>
            <p:cNvPr id="11" name="Picture 10" descr="Cartoon toast with arms and legs&#10;&#10;Description automatically generated">
              <a:extLst>
                <a:ext uri="{FF2B5EF4-FFF2-40B4-BE49-F238E27FC236}">
                  <a16:creationId xmlns:a16="http://schemas.microsoft.com/office/drawing/2014/main" id="{89FA6538-8C9D-9D30-16E6-B73B08CDDA2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5730" y="4090087"/>
              <a:ext cx="1005840" cy="974431"/>
            </a:xfrm>
            <a:prstGeom prst="rect">
              <a:avLst/>
            </a:prstGeom>
          </p:spPr>
        </p:pic>
      </p:grpSp>
    </p:spTree>
    <p:extLst>
      <p:ext uri="{BB962C8B-B14F-4D97-AF65-F5344CB8AC3E}">
        <p14:creationId xmlns:p14="http://schemas.microsoft.com/office/powerpoint/2010/main" val="3015639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smiley faces&#10;&#10;Description automatically generated">
            <a:extLst>
              <a:ext uri="{FF2B5EF4-FFF2-40B4-BE49-F238E27FC236}">
                <a16:creationId xmlns:a16="http://schemas.microsoft.com/office/drawing/2014/main" id="{F938E232-7274-223A-82D0-DFDF89A72B2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 y="-8028"/>
            <a:ext cx="6881631" cy="6866028"/>
          </a:xfrm>
          <a:prstGeom prst="rect">
            <a:avLst/>
          </a:prstGeom>
        </p:spPr>
      </p:pic>
      <p:pic>
        <p:nvPicPr>
          <p:cNvPr id="9" name="Picture 8">
            <a:extLst>
              <a:ext uri="{FF2B5EF4-FFF2-40B4-BE49-F238E27FC236}">
                <a16:creationId xmlns:a16="http://schemas.microsoft.com/office/drawing/2014/main" id="{CEB0C614-1A08-07B0-82BC-FACF990F6F14}"/>
              </a:ext>
            </a:extLst>
          </p:cNvPr>
          <p:cNvPicPr>
            <a:picLocks noChangeAspect="1"/>
          </p:cNvPicPr>
          <p:nvPr/>
        </p:nvPicPr>
        <p:blipFill>
          <a:blip r:embed="rId3"/>
          <a:stretch>
            <a:fillRect/>
          </a:stretch>
        </p:blipFill>
        <p:spPr>
          <a:xfrm>
            <a:off x="1661652" y="-8028"/>
            <a:ext cx="5219975" cy="5219975"/>
          </a:xfrm>
          <a:prstGeom prst="rect">
            <a:avLst/>
          </a:prstGeom>
          <a:ln>
            <a:noFill/>
          </a:ln>
          <a:effectLst>
            <a:outerShdw blurRad="190500" algn="tl" rotWithShape="0">
              <a:srgbClr val="000000">
                <a:alpha val="70000"/>
              </a:srgbClr>
            </a:outerShdw>
          </a:effectLst>
        </p:spPr>
      </p:pic>
      <p:pic>
        <p:nvPicPr>
          <p:cNvPr id="20" name="Picture 19" descr="A logo with text overlay&#10;&#10;Description automatically generated">
            <a:extLst>
              <a:ext uri="{FF2B5EF4-FFF2-40B4-BE49-F238E27FC236}">
                <a16:creationId xmlns:a16="http://schemas.microsoft.com/office/drawing/2014/main" id="{E5D5036F-38F6-93C4-9694-0683BFB94F3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88003" y="3550194"/>
            <a:ext cx="3377081" cy="1310307"/>
          </a:xfrm>
          <a:prstGeom prst="rect">
            <a:avLst/>
          </a:prstGeom>
        </p:spPr>
      </p:pic>
      <p:pic>
        <p:nvPicPr>
          <p:cNvPr id="22" name="Picture 21" descr="A close-up of a black letter with Wanamaker's in the background&#10;&#10;Description automatically generated">
            <a:extLst>
              <a:ext uri="{FF2B5EF4-FFF2-40B4-BE49-F238E27FC236}">
                <a16:creationId xmlns:a16="http://schemas.microsoft.com/office/drawing/2014/main" id="{557F5465-EB38-47F8-CC2B-A0F8588580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85587" y="1896110"/>
            <a:ext cx="4781915" cy="1411697"/>
          </a:xfrm>
          <a:prstGeom prst="rect">
            <a:avLst/>
          </a:prstGeom>
        </p:spPr>
      </p:pic>
    </p:spTree>
    <p:extLst>
      <p:ext uri="{BB962C8B-B14F-4D97-AF65-F5344CB8AC3E}">
        <p14:creationId xmlns:p14="http://schemas.microsoft.com/office/powerpoint/2010/main" val="7661954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9969A2-9494-7565-7ABD-A1A224C741BC}"/>
              </a:ext>
            </a:extLst>
          </p:cNvPr>
          <p:cNvSpPr>
            <a:spLocks noGrp="1"/>
          </p:cNvSpPr>
          <p:nvPr>
            <p:ph type="title"/>
          </p:nvPr>
        </p:nvSpPr>
        <p:spPr/>
        <p:txBody>
          <a:bodyPr/>
          <a:lstStyle/>
          <a:p>
            <a:r>
              <a:rPr lang="en-US"/>
              <a:t>LEARN Saves Lives:</a:t>
            </a:r>
            <a:br>
              <a:rPr lang="en-US"/>
            </a:br>
            <a:r>
              <a:rPr lang="en-US"/>
              <a:t>Suicide Prevention Training </a:t>
            </a:r>
          </a:p>
        </p:txBody>
      </p:sp>
      <p:sp>
        <p:nvSpPr>
          <p:cNvPr id="18" name="TextBox 17">
            <a:extLst>
              <a:ext uri="{FF2B5EF4-FFF2-40B4-BE49-F238E27FC236}">
                <a16:creationId xmlns:a16="http://schemas.microsoft.com/office/drawing/2014/main" id="{5239C9A2-52A0-BBCC-1049-D9AFD88BC54D}"/>
              </a:ext>
            </a:extLst>
          </p:cNvPr>
          <p:cNvSpPr txBox="1"/>
          <p:nvPr/>
        </p:nvSpPr>
        <p:spPr>
          <a:xfrm>
            <a:off x="6349668" y="2613392"/>
            <a:ext cx="5771745" cy="1631216"/>
          </a:xfrm>
          <a:prstGeom prst="rect">
            <a:avLst/>
          </a:prstGeom>
          <a:noFill/>
        </p:spPr>
        <p:txBody>
          <a:bodyPr wrap="square" rtlCol="0">
            <a:spAutoFit/>
          </a:bodyPr>
          <a:lstStyle/>
          <a:p>
            <a:pPr algn="ctr"/>
            <a:r>
              <a:rPr lang="en-US" sz="3600" dirty="0">
                <a:solidFill>
                  <a:srgbClr val="4B2D84"/>
                </a:solidFill>
                <a:latin typeface="Neutra Text TF Alt" panose="02000000000000000000" pitchFamily="2" charset="0"/>
              </a:rPr>
              <a:t>Learning Improvement Day</a:t>
            </a:r>
          </a:p>
          <a:p>
            <a:pPr algn="ctr"/>
            <a:r>
              <a:rPr lang="en-US" sz="3600" dirty="0">
                <a:solidFill>
                  <a:srgbClr val="4B2D84"/>
                </a:solidFill>
                <a:latin typeface="Neutra Text TF Alt" panose="02000000000000000000" pitchFamily="2" charset="0"/>
              </a:rPr>
              <a:t>All-Staff Training</a:t>
            </a:r>
          </a:p>
          <a:p>
            <a:pPr algn="ctr"/>
            <a:r>
              <a:rPr lang="en-US" sz="2800" dirty="0">
                <a:solidFill>
                  <a:srgbClr val="4B2D84"/>
                </a:solidFill>
                <a:latin typeface="Neutra Text TF Alt" panose="02000000000000000000" pitchFamily="2" charset="0"/>
              </a:rPr>
              <a:t>October 11, 2024</a:t>
            </a:r>
          </a:p>
        </p:txBody>
      </p:sp>
    </p:spTree>
    <p:extLst>
      <p:ext uri="{BB962C8B-B14F-4D97-AF65-F5344CB8AC3E}">
        <p14:creationId xmlns:p14="http://schemas.microsoft.com/office/powerpoint/2010/main" val="106690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46FAE94-B8F9-9A44-AC58-AE81BB7A8620}"/>
              </a:ext>
            </a:extLst>
          </p:cNvPr>
          <p:cNvSpPr/>
          <p:nvPr/>
        </p:nvSpPr>
        <p:spPr>
          <a:xfrm>
            <a:off x="387925" y="224871"/>
            <a:ext cx="10280075" cy="584775"/>
          </a:xfrm>
          <a:prstGeom prst="rect">
            <a:avLst/>
          </a:prstGeom>
        </p:spPr>
        <p:txBody>
          <a:bodyPr wrap="square">
            <a:spAutoFit/>
          </a:bodyPr>
          <a:lstStyle/>
          <a:p>
            <a:r>
              <a:rPr lang="en-US" sz="3200" b="1">
                <a:solidFill>
                  <a:schemeClr val="bg1"/>
                </a:solidFill>
                <a:latin typeface="Arial" panose="020B0604020202020204" pitchFamily="34" charset="0"/>
                <a:cs typeface="Arial" panose="020B0604020202020204" pitchFamily="34" charset="0"/>
              </a:rPr>
              <a:t>INITIATIVE FRAMEWORK</a:t>
            </a:r>
            <a:endParaRPr lang="en-US" sz="3200">
              <a:solidFill>
                <a:schemeClr val="bg1"/>
              </a:solidFill>
            </a:endParaRPr>
          </a:p>
        </p:txBody>
      </p:sp>
      <p:pic>
        <p:nvPicPr>
          <p:cNvPr id="2" name="Picture 1" descr="A close-up of a diagram&#10;&#10;Description automatically generated">
            <a:extLst>
              <a:ext uri="{FF2B5EF4-FFF2-40B4-BE49-F238E27FC236}">
                <a16:creationId xmlns:a16="http://schemas.microsoft.com/office/drawing/2014/main" id="{692E9D6D-3210-BA2B-5F5D-DB2BDBDA34D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7926" y="2413678"/>
            <a:ext cx="4308645" cy="3770065"/>
          </a:xfrm>
          <a:prstGeom prst="rect">
            <a:avLst/>
          </a:prstGeom>
        </p:spPr>
      </p:pic>
      <p:sp>
        <p:nvSpPr>
          <p:cNvPr id="3" name="Oval 2">
            <a:extLst>
              <a:ext uri="{FF2B5EF4-FFF2-40B4-BE49-F238E27FC236}">
                <a16:creationId xmlns:a16="http://schemas.microsoft.com/office/drawing/2014/main" id="{41430681-B1FA-1EF5-1B20-B0B22F1F3999}"/>
              </a:ext>
            </a:extLst>
          </p:cNvPr>
          <p:cNvSpPr/>
          <p:nvPr/>
        </p:nvSpPr>
        <p:spPr>
          <a:xfrm>
            <a:off x="879943" y="3374766"/>
            <a:ext cx="1250892" cy="625447"/>
          </a:xfrm>
          <a:prstGeom prst="ellipse">
            <a:avLst/>
          </a:prstGeom>
          <a:noFill/>
          <a:ln w="38100" cap="flat" cmpd="sng" algn="ctr">
            <a:solidFill>
              <a:srgbClr val="FFC000"/>
            </a:solidFill>
            <a:prstDash val="solid"/>
          </a:ln>
          <a:effectLst>
            <a:outerShdw blurRad="50800" dist="38100" dir="2700000" algn="tl" rotWithShape="0">
              <a:prstClr val="black">
                <a:alpha val="40000"/>
              </a:prstClr>
            </a:outerShdw>
          </a:effectLst>
        </p:spPr>
        <p:txBody>
          <a:bodyPr rtlCol="0" anchor="ctr"/>
          <a:lstStyle/>
          <a:p>
            <a:pPr algn="ctr" defTabSz="1219170">
              <a:defRPr/>
            </a:pPr>
            <a:endParaRPr lang="en-US" sz="2400" kern="0">
              <a:solidFill>
                <a:srgbClr val="FFFFFF"/>
              </a:solidFill>
              <a:latin typeface="Calibri"/>
            </a:endParaRPr>
          </a:p>
        </p:txBody>
      </p:sp>
      <p:pic>
        <p:nvPicPr>
          <p:cNvPr id="4" name="Picture 3" descr="An orange arrow pointing up&#10;&#10;Description automatically generated">
            <a:extLst>
              <a:ext uri="{FF2B5EF4-FFF2-40B4-BE49-F238E27FC236}">
                <a16:creationId xmlns:a16="http://schemas.microsoft.com/office/drawing/2014/main" id="{5EFF8BD6-D52C-EF59-D98A-07F3283047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626686" flipH="1">
            <a:off x="2342925" y="310885"/>
            <a:ext cx="2438400" cy="4231307"/>
          </a:xfrm>
          <a:prstGeom prst="rect">
            <a:avLst/>
          </a:prstGeom>
        </p:spPr>
      </p:pic>
      <p:sp>
        <p:nvSpPr>
          <p:cNvPr id="5" name="TextBox 4">
            <a:extLst>
              <a:ext uri="{FF2B5EF4-FFF2-40B4-BE49-F238E27FC236}">
                <a16:creationId xmlns:a16="http://schemas.microsoft.com/office/drawing/2014/main" id="{8DCAAEB7-CBF6-50ED-8C95-3774215A47B2}"/>
              </a:ext>
            </a:extLst>
          </p:cNvPr>
          <p:cNvSpPr txBox="1"/>
          <p:nvPr/>
        </p:nvSpPr>
        <p:spPr>
          <a:xfrm>
            <a:off x="5842000" y="1092569"/>
            <a:ext cx="4357992" cy="584775"/>
          </a:xfrm>
          <a:prstGeom prst="rect">
            <a:avLst/>
          </a:prstGeom>
          <a:noFill/>
        </p:spPr>
        <p:txBody>
          <a:bodyPr wrap="square" rtlCol="0">
            <a:spAutoFit/>
          </a:bodyPr>
          <a:lstStyle/>
          <a:p>
            <a:pPr defTabSz="1219170"/>
            <a:r>
              <a:rPr lang="en-US" sz="3200" u="sng">
                <a:solidFill>
                  <a:srgbClr val="00447C"/>
                </a:solidFill>
                <a:latin typeface="Neutra Text TF Alt" panose="02000000000000000000" pitchFamily="2" charset="0"/>
              </a:rPr>
              <a:t>PHYSICAL SAFETY</a:t>
            </a:r>
          </a:p>
        </p:txBody>
      </p:sp>
      <p:sp>
        <p:nvSpPr>
          <p:cNvPr id="11" name="TextBox 10">
            <a:extLst>
              <a:ext uri="{FF2B5EF4-FFF2-40B4-BE49-F238E27FC236}">
                <a16:creationId xmlns:a16="http://schemas.microsoft.com/office/drawing/2014/main" id="{AD027EF4-314B-C1DB-3B9E-21FC9DFD5328}"/>
              </a:ext>
            </a:extLst>
          </p:cNvPr>
          <p:cNvSpPr txBox="1"/>
          <p:nvPr/>
        </p:nvSpPr>
        <p:spPr>
          <a:xfrm>
            <a:off x="5842001" y="1716799"/>
            <a:ext cx="6201575" cy="4555093"/>
          </a:xfrm>
          <a:prstGeom prst="rect">
            <a:avLst/>
          </a:prstGeom>
          <a:noFill/>
        </p:spPr>
        <p:txBody>
          <a:bodyPr wrap="square" lIns="121920" tIns="60960" rIns="121920" bIns="60960" rtlCol="0" anchor="t">
            <a:spAutoFit/>
          </a:bodyPr>
          <a:lstStyle/>
          <a:p>
            <a:pPr marL="380990" indent="-380990" defTabSz="1219170">
              <a:buFont typeface="Arial" panose="020B0604020202020204" pitchFamily="34" charset="0"/>
              <a:buChar char="•"/>
              <a:defRPr/>
            </a:pPr>
            <a:r>
              <a:rPr lang="en-US" sz="2400" kern="0">
                <a:solidFill>
                  <a:srgbClr val="00447C"/>
                </a:solidFill>
              </a:rPr>
              <a:t>Bullying prevention</a:t>
            </a:r>
          </a:p>
          <a:p>
            <a:pPr marL="380990" indent="-380990" defTabSz="1219170">
              <a:buFont typeface="Arial" panose="020B0604020202020204" pitchFamily="34" charset="0"/>
              <a:buChar char="•"/>
              <a:defRPr/>
            </a:pPr>
            <a:r>
              <a:rPr lang="en-US" sz="2400" kern="0">
                <a:solidFill>
                  <a:srgbClr val="00447C"/>
                </a:solidFill>
              </a:rPr>
              <a:t>Suicide prevention</a:t>
            </a:r>
            <a:endParaRPr lang="en-US" sz="2400" kern="0">
              <a:solidFill>
                <a:srgbClr val="00447C"/>
              </a:solidFill>
              <a:cs typeface="Calibri"/>
            </a:endParaRPr>
          </a:p>
          <a:p>
            <a:pPr marL="380990" indent="-380990" defTabSz="1219170">
              <a:buFont typeface="Arial" panose="020B0604020202020204" pitchFamily="34" charset="0"/>
              <a:buChar char="•"/>
              <a:defRPr/>
            </a:pPr>
            <a:r>
              <a:rPr lang="en-US" sz="2400" kern="0">
                <a:solidFill>
                  <a:srgbClr val="00447C"/>
                </a:solidFill>
              </a:rPr>
              <a:t>Transportation</a:t>
            </a:r>
          </a:p>
          <a:p>
            <a:pPr marL="380990" indent="-380990" defTabSz="1219170">
              <a:buFont typeface="Arial" panose="020B0604020202020204" pitchFamily="34" charset="0"/>
              <a:buChar char="•"/>
              <a:defRPr/>
            </a:pPr>
            <a:r>
              <a:rPr lang="en-US" sz="2400" kern="0">
                <a:solidFill>
                  <a:srgbClr val="00447C"/>
                </a:solidFill>
              </a:rPr>
              <a:t>Food service</a:t>
            </a:r>
            <a:endParaRPr lang="en-US" sz="2400" kern="0">
              <a:solidFill>
                <a:srgbClr val="00447C"/>
              </a:solidFill>
              <a:cs typeface="Calibri"/>
            </a:endParaRPr>
          </a:p>
          <a:p>
            <a:pPr marL="380990" indent="-380990" defTabSz="1219170">
              <a:buFont typeface="Arial" panose="020B0604020202020204" pitchFamily="34" charset="0"/>
              <a:buChar char="•"/>
              <a:defRPr/>
            </a:pPr>
            <a:r>
              <a:rPr lang="en-US" sz="2400" kern="0">
                <a:solidFill>
                  <a:srgbClr val="00447C"/>
                </a:solidFill>
              </a:rPr>
              <a:t>Athletics</a:t>
            </a:r>
          </a:p>
          <a:p>
            <a:pPr marL="380990" indent="-380990" defTabSz="1219170">
              <a:buFont typeface="Arial" panose="020B0604020202020204" pitchFamily="34" charset="0"/>
              <a:buChar char="•"/>
              <a:defRPr/>
            </a:pPr>
            <a:r>
              <a:rPr lang="en-US" sz="2400" kern="0">
                <a:solidFill>
                  <a:srgbClr val="00447C"/>
                </a:solidFill>
              </a:rPr>
              <a:t>Security personnel</a:t>
            </a:r>
            <a:endParaRPr lang="en-US" sz="2400" kern="0">
              <a:solidFill>
                <a:srgbClr val="00447C"/>
              </a:solidFill>
              <a:cs typeface="Calibri"/>
            </a:endParaRPr>
          </a:p>
          <a:p>
            <a:pPr marL="380990" indent="-380990" defTabSz="1219170">
              <a:buFont typeface="Arial" panose="020B0604020202020204" pitchFamily="34" charset="0"/>
              <a:buChar char="•"/>
              <a:defRPr/>
            </a:pPr>
            <a:r>
              <a:rPr lang="en-US" sz="2400" kern="0">
                <a:solidFill>
                  <a:srgbClr val="00447C"/>
                </a:solidFill>
              </a:rPr>
              <a:t>Facility access</a:t>
            </a:r>
            <a:endParaRPr lang="en-US" sz="2400" kern="0">
              <a:solidFill>
                <a:srgbClr val="00447C"/>
              </a:solidFill>
              <a:cs typeface="Calibri"/>
            </a:endParaRPr>
          </a:p>
          <a:p>
            <a:pPr marL="380990" indent="-380990" defTabSz="1219170">
              <a:buFont typeface="Arial" panose="020B0604020202020204" pitchFamily="34" charset="0"/>
              <a:buChar char="•"/>
              <a:defRPr/>
            </a:pPr>
            <a:r>
              <a:rPr lang="en-US" sz="2400" kern="0">
                <a:solidFill>
                  <a:srgbClr val="00447C"/>
                </a:solidFill>
              </a:rPr>
              <a:t>Surveillance / awareness</a:t>
            </a:r>
            <a:endParaRPr lang="en-US" sz="2400" kern="0">
              <a:solidFill>
                <a:srgbClr val="00447C"/>
              </a:solidFill>
              <a:cs typeface="Calibri"/>
            </a:endParaRPr>
          </a:p>
          <a:p>
            <a:pPr marL="380990" indent="-380990" defTabSz="1219170">
              <a:buFont typeface="Arial" panose="020B0604020202020204" pitchFamily="34" charset="0"/>
              <a:buChar char="•"/>
              <a:defRPr/>
            </a:pPr>
            <a:r>
              <a:rPr lang="en-US" sz="2400" kern="0">
                <a:solidFill>
                  <a:srgbClr val="00447C"/>
                </a:solidFill>
              </a:rPr>
              <a:t>CPTED (Crime Prevention Through Environmental Design)</a:t>
            </a:r>
          </a:p>
          <a:p>
            <a:pPr marL="380990" indent="-380990" defTabSz="1219170">
              <a:buFont typeface="Arial" panose="020B0604020202020204" pitchFamily="34" charset="0"/>
              <a:buChar char="•"/>
              <a:defRPr/>
            </a:pPr>
            <a:r>
              <a:rPr lang="en-US" sz="2400" kern="0">
                <a:solidFill>
                  <a:srgbClr val="00447C"/>
                </a:solidFill>
              </a:rPr>
              <a:t>Crisis management</a:t>
            </a:r>
            <a:endParaRPr lang="en-US" sz="2400" kern="0">
              <a:solidFill>
                <a:srgbClr val="00447C"/>
              </a:solidFill>
              <a:cs typeface="Calibri"/>
            </a:endParaRPr>
          </a:p>
          <a:p>
            <a:pPr marL="380990" indent="-380990" defTabSz="1219170">
              <a:buFont typeface="Arial" panose="020B0604020202020204" pitchFamily="34" charset="0"/>
              <a:buChar char="•"/>
              <a:defRPr/>
            </a:pPr>
            <a:r>
              <a:rPr lang="en-US" sz="2400" kern="0">
                <a:solidFill>
                  <a:srgbClr val="00447C"/>
                </a:solidFill>
              </a:rPr>
              <a:t>Classrooms (chemicals, sharps, fire, access)</a:t>
            </a:r>
            <a:endParaRPr lang="en-US" sz="2400" kern="0">
              <a:solidFill>
                <a:srgbClr val="00447C"/>
              </a:solidFill>
              <a:cs typeface="Calibri"/>
            </a:endParaRPr>
          </a:p>
        </p:txBody>
      </p:sp>
    </p:spTree>
    <p:extLst>
      <p:ext uri="{BB962C8B-B14F-4D97-AF65-F5344CB8AC3E}">
        <p14:creationId xmlns:p14="http://schemas.microsoft.com/office/powerpoint/2010/main" val="31730081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5FB913-4536-428F-B2D5-F05E09B1E88A}"/>
              </a:ext>
            </a:extLst>
          </p:cNvPr>
          <p:cNvSpPr>
            <a:spLocks noGrp="1"/>
          </p:cNvSpPr>
          <p:nvPr>
            <p:ph type="title"/>
          </p:nvPr>
        </p:nvSpPr>
        <p:spPr>
          <a:xfrm>
            <a:off x="161925" y="1069973"/>
            <a:ext cx="11430000" cy="914400"/>
          </a:xfrm>
        </p:spPr>
        <p:txBody>
          <a:bodyPr>
            <a:normAutofit fontScale="90000"/>
          </a:bodyPr>
          <a:lstStyle/>
          <a:p>
            <a:r>
              <a:rPr lang="en-US">
                <a:solidFill>
                  <a:srgbClr val="4B2D84"/>
                </a:solidFill>
              </a:rPr>
              <a:t>INFRASTRUCTURE</a:t>
            </a:r>
            <a:br>
              <a:rPr lang="en-US">
                <a:solidFill>
                  <a:srgbClr val="4B2D84"/>
                </a:solidFill>
              </a:rPr>
            </a:br>
            <a:r>
              <a:rPr lang="en-US">
                <a:solidFill>
                  <a:srgbClr val="4B2D84"/>
                </a:solidFill>
              </a:rPr>
              <a:t>DEVELOPMENT</a:t>
            </a:r>
          </a:p>
        </p:txBody>
      </p:sp>
      <p:sp>
        <p:nvSpPr>
          <p:cNvPr id="4" name="TextBox 3">
            <a:extLst>
              <a:ext uri="{FF2B5EF4-FFF2-40B4-BE49-F238E27FC236}">
                <a16:creationId xmlns:a16="http://schemas.microsoft.com/office/drawing/2014/main" id="{7D0D9C4D-B1E5-47C3-8633-687D8AB141C9}"/>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LEARN</a:t>
            </a:r>
            <a:endParaRPr kumimoji="0" lang="en-US" sz="2000" b="1" i="0" u="none" strike="noStrike" kern="1200" cap="none" spc="0" normalizeH="0" baseline="0" noProof="0">
              <a:ln>
                <a:noFill/>
              </a:ln>
              <a:solidFill>
                <a:srgbClr val="E7E6E6">
                  <a:lumMod val="75000"/>
                </a:srgbClr>
              </a:solidFill>
              <a:effectLst/>
              <a:uLnTx/>
              <a:uFillTx/>
              <a:latin typeface="Encode Sans Condensed"/>
              <a:ea typeface="+mn-ea"/>
              <a:cs typeface="+mn-cs"/>
            </a:endParaRPr>
          </a:p>
        </p:txBody>
      </p:sp>
      <p:pic>
        <p:nvPicPr>
          <p:cNvPr id="3" name="Picture 2" descr="A screenshot of a web page&#10;&#10;Description automatically generated">
            <a:extLst>
              <a:ext uri="{FF2B5EF4-FFF2-40B4-BE49-F238E27FC236}">
                <a16:creationId xmlns:a16="http://schemas.microsoft.com/office/drawing/2014/main" id="{DC83A8E9-F214-C7B2-5B89-084281962576}"/>
              </a:ext>
            </a:extLst>
          </p:cNvPr>
          <p:cNvPicPr>
            <a:picLocks noChangeAspect="1"/>
          </p:cNvPicPr>
          <p:nvPr/>
        </p:nvPicPr>
        <p:blipFill>
          <a:blip r:embed="rId3"/>
          <a:stretch>
            <a:fillRect/>
          </a:stretch>
        </p:blipFill>
        <p:spPr>
          <a:xfrm>
            <a:off x="5191125" y="319425"/>
            <a:ext cx="6076950" cy="6390599"/>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97AB3A4A-0BA7-1885-CFE8-2682BD0FA6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172" y="2459221"/>
            <a:ext cx="4782103" cy="3172742"/>
          </a:xfrm>
          <a:prstGeom prst="rect">
            <a:avLst/>
          </a:prstGeom>
        </p:spPr>
      </p:pic>
    </p:spTree>
    <p:extLst>
      <p:ext uri="{BB962C8B-B14F-4D97-AF65-F5344CB8AC3E}">
        <p14:creationId xmlns:p14="http://schemas.microsoft.com/office/powerpoint/2010/main" val="389741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5FB913-4536-428F-B2D5-F05E09B1E88A}"/>
              </a:ext>
            </a:extLst>
          </p:cNvPr>
          <p:cNvSpPr>
            <a:spLocks noGrp="1"/>
          </p:cNvSpPr>
          <p:nvPr>
            <p:ph type="title"/>
          </p:nvPr>
        </p:nvSpPr>
        <p:spPr/>
        <p:txBody>
          <a:bodyPr/>
          <a:lstStyle/>
          <a:p>
            <a:r>
              <a:rPr lang="en-US">
                <a:solidFill>
                  <a:srgbClr val="4B2D84"/>
                </a:solidFill>
              </a:rPr>
              <a:t>OCT. 11 LID PLANNING</a:t>
            </a:r>
            <a:endParaRPr lang="en-US"/>
          </a:p>
        </p:txBody>
      </p:sp>
      <p:sp>
        <p:nvSpPr>
          <p:cNvPr id="4" name="TextBox 3">
            <a:extLst>
              <a:ext uri="{FF2B5EF4-FFF2-40B4-BE49-F238E27FC236}">
                <a16:creationId xmlns:a16="http://schemas.microsoft.com/office/drawing/2014/main" id="{7D0D9C4D-B1E5-47C3-8633-687D8AB141C9}"/>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LEARN</a:t>
            </a:r>
            <a:endParaRPr kumimoji="0" lang="en-US" sz="2000" b="1" i="0" u="none" strike="noStrike" kern="1200" cap="none" spc="0" normalizeH="0" baseline="0" noProof="0">
              <a:ln>
                <a:noFill/>
              </a:ln>
              <a:solidFill>
                <a:srgbClr val="E7E6E6">
                  <a:lumMod val="75000"/>
                </a:srgbClr>
              </a:solidFill>
              <a:effectLst/>
              <a:uLnTx/>
              <a:uFillTx/>
              <a:latin typeface="Encode Sans Condensed"/>
              <a:ea typeface="+mn-ea"/>
              <a:cs typeface="+mn-cs"/>
            </a:endParaRPr>
          </a:p>
        </p:txBody>
      </p:sp>
      <p:sp>
        <p:nvSpPr>
          <p:cNvPr id="2" name="Rectangle 2">
            <a:extLst>
              <a:ext uri="{FF2B5EF4-FFF2-40B4-BE49-F238E27FC236}">
                <a16:creationId xmlns:a16="http://schemas.microsoft.com/office/drawing/2014/main" id="{1ECDA53C-1B24-4139-6962-C3DC77864E99}"/>
              </a:ext>
            </a:extLst>
          </p:cNvPr>
          <p:cNvSpPr>
            <a:spLocks noChangeArrowheads="1"/>
          </p:cNvSpPr>
          <p:nvPr/>
        </p:nvSpPr>
        <p:spPr bwMode="auto">
          <a:xfrm>
            <a:off x="157316" y="257605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3" name="Picture 2" descr="A purple sign with white text&#10;&#10;Description automatically generated">
            <a:extLst>
              <a:ext uri="{FF2B5EF4-FFF2-40B4-BE49-F238E27FC236}">
                <a16:creationId xmlns:a16="http://schemas.microsoft.com/office/drawing/2014/main" id="{988BF595-1F33-DB27-56BA-9AF7DD46D49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68830" y="1561741"/>
            <a:ext cx="2861589" cy="632957"/>
          </a:xfrm>
          <a:prstGeom prst="rect">
            <a:avLst/>
          </a:prstGeom>
          <a:ln w="19050" cap="sq">
            <a:solidFill>
              <a:schemeClr val="bg1"/>
            </a:solidFill>
            <a:prstDash val="solid"/>
            <a:miter lim="800000"/>
          </a:ln>
          <a:effectLst>
            <a:outerShdw blurRad="50800" dist="38100" dir="2700000" algn="tl" rotWithShape="0">
              <a:srgbClr val="000000">
                <a:alpha val="43000"/>
              </a:srgbClr>
            </a:outerShdw>
          </a:effectLst>
        </p:spPr>
      </p:pic>
      <p:sp>
        <p:nvSpPr>
          <p:cNvPr id="6" name="Rectangle 3">
            <a:extLst>
              <a:ext uri="{FF2B5EF4-FFF2-40B4-BE49-F238E27FC236}">
                <a16:creationId xmlns:a16="http://schemas.microsoft.com/office/drawing/2014/main" id="{3AF7E7A4-DB3A-3F0A-6E2C-244AD317B2A4}"/>
              </a:ext>
            </a:extLst>
          </p:cNvPr>
          <p:cNvSpPr>
            <a:spLocks noChangeArrowheads="1"/>
          </p:cNvSpPr>
          <p:nvPr/>
        </p:nvSpPr>
        <p:spPr bwMode="auto">
          <a:xfrm>
            <a:off x="870857" y="2321816"/>
            <a:ext cx="10940143"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342900" algn="l"/>
                <a:tab pos="1765300" algn="l"/>
                <a:tab pos="6286500" algn="r"/>
                <a:tab pos="6400800" algn="r"/>
              </a:tabLst>
              <a:defRPr>
                <a:solidFill>
                  <a:schemeClr val="tx1"/>
                </a:solidFill>
                <a:latin typeface="Arial" panose="020B0604020202020204" pitchFamily="34" charset="0"/>
              </a:defRPr>
            </a:lvl1pPr>
            <a:lvl2pPr eaLnBrk="0" fontAlgn="base" hangingPunct="0">
              <a:spcBef>
                <a:spcPct val="0"/>
              </a:spcBef>
              <a:spcAft>
                <a:spcPct val="0"/>
              </a:spcAft>
              <a:tabLst>
                <a:tab pos="342900" algn="l"/>
                <a:tab pos="1765300" algn="l"/>
                <a:tab pos="6286500" algn="r"/>
                <a:tab pos="6400800" algn="r"/>
              </a:tabLst>
              <a:defRPr>
                <a:solidFill>
                  <a:schemeClr val="tx1"/>
                </a:solidFill>
                <a:latin typeface="Arial" panose="020B0604020202020204" pitchFamily="34" charset="0"/>
              </a:defRPr>
            </a:lvl2pPr>
            <a:lvl3pPr eaLnBrk="0" fontAlgn="base" hangingPunct="0">
              <a:spcBef>
                <a:spcPct val="0"/>
              </a:spcBef>
              <a:spcAft>
                <a:spcPct val="0"/>
              </a:spcAft>
              <a:tabLst>
                <a:tab pos="342900" algn="l"/>
                <a:tab pos="1765300" algn="l"/>
                <a:tab pos="6286500" algn="r"/>
                <a:tab pos="6400800" algn="r"/>
              </a:tabLst>
              <a:defRPr>
                <a:solidFill>
                  <a:schemeClr val="tx1"/>
                </a:solidFill>
                <a:latin typeface="Arial" panose="020B0604020202020204" pitchFamily="34" charset="0"/>
              </a:defRPr>
            </a:lvl3pPr>
            <a:lvl4pPr eaLnBrk="0" fontAlgn="base" hangingPunct="0">
              <a:spcBef>
                <a:spcPct val="0"/>
              </a:spcBef>
              <a:spcAft>
                <a:spcPct val="0"/>
              </a:spcAft>
              <a:tabLst>
                <a:tab pos="342900" algn="l"/>
                <a:tab pos="1765300" algn="l"/>
                <a:tab pos="6286500" algn="r"/>
                <a:tab pos="6400800" algn="r"/>
              </a:tabLst>
              <a:defRPr>
                <a:solidFill>
                  <a:schemeClr val="tx1"/>
                </a:solidFill>
                <a:latin typeface="Arial" panose="020B0604020202020204" pitchFamily="34" charset="0"/>
              </a:defRPr>
            </a:lvl4pPr>
            <a:lvl5pPr eaLnBrk="0" fontAlgn="base" hangingPunct="0">
              <a:spcBef>
                <a:spcPct val="0"/>
              </a:spcBef>
              <a:spcAft>
                <a:spcPct val="0"/>
              </a:spcAft>
              <a:tabLst>
                <a:tab pos="342900" algn="l"/>
                <a:tab pos="1765300" algn="l"/>
                <a:tab pos="6286500" algn="r"/>
                <a:tab pos="6400800" algn="r"/>
              </a:tabLst>
              <a:defRPr>
                <a:solidFill>
                  <a:schemeClr val="tx1"/>
                </a:solidFill>
                <a:latin typeface="Arial" panose="020B0604020202020204" pitchFamily="34" charset="0"/>
              </a:defRPr>
            </a:lvl5pPr>
            <a:lvl6pPr eaLnBrk="0" fontAlgn="base" hangingPunct="0">
              <a:spcBef>
                <a:spcPct val="0"/>
              </a:spcBef>
              <a:spcAft>
                <a:spcPct val="0"/>
              </a:spcAft>
              <a:tabLst>
                <a:tab pos="342900" algn="l"/>
                <a:tab pos="1765300" algn="l"/>
                <a:tab pos="6286500" algn="r"/>
                <a:tab pos="6400800" algn="r"/>
              </a:tabLst>
              <a:defRPr>
                <a:solidFill>
                  <a:schemeClr val="tx1"/>
                </a:solidFill>
                <a:latin typeface="Arial" panose="020B0604020202020204" pitchFamily="34" charset="0"/>
              </a:defRPr>
            </a:lvl6pPr>
            <a:lvl7pPr eaLnBrk="0" fontAlgn="base" hangingPunct="0">
              <a:spcBef>
                <a:spcPct val="0"/>
              </a:spcBef>
              <a:spcAft>
                <a:spcPct val="0"/>
              </a:spcAft>
              <a:tabLst>
                <a:tab pos="342900" algn="l"/>
                <a:tab pos="1765300" algn="l"/>
                <a:tab pos="6286500" algn="r"/>
                <a:tab pos="6400800" algn="r"/>
              </a:tabLst>
              <a:defRPr>
                <a:solidFill>
                  <a:schemeClr val="tx1"/>
                </a:solidFill>
                <a:latin typeface="Arial" panose="020B0604020202020204" pitchFamily="34" charset="0"/>
              </a:defRPr>
            </a:lvl7pPr>
            <a:lvl8pPr eaLnBrk="0" fontAlgn="base" hangingPunct="0">
              <a:spcBef>
                <a:spcPct val="0"/>
              </a:spcBef>
              <a:spcAft>
                <a:spcPct val="0"/>
              </a:spcAft>
              <a:tabLst>
                <a:tab pos="342900" algn="l"/>
                <a:tab pos="1765300" algn="l"/>
                <a:tab pos="6286500" algn="r"/>
                <a:tab pos="6400800" algn="r"/>
              </a:tabLst>
              <a:defRPr>
                <a:solidFill>
                  <a:schemeClr val="tx1"/>
                </a:solidFill>
                <a:latin typeface="Arial" panose="020B0604020202020204" pitchFamily="34" charset="0"/>
              </a:defRPr>
            </a:lvl8pPr>
            <a:lvl9pPr eaLnBrk="0" fontAlgn="base" hangingPunct="0">
              <a:spcBef>
                <a:spcPct val="0"/>
              </a:spcBef>
              <a:spcAft>
                <a:spcPct val="0"/>
              </a:spcAft>
              <a:tabLst>
                <a:tab pos="342900" algn="l"/>
                <a:tab pos="1765300" algn="l"/>
                <a:tab pos="6286500" algn="r"/>
                <a:tab pos="64008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342900" algn="l"/>
                <a:tab pos="1765300" algn="l"/>
                <a:tab pos="6286500" algn="r"/>
                <a:tab pos="6400800" algn="r"/>
              </a:tabLst>
            </a:pPr>
            <a:r>
              <a:rPr kumimoji="0" lang="en-US" altLang="en-US" sz="2000" b="0" i="0" u="none" strike="noStrike" cap="none" normalizeH="0" baseline="0" dirty="0">
                <a:ln>
                  <a:noFill/>
                </a:ln>
                <a:solidFill>
                  <a:srgbClr val="000000"/>
                </a:solidFill>
                <a:effectLst/>
                <a:latin typeface="Neutra Text TF Alt" panose="02000000000000000000" pitchFamily="2" charset="0"/>
                <a:ea typeface="Times New Roman" panose="02020603050405020304" pitchFamily="18" charset="0"/>
                <a:cs typeface="Calibri" panose="020F0502020204030204" pitchFamily="34" charset="0"/>
              </a:rPr>
              <a:t>WHERE WE’RE HEADING THIS FALL</a:t>
            </a: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342900" algn="l"/>
                <a:tab pos="1765300" algn="l"/>
                <a:tab pos="6286500" algn="r"/>
                <a:tab pos="6400800" algn="r"/>
              </a:tabLst>
            </a:pPr>
            <a:r>
              <a:rPr kumimoji="0" lang="en-US" altLang="en-US" sz="20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As part of the Learning Improvement Day agenda on October 11, 2024, the idea is that each school will divide their certificated and classified staff into classrooms of about 20 participants.  A Forefront trainer will lead a LEARN training via Zoom webinar simultaneously across the district.  Each room will have a trained staff member present in person to help with facilitation of this session.</a:t>
            </a:r>
            <a:br>
              <a:rPr kumimoji="0" lang="en-US" altLang="en-US" sz="20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b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tab pos="342900" algn="l"/>
                <a:tab pos="1765300" algn="l"/>
                <a:tab pos="6286500" algn="r"/>
                <a:tab pos="6400800" algn="r"/>
              </a:tabLst>
            </a:pPr>
            <a:r>
              <a:rPr kumimoji="0" lang="en-US" altLang="en-US" sz="2000" b="0" i="0" u="none" strike="noStrike" cap="none" normalizeH="0" baseline="0" dirty="0">
                <a:ln>
                  <a:noFill/>
                </a:ln>
                <a:solidFill>
                  <a:srgbClr val="000000"/>
                </a:solidFill>
                <a:effectLst/>
                <a:latin typeface="Neutra Text TF Alt" panose="02000000000000000000" pitchFamily="2" charset="0"/>
                <a:ea typeface="Times New Roman" panose="02020603050405020304" pitchFamily="18" charset="0"/>
                <a:cs typeface="Times New Roman" panose="02020603050405020304" pitchFamily="18" charset="0"/>
              </a:rPr>
              <a:t>BACKGROUND &amp; RATIONALE</a:t>
            </a:r>
            <a:br>
              <a:rPr kumimoji="0" lang="en-US" altLang="en-US" sz="2000" b="0" i="0" u="none" strike="noStrike" cap="none" normalizeH="0" baseline="0" dirty="0">
                <a:ln>
                  <a:noFill/>
                </a:ln>
                <a:solidFill>
                  <a:srgbClr val="000000"/>
                </a:solidFill>
                <a:effectLst/>
                <a:latin typeface="Neutra Text TF Alt" panose="02000000000000000000" pitchFamily="2" charset="0"/>
                <a:ea typeface="Times New Roman" panose="02020603050405020304" pitchFamily="18" charset="0"/>
                <a:cs typeface="Times New Roman" panose="02020603050405020304" pitchFamily="18" charset="0"/>
              </a:rPr>
            </a:br>
            <a:r>
              <a:rPr kumimoji="0" lang="en-US" altLang="en-US" sz="20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In Washington each year, school districts alternate annually between a professional learning focus on Diversity, Equity, &amp; Inclusion (DEI) and Social &amp; Emotional Learning (SEL).  The 2024-25 school year will have an SEL emphasis.  School Board Policy (</a:t>
            </a:r>
            <a:r>
              <a:rPr kumimoji="0" lang="en-US" altLang="en-US" sz="20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4"/>
              </a:rPr>
              <a:t>2145</a:t>
            </a:r>
            <a:r>
              <a:rPr kumimoji="0" lang="en-US" altLang="en-US" sz="20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and Procedure (</a:t>
            </a:r>
            <a:r>
              <a:rPr kumimoji="0" lang="en-US" altLang="en-US" sz="20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hlinkClick r:id="rId5"/>
              </a:rPr>
              <a:t>2145P</a:t>
            </a:r>
            <a:r>
              <a:rPr kumimoji="0" lang="en-US" altLang="en-US" sz="2000" b="0"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set expectations for suicide prevention training to be provided annually to help staff identify and respond to students at risk of suicide.  Everett Public Schools is a cohort district with the University of Washington’s Forefront in the Schools suicide prevention program, and LEARN is the acronym for five steps to recognize signs of suicide and respond in a manner that can help save someone’s life.</a:t>
            </a: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7219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FCA497F-C84B-4DB9-2CF2-40E9922A033D}"/>
              </a:ext>
            </a:extLst>
          </p:cNvPr>
          <p:cNvPicPr>
            <a:picLocks noChangeAspect="1"/>
          </p:cNvPicPr>
          <p:nvPr/>
        </p:nvPicPr>
        <p:blipFill>
          <a:blip r:embed="rId3"/>
          <a:stretch>
            <a:fillRect/>
          </a:stretch>
        </p:blipFill>
        <p:spPr>
          <a:xfrm>
            <a:off x="977016" y="2509399"/>
            <a:ext cx="9480988" cy="3455972"/>
          </a:xfrm>
          <a:prstGeom prst="rect">
            <a:avLst/>
          </a:prstGeom>
        </p:spPr>
      </p:pic>
      <p:sp>
        <p:nvSpPr>
          <p:cNvPr id="5" name="Title 4">
            <a:extLst>
              <a:ext uri="{FF2B5EF4-FFF2-40B4-BE49-F238E27FC236}">
                <a16:creationId xmlns:a16="http://schemas.microsoft.com/office/drawing/2014/main" id="{2B5FB913-4536-428F-B2D5-F05E09B1E88A}"/>
              </a:ext>
            </a:extLst>
          </p:cNvPr>
          <p:cNvSpPr>
            <a:spLocks noGrp="1"/>
          </p:cNvSpPr>
          <p:nvPr>
            <p:ph type="title"/>
          </p:nvPr>
        </p:nvSpPr>
        <p:spPr/>
        <p:txBody>
          <a:bodyPr/>
          <a:lstStyle/>
          <a:p>
            <a:r>
              <a:rPr lang="en-US">
                <a:solidFill>
                  <a:srgbClr val="4B2D84"/>
                </a:solidFill>
              </a:rPr>
              <a:t>OCT. 11 LID PLANNING</a:t>
            </a:r>
            <a:endParaRPr lang="en-US"/>
          </a:p>
        </p:txBody>
      </p:sp>
      <p:sp>
        <p:nvSpPr>
          <p:cNvPr id="4" name="TextBox 3">
            <a:extLst>
              <a:ext uri="{FF2B5EF4-FFF2-40B4-BE49-F238E27FC236}">
                <a16:creationId xmlns:a16="http://schemas.microsoft.com/office/drawing/2014/main" id="{7D0D9C4D-B1E5-47C3-8633-687D8AB141C9}"/>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LEARN</a:t>
            </a:r>
            <a:endParaRPr kumimoji="0" lang="en-US" sz="2000" b="1" i="0" u="none" strike="noStrike" kern="1200" cap="none" spc="0" normalizeH="0" baseline="0" noProof="0">
              <a:ln>
                <a:noFill/>
              </a:ln>
              <a:solidFill>
                <a:srgbClr val="E7E6E6">
                  <a:lumMod val="75000"/>
                </a:srgbClr>
              </a:solidFill>
              <a:effectLst/>
              <a:uLnTx/>
              <a:uFillTx/>
              <a:latin typeface="Encode Sans Condensed"/>
              <a:ea typeface="+mn-ea"/>
              <a:cs typeface="+mn-cs"/>
            </a:endParaRPr>
          </a:p>
        </p:txBody>
      </p:sp>
      <p:sp>
        <p:nvSpPr>
          <p:cNvPr id="2" name="Rectangle 2">
            <a:extLst>
              <a:ext uri="{FF2B5EF4-FFF2-40B4-BE49-F238E27FC236}">
                <a16:creationId xmlns:a16="http://schemas.microsoft.com/office/drawing/2014/main" id="{1ECDA53C-1B24-4139-6962-C3DC77864E99}"/>
              </a:ext>
            </a:extLst>
          </p:cNvPr>
          <p:cNvSpPr>
            <a:spLocks noChangeArrowheads="1"/>
          </p:cNvSpPr>
          <p:nvPr/>
        </p:nvSpPr>
        <p:spPr bwMode="auto">
          <a:xfrm>
            <a:off x="157316" y="257605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a:extLst>
              <a:ext uri="{FF2B5EF4-FFF2-40B4-BE49-F238E27FC236}">
                <a16:creationId xmlns:a16="http://schemas.microsoft.com/office/drawing/2014/main" id="{5117A486-0050-C429-E00A-00FA85367CB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843997" y="1606876"/>
            <a:ext cx="8007578" cy="764299"/>
          </a:xfrm>
          <a:prstGeom prst="rect">
            <a:avLst/>
          </a:prstGeom>
        </p:spPr>
      </p:pic>
      <p:pic>
        <p:nvPicPr>
          <p:cNvPr id="12" name="Picture 11">
            <a:extLst>
              <a:ext uri="{FF2B5EF4-FFF2-40B4-BE49-F238E27FC236}">
                <a16:creationId xmlns:a16="http://schemas.microsoft.com/office/drawing/2014/main" id="{40716CA3-EDF6-8653-F3D9-DD33C4D56FF6}"/>
              </a:ext>
            </a:extLst>
          </p:cNvPr>
          <p:cNvPicPr>
            <a:picLocks noChangeAspect="1"/>
          </p:cNvPicPr>
          <p:nvPr/>
        </p:nvPicPr>
        <p:blipFill>
          <a:blip r:embed="rId5"/>
          <a:stretch>
            <a:fillRect/>
          </a:stretch>
        </p:blipFill>
        <p:spPr>
          <a:xfrm>
            <a:off x="1367816" y="5877832"/>
            <a:ext cx="8472873" cy="687780"/>
          </a:xfrm>
          <a:prstGeom prst="rect">
            <a:avLst/>
          </a:prstGeom>
        </p:spPr>
      </p:pic>
    </p:spTree>
    <p:extLst>
      <p:ext uri="{BB962C8B-B14F-4D97-AF65-F5344CB8AC3E}">
        <p14:creationId xmlns:p14="http://schemas.microsoft.com/office/powerpoint/2010/main" val="342540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236DF2-4C97-4F6E-B69C-635A92A3D3DB}"/>
              </a:ext>
            </a:extLst>
          </p:cNvPr>
          <p:cNvSpPr>
            <a:spLocks noGrp="1"/>
          </p:cNvSpPr>
          <p:nvPr>
            <p:ph type="body" sz="half" idx="14"/>
          </p:nvPr>
        </p:nvSpPr>
        <p:spPr/>
        <p:txBody>
          <a:bodyPr anchor="ctr">
            <a:normAutofit/>
          </a:bodyPr>
          <a:lstStyle/>
          <a:p>
            <a:r>
              <a:rPr lang="en-US" sz="2400"/>
              <a:t>Forefront Suicide Prevention is a SSW Center of Excellence. </a:t>
            </a:r>
          </a:p>
          <a:p>
            <a:endParaRPr lang="en-US" sz="2400"/>
          </a:p>
          <a:p>
            <a:r>
              <a:rPr lang="en-US" sz="2400"/>
              <a:t>Our mission is to help people take action to prevent suicide in their communities.</a:t>
            </a:r>
          </a:p>
        </p:txBody>
      </p:sp>
      <p:sp>
        <p:nvSpPr>
          <p:cNvPr id="4" name="Title 3">
            <a:extLst>
              <a:ext uri="{FF2B5EF4-FFF2-40B4-BE49-F238E27FC236}">
                <a16:creationId xmlns:a16="http://schemas.microsoft.com/office/drawing/2014/main" id="{23686351-CD2F-45CD-9647-307FAD656A0A}"/>
              </a:ext>
            </a:extLst>
          </p:cNvPr>
          <p:cNvSpPr>
            <a:spLocks noGrp="1"/>
          </p:cNvSpPr>
          <p:nvPr>
            <p:ph type="title"/>
          </p:nvPr>
        </p:nvSpPr>
        <p:spPr/>
        <p:txBody>
          <a:bodyPr/>
          <a:lstStyle/>
          <a:p>
            <a:r>
              <a:rPr lang="en-US"/>
              <a:t>Forefront’s Mission</a:t>
            </a:r>
          </a:p>
        </p:txBody>
      </p:sp>
      <p:grpSp>
        <p:nvGrpSpPr>
          <p:cNvPr id="13" name="Group 12">
            <a:extLst>
              <a:ext uri="{FF2B5EF4-FFF2-40B4-BE49-F238E27FC236}">
                <a16:creationId xmlns:a16="http://schemas.microsoft.com/office/drawing/2014/main" id="{5F8ED3F6-E4ED-4F6E-BADC-C113348C0140}"/>
              </a:ext>
            </a:extLst>
          </p:cNvPr>
          <p:cNvGrpSpPr/>
          <p:nvPr/>
        </p:nvGrpSpPr>
        <p:grpSpPr>
          <a:xfrm>
            <a:off x="5696617" y="317433"/>
            <a:ext cx="6257384" cy="6321167"/>
            <a:chOff x="5696617" y="317433"/>
            <a:chExt cx="6257384" cy="6321167"/>
          </a:xfrm>
        </p:grpSpPr>
        <p:pic>
          <p:nvPicPr>
            <p:cNvPr id="6" name="Google Shape;102;p16">
              <a:extLst>
                <a:ext uri="{FF2B5EF4-FFF2-40B4-BE49-F238E27FC236}">
                  <a16:creationId xmlns:a16="http://schemas.microsoft.com/office/drawing/2014/main" id="{BE9D7A33-8F74-4AB1-A9E8-069FB75F196A}"/>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866667" y="3113800"/>
              <a:ext cx="3527200" cy="3524800"/>
            </a:xfrm>
            <a:prstGeom prst="ellipse">
              <a:avLst/>
            </a:prstGeom>
            <a:noFill/>
            <a:ln>
              <a:noFill/>
            </a:ln>
          </p:spPr>
        </p:pic>
        <p:pic>
          <p:nvPicPr>
            <p:cNvPr id="8" name="Google Shape;103;p16">
              <a:extLst>
                <a:ext uri="{FF2B5EF4-FFF2-40B4-BE49-F238E27FC236}">
                  <a16:creationId xmlns:a16="http://schemas.microsoft.com/office/drawing/2014/main" id="{97B08C55-0329-4AA5-9C01-AFEB0C9FFA20}"/>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631201" y="3912900"/>
              <a:ext cx="2322800" cy="2325600"/>
            </a:xfrm>
            <a:prstGeom prst="ellipse">
              <a:avLst/>
            </a:prstGeom>
            <a:noFill/>
            <a:ln>
              <a:noFill/>
            </a:ln>
          </p:spPr>
        </p:pic>
        <p:pic>
          <p:nvPicPr>
            <p:cNvPr id="10" name="Google Shape;104;p16">
              <a:extLst>
                <a:ext uri="{FF2B5EF4-FFF2-40B4-BE49-F238E27FC236}">
                  <a16:creationId xmlns:a16="http://schemas.microsoft.com/office/drawing/2014/main" id="{E3F3B974-F118-4E73-8227-BF9B0A21A635}"/>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696617" y="317433"/>
              <a:ext cx="2536000" cy="2540000"/>
            </a:xfrm>
            <a:prstGeom prst="ellipse">
              <a:avLst/>
            </a:prstGeom>
            <a:noFill/>
            <a:ln>
              <a:noFill/>
            </a:ln>
          </p:spPr>
        </p:pic>
        <p:pic>
          <p:nvPicPr>
            <p:cNvPr id="12" name="Google Shape;105;p16">
              <a:extLst>
                <a:ext uri="{FF2B5EF4-FFF2-40B4-BE49-F238E27FC236}">
                  <a16:creationId xmlns:a16="http://schemas.microsoft.com/office/drawing/2014/main" id="{909572AB-A6A2-496F-8535-3B1590C8DDE1}"/>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396033" y="787100"/>
              <a:ext cx="2756000" cy="2753600"/>
            </a:xfrm>
            <a:prstGeom prst="ellipse">
              <a:avLst/>
            </a:prstGeom>
            <a:noFill/>
            <a:ln>
              <a:noFill/>
            </a:ln>
          </p:spPr>
        </p:pic>
      </p:grpSp>
    </p:spTree>
    <p:extLst>
      <p:ext uri="{BB962C8B-B14F-4D97-AF65-F5344CB8AC3E}">
        <p14:creationId xmlns:p14="http://schemas.microsoft.com/office/powerpoint/2010/main" val="142063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cxnSp>
        <p:nvCxnSpPr>
          <p:cNvPr id="18" name="Straight Connector 20">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drawing&#10;&#10;Description automatically generated">
            <a:extLst>
              <a:ext uri="{FF2B5EF4-FFF2-40B4-BE49-F238E27FC236}">
                <a16:creationId xmlns:a16="http://schemas.microsoft.com/office/drawing/2014/main" id="{E25B052D-CD1D-4763-A2CA-7778DB1979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73995" b="-8665"/>
          <a:stretch/>
        </p:blipFill>
        <p:spPr>
          <a:xfrm>
            <a:off x="152393" y="6408626"/>
            <a:ext cx="500750" cy="357706"/>
          </a:xfrm>
          <a:prstGeom prst="rect">
            <a:avLst/>
          </a:prstGeom>
        </p:spPr>
      </p:pic>
      <p:pic>
        <p:nvPicPr>
          <p:cNvPr id="6" name="Google Shape;26;p4">
            <a:extLst>
              <a:ext uri="{FF2B5EF4-FFF2-40B4-BE49-F238E27FC236}">
                <a16:creationId xmlns:a16="http://schemas.microsoft.com/office/drawing/2014/main" id="{51CB7BA0-F09B-4BE2-823D-BCF458727B7B}"/>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pic>
        <p:nvPicPr>
          <p:cNvPr id="1026" name="Picture 2">
            <a:extLst>
              <a:ext uri="{FF2B5EF4-FFF2-40B4-BE49-F238E27FC236}">
                <a16:creationId xmlns:a16="http://schemas.microsoft.com/office/drawing/2014/main" id="{8393842F-69DF-8554-E5A3-5278139013E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1115" y="-393737"/>
            <a:ext cx="13160397" cy="7504689"/>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EEB468F2-79DF-EBAB-056D-0E6F11A8436C}"/>
              </a:ext>
            </a:extLst>
          </p:cNvPr>
          <p:cNvSpPr txBox="1">
            <a:spLocks/>
          </p:cNvSpPr>
          <p:nvPr/>
        </p:nvSpPr>
        <p:spPr>
          <a:xfrm>
            <a:off x="578207" y="1065862"/>
            <a:ext cx="3846565" cy="472627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Encode Sans Condensed"/>
                <a:ea typeface="+mj-ea"/>
                <a:cs typeface="+mj-cs"/>
              </a:rPr>
              <a:t>What we know</a:t>
            </a:r>
          </a:p>
        </p:txBody>
      </p:sp>
      <p:graphicFrame>
        <p:nvGraphicFramePr>
          <p:cNvPr id="14" name="Diagram 13">
            <a:extLst>
              <a:ext uri="{FF2B5EF4-FFF2-40B4-BE49-F238E27FC236}">
                <a16:creationId xmlns:a16="http://schemas.microsoft.com/office/drawing/2014/main" id="{B10210F4-EEAF-E97F-E25E-D013AEA6FBCA}"/>
              </a:ext>
            </a:extLst>
          </p:cNvPr>
          <p:cNvGraphicFramePr/>
          <p:nvPr/>
        </p:nvGraphicFramePr>
        <p:xfrm>
          <a:off x="4653372" y="517525"/>
          <a:ext cx="4628576" cy="552075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5" name="Google Shape;26;p4">
            <a:extLst>
              <a:ext uri="{FF2B5EF4-FFF2-40B4-BE49-F238E27FC236}">
                <a16:creationId xmlns:a16="http://schemas.microsoft.com/office/drawing/2014/main" id="{0F472E57-AD3D-1471-C51E-A913A51405FF}"/>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829633" y="517525"/>
            <a:ext cx="1133767" cy="991135"/>
          </a:xfrm>
          <a:prstGeom prst="rect">
            <a:avLst/>
          </a:prstGeom>
          <a:noFill/>
          <a:ln>
            <a:noFill/>
          </a:ln>
        </p:spPr>
      </p:pic>
    </p:spTree>
    <p:extLst>
      <p:ext uri="{BB962C8B-B14F-4D97-AF65-F5344CB8AC3E}">
        <p14:creationId xmlns:p14="http://schemas.microsoft.com/office/powerpoint/2010/main" val="27693093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graphicEl>
                                              <a:dgm id="{2E48DCAF-868F-4C04-BF6E-AD44F379B615}"/>
                                            </p:graphicEl>
                                          </p:spTgt>
                                        </p:tgtEl>
                                        <p:attrNameLst>
                                          <p:attrName>style.visibility</p:attrName>
                                        </p:attrNameLst>
                                      </p:cBhvr>
                                      <p:to>
                                        <p:strVal val="visible"/>
                                      </p:to>
                                    </p:set>
                                    <p:animEffect transition="in" filter="fade">
                                      <p:cBhvr>
                                        <p:cTn id="7" dur="500"/>
                                        <p:tgtEl>
                                          <p:spTgt spid="14">
                                            <p:graphicEl>
                                              <a:dgm id="{2E48DCAF-868F-4C04-BF6E-AD44F379B61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graphicEl>
                                              <a:dgm id="{FB20AF08-4F34-46CF-A02D-23740C164D86}"/>
                                            </p:graphicEl>
                                          </p:spTgt>
                                        </p:tgtEl>
                                        <p:attrNameLst>
                                          <p:attrName>style.visibility</p:attrName>
                                        </p:attrNameLst>
                                      </p:cBhvr>
                                      <p:to>
                                        <p:strVal val="visible"/>
                                      </p:to>
                                    </p:set>
                                    <p:animEffect transition="in" filter="fade">
                                      <p:cBhvr>
                                        <p:cTn id="12" dur="500"/>
                                        <p:tgtEl>
                                          <p:spTgt spid="14">
                                            <p:graphicEl>
                                              <a:dgm id="{FB20AF08-4F34-46CF-A02D-23740C164D86}"/>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graphicEl>
                                              <a:dgm id="{899C9A1C-8A2A-474D-BBFC-18F70A16B37F}"/>
                                            </p:graphicEl>
                                          </p:spTgt>
                                        </p:tgtEl>
                                        <p:attrNameLst>
                                          <p:attrName>style.visibility</p:attrName>
                                        </p:attrNameLst>
                                      </p:cBhvr>
                                      <p:to>
                                        <p:strVal val="visible"/>
                                      </p:to>
                                    </p:set>
                                    <p:animEffect transition="in" filter="fade">
                                      <p:cBhvr>
                                        <p:cTn id="17" dur="500"/>
                                        <p:tgtEl>
                                          <p:spTgt spid="14">
                                            <p:graphicEl>
                                              <a:dgm id="{899C9A1C-8A2A-474D-BBFC-18F70A16B37F}"/>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graphicEl>
                                              <a:dgm id="{B739476E-C750-4290-A85C-8E8430273E32}"/>
                                            </p:graphicEl>
                                          </p:spTgt>
                                        </p:tgtEl>
                                        <p:attrNameLst>
                                          <p:attrName>style.visibility</p:attrName>
                                        </p:attrNameLst>
                                      </p:cBhvr>
                                      <p:to>
                                        <p:strVal val="visible"/>
                                      </p:to>
                                    </p:set>
                                    <p:animEffect transition="in" filter="fade">
                                      <p:cBhvr>
                                        <p:cTn id="22" dur="500"/>
                                        <p:tgtEl>
                                          <p:spTgt spid="14">
                                            <p:graphicEl>
                                              <a:dgm id="{B739476E-C750-4290-A85C-8E8430273E3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uiExpand="1">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7F47584-645D-D7F1-8AA3-E7EB19C8A14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50131" y="103535"/>
            <a:ext cx="7041869" cy="762502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E292A769-C684-4CBE-BAC0-3CCF9A286143}"/>
              </a:ext>
            </a:extLst>
          </p:cNvPr>
          <p:cNvSpPr>
            <a:spLocks noGrp="1"/>
          </p:cNvSpPr>
          <p:nvPr>
            <p:ph type="title"/>
          </p:nvPr>
        </p:nvSpPr>
        <p:spPr/>
        <p:txBody>
          <a:bodyPr/>
          <a:lstStyle/>
          <a:p>
            <a:r>
              <a:rPr lang="en-US" b="1"/>
              <a:t>What protects against suicide? </a:t>
            </a:r>
          </a:p>
        </p:txBody>
      </p:sp>
      <p:sp>
        <p:nvSpPr>
          <p:cNvPr id="2" name="Text Placeholder 1">
            <a:extLst>
              <a:ext uri="{FF2B5EF4-FFF2-40B4-BE49-F238E27FC236}">
                <a16:creationId xmlns:a16="http://schemas.microsoft.com/office/drawing/2014/main" id="{9DF7D577-67AC-4CE5-8D64-33479490998D}"/>
              </a:ext>
            </a:extLst>
          </p:cNvPr>
          <p:cNvSpPr>
            <a:spLocks noGrp="1"/>
          </p:cNvSpPr>
          <p:nvPr>
            <p:ph type="body" sz="half" idx="2"/>
          </p:nvPr>
        </p:nvSpPr>
        <p:spPr>
          <a:xfrm>
            <a:off x="380999" y="2338251"/>
            <a:ext cx="5474367" cy="3934974"/>
          </a:xfrm>
        </p:spPr>
        <p:txBody>
          <a:bodyPr>
            <a:normAutofit/>
          </a:bodyPr>
          <a:lstStyle/>
          <a:p>
            <a:pPr marL="342900" indent="-342900">
              <a:buFont typeface="Arial" panose="020B0604020202020204" pitchFamily="34" charset="0"/>
              <a:buChar char="•"/>
            </a:pPr>
            <a:r>
              <a:rPr lang="en-US" sz="2400"/>
              <a:t>Connections to friends, family, culture, and community </a:t>
            </a:r>
          </a:p>
          <a:p>
            <a:pPr marL="342900" indent="-342900">
              <a:buFont typeface="Arial" panose="020B0604020202020204" pitchFamily="34" charset="0"/>
              <a:buChar char="•"/>
            </a:pPr>
            <a:r>
              <a:rPr lang="en-US" sz="2400"/>
              <a:t>Limited access to lethal means (e.g., firearms, medications) </a:t>
            </a:r>
          </a:p>
          <a:p>
            <a:pPr marL="342900" indent="-342900">
              <a:buFont typeface="Arial" panose="020B0604020202020204" pitchFamily="34" charset="0"/>
              <a:buChar char="•"/>
            </a:pPr>
            <a:r>
              <a:rPr lang="en-US" sz="2400"/>
              <a:t>Coping and problem-solving skills</a:t>
            </a:r>
          </a:p>
          <a:p>
            <a:pPr marL="342900" indent="-342900">
              <a:buFont typeface="Arial" panose="020B0604020202020204" pitchFamily="34" charset="0"/>
              <a:buChar char="•"/>
            </a:pPr>
            <a:r>
              <a:rPr lang="en-US" sz="2400"/>
              <a:t>Access to physical and mental health care</a:t>
            </a:r>
          </a:p>
        </p:txBody>
      </p:sp>
      <p:pic>
        <p:nvPicPr>
          <p:cNvPr id="7" name="Google Shape;26;p4">
            <a:extLst>
              <a:ext uri="{FF2B5EF4-FFF2-40B4-BE49-F238E27FC236}">
                <a16:creationId xmlns:a16="http://schemas.microsoft.com/office/drawing/2014/main" id="{6F334701-158F-F4A5-7408-F3EFDD8E6F04}"/>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Tree>
    <p:extLst>
      <p:ext uri="{BB962C8B-B14F-4D97-AF65-F5344CB8AC3E}">
        <p14:creationId xmlns:p14="http://schemas.microsoft.com/office/powerpoint/2010/main" val="364531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sitting outside and thinking.">
            <a:extLst>
              <a:ext uri="{FF2B5EF4-FFF2-40B4-BE49-F238E27FC236}">
                <a16:creationId xmlns:a16="http://schemas.microsoft.com/office/drawing/2014/main" id="{A179E0D3-CDAE-46F8-9770-2F900390EAF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775" y="0"/>
            <a:ext cx="12212776" cy="6858000"/>
          </a:xfrm>
          <a:prstGeom prst="rect">
            <a:avLst/>
          </a:prstGeom>
        </p:spPr>
      </p:pic>
      <p:sp>
        <p:nvSpPr>
          <p:cNvPr id="1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Open Sans"/>
              <a:ea typeface="+mn-ea"/>
              <a:cs typeface="+mn-cs"/>
            </a:endParaRPr>
          </a:p>
        </p:txBody>
      </p:sp>
      <p:sp>
        <p:nvSpPr>
          <p:cNvPr id="2" name="Title 1">
            <a:extLst>
              <a:ext uri="{FF2B5EF4-FFF2-40B4-BE49-F238E27FC236}">
                <a16:creationId xmlns:a16="http://schemas.microsoft.com/office/drawing/2014/main" id="{A66855FF-463A-4821-8698-8B43DB160F8E}"/>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4000"/>
              <a:t>Suicidal thinking</a:t>
            </a:r>
          </a:p>
        </p:txBody>
      </p:sp>
      <p:cxnSp>
        <p:nvCxnSpPr>
          <p:cNvPr id="15" name="Straight Connector 14">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352B189-3033-4C0E-A977-D58B9A475929}"/>
              </a:ext>
            </a:extLst>
          </p:cNvPr>
          <p:cNvSpPr>
            <a:spLocks noGrp="1"/>
          </p:cNvSpPr>
          <p:nvPr>
            <p:ph sz="half" idx="1"/>
          </p:nvPr>
        </p:nvSpPr>
        <p:spPr>
          <a:xfrm>
            <a:off x="525516" y="3417573"/>
            <a:ext cx="4593021" cy="2619839"/>
          </a:xfrm>
        </p:spPr>
        <p:txBody>
          <a:bodyPr vert="horz" lIns="91440" tIns="45720" rIns="91440" bIns="45720" rtlCol="0" anchor="ctr">
            <a:normAutofit/>
          </a:bodyPr>
          <a:lstStyle/>
          <a:p>
            <a:pPr marL="0" indent="0" algn="ctr">
              <a:lnSpc>
                <a:spcPct val="90000"/>
              </a:lnSpc>
              <a:buNone/>
            </a:pPr>
            <a:r>
              <a:rPr lang="en-US" sz="2400"/>
              <a:t>Suicide isn’t always about wanting to die. </a:t>
            </a:r>
            <a:br>
              <a:rPr lang="en-US" sz="2400"/>
            </a:br>
            <a:endParaRPr lang="en-US" sz="2400"/>
          </a:p>
          <a:p>
            <a:pPr marL="0" indent="0" algn="ctr">
              <a:lnSpc>
                <a:spcPct val="90000"/>
              </a:lnSpc>
              <a:buNone/>
            </a:pPr>
            <a:r>
              <a:rPr lang="en-US" sz="2400" b="1">
                <a:solidFill>
                  <a:schemeClr val="accent3"/>
                </a:solidFill>
              </a:rPr>
              <a:t>It’s about wanting </a:t>
            </a:r>
            <a:br>
              <a:rPr lang="en-US" sz="2400" b="1">
                <a:solidFill>
                  <a:schemeClr val="accent3"/>
                </a:solidFill>
              </a:rPr>
            </a:br>
            <a:r>
              <a:rPr lang="en-US" sz="2400" b="1">
                <a:solidFill>
                  <a:schemeClr val="accent3"/>
                </a:solidFill>
              </a:rPr>
              <a:t>to end overwhelming pain.</a:t>
            </a:r>
          </a:p>
        </p:txBody>
      </p:sp>
      <p:pic>
        <p:nvPicPr>
          <p:cNvPr id="6" name="Picture 5" descr="A picture containing drawing&#10;&#10;Description automatically generated">
            <a:extLst>
              <a:ext uri="{FF2B5EF4-FFF2-40B4-BE49-F238E27FC236}">
                <a16:creationId xmlns:a16="http://schemas.microsoft.com/office/drawing/2014/main" id="{7B175B56-2C1A-49BF-8BA0-A1E1438FCA2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73995" b="-8665"/>
          <a:stretch/>
        </p:blipFill>
        <p:spPr>
          <a:xfrm>
            <a:off x="152393" y="6408626"/>
            <a:ext cx="500750" cy="357706"/>
          </a:xfrm>
          <a:prstGeom prst="rect">
            <a:avLst/>
          </a:prstGeom>
        </p:spPr>
      </p:pic>
      <p:pic>
        <p:nvPicPr>
          <p:cNvPr id="12" name="Google Shape;26;p4">
            <a:extLst>
              <a:ext uri="{FF2B5EF4-FFF2-40B4-BE49-F238E27FC236}">
                <a16:creationId xmlns:a16="http://schemas.microsoft.com/office/drawing/2014/main" id="{14FB4791-2151-4A9A-B830-EA6A8A5AAB51}"/>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Tree>
    <p:extLst>
      <p:ext uri="{BB962C8B-B14F-4D97-AF65-F5344CB8AC3E}">
        <p14:creationId xmlns:p14="http://schemas.microsoft.com/office/powerpoint/2010/main" val="171611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lose up&#10;&#10;Description automatically generated">
            <a:extLst>
              <a:ext uri="{FF2B5EF4-FFF2-40B4-BE49-F238E27FC236}">
                <a16:creationId xmlns:a16="http://schemas.microsoft.com/office/drawing/2014/main" id="{C6065F35-103A-4D93-89E2-A93FD3E6AB54}"/>
              </a:ext>
            </a:extLst>
          </p:cNvPr>
          <p:cNvPicPr>
            <a:picLocks noChangeAspect="1"/>
          </p:cNvPicPr>
          <p:nvPr/>
        </p:nvPicPr>
        <p:blipFill rotWithShape="1">
          <a:blip r:embed="rId3" cstate="screen">
            <a:alphaModFix amt="58000"/>
            <a:extLst>
              <a:ext uri="{28A0092B-C50C-407E-A947-70E740481C1C}">
                <a14:useLocalDpi xmlns:a14="http://schemas.microsoft.com/office/drawing/2010/main"/>
              </a:ext>
            </a:extLst>
          </a:blip>
          <a:srcRect/>
          <a:stretch/>
        </p:blipFill>
        <p:spPr>
          <a:xfrm>
            <a:off x="0" y="-51894"/>
            <a:ext cx="12191979" cy="6920167"/>
          </a:xfrm>
          <a:prstGeom prst="rect">
            <a:avLst/>
          </a:prstGeom>
          <a:solidFill>
            <a:schemeClr val="tx1"/>
          </a:solidFill>
        </p:spPr>
      </p:pic>
      <p:sp>
        <p:nvSpPr>
          <p:cNvPr id="2" name="Title 1">
            <a:extLst>
              <a:ext uri="{FF2B5EF4-FFF2-40B4-BE49-F238E27FC236}">
                <a16:creationId xmlns:a16="http://schemas.microsoft.com/office/drawing/2014/main" id="{25117E91-5D9D-484A-A6DC-3E0EEA1F6607}"/>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solidFill>
                  <a:srgbClr val="FFFFFF"/>
                </a:solidFill>
              </a:rPr>
              <a:t>Youth in the US, 2021</a:t>
            </a:r>
          </a:p>
        </p:txBody>
      </p:sp>
      <p:pic>
        <p:nvPicPr>
          <p:cNvPr id="4" name="Picture 3" descr="A picture containing drawing&#10;&#10;Description automatically generated">
            <a:extLst>
              <a:ext uri="{FF2B5EF4-FFF2-40B4-BE49-F238E27FC236}">
                <a16:creationId xmlns:a16="http://schemas.microsoft.com/office/drawing/2014/main" id="{00D2FEB7-BC30-4C58-8C3A-40BB617558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8665"/>
          <a:stretch/>
        </p:blipFill>
        <p:spPr>
          <a:xfrm>
            <a:off x="152393" y="6408626"/>
            <a:ext cx="500750" cy="357706"/>
          </a:xfrm>
          <a:prstGeom prst="rect">
            <a:avLst/>
          </a:prstGeom>
        </p:spPr>
      </p:pic>
      <p:pic>
        <p:nvPicPr>
          <p:cNvPr id="7" name="Google Shape;26;p4">
            <a:extLst>
              <a:ext uri="{FF2B5EF4-FFF2-40B4-BE49-F238E27FC236}">
                <a16:creationId xmlns:a16="http://schemas.microsoft.com/office/drawing/2014/main" id="{ACB5BECF-C94C-A934-312F-72F87C296EAD}"/>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graphicFrame>
        <p:nvGraphicFramePr>
          <p:cNvPr id="3" name="Diagram 2">
            <a:extLst>
              <a:ext uri="{FF2B5EF4-FFF2-40B4-BE49-F238E27FC236}">
                <a16:creationId xmlns:a16="http://schemas.microsoft.com/office/drawing/2014/main" id="{0EA28C30-3659-E7A1-F51B-91177A923BA2}"/>
              </a:ext>
            </a:extLst>
          </p:cNvPr>
          <p:cNvGraphicFramePr/>
          <p:nvPr/>
        </p:nvGraphicFramePr>
        <p:xfrm>
          <a:off x="838200" y="1093304"/>
          <a:ext cx="10515600" cy="531532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TextBox 4">
            <a:extLst>
              <a:ext uri="{FF2B5EF4-FFF2-40B4-BE49-F238E27FC236}">
                <a16:creationId xmlns:a16="http://schemas.microsoft.com/office/drawing/2014/main" id="{871DF960-3144-DCA1-E240-26F6F83880DC}"/>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LEARN</a:t>
            </a:r>
            <a:endParaRPr kumimoji="0" lang="en-US" sz="2000" b="1" i="0" u="none" strike="noStrike" kern="1200" cap="none" spc="0" normalizeH="0" baseline="0" noProof="0">
              <a:ln>
                <a:noFill/>
              </a:ln>
              <a:solidFill>
                <a:srgbClr val="E7E6E6">
                  <a:lumMod val="75000"/>
                </a:srgbClr>
              </a:solidFill>
              <a:effectLst/>
              <a:uLnTx/>
              <a:uFillTx/>
              <a:latin typeface="Encode Sans Condensed"/>
              <a:ea typeface="+mn-ea"/>
              <a:cs typeface="+mn-cs"/>
            </a:endParaRPr>
          </a:p>
        </p:txBody>
      </p:sp>
    </p:spTree>
    <p:extLst>
      <p:ext uri="{BB962C8B-B14F-4D97-AF65-F5344CB8AC3E}">
        <p14:creationId xmlns:p14="http://schemas.microsoft.com/office/powerpoint/2010/main" val="385104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graphicEl>
                                              <a:dgm id="{5B51FF69-B966-4E05-8EC6-6E8B21CC802E}"/>
                                            </p:graphicEl>
                                          </p:spTgt>
                                        </p:tgtEl>
                                        <p:attrNameLst>
                                          <p:attrName>style.visibility</p:attrName>
                                        </p:attrNameLst>
                                      </p:cBhvr>
                                      <p:to>
                                        <p:strVal val="visible"/>
                                      </p:to>
                                    </p:set>
                                    <p:animEffect transition="in" filter="fade">
                                      <p:cBhvr>
                                        <p:cTn id="7" dur="1000"/>
                                        <p:tgtEl>
                                          <p:spTgt spid="3">
                                            <p:graphicEl>
                                              <a:dgm id="{5B51FF69-B966-4E05-8EC6-6E8B21CC802E}"/>
                                            </p:graphicEl>
                                          </p:spTgt>
                                        </p:tgtEl>
                                      </p:cBhvr>
                                    </p:animEffect>
                                    <p:anim calcmode="lin" valueType="num">
                                      <p:cBhvr>
                                        <p:cTn id="8" dur="1000" fill="hold"/>
                                        <p:tgtEl>
                                          <p:spTgt spid="3">
                                            <p:graphicEl>
                                              <a:dgm id="{5B51FF69-B966-4E05-8EC6-6E8B21CC802E}"/>
                                            </p:graphicEl>
                                          </p:spTgt>
                                        </p:tgtEl>
                                        <p:attrNameLst>
                                          <p:attrName>ppt_x</p:attrName>
                                        </p:attrNameLst>
                                      </p:cBhvr>
                                      <p:tavLst>
                                        <p:tav tm="0">
                                          <p:val>
                                            <p:strVal val="#ppt_x"/>
                                          </p:val>
                                        </p:tav>
                                        <p:tav tm="100000">
                                          <p:val>
                                            <p:strVal val="#ppt_x"/>
                                          </p:val>
                                        </p:tav>
                                      </p:tavLst>
                                    </p:anim>
                                    <p:anim calcmode="lin" valueType="num">
                                      <p:cBhvr>
                                        <p:cTn id="9" dur="1000" fill="hold"/>
                                        <p:tgtEl>
                                          <p:spTgt spid="3">
                                            <p:graphicEl>
                                              <a:dgm id="{5B51FF69-B966-4E05-8EC6-6E8B21CC802E}"/>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graphicEl>
                                              <a:dgm id="{D711BCD9-1BED-4487-9FBA-18C18D891216}"/>
                                            </p:graphicEl>
                                          </p:spTgt>
                                        </p:tgtEl>
                                        <p:attrNameLst>
                                          <p:attrName>style.visibility</p:attrName>
                                        </p:attrNameLst>
                                      </p:cBhvr>
                                      <p:to>
                                        <p:strVal val="visible"/>
                                      </p:to>
                                    </p:set>
                                    <p:animEffect transition="in" filter="fade">
                                      <p:cBhvr>
                                        <p:cTn id="14" dur="1000"/>
                                        <p:tgtEl>
                                          <p:spTgt spid="3">
                                            <p:graphicEl>
                                              <a:dgm id="{D711BCD9-1BED-4487-9FBA-18C18D891216}"/>
                                            </p:graphicEl>
                                          </p:spTgt>
                                        </p:tgtEl>
                                      </p:cBhvr>
                                    </p:animEffect>
                                    <p:anim calcmode="lin" valueType="num">
                                      <p:cBhvr>
                                        <p:cTn id="15" dur="1000" fill="hold"/>
                                        <p:tgtEl>
                                          <p:spTgt spid="3">
                                            <p:graphicEl>
                                              <a:dgm id="{D711BCD9-1BED-4487-9FBA-18C18D891216}"/>
                                            </p:graphicEl>
                                          </p:spTgt>
                                        </p:tgtEl>
                                        <p:attrNameLst>
                                          <p:attrName>ppt_x</p:attrName>
                                        </p:attrNameLst>
                                      </p:cBhvr>
                                      <p:tavLst>
                                        <p:tav tm="0">
                                          <p:val>
                                            <p:strVal val="#ppt_x"/>
                                          </p:val>
                                        </p:tav>
                                        <p:tav tm="100000">
                                          <p:val>
                                            <p:strVal val="#ppt_x"/>
                                          </p:val>
                                        </p:tav>
                                      </p:tavLst>
                                    </p:anim>
                                    <p:anim calcmode="lin" valueType="num">
                                      <p:cBhvr>
                                        <p:cTn id="16" dur="1000" fill="hold"/>
                                        <p:tgtEl>
                                          <p:spTgt spid="3">
                                            <p:graphicEl>
                                              <a:dgm id="{D711BCD9-1BED-4487-9FBA-18C18D89121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352937-4C55-468C-A6C7-9ABB67084B35}"/>
              </a:ext>
            </a:extLst>
          </p:cNvPr>
          <p:cNvSpPr>
            <a:spLocks noGrp="1"/>
          </p:cNvSpPr>
          <p:nvPr>
            <p:ph type="title"/>
          </p:nvPr>
        </p:nvSpPr>
        <p:spPr/>
        <p:txBody>
          <a:bodyPr/>
          <a:lstStyle/>
          <a:p>
            <a:r>
              <a:rPr lang="en-US"/>
              <a:t>What Washington youth are saying</a:t>
            </a:r>
          </a:p>
        </p:txBody>
      </p:sp>
      <p:graphicFrame>
        <p:nvGraphicFramePr>
          <p:cNvPr id="5" name="Content Placeholder 13">
            <a:extLst>
              <a:ext uri="{FF2B5EF4-FFF2-40B4-BE49-F238E27FC236}">
                <a16:creationId xmlns:a16="http://schemas.microsoft.com/office/drawing/2014/main" id="{E89DC127-C11B-42AB-AA29-DB51B8DC1895}"/>
              </a:ext>
            </a:extLst>
          </p:cNvPr>
          <p:cNvGraphicFramePr>
            <a:graphicFrameLocks/>
          </p:cNvGraphicFramePr>
          <p:nvPr/>
        </p:nvGraphicFramePr>
        <p:xfrm>
          <a:off x="380999" y="1497724"/>
          <a:ext cx="11429999" cy="4995153"/>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descr="A close up of a sign&#10;&#10;Description automatically generated">
            <a:extLst>
              <a:ext uri="{FF2B5EF4-FFF2-40B4-BE49-F238E27FC236}">
                <a16:creationId xmlns:a16="http://schemas.microsoft.com/office/drawing/2014/main" id="{66676B28-3F0B-4FCB-A142-4C7C7BE4717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
        <p:nvSpPr>
          <p:cNvPr id="8" name="TextBox 7">
            <a:extLst>
              <a:ext uri="{FF2B5EF4-FFF2-40B4-BE49-F238E27FC236}">
                <a16:creationId xmlns:a16="http://schemas.microsoft.com/office/drawing/2014/main" id="{F0A42207-FC85-F63B-00D0-248A5D36C793}"/>
              </a:ext>
            </a:extLst>
          </p:cNvPr>
          <p:cNvSpPr txBox="1"/>
          <p:nvPr/>
        </p:nvSpPr>
        <p:spPr>
          <a:xfrm>
            <a:off x="8966784" y="2048282"/>
            <a:ext cx="2580042" cy="665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862" b="0" i="0" u="none" strike="noStrike" kern="1200" spc="0" baseline="0">
                <a:solidFill>
                  <a:prstClr val="black">
                    <a:lumMod val="65000"/>
                    <a:lumOff val="35000"/>
                  </a:prstClr>
                </a:solidFill>
                <a:latin typeface="+mn-lt"/>
                <a:ea typeface="+mn-ea"/>
                <a:cs typeface="+mn-cs"/>
              </a:defRPr>
            </a:pPr>
            <a:r>
              <a:rPr kumimoji="0" lang="en-US" sz="1862" b="1" i="0" u="none" strike="noStrike" kern="1200" cap="none" spc="0" normalizeH="0" baseline="0" noProof="0">
                <a:ln>
                  <a:noFill/>
                </a:ln>
                <a:solidFill>
                  <a:prstClr val="black">
                    <a:lumMod val="95000"/>
                    <a:lumOff val="5000"/>
                  </a:prstClr>
                </a:solidFill>
                <a:effectLst/>
                <a:uLnTx/>
                <a:uFillTx/>
                <a:latin typeface="Open Sans"/>
                <a:ea typeface="+mn-ea"/>
                <a:cs typeface="+mn-cs"/>
              </a:rPr>
              <a:t>HYS: Suicidal Feelings and Actions</a:t>
            </a:r>
          </a:p>
        </p:txBody>
      </p:sp>
    </p:spTree>
    <p:extLst>
      <p:ext uri="{BB962C8B-B14F-4D97-AF65-F5344CB8AC3E}">
        <p14:creationId xmlns:p14="http://schemas.microsoft.com/office/powerpoint/2010/main" val="990374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D896B8-8EBD-4B90-A7DE-BBB071984C32}"/>
              </a:ext>
            </a:extLst>
          </p:cNvPr>
          <p:cNvSpPr>
            <a:spLocks noGrp="1"/>
          </p:cNvSpPr>
          <p:nvPr>
            <p:ph type="ctrTitle"/>
          </p:nvPr>
        </p:nvSpPr>
        <p:spPr>
          <a:xfrm>
            <a:off x="304107" y="1356260"/>
            <a:ext cx="3734493" cy="2208579"/>
          </a:xfrm>
        </p:spPr>
        <p:txBody>
          <a:bodyPr/>
          <a:lstStyle/>
          <a:p>
            <a:r>
              <a:rPr lang="en-US"/>
              <a:t>Our model:</a:t>
            </a:r>
          </a:p>
        </p:txBody>
      </p:sp>
      <p:sp>
        <p:nvSpPr>
          <p:cNvPr id="6" name="Content Placeholder 5">
            <a:extLst>
              <a:ext uri="{FF2B5EF4-FFF2-40B4-BE49-F238E27FC236}">
                <a16:creationId xmlns:a16="http://schemas.microsoft.com/office/drawing/2014/main" id="{36491166-BA65-4B9C-A6A1-E8129044FC0C}"/>
              </a:ext>
            </a:extLst>
          </p:cNvPr>
          <p:cNvSpPr>
            <a:spLocks noGrp="1"/>
          </p:cNvSpPr>
          <p:nvPr>
            <p:ph idx="13"/>
          </p:nvPr>
        </p:nvSpPr>
        <p:spPr/>
        <p:txBody>
          <a:bodyPr anchor="ctr">
            <a:noAutofit/>
          </a:bodyPr>
          <a:lstStyle/>
          <a:p>
            <a:pPr marL="0" indent="0">
              <a:buNone/>
            </a:pPr>
            <a:r>
              <a:rPr lang="en-US" sz="5400" b="1">
                <a:ln w="28575">
                  <a:solidFill>
                    <a:schemeClr val="accent2"/>
                  </a:solidFill>
                  <a:prstDash val="solid"/>
                </a:ln>
                <a:solidFill>
                  <a:schemeClr val="accent2">
                    <a:lumMod val="40000"/>
                    <a:lumOff val="60000"/>
                  </a:schemeClr>
                </a:solidFill>
              </a:rPr>
              <a:t>L</a:t>
            </a:r>
            <a:r>
              <a:rPr lang="en-US" sz="5400">
                <a:effectLst/>
              </a:rPr>
              <a:t>ook for signs </a:t>
            </a:r>
          </a:p>
          <a:p>
            <a:pPr marL="0" indent="0">
              <a:buNone/>
            </a:pPr>
            <a:r>
              <a:rPr lang="en-US" sz="5400" b="1">
                <a:ln w="28575">
                  <a:solidFill>
                    <a:schemeClr val="accent2"/>
                  </a:solidFill>
                  <a:prstDash val="solid"/>
                </a:ln>
                <a:solidFill>
                  <a:schemeClr val="accent2">
                    <a:lumMod val="40000"/>
                    <a:lumOff val="60000"/>
                  </a:schemeClr>
                </a:solidFill>
              </a:rPr>
              <a:t>E</a:t>
            </a:r>
            <a:r>
              <a:rPr lang="en-US" sz="5400">
                <a:effectLst/>
              </a:rPr>
              <a:t>mpathize &amp; listen</a:t>
            </a:r>
          </a:p>
          <a:p>
            <a:pPr marL="0" indent="0">
              <a:buNone/>
            </a:pPr>
            <a:r>
              <a:rPr lang="en-US" sz="5400" b="1">
                <a:ln w="28575">
                  <a:solidFill>
                    <a:schemeClr val="accent2"/>
                  </a:solidFill>
                  <a:prstDash val="solid"/>
                </a:ln>
                <a:solidFill>
                  <a:schemeClr val="accent2">
                    <a:lumMod val="40000"/>
                    <a:lumOff val="60000"/>
                  </a:schemeClr>
                </a:solidFill>
              </a:rPr>
              <a:t>A</a:t>
            </a:r>
            <a:r>
              <a:rPr lang="en-US" sz="5400">
                <a:effectLst/>
              </a:rPr>
              <a:t>sk about suicide </a:t>
            </a:r>
          </a:p>
          <a:p>
            <a:pPr marL="0" indent="0">
              <a:buNone/>
            </a:pPr>
            <a:r>
              <a:rPr lang="en-US" sz="5400" b="1">
                <a:ln w="28575">
                  <a:solidFill>
                    <a:schemeClr val="accent2"/>
                  </a:solidFill>
                  <a:prstDash val="solid"/>
                </a:ln>
                <a:solidFill>
                  <a:schemeClr val="accent2">
                    <a:lumMod val="40000"/>
                    <a:lumOff val="60000"/>
                  </a:schemeClr>
                </a:solidFill>
              </a:rPr>
              <a:t>R</a:t>
            </a:r>
            <a:r>
              <a:rPr lang="en-US" sz="5400">
                <a:effectLst/>
              </a:rPr>
              <a:t>educe the danger</a:t>
            </a:r>
          </a:p>
          <a:p>
            <a:pPr marL="0" indent="0">
              <a:buNone/>
            </a:pPr>
            <a:r>
              <a:rPr lang="en-US" sz="5400" b="1">
                <a:ln w="28575">
                  <a:solidFill>
                    <a:schemeClr val="accent2"/>
                  </a:solidFill>
                  <a:prstDash val="solid"/>
                </a:ln>
                <a:solidFill>
                  <a:schemeClr val="accent2">
                    <a:lumMod val="40000"/>
                    <a:lumOff val="60000"/>
                  </a:schemeClr>
                </a:solidFill>
              </a:rPr>
              <a:t>N</a:t>
            </a:r>
            <a:r>
              <a:rPr lang="en-US" sz="5400">
                <a:effectLst/>
              </a:rPr>
              <a:t>ext steps</a:t>
            </a:r>
            <a:endParaRPr lang="en-US" sz="5400" b="1">
              <a:ln w="28575">
                <a:solidFill>
                  <a:schemeClr val="accent2"/>
                </a:solidFill>
                <a:prstDash val="solid"/>
              </a:ln>
              <a:solidFill>
                <a:schemeClr val="accent2">
                  <a:lumMod val="40000"/>
                  <a:lumOff val="60000"/>
                </a:schemeClr>
              </a:solidFill>
            </a:endParaRPr>
          </a:p>
        </p:txBody>
      </p:sp>
      <p:sp>
        <p:nvSpPr>
          <p:cNvPr id="8" name="TextBox 7">
            <a:extLst>
              <a:ext uri="{FF2B5EF4-FFF2-40B4-BE49-F238E27FC236}">
                <a16:creationId xmlns:a16="http://schemas.microsoft.com/office/drawing/2014/main" id="{490046AF-26BD-4F80-8981-653657E40237}"/>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LEARN</a:t>
            </a:r>
            <a:endParaRPr kumimoji="0" lang="en-US" sz="2000" b="1" i="0" u="none" strike="noStrike" kern="1200" cap="none" spc="0" normalizeH="0" baseline="0" noProof="0">
              <a:ln>
                <a:noFill/>
              </a:ln>
              <a:solidFill>
                <a:srgbClr val="E7E6E6">
                  <a:lumMod val="75000"/>
                </a:srgbClr>
              </a:solidFill>
              <a:effectLst/>
              <a:uLnTx/>
              <a:uFillTx/>
              <a:latin typeface="Encode Sans Condensed"/>
              <a:ea typeface="+mn-ea"/>
              <a:cs typeface="+mn-cs"/>
            </a:endParaRPr>
          </a:p>
        </p:txBody>
      </p:sp>
    </p:spTree>
    <p:extLst>
      <p:ext uri="{BB962C8B-B14F-4D97-AF65-F5344CB8AC3E}">
        <p14:creationId xmlns:p14="http://schemas.microsoft.com/office/powerpoint/2010/main" val="531260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46FAE94-B8F9-9A44-AC58-AE81BB7A8620}"/>
              </a:ext>
            </a:extLst>
          </p:cNvPr>
          <p:cNvSpPr/>
          <p:nvPr/>
        </p:nvSpPr>
        <p:spPr>
          <a:xfrm>
            <a:off x="387925" y="224871"/>
            <a:ext cx="10280075" cy="584775"/>
          </a:xfrm>
          <a:prstGeom prst="rect">
            <a:avLst/>
          </a:prstGeom>
        </p:spPr>
        <p:txBody>
          <a:bodyPr wrap="square">
            <a:spAutoFit/>
          </a:bodyPr>
          <a:lstStyle/>
          <a:p>
            <a:r>
              <a:rPr lang="en-US" sz="3200" b="1">
                <a:solidFill>
                  <a:schemeClr val="bg1"/>
                </a:solidFill>
                <a:latin typeface="Arial" panose="020B0604020202020204" pitchFamily="34" charset="0"/>
                <a:cs typeface="Arial" panose="020B0604020202020204" pitchFamily="34" charset="0"/>
              </a:rPr>
              <a:t>INITIATIVE FRAMEWORK</a:t>
            </a:r>
            <a:endParaRPr lang="en-US" sz="3200">
              <a:solidFill>
                <a:schemeClr val="bg1"/>
              </a:solidFill>
            </a:endParaRPr>
          </a:p>
        </p:txBody>
      </p:sp>
      <p:sp>
        <p:nvSpPr>
          <p:cNvPr id="13" name="TextBox 12">
            <a:extLst>
              <a:ext uri="{FF2B5EF4-FFF2-40B4-BE49-F238E27FC236}">
                <a16:creationId xmlns:a16="http://schemas.microsoft.com/office/drawing/2014/main" id="{AAF27EC0-94E1-D523-2FCF-DD2873274234}"/>
              </a:ext>
            </a:extLst>
          </p:cNvPr>
          <p:cNvSpPr txBox="1"/>
          <p:nvPr/>
        </p:nvSpPr>
        <p:spPr>
          <a:xfrm>
            <a:off x="3477782" y="1005664"/>
            <a:ext cx="5236437" cy="584775"/>
          </a:xfrm>
          <a:prstGeom prst="rect">
            <a:avLst/>
          </a:prstGeom>
          <a:noFill/>
        </p:spPr>
        <p:txBody>
          <a:bodyPr wrap="square" rtlCol="0">
            <a:spAutoFit/>
          </a:bodyPr>
          <a:lstStyle/>
          <a:p>
            <a:pPr defTabSz="1219170"/>
            <a:r>
              <a:rPr lang="en-US" sz="3200" u="sng" dirty="0">
                <a:solidFill>
                  <a:srgbClr val="00447C"/>
                </a:solidFill>
                <a:latin typeface="Neutra Text TF Alt" panose="02000000000000000000" pitchFamily="2" charset="0"/>
              </a:rPr>
              <a:t>EMOTIONAL SAFETY</a:t>
            </a:r>
          </a:p>
        </p:txBody>
      </p:sp>
      <p:sp>
        <p:nvSpPr>
          <p:cNvPr id="14" name="TextBox 13">
            <a:extLst>
              <a:ext uri="{FF2B5EF4-FFF2-40B4-BE49-F238E27FC236}">
                <a16:creationId xmlns:a16="http://schemas.microsoft.com/office/drawing/2014/main" id="{543D1FCF-0B0D-CEBD-754C-F19160188D6B}"/>
              </a:ext>
            </a:extLst>
          </p:cNvPr>
          <p:cNvSpPr txBox="1"/>
          <p:nvPr/>
        </p:nvSpPr>
        <p:spPr>
          <a:xfrm>
            <a:off x="1633635" y="1522423"/>
            <a:ext cx="4164279" cy="2708434"/>
          </a:xfrm>
          <a:prstGeom prst="rect">
            <a:avLst/>
          </a:prstGeom>
          <a:noFill/>
        </p:spPr>
        <p:txBody>
          <a:bodyPr wrap="square" lIns="121920" tIns="60960" rIns="121920" bIns="60960" rtlCol="0" anchor="t">
            <a:spAutoFit/>
          </a:bodyPr>
          <a:lstStyle/>
          <a:p>
            <a:pPr marL="380990" indent="-380990" defTabSz="1219170">
              <a:buFont typeface="Arial" panose="020B0604020202020204" pitchFamily="34" charset="0"/>
              <a:buChar char="•"/>
              <a:defRPr/>
            </a:pPr>
            <a:r>
              <a:rPr lang="en-US" sz="2400" kern="0">
                <a:solidFill>
                  <a:srgbClr val="00447C"/>
                </a:solidFill>
              </a:rPr>
              <a:t>Sense of belonging</a:t>
            </a:r>
          </a:p>
          <a:p>
            <a:pPr marL="380990" indent="-380990" defTabSz="1219170">
              <a:buFont typeface="Arial" panose="020B0604020202020204" pitchFamily="34" charset="0"/>
              <a:buChar char="•"/>
              <a:defRPr/>
            </a:pPr>
            <a:r>
              <a:rPr lang="en-US" sz="2400" kern="0">
                <a:solidFill>
                  <a:srgbClr val="00447C"/>
                </a:solidFill>
              </a:rPr>
              <a:t>Relational connections</a:t>
            </a:r>
            <a:endParaRPr lang="en-US" sz="2400" kern="0">
              <a:solidFill>
                <a:srgbClr val="00447C"/>
              </a:solidFill>
              <a:cs typeface="Calibri"/>
            </a:endParaRPr>
          </a:p>
          <a:p>
            <a:pPr marL="990575" lvl="1" indent="-380990" defTabSz="1219170">
              <a:buFont typeface="Cambria" panose="02040503050406030204" pitchFamily="18" charset="0"/>
              <a:buChar char="▸"/>
              <a:defRPr/>
            </a:pPr>
            <a:r>
              <a:rPr lang="en-US" sz="2400" kern="0">
                <a:solidFill>
                  <a:srgbClr val="00447C"/>
                </a:solidFill>
              </a:rPr>
              <a:t>adult </a:t>
            </a:r>
            <a:r>
              <a:rPr lang="en-US" sz="2400" kern="0">
                <a:solidFill>
                  <a:srgbClr val="00447C"/>
                </a:solidFill>
                <a:sym typeface="Wingdings 3" panose="05040102010807070707" pitchFamily="18" charset="2"/>
              </a:rPr>
              <a:t>   </a:t>
            </a:r>
            <a:r>
              <a:rPr lang="en-US" sz="2400" kern="0">
                <a:solidFill>
                  <a:srgbClr val="00447C"/>
                </a:solidFill>
              </a:rPr>
              <a:t>student</a:t>
            </a:r>
            <a:endParaRPr lang="en-US" sz="2400" kern="0">
              <a:solidFill>
                <a:srgbClr val="00447C"/>
              </a:solidFill>
              <a:cs typeface="Calibri"/>
            </a:endParaRPr>
          </a:p>
          <a:p>
            <a:pPr marL="990575" lvl="1" indent="-380990" defTabSz="1219170">
              <a:buFont typeface="Cambria" panose="02040503050406030204" pitchFamily="18" charset="0"/>
              <a:buChar char="▸"/>
              <a:defRPr/>
            </a:pPr>
            <a:r>
              <a:rPr lang="en-US" sz="2400" kern="0">
                <a:solidFill>
                  <a:srgbClr val="00447C"/>
                </a:solidFill>
              </a:rPr>
              <a:t>student </a:t>
            </a:r>
            <a:r>
              <a:rPr lang="en-US" sz="2400" kern="0">
                <a:solidFill>
                  <a:srgbClr val="00447C"/>
                </a:solidFill>
                <a:sym typeface="Wingdings 3" panose="05040102010807070707" pitchFamily="18" charset="2"/>
              </a:rPr>
              <a:t>   </a:t>
            </a:r>
            <a:r>
              <a:rPr lang="en-US" sz="2400" kern="0">
                <a:solidFill>
                  <a:srgbClr val="00447C"/>
                </a:solidFill>
              </a:rPr>
              <a:t>student</a:t>
            </a:r>
            <a:endParaRPr lang="en-US" sz="2400" kern="0">
              <a:solidFill>
                <a:srgbClr val="00447C"/>
              </a:solidFill>
              <a:cs typeface="Calibri"/>
            </a:endParaRPr>
          </a:p>
          <a:p>
            <a:pPr marL="990575" lvl="1" indent="-380990" defTabSz="1219170">
              <a:buFont typeface="Cambria" panose="02040503050406030204" pitchFamily="18" charset="0"/>
              <a:buChar char="▸"/>
              <a:defRPr/>
            </a:pPr>
            <a:r>
              <a:rPr lang="en-US" sz="2400" kern="0">
                <a:solidFill>
                  <a:srgbClr val="00447C"/>
                </a:solidFill>
              </a:rPr>
              <a:t>adult </a:t>
            </a:r>
            <a:r>
              <a:rPr lang="en-US" sz="2400" kern="0">
                <a:solidFill>
                  <a:srgbClr val="00447C"/>
                </a:solidFill>
                <a:sym typeface="Wingdings 3" panose="05040102010807070707" pitchFamily="18" charset="2"/>
              </a:rPr>
              <a:t>   </a:t>
            </a:r>
            <a:r>
              <a:rPr lang="en-US" sz="2400" kern="0">
                <a:solidFill>
                  <a:srgbClr val="00447C"/>
                </a:solidFill>
              </a:rPr>
              <a:t>adult </a:t>
            </a:r>
            <a:endParaRPr lang="en-US" sz="2400" kern="0">
              <a:solidFill>
                <a:srgbClr val="00447C"/>
              </a:solidFill>
              <a:cs typeface="Calibri"/>
            </a:endParaRPr>
          </a:p>
          <a:p>
            <a:pPr marL="380990" indent="-380990" defTabSz="1219170">
              <a:buFont typeface="Arial" panose="020B0604020202020204" pitchFamily="34" charset="0"/>
              <a:buChar char="•"/>
            </a:pPr>
            <a:r>
              <a:rPr lang="en-US" sz="2400" kern="0">
                <a:solidFill>
                  <a:srgbClr val="00447C"/>
                </a:solidFill>
              </a:rPr>
              <a:t>Harassment, Intimidation</a:t>
            </a:r>
            <a:br>
              <a:rPr lang="en-US" sz="2400" kern="0">
                <a:solidFill>
                  <a:srgbClr val="00447C"/>
                </a:solidFill>
              </a:rPr>
            </a:br>
            <a:r>
              <a:rPr lang="en-US" sz="2400" kern="0">
                <a:solidFill>
                  <a:srgbClr val="00447C"/>
                </a:solidFill>
              </a:rPr>
              <a:t>&amp; Bullying (HIB) supports</a:t>
            </a:r>
          </a:p>
        </p:txBody>
      </p:sp>
      <p:pic>
        <p:nvPicPr>
          <p:cNvPr id="15" name="Picture 14" descr="A close-up of a chart&#10;&#10;Description automatically generated">
            <a:extLst>
              <a:ext uri="{FF2B5EF4-FFF2-40B4-BE49-F238E27FC236}">
                <a16:creationId xmlns:a16="http://schemas.microsoft.com/office/drawing/2014/main" id="{D3BC9D9A-B42B-19F5-3BCD-52B542B5EA8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4" r="756" b="675"/>
          <a:stretch/>
        </p:blipFill>
        <p:spPr>
          <a:xfrm>
            <a:off x="5988977" y="3182694"/>
            <a:ext cx="4198288" cy="3683332"/>
          </a:xfrm>
          <a:prstGeom prst="rect">
            <a:avLst/>
          </a:prstGeom>
        </p:spPr>
      </p:pic>
      <p:sp>
        <p:nvSpPr>
          <p:cNvPr id="16" name="Oval 15">
            <a:extLst>
              <a:ext uri="{FF2B5EF4-FFF2-40B4-BE49-F238E27FC236}">
                <a16:creationId xmlns:a16="http://schemas.microsoft.com/office/drawing/2014/main" id="{ED5525B4-6B49-09EC-7B00-4968D7E6DDAD}"/>
              </a:ext>
            </a:extLst>
          </p:cNvPr>
          <p:cNvSpPr/>
          <p:nvPr/>
        </p:nvSpPr>
        <p:spPr>
          <a:xfrm>
            <a:off x="7558029" y="4166489"/>
            <a:ext cx="1165740" cy="576127"/>
          </a:xfrm>
          <a:prstGeom prst="ellipse">
            <a:avLst/>
          </a:prstGeom>
          <a:noFill/>
          <a:ln w="38100" cap="flat" cmpd="sng" algn="ctr">
            <a:solidFill>
              <a:srgbClr val="FFC000"/>
            </a:solidFill>
            <a:prstDash val="solid"/>
          </a:ln>
          <a:effectLst>
            <a:outerShdw blurRad="50800" dist="38100" dir="2700000" algn="tl" rotWithShape="0">
              <a:prstClr val="black">
                <a:alpha val="40000"/>
              </a:prstClr>
            </a:outerShdw>
          </a:effectLst>
        </p:spPr>
        <p:txBody>
          <a:bodyPr rtlCol="0" anchor="ctr"/>
          <a:lstStyle/>
          <a:p>
            <a:pPr algn="ctr" defTabSz="1219170">
              <a:defRPr/>
            </a:pPr>
            <a:endParaRPr lang="en-US" sz="2400" kern="0">
              <a:solidFill>
                <a:srgbClr val="FFFFFF"/>
              </a:solidFill>
              <a:latin typeface="Calibri"/>
            </a:endParaRPr>
          </a:p>
        </p:txBody>
      </p:sp>
      <p:pic>
        <p:nvPicPr>
          <p:cNvPr id="17" name="Picture 16" descr="An orange arrow pointing up&#10;&#10;Description automatically generated">
            <a:extLst>
              <a:ext uri="{FF2B5EF4-FFF2-40B4-BE49-F238E27FC236}">
                <a16:creationId xmlns:a16="http://schemas.microsoft.com/office/drawing/2014/main" id="{D43F6DD9-21B0-2545-BB02-592331F13B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469571" flipH="1">
            <a:off x="5295883" y="2822324"/>
            <a:ext cx="2461581" cy="2456233"/>
          </a:xfrm>
          <a:prstGeom prst="rect">
            <a:avLst/>
          </a:prstGeom>
        </p:spPr>
      </p:pic>
      <p:sp>
        <p:nvSpPr>
          <p:cNvPr id="18" name="TextBox 17">
            <a:extLst>
              <a:ext uri="{FF2B5EF4-FFF2-40B4-BE49-F238E27FC236}">
                <a16:creationId xmlns:a16="http://schemas.microsoft.com/office/drawing/2014/main" id="{0D50CE27-0ECE-DA12-4B0F-AB565A7A7C68}"/>
              </a:ext>
            </a:extLst>
          </p:cNvPr>
          <p:cNvSpPr txBox="1"/>
          <p:nvPr/>
        </p:nvSpPr>
        <p:spPr>
          <a:xfrm>
            <a:off x="6212733" y="1521760"/>
            <a:ext cx="4461753" cy="1600438"/>
          </a:xfrm>
          <a:prstGeom prst="rect">
            <a:avLst/>
          </a:prstGeom>
          <a:noFill/>
        </p:spPr>
        <p:txBody>
          <a:bodyPr wrap="square" lIns="121920" tIns="60960" rIns="121920" bIns="60960" anchor="t">
            <a:spAutoFit/>
          </a:bodyPr>
          <a:lstStyle/>
          <a:p>
            <a:pPr marL="380990" indent="-380990" defTabSz="1219170">
              <a:buFont typeface="Arial" panose="020B0604020202020204" pitchFamily="34" charset="0"/>
              <a:buChar char="•"/>
              <a:defRPr/>
            </a:pPr>
            <a:r>
              <a:rPr lang="en-US" sz="2400" kern="0">
                <a:solidFill>
                  <a:srgbClr val="00447C"/>
                </a:solidFill>
              </a:rPr>
              <a:t>Social-Emotional Learning</a:t>
            </a:r>
          </a:p>
          <a:p>
            <a:pPr marL="380990" indent="-380990" defTabSz="1219170">
              <a:buFont typeface="Arial" panose="020B0604020202020204" pitchFamily="34" charset="0"/>
              <a:buChar char="•"/>
              <a:defRPr/>
            </a:pPr>
            <a:r>
              <a:rPr lang="en-US" sz="2400" kern="0">
                <a:solidFill>
                  <a:srgbClr val="00447C"/>
                </a:solidFill>
              </a:rPr>
              <a:t>Diversity, Equity &amp; Inclusion </a:t>
            </a:r>
          </a:p>
          <a:p>
            <a:pPr marL="380990" indent="-380990" defTabSz="1219170">
              <a:buFont typeface="Arial" panose="020B0604020202020204" pitchFamily="34" charset="0"/>
              <a:buChar char="•"/>
              <a:defRPr/>
            </a:pPr>
            <a:r>
              <a:rPr lang="en-US" sz="2400" kern="0">
                <a:solidFill>
                  <a:srgbClr val="00447C"/>
                </a:solidFill>
              </a:rPr>
              <a:t>Suicide awareness &amp; supports</a:t>
            </a:r>
            <a:endParaRPr lang="en-US" sz="2400" kern="0">
              <a:solidFill>
                <a:srgbClr val="00447C"/>
              </a:solidFill>
              <a:cs typeface="Calibri"/>
            </a:endParaRPr>
          </a:p>
          <a:p>
            <a:pPr marL="380990" indent="-380990" defTabSz="1219170">
              <a:buFont typeface="Arial" panose="020B0604020202020204" pitchFamily="34" charset="0"/>
              <a:buChar char="•"/>
              <a:defRPr/>
            </a:pPr>
            <a:r>
              <a:rPr lang="en-US" sz="2400" kern="0">
                <a:solidFill>
                  <a:srgbClr val="00447C"/>
                </a:solidFill>
              </a:rPr>
              <a:t>Mental health supports</a:t>
            </a:r>
            <a:endParaRPr lang="en-US" sz="2400" kern="0">
              <a:solidFill>
                <a:srgbClr val="00447C"/>
              </a:solidFill>
              <a:cs typeface="Calibri"/>
            </a:endParaRPr>
          </a:p>
        </p:txBody>
      </p:sp>
    </p:spTree>
    <p:extLst>
      <p:ext uri="{BB962C8B-B14F-4D97-AF65-F5344CB8AC3E}">
        <p14:creationId xmlns:p14="http://schemas.microsoft.com/office/powerpoint/2010/main" val="38063955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87979B6-D864-42BA-A246-B4B04D6C94D1}"/>
              </a:ext>
            </a:extLst>
          </p:cNvPr>
          <p:cNvSpPr>
            <a:spLocks noGrp="1"/>
          </p:cNvSpPr>
          <p:nvPr>
            <p:ph type="ctrTitle"/>
          </p:nvPr>
        </p:nvSpPr>
        <p:spPr/>
        <p:txBody>
          <a:bodyPr/>
          <a:lstStyle/>
          <a:p>
            <a:r>
              <a:rPr lang="en-US">
                <a:solidFill>
                  <a:schemeClr val="accent3"/>
                </a:solidFill>
              </a:rPr>
              <a:t>L</a:t>
            </a:r>
            <a:r>
              <a:rPr lang="en-US"/>
              <a:t>ook for signs</a:t>
            </a:r>
          </a:p>
        </p:txBody>
      </p:sp>
      <p:sp>
        <p:nvSpPr>
          <p:cNvPr id="8" name="Content Placeholder 6">
            <a:extLst>
              <a:ext uri="{FF2B5EF4-FFF2-40B4-BE49-F238E27FC236}">
                <a16:creationId xmlns:a16="http://schemas.microsoft.com/office/drawing/2014/main" id="{C95C3E26-BD3D-48D2-AFC1-4B7665B7DE03}"/>
              </a:ext>
            </a:extLst>
          </p:cNvPr>
          <p:cNvSpPr>
            <a:spLocks noGrp="1"/>
          </p:cNvSpPr>
          <p:nvPr>
            <p:ph idx="13"/>
          </p:nvPr>
        </p:nvSpPr>
        <p:spPr/>
        <p:txBody>
          <a:bodyPr anchor="ctr">
            <a:normAutofit fontScale="77500" lnSpcReduction="20000"/>
          </a:bodyPr>
          <a:lstStyle/>
          <a:p>
            <a:pPr marL="0" indent="0">
              <a:lnSpc>
                <a:spcPct val="150000"/>
              </a:lnSpc>
              <a:buNone/>
            </a:pPr>
            <a:r>
              <a:rPr lang="en-US" sz="4000" b="1">
                <a:solidFill>
                  <a:schemeClr val="accent3"/>
                </a:solidFill>
              </a:rPr>
              <a:t>L</a:t>
            </a:r>
            <a:r>
              <a:rPr lang="en-US" sz="4000">
                <a:solidFill>
                  <a:schemeClr val="accent3"/>
                </a:solidFill>
              </a:rPr>
              <a:t>ook for signs</a:t>
            </a:r>
          </a:p>
          <a:p>
            <a:pPr marL="0" indent="0">
              <a:lnSpc>
                <a:spcPct val="150000"/>
              </a:lnSpc>
              <a:buNone/>
            </a:pPr>
            <a:r>
              <a:rPr lang="en-US" sz="4000" b="1">
                <a:solidFill>
                  <a:schemeClr val="accent2"/>
                </a:solidFill>
              </a:rPr>
              <a:t>E</a:t>
            </a:r>
            <a:r>
              <a:rPr lang="en-US" sz="4000"/>
              <a:t>mpathize &amp; listen</a:t>
            </a:r>
          </a:p>
          <a:p>
            <a:pPr marL="0" indent="0">
              <a:lnSpc>
                <a:spcPct val="150000"/>
              </a:lnSpc>
              <a:buNone/>
            </a:pPr>
            <a:r>
              <a:rPr lang="en-US" sz="4000" b="1">
                <a:solidFill>
                  <a:schemeClr val="accent2"/>
                </a:solidFill>
              </a:rPr>
              <a:t>A</a:t>
            </a:r>
            <a:r>
              <a:rPr lang="en-US" sz="4000"/>
              <a:t>sk about suicide</a:t>
            </a:r>
          </a:p>
          <a:p>
            <a:pPr marL="0" indent="0">
              <a:lnSpc>
                <a:spcPct val="150000"/>
              </a:lnSpc>
              <a:buNone/>
            </a:pPr>
            <a:r>
              <a:rPr lang="en-US" sz="4000" b="1">
                <a:solidFill>
                  <a:schemeClr val="accent2"/>
                </a:solidFill>
              </a:rPr>
              <a:t>R</a:t>
            </a:r>
            <a:r>
              <a:rPr lang="en-US" sz="4000"/>
              <a:t>educe the danger</a:t>
            </a:r>
          </a:p>
          <a:p>
            <a:pPr marL="0" indent="0">
              <a:lnSpc>
                <a:spcPct val="150000"/>
              </a:lnSpc>
              <a:buNone/>
            </a:pPr>
            <a:r>
              <a:rPr lang="en-US" sz="4000" b="1">
                <a:solidFill>
                  <a:schemeClr val="accent2"/>
                </a:solidFill>
              </a:rPr>
              <a:t>N</a:t>
            </a:r>
            <a:r>
              <a:rPr lang="en-US" sz="4000"/>
              <a:t>ext steps</a:t>
            </a:r>
          </a:p>
        </p:txBody>
      </p:sp>
      <p:pic>
        <p:nvPicPr>
          <p:cNvPr id="4" name="Picture 3" descr="A close up of a sign&#10;&#10;Description automatically generated">
            <a:extLst>
              <a:ext uri="{FF2B5EF4-FFF2-40B4-BE49-F238E27FC236}">
                <a16:creationId xmlns:a16="http://schemas.microsoft.com/office/drawing/2014/main" id="{FEF09DCC-EC52-4968-AD1E-472EF67938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pic>
        <p:nvPicPr>
          <p:cNvPr id="10" name="Picture 9" descr="Person teaching in class">
            <a:extLst>
              <a:ext uri="{FF2B5EF4-FFF2-40B4-BE49-F238E27FC236}">
                <a16:creationId xmlns:a16="http://schemas.microsoft.com/office/drawing/2014/main" id="{E638DAE0-E07B-411D-82B7-1BC92FF0EAB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050458" y="2477405"/>
            <a:ext cx="6400800" cy="3653613"/>
          </a:xfrm>
          <a:prstGeom prst="roundRect">
            <a:avLst/>
          </a:prstGeom>
        </p:spPr>
      </p:pic>
      <p:sp>
        <p:nvSpPr>
          <p:cNvPr id="7" name="TextBox 6">
            <a:extLst>
              <a:ext uri="{FF2B5EF4-FFF2-40B4-BE49-F238E27FC236}">
                <a16:creationId xmlns:a16="http://schemas.microsoft.com/office/drawing/2014/main" id="{84095F58-FABB-494C-9732-A328EDF7C1D3}"/>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22D60"/>
                </a:solidFill>
                <a:effectLst/>
                <a:uLnTx/>
                <a:uFillTx/>
                <a:latin typeface="Encode Sans Condensed"/>
                <a:ea typeface="+mn-ea"/>
                <a:cs typeface="+mn-cs"/>
              </a:rPr>
              <a:t>L</a:t>
            </a: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EARN</a:t>
            </a:r>
            <a:endParaRPr kumimoji="0" lang="en-US" sz="2000" b="1" i="0" u="none" strike="noStrike" kern="1200" cap="none" spc="0" normalizeH="0" baseline="0" noProof="0">
              <a:ln>
                <a:noFill/>
              </a:ln>
              <a:solidFill>
                <a:srgbClr val="E7E6E6">
                  <a:lumMod val="75000"/>
                </a:srgbClr>
              </a:solidFill>
              <a:effectLst/>
              <a:uLnTx/>
              <a:uFillTx/>
              <a:latin typeface="Encode Sans Condensed"/>
              <a:ea typeface="+mn-ea"/>
              <a:cs typeface="+mn-cs"/>
            </a:endParaRPr>
          </a:p>
        </p:txBody>
      </p:sp>
    </p:spTree>
    <p:extLst>
      <p:ext uri="{BB962C8B-B14F-4D97-AF65-F5344CB8AC3E}">
        <p14:creationId xmlns:p14="http://schemas.microsoft.com/office/powerpoint/2010/main" val="208785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ABEF6-FDE9-44F9-A959-A5391B4ABA1D}"/>
              </a:ext>
            </a:extLst>
          </p:cNvPr>
          <p:cNvSpPr>
            <a:spLocks noGrp="1"/>
          </p:cNvSpPr>
          <p:nvPr>
            <p:ph type="title"/>
          </p:nvPr>
        </p:nvSpPr>
        <p:spPr/>
        <p:txBody>
          <a:bodyPr/>
          <a:lstStyle/>
          <a:p>
            <a:r>
              <a:rPr lang="en-US"/>
              <a:t>Look for warning signs</a:t>
            </a:r>
          </a:p>
        </p:txBody>
      </p:sp>
      <p:sp>
        <p:nvSpPr>
          <p:cNvPr id="6" name="Rectangle 5">
            <a:extLst>
              <a:ext uri="{FF2B5EF4-FFF2-40B4-BE49-F238E27FC236}">
                <a16:creationId xmlns:a16="http://schemas.microsoft.com/office/drawing/2014/main" id="{E54ECFB4-0292-0BA3-777C-5806D72B05BD}"/>
              </a:ext>
            </a:extLst>
          </p:cNvPr>
          <p:cNvSpPr/>
          <p:nvPr/>
        </p:nvSpPr>
        <p:spPr>
          <a:xfrm>
            <a:off x="316572" y="1666615"/>
            <a:ext cx="3524041" cy="518400"/>
          </a:xfrm>
          <a:prstGeom prst="rect">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 typeface="Symbol" panose="05050102010706020507" pitchFamily="18" charset="2"/>
              <a:buNone/>
              <a:tabLst/>
              <a:defRPr/>
            </a:pPr>
            <a:r>
              <a:rPr kumimoji="0" lang="en-US" sz="2400" b="1" i="0" u="none" strike="noStrike" kern="1200" cap="none" spc="0" normalizeH="0" baseline="0" noProof="0">
                <a:ln>
                  <a:noFill/>
                </a:ln>
                <a:solidFill>
                  <a:prstClr val="white"/>
                </a:solidFill>
                <a:effectLst/>
                <a:uLnTx/>
                <a:uFillTx/>
                <a:latin typeface="Open Sans"/>
                <a:ea typeface="+mn-ea"/>
                <a:cs typeface="+mn-cs"/>
              </a:rPr>
              <a:t>Emotions, Feelings</a:t>
            </a:r>
          </a:p>
        </p:txBody>
      </p:sp>
      <p:sp>
        <p:nvSpPr>
          <p:cNvPr id="7" name="Rectangle 6">
            <a:extLst>
              <a:ext uri="{FF2B5EF4-FFF2-40B4-BE49-F238E27FC236}">
                <a16:creationId xmlns:a16="http://schemas.microsoft.com/office/drawing/2014/main" id="{D397014A-5788-E256-698C-27A3A974EC9F}"/>
              </a:ext>
            </a:extLst>
          </p:cNvPr>
          <p:cNvSpPr/>
          <p:nvPr/>
        </p:nvSpPr>
        <p:spPr>
          <a:xfrm>
            <a:off x="316572" y="2185015"/>
            <a:ext cx="3524041" cy="3701117"/>
          </a:xfrm>
          <a:prstGeom prst="rect">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Depression, anxiety</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Anger, irritability, agitation</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Unusual mood swings</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Feeling hopeless/helpless</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Loneliness</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Shame, humiliation</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Emotional/physical pain</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Sudden unexplainable joy after a period of depression</a:t>
            </a:r>
          </a:p>
        </p:txBody>
      </p:sp>
      <p:sp>
        <p:nvSpPr>
          <p:cNvPr id="8" name="Freeform: Shape 7">
            <a:extLst>
              <a:ext uri="{FF2B5EF4-FFF2-40B4-BE49-F238E27FC236}">
                <a16:creationId xmlns:a16="http://schemas.microsoft.com/office/drawing/2014/main" id="{4F877246-65FD-646C-4B5E-5489B92CE8E1}"/>
              </a:ext>
            </a:extLst>
          </p:cNvPr>
          <p:cNvSpPr/>
          <p:nvPr/>
        </p:nvSpPr>
        <p:spPr>
          <a:xfrm>
            <a:off x="4333979" y="1666615"/>
            <a:ext cx="3524041" cy="518400"/>
          </a:xfrm>
          <a:custGeom>
            <a:avLst/>
            <a:gdLst>
              <a:gd name="connsiteX0" fmla="*/ 0 w 3524041"/>
              <a:gd name="connsiteY0" fmla="*/ 0 h 518400"/>
              <a:gd name="connsiteX1" fmla="*/ 3524041 w 3524041"/>
              <a:gd name="connsiteY1" fmla="*/ 0 h 518400"/>
              <a:gd name="connsiteX2" fmla="*/ 3524041 w 3524041"/>
              <a:gd name="connsiteY2" fmla="*/ 518400 h 518400"/>
              <a:gd name="connsiteX3" fmla="*/ 0 w 3524041"/>
              <a:gd name="connsiteY3" fmla="*/ 518400 h 518400"/>
              <a:gd name="connsiteX4" fmla="*/ 0 w 3524041"/>
              <a:gd name="connsiteY4" fmla="*/ 0 h 51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041" h="518400">
                <a:moveTo>
                  <a:pt x="0" y="0"/>
                </a:moveTo>
                <a:lnTo>
                  <a:pt x="3524041" y="0"/>
                </a:lnTo>
                <a:lnTo>
                  <a:pt x="3524041" y="518400"/>
                </a:lnTo>
                <a:lnTo>
                  <a:pt x="0" y="518400"/>
                </a:lnTo>
                <a:lnTo>
                  <a:pt x="0" y="0"/>
                </a:lnTo>
                <a:close/>
              </a:path>
            </a:pathLst>
          </a:custGeom>
        </p:spPr>
        <p:style>
          <a:lnRef idx="2">
            <a:schemeClr val="accent2">
              <a:hueOff val="4463583"/>
              <a:satOff val="781"/>
              <a:lumOff val="5489"/>
              <a:alphaOff val="0"/>
            </a:schemeClr>
          </a:lnRef>
          <a:fillRef idx="1">
            <a:schemeClr val="accent2">
              <a:hueOff val="4463583"/>
              <a:satOff val="781"/>
              <a:lumOff val="5489"/>
              <a:alphaOff val="0"/>
            </a:schemeClr>
          </a:fillRef>
          <a:effectRef idx="0">
            <a:schemeClr val="accent2">
              <a:hueOff val="4463583"/>
              <a:satOff val="781"/>
              <a:lumOff val="5489"/>
              <a:alphaOff val="0"/>
            </a:schemeClr>
          </a:effectRef>
          <a:fontRef idx="minor">
            <a:schemeClr val="lt1"/>
          </a:fontRef>
        </p:style>
        <p:txBody>
          <a:bodyPr spcFirstLastPara="0" vert="horz" wrap="square" lIns="128016" tIns="73152" rIns="128016" bIns="73152"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 typeface="Symbol" panose="05050102010706020507" pitchFamily="18" charset="2"/>
              <a:buNone/>
              <a:tabLst/>
              <a:defRPr/>
            </a:pPr>
            <a:r>
              <a:rPr kumimoji="0" lang="en-US" sz="2400" b="1" i="0" u="none" strike="noStrike" kern="1200" cap="none" spc="0" normalizeH="0" baseline="0" noProof="0">
                <a:ln>
                  <a:noFill/>
                </a:ln>
                <a:solidFill>
                  <a:prstClr val="white"/>
                </a:solidFill>
                <a:effectLst/>
                <a:uLnTx/>
                <a:uFillTx/>
                <a:latin typeface="Open Sans"/>
                <a:ea typeface="+mn-ea"/>
                <a:cs typeface="+mn-cs"/>
              </a:rPr>
              <a:t>Actions, Behaviors</a:t>
            </a:r>
          </a:p>
        </p:txBody>
      </p:sp>
      <p:sp>
        <p:nvSpPr>
          <p:cNvPr id="9" name="Freeform: Shape 8">
            <a:extLst>
              <a:ext uri="{FF2B5EF4-FFF2-40B4-BE49-F238E27FC236}">
                <a16:creationId xmlns:a16="http://schemas.microsoft.com/office/drawing/2014/main" id="{03514723-340F-F9E5-5ECF-05FE7EC314E5}"/>
              </a:ext>
            </a:extLst>
          </p:cNvPr>
          <p:cNvSpPr/>
          <p:nvPr/>
        </p:nvSpPr>
        <p:spPr>
          <a:xfrm>
            <a:off x="4333979" y="2182424"/>
            <a:ext cx="3524041" cy="3701117"/>
          </a:xfrm>
          <a:custGeom>
            <a:avLst/>
            <a:gdLst>
              <a:gd name="connsiteX0" fmla="*/ 0 w 3524041"/>
              <a:gd name="connsiteY0" fmla="*/ 0 h 3701117"/>
              <a:gd name="connsiteX1" fmla="*/ 3524041 w 3524041"/>
              <a:gd name="connsiteY1" fmla="*/ 0 h 3701117"/>
              <a:gd name="connsiteX2" fmla="*/ 3524041 w 3524041"/>
              <a:gd name="connsiteY2" fmla="*/ 3701117 h 3701117"/>
              <a:gd name="connsiteX3" fmla="*/ 0 w 3524041"/>
              <a:gd name="connsiteY3" fmla="*/ 3701117 h 3701117"/>
              <a:gd name="connsiteX4" fmla="*/ 0 w 3524041"/>
              <a:gd name="connsiteY4" fmla="*/ 0 h 3701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041" h="3701117">
                <a:moveTo>
                  <a:pt x="0" y="0"/>
                </a:moveTo>
                <a:lnTo>
                  <a:pt x="3524041" y="0"/>
                </a:lnTo>
                <a:lnTo>
                  <a:pt x="3524041" y="3701117"/>
                </a:lnTo>
                <a:lnTo>
                  <a:pt x="0" y="3701117"/>
                </a:lnTo>
                <a:lnTo>
                  <a:pt x="0" y="0"/>
                </a:lnTo>
                <a:close/>
              </a:path>
            </a:pathLst>
          </a:custGeom>
        </p:spPr>
        <p:style>
          <a:lnRef idx="2">
            <a:schemeClr val="accent2">
              <a:tint val="40000"/>
              <a:alpha val="90000"/>
              <a:hueOff val="4653354"/>
              <a:satOff val="6501"/>
              <a:lumOff val="1047"/>
              <a:alphaOff val="0"/>
            </a:schemeClr>
          </a:lnRef>
          <a:fillRef idx="1">
            <a:schemeClr val="accent2">
              <a:tint val="40000"/>
              <a:alpha val="90000"/>
              <a:hueOff val="4653354"/>
              <a:satOff val="6501"/>
              <a:lumOff val="1047"/>
              <a:alphaOff val="0"/>
            </a:schemeClr>
          </a:fillRef>
          <a:effectRef idx="0">
            <a:schemeClr val="accent2">
              <a:tint val="40000"/>
              <a:alpha val="90000"/>
              <a:hueOff val="4653354"/>
              <a:satOff val="6501"/>
              <a:lumOff val="1047"/>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Withdrawing</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Isolating</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Substance use</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Giving away prized possessions</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Acquiring lethal means  </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Risky/reckless behavior</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Joking/frequent statements about death</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Self-injury </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Threats against self or others</a:t>
            </a:r>
          </a:p>
        </p:txBody>
      </p:sp>
      <p:sp>
        <p:nvSpPr>
          <p:cNvPr id="10" name="Freeform: Shape 9">
            <a:extLst>
              <a:ext uri="{FF2B5EF4-FFF2-40B4-BE49-F238E27FC236}">
                <a16:creationId xmlns:a16="http://schemas.microsoft.com/office/drawing/2014/main" id="{68FFA03D-7AC3-A9BF-C9A1-565E0C4402CE}"/>
              </a:ext>
            </a:extLst>
          </p:cNvPr>
          <p:cNvSpPr/>
          <p:nvPr/>
        </p:nvSpPr>
        <p:spPr>
          <a:xfrm>
            <a:off x="8351386" y="1666615"/>
            <a:ext cx="3524041" cy="518400"/>
          </a:xfrm>
          <a:custGeom>
            <a:avLst/>
            <a:gdLst>
              <a:gd name="connsiteX0" fmla="*/ 0 w 3524041"/>
              <a:gd name="connsiteY0" fmla="*/ 0 h 518400"/>
              <a:gd name="connsiteX1" fmla="*/ 3524041 w 3524041"/>
              <a:gd name="connsiteY1" fmla="*/ 0 h 518400"/>
              <a:gd name="connsiteX2" fmla="*/ 3524041 w 3524041"/>
              <a:gd name="connsiteY2" fmla="*/ 518400 h 518400"/>
              <a:gd name="connsiteX3" fmla="*/ 0 w 3524041"/>
              <a:gd name="connsiteY3" fmla="*/ 518400 h 518400"/>
              <a:gd name="connsiteX4" fmla="*/ 0 w 3524041"/>
              <a:gd name="connsiteY4" fmla="*/ 0 h 51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041" h="518400">
                <a:moveTo>
                  <a:pt x="0" y="0"/>
                </a:moveTo>
                <a:lnTo>
                  <a:pt x="3524041" y="0"/>
                </a:lnTo>
                <a:lnTo>
                  <a:pt x="3524041" y="518400"/>
                </a:lnTo>
                <a:lnTo>
                  <a:pt x="0" y="518400"/>
                </a:lnTo>
                <a:lnTo>
                  <a:pt x="0" y="0"/>
                </a:lnTo>
                <a:close/>
              </a:path>
            </a:pathLst>
          </a:custGeom>
        </p:spPr>
        <p:style>
          <a:lnRef idx="2">
            <a:schemeClr val="accent2">
              <a:hueOff val="8927166"/>
              <a:satOff val="1561"/>
              <a:lumOff val="10979"/>
              <a:alphaOff val="0"/>
            </a:schemeClr>
          </a:lnRef>
          <a:fillRef idx="1">
            <a:schemeClr val="accent2">
              <a:hueOff val="8927166"/>
              <a:satOff val="1561"/>
              <a:lumOff val="10979"/>
              <a:alphaOff val="0"/>
            </a:schemeClr>
          </a:fillRef>
          <a:effectRef idx="0">
            <a:schemeClr val="accent2">
              <a:hueOff val="8927166"/>
              <a:satOff val="1561"/>
              <a:lumOff val="10979"/>
              <a:alphaOff val="0"/>
            </a:schemeClr>
          </a:effectRef>
          <a:fontRef idx="minor">
            <a:schemeClr val="lt1"/>
          </a:fontRef>
        </p:style>
        <p:txBody>
          <a:bodyPr spcFirstLastPara="0" vert="horz" wrap="square" lIns="128016" tIns="73152" rIns="128016" bIns="73152"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 typeface="Symbol" panose="05050102010706020507" pitchFamily="18" charset="2"/>
              <a:buNone/>
              <a:tabLst/>
              <a:defRPr/>
            </a:pPr>
            <a:r>
              <a:rPr kumimoji="0" lang="en-US" sz="2400" b="1" i="0" u="none" strike="noStrike" kern="1200" cap="none" spc="0" normalizeH="0" baseline="0" noProof="0">
                <a:ln>
                  <a:noFill/>
                </a:ln>
                <a:solidFill>
                  <a:prstClr val="white"/>
                </a:solidFill>
                <a:effectLst/>
                <a:uLnTx/>
                <a:uFillTx/>
                <a:latin typeface="Open Sans"/>
                <a:ea typeface="+mn-ea"/>
                <a:cs typeface="+mn-cs"/>
              </a:rPr>
              <a:t>Experiences</a:t>
            </a:r>
          </a:p>
        </p:txBody>
      </p:sp>
      <p:sp>
        <p:nvSpPr>
          <p:cNvPr id="11" name="Freeform: Shape 10">
            <a:extLst>
              <a:ext uri="{FF2B5EF4-FFF2-40B4-BE49-F238E27FC236}">
                <a16:creationId xmlns:a16="http://schemas.microsoft.com/office/drawing/2014/main" id="{76111847-F0EA-DCCF-0C28-B9C802D907EC}"/>
              </a:ext>
            </a:extLst>
          </p:cNvPr>
          <p:cNvSpPr/>
          <p:nvPr/>
        </p:nvSpPr>
        <p:spPr>
          <a:xfrm>
            <a:off x="8351386" y="2185015"/>
            <a:ext cx="3524041" cy="3701117"/>
          </a:xfrm>
          <a:custGeom>
            <a:avLst/>
            <a:gdLst>
              <a:gd name="connsiteX0" fmla="*/ 0 w 3524041"/>
              <a:gd name="connsiteY0" fmla="*/ 0 h 3701117"/>
              <a:gd name="connsiteX1" fmla="*/ 3524041 w 3524041"/>
              <a:gd name="connsiteY1" fmla="*/ 0 h 3701117"/>
              <a:gd name="connsiteX2" fmla="*/ 3524041 w 3524041"/>
              <a:gd name="connsiteY2" fmla="*/ 3701117 h 3701117"/>
              <a:gd name="connsiteX3" fmla="*/ 0 w 3524041"/>
              <a:gd name="connsiteY3" fmla="*/ 3701117 h 3701117"/>
              <a:gd name="connsiteX4" fmla="*/ 0 w 3524041"/>
              <a:gd name="connsiteY4" fmla="*/ 0 h 3701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041" h="3701117">
                <a:moveTo>
                  <a:pt x="0" y="0"/>
                </a:moveTo>
                <a:lnTo>
                  <a:pt x="3524041" y="0"/>
                </a:lnTo>
                <a:lnTo>
                  <a:pt x="3524041" y="3701117"/>
                </a:lnTo>
                <a:lnTo>
                  <a:pt x="0" y="3701117"/>
                </a:lnTo>
                <a:lnTo>
                  <a:pt x="0" y="0"/>
                </a:lnTo>
                <a:close/>
              </a:path>
            </a:pathLst>
          </a:custGeom>
        </p:spPr>
        <p:style>
          <a:lnRef idx="2">
            <a:schemeClr val="accent2">
              <a:tint val="40000"/>
              <a:alpha val="90000"/>
              <a:hueOff val="9306708"/>
              <a:satOff val="13002"/>
              <a:lumOff val="2094"/>
              <a:alphaOff val="0"/>
            </a:schemeClr>
          </a:lnRef>
          <a:fillRef idx="1">
            <a:schemeClr val="accent2">
              <a:tint val="40000"/>
              <a:alpha val="90000"/>
              <a:hueOff val="9306708"/>
              <a:satOff val="13002"/>
              <a:lumOff val="2094"/>
              <a:alphaOff val="0"/>
            </a:schemeClr>
          </a:fillRef>
          <a:effectRef idx="0">
            <a:schemeClr val="accent2">
              <a:tint val="40000"/>
              <a:alpha val="90000"/>
              <a:hueOff val="9306708"/>
              <a:satOff val="13002"/>
              <a:lumOff val="2094"/>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Significant life changes or loss</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Bullying, harassment </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Discrimination linked to sexual orientation, gender identity, and/or race/ethnicity</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Personal and/or historical trauma </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Previous suicide attempts or family history of suicide</a:t>
            </a:r>
          </a:p>
          <a:p>
            <a:pPr marL="171450" marR="0" lvl="1" indent="-171450" algn="l" defTabSz="800100" rtl="0" eaLnBrk="1" fontAlgn="auto" latinLnBrk="0" hangingPunct="1">
              <a:lnSpc>
                <a:spcPct val="100000"/>
              </a:lnSpc>
              <a:spcBef>
                <a:spcPct val="0"/>
              </a:spcBef>
              <a:spcAft>
                <a:spcPct val="1500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Open Sans"/>
                <a:ea typeface="+mn-ea"/>
                <a:cs typeface="+mn-cs"/>
              </a:rPr>
              <a:t>Access to lethal means</a:t>
            </a:r>
          </a:p>
        </p:txBody>
      </p:sp>
      <p:sp>
        <p:nvSpPr>
          <p:cNvPr id="5" name="TextBox 4">
            <a:extLst>
              <a:ext uri="{FF2B5EF4-FFF2-40B4-BE49-F238E27FC236}">
                <a16:creationId xmlns:a16="http://schemas.microsoft.com/office/drawing/2014/main" id="{FBD950C8-91A2-43CE-B383-FD7B61E0CE1A}"/>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22D60"/>
                </a:solidFill>
                <a:effectLst/>
                <a:uLnTx/>
                <a:uFillTx/>
                <a:latin typeface="Encode Sans Condensed"/>
                <a:ea typeface="+mn-ea"/>
                <a:cs typeface="+mn-cs"/>
              </a:rPr>
              <a:t>L</a:t>
            </a: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EARN</a:t>
            </a:r>
            <a:endParaRPr kumimoji="0" lang="en-US" sz="2000" b="1" i="0" u="none" strike="noStrike" kern="1200" cap="none" spc="0" normalizeH="0" baseline="0" noProof="0">
              <a:ln>
                <a:noFill/>
              </a:ln>
              <a:solidFill>
                <a:srgbClr val="E7E6E6">
                  <a:lumMod val="75000"/>
                </a:srgbClr>
              </a:solidFill>
              <a:effectLst/>
              <a:uLnTx/>
              <a:uFillTx/>
              <a:latin typeface="Encode Sans Condensed"/>
              <a:ea typeface="+mn-ea"/>
              <a:cs typeface="+mn-cs"/>
            </a:endParaRPr>
          </a:p>
        </p:txBody>
      </p:sp>
    </p:spTree>
    <p:extLst>
      <p:ext uri="{BB962C8B-B14F-4D97-AF65-F5344CB8AC3E}">
        <p14:creationId xmlns:p14="http://schemas.microsoft.com/office/powerpoint/2010/main" val="1138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D01128-8B50-4F5A-96D1-B4889875C829}"/>
              </a:ext>
            </a:extLst>
          </p:cNvPr>
          <p:cNvSpPr>
            <a:spLocks noGrp="1"/>
          </p:cNvSpPr>
          <p:nvPr>
            <p:ph type="ctrTitle"/>
          </p:nvPr>
        </p:nvSpPr>
        <p:spPr/>
        <p:txBody>
          <a:bodyPr/>
          <a:lstStyle/>
          <a:p>
            <a:r>
              <a:rPr lang="en-US">
                <a:solidFill>
                  <a:schemeClr val="accent3"/>
                </a:solidFill>
              </a:rPr>
              <a:t>E</a:t>
            </a:r>
            <a:r>
              <a:rPr lang="en-US"/>
              <a:t>mpathize &amp; Listen</a:t>
            </a:r>
          </a:p>
        </p:txBody>
      </p:sp>
      <p:sp>
        <p:nvSpPr>
          <p:cNvPr id="8" name="Content Placeholder 6">
            <a:extLst>
              <a:ext uri="{FF2B5EF4-FFF2-40B4-BE49-F238E27FC236}">
                <a16:creationId xmlns:a16="http://schemas.microsoft.com/office/drawing/2014/main" id="{C95C3E26-BD3D-48D2-AFC1-4B7665B7DE03}"/>
              </a:ext>
            </a:extLst>
          </p:cNvPr>
          <p:cNvSpPr>
            <a:spLocks noGrp="1"/>
          </p:cNvSpPr>
          <p:nvPr>
            <p:ph idx="13"/>
          </p:nvPr>
        </p:nvSpPr>
        <p:spPr/>
        <p:txBody>
          <a:bodyPr anchor="ctr">
            <a:normAutofit fontScale="77500" lnSpcReduction="20000"/>
          </a:bodyPr>
          <a:lstStyle/>
          <a:p>
            <a:pPr marL="0" indent="0">
              <a:lnSpc>
                <a:spcPct val="150000"/>
              </a:lnSpc>
              <a:buNone/>
            </a:pPr>
            <a:r>
              <a:rPr lang="en-US" sz="4000" b="1">
                <a:solidFill>
                  <a:schemeClr val="accent2"/>
                </a:solidFill>
              </a:rPr>
              <a:t>L</a:t>
            </a:r>
            <a:r>
              <a:rPr lang="en-US" sz="4000"/>
              <a:t>ook for signs</a:t>
            </a:r>
          </a:p>
          <a:p>
            <a:pPr marL="0" indent="0">
              <a:lnSpc>
                <a:spcPct val="150000"/>
              </a:lnSpc>
              <a:buNone/>
            </a:pPr>
            <a:r>
              <a:rPr lang="en-US" sz="4000" b="1">
                <a:solidFill>
                  <a:schemeClr val="accent3"/>
                </a:solidFill>
              </a:rPr>
              <a:t>E</a:t>
            </a:r>
            <a:r>
              <a:rPr lang="en-US" sz="4000">
                <a:solidFill>
                  <a:schemeClr val="accent3"/>
                </a:solidFill>
              </a:rPr>
              <a:t>mpathize &amp; listen</a:t>
            </a:r>
          </a:p>
          <a:p>
            <a:pPr marL="0" indent="0">
              <a:lnSpc>
                <a:spcPct val="150000"/>
              </a:lnSpc>
              <a:buNone/>
            </a:pPr>
            <a:r>
              <a:rPr lang="en-US" sz="4000" b="1">
                <a:solidFill>
                  <a:schemeClr val="accent2"/>
                </a:solidFill>
              </a:rPr>
              <a:t>A</a:t>
            </a:r>
            <a:r>
              <a:rPr lang="en-US" sz="4000"/>
              <a:t>sk about suicide</a:t>
            </a:r>
          </a:p>
          <a:p>
            <a:pPr marL="0" indent="0">
              <a:lnSpc>
                <a:spcPct val="150000"/>
              </a:lnSpc>
              <a:buNone/>
            </a:pPr>
            <a:r>
              <a:rPr lang="en-US" sz="4000" b="1">
                <a:solidFill>
                  <a:schemeClr val="accent2"/>
                </a:solidFill>
              </a:rPr>
              <a:t>R</a:t>
            </a:r>
            <a:r>
              <a:rPr lang="en-US" sz="4000"/>
              <a:t>educe the danger</a:t>
            </a:r>
          </a:p>
          <a:p>
            <a:pPr marL="0" indent="0">
              <a:lnSpc>
                <a:spcPct val="150000"/>
              </a:lnSpc>
              <a:buNone/>
            </a:pPr>
            <a:r>
              <a:rPr lang="en-US" sz="4000" b="1">
                <a:solidFill>
                  <a:schemeClr val="accent2"/>
                </a:solidFill>
              </a:rPr>
              <a:t>N</a:t>
            </a:r>
            <a:r>
              <a:rPr lang="en-US" sz="4000"/>
              <a:t>ext steps</a:t>
            </a:r>
          </a:p>
        </p:txBody>
      </p:sp>
      <p:pic>
        <p:nvPicPr>
          <p:cNvPr id="6" name="Picture 5" descr="Teacher helping student with assignment">
            <a:extLst>
              <a:ext uri="{FF2B5EF4-FFF2-40B4-BE49-F238E27FC236}">
                <a16:creationId xmlns:a16="http://schemas.microsoft.com/office/drawing/2014/main" id="{B63E2B0F-91E7-4490-B51E-BCEDD80C374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050458" y="2477405"/>
            <a:ext cx="6400800" cy="3653613"/>
          </a:xfrm>
          <a:prstGeom prst="roundRect">
            <a:avLst/>
          </a:prstGeom>
        </p:spPr>
      </p:pic>
      <p:sp>
        <p:nvSpPr>
          <p:cNvPr id="9" name="TextBox 8">
            <a:extLst>
              <a:ext uri="{FF2B5EF4-FFF2-40B4-BE49-F238E27FC236}">
                <a16:creationId xmlns:a16="http://schemas.microsoft.com/office/drawing/2014/main" id="{F7A3EA6D-54B4-4A79-952F-139D9DCAFC7C}"/>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L</a:t>
            </a:r>
            <a:r>
              <a:rPr kumimoji="0" lang="en-US" sz="3200" b="1" i="0" u="none" strike="noStrike" kern="1200" cap="none" spc="0" normalizeH="0" baseline="0" noProof="0">
                <a:ln>
                  <a:noFill/>
                </a:ln>
                <a:solidFill>
                  <a:srgbClr val="A22D60"/>
                </a:solidFill>
                <a:effectLst/>
                <a:uLnTx/>
                <a:uFillTx/>
                <a:latin typeface="Encode Sans Condensed"/>
                <a:ea typeface="+mn-ea"/>
                <a:cs typeface="+mn-cs"/>
              </a:rPr>
              <a:t>E</a:t>
            </a: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ARN</a:t>
            </a:r>
            <a:endParaRPr kumimoji="0" lang="en-US" sz="2000" b="1" i="0" u="none" strike="noStrike" kern="1200" cap="none" spc="0" normalizeH="0" baseline="0" noProof="0">
              <a:ln>
                <a:noFill/>
              </a:ln>
              <a:solidFill>
                <a:srgbClr val="E7E6E6">
                  <a:lumMod val="75000"/>
                </a:srgbClr>
              </a:solidFill>
              <a:effectLst/>
              <a:uLnTx/>
              <a:uFillTx/>
              <a:latin typeface="Encode Sans Condensed"/>
              <a:ea typeface="+mn-ea"/>
              <a:cs typeface="+mn-cs"/>
            </a:endParaRPr>
          </a:p>
        </p:txBody>
      </p:sp>
    </p:spTree>
    <p:extLst>
      <p:ext uri="{BB962C8B-B14F-4D97-AF65-F5344CB8AC3E}">
        <p14:creationId xmlns:p14="http://schemas.microsoft.com/office/powerpoint/2010/main" val="359861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9E4B9-489C-4182-A3AA-7624BC36FF14}"/>
              </a:ext>
            </a:extLst>
          </p:cNvPr>
          <p:cNvSpPr>
            <a:spLocks noGrp="1"/>
          </p:cNvSpPr>
          <p:nvPr>
            <p:ph type="title"/>
          </p:nvPr>
        </p:nvSpPr>
        <p:spPr/>
        <p:txBody>
          <a:bodyPr/>
          <a:lstStyle/>
          <a:p>
            <a:r>
              <a:rPr lang="en-US"/>
              <a:t>Components of empathy</a:t>
            </a:r>
          </a:p>
        </p:txBody>
      </p:sp>
      <p:sp>
        <p:nvSpPr>
          <p:cNvPr id="5" name="Google Shape;243;p38">
            <a:extLst>
              <a:ext uri="{FF2B5EF4-FFF2-40B4-BE49-F238E27FC236}">
                <a16:creationId xmlns:a16="http://schemas.microsoft.com/office/drawing/2014/main" id="{BBC0F5D1-9991-430E-9887-B2EE3F41C131}"/>
              </a:ext>
            </a:extLst>
          </p:cNvPr>
          <p:cNvSpPr txBox="1">
            <a:spLocks/>
          </p:cNvSpPr>
          <p:nvPr/>
        </p:nvSpPr>
        <p:spPr>
          <a:xfrm>
            <a:off x="7906059" y="288567"/>
            <a:ext cx="4078141" cy="1540233"/>
          </a:xfrm>
          <a:prstGeom prst="roundRect">
            <a:avLst/>
          </a:prstGeom>
          <a:solidFill>
            <a:schemeClr val="bg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609570" marR="0" lvl="0" indent="-423312" algn="l" rtl="0">
              <a:lnSpc>
                <a:spcPct val="115000"/>
              </a:lnSpc>
              <a:spcBef>
                <a:spcPts val="0"/>
              </a:spcBef>
              <a:spcAft>
                <a:spcPts val="0"/>
              </a:spcAft>
              <a:buClr>
                <a:schemeClr val="dk1"/>
              </a:buClr>
              <a:buSzPts val="1400"/>
              <a:buFont typeface="Open Sans"/>
              <a:buChar char="●"/>
              <a:defRPr sz="1867" b="0" i="0" u="none" strike="noStrike" cap="none">
                <a:solidFill>
                  <a:schemeClr val="dk1"/>
                </a:solidFill>
                <a:latin typeface="Open Sans"/>
                <a:ea typeface="Open Sans"/>
                <a:cs typeface="Open Sans"/>
                <a:sym typeface="Open Sans"/>
              </a:defRPr>
            </a:lvl1pPr>
            <a:lvl2pPr marL="1219139" marR="0" lvl="1" indent="-406379" algn="l" rtl="0">
              <a:lnSpc>
                <a:spcPct val="115000"/>
              </a:lnSpc>
              <a:spcBef>
                <a:spcPts val="2133"/>
              </a:spcBef>
              <a:spcAft>
                <a:spcPts val="0"/>
              </a:spcAft>
              <a:buClr>
                <a:schemeClr val="dk1"/>
              </a:buClr>
              <a:buSzPts val="1200"/>
              <a:buFont typeface="Open Sans"/>
              <a:buChar char="○"/>
              <a:defRPr sz="1600" b="0" i="0" u="none" strike="noStrike" cap="none">
                <a:solidFill>
                  <a:schemeClr val="dk1"/>
                </a:solidFill>
                <a:latin typeface="Open Sans"/>
                <a:ea typeface="Open Sans"/>
                <a:cs typeface="Open Sans"/>
                <a:sym typeface="Open Sans"/>
              </a:defRPr>
            </a:lvl2pPr>
            <a:lvl3pPr marL="1828709" marR="0" lvl="2" indent="-406379" algn="l" rtl="0">
              <a:lnSpc>
                <a:spcPct val="115000"/>
              </a:lnSpc>
              <a:spcBef>
                <a:spcPts val="2133"/>
              </a:spcBef>
              <a:spcAft>
                <a:spcPts val="0"/>
              </a:spcAft>
              <a:buClr>
                <a:schemeClr val="dk1"/>
              </a:buClr>
              <a:buSzPts val="1200"/>
              <a:buFont typeface="Open Sans"/>
              <a:buChar char="■"/>
              <a:defRPr sz="1600" b="0" i="0" u="none" strike="noStrike" cap="none">
                <a:solidFill>
                  <a:schemeClr val="dk1"/>
                </a:solidFill>
                <a:latin typeface="Open Sans"/>
                <a:ea typeface="Open Sans"/>
                <a:cs typeface="Open Sans"/>
                <a:sym typeface="Open Sans"/>
              </a:defRPr>
            </a:lvl3pPr>
            <a:lvl4pPr marL="2438278" marR="0" lvl="3" indent="-406379" algn="l" rtl="0">
              <a:lnSpc>
                <a:spcPct val="115000"/>
              </a:lnSpc>
              <a:spcBef>
                <a:spcPts val="2133"/>
              </a:spcBef>
              <a:spcAft>
                <a:spcPts val="0"/>
              </a:spcAft>
              <a:buClr>
                <a:schemeClr val="dk1"/>
              </a:buClr>
              <a:buSzPts val="1200"/>
              <a:buFont typeface="Open Sans"/>
              <a:buChar char="●"/>
              <a:defRPr sz="1600" b="0" i="0" u="none" strike="noStrike" cap="none">
                <a:solidFill>
                  <a:schemeClr val="dk1"/>
                </a:solidFill>
                <a:latin typeface="Open Sans"/>
                <a:ea typeface="Open Sans"/>
                <a:cs typeface="Open Sans"/>
                <a:sym typeface="Open Sans"/>
              </a:defRPr>
            </a:lvl4pPr>
            <a:lvl5pPr marL="3047848" marR="0" lvl="4" indent="-406379" algn="l" rtl="0">
              <a:lnSpc>
                <a:spcPct val="115000"/>
              </a:lnSpc>
              <a:spcBef>
                <a:spcPts val="2133"/>
              </a:spcBef>
              <a:spcAft>
                <a:spcPts val="0"/>
              </a:spcAft>
              <a:buClr>
                <a:schemeClr val="dk1"/>
              </a:buClr>
              <a:buSzPts val="1200"/>
              <a:buFont typeface="Open Sans"/>
              <a:buChar char="○"/>
              <a:defRPr sz="1600" b="0" i="0" u="none" strike="noStrike" cap="none">
                <a:solidFill>
                  <a:schemeClr val="dk1"/>
                </a:solidFill>
                <a:latin typeface="Open Sans"/>
                <a:ea typeface="Open Sans"/>
                <a:cs typeface="Open Sans"/>
                <a:sym typeface="Open Sans"/>
              </a:defRPr>
            </a:lvl5pPr>
            <a:lvl6pPr marL="3657417" marR="0" lvl="5" indent="-406379" algn="l" rtl="0">
              <a:lnSpc>
                <a:spcPct val="115000"/>
              </a:lnSpc>
              <a:spcBef>
                <a:spcPts val="2133"/>
              </a:spcBef>
              <a:spcAft>
                <a:spcPts val="0"/>
              </a:spcAft>
              <a:buClr>
                <a:schemeClr val="dk1"/>
              </a:buClr>
              <a:buSzPts val="1200"/>
              <a:buFont typeface="Open Sans"/>
              <a:buChar char="■"/>
              <a:defRPr sz="1600" b="0" i="0" u="none" strike="noStrike" cap="none">
                <a:solidFill>
                  <a:schemeClr val="dk1"/>
                </a:solidFill>
                <a:latin typeface="Open Sans"/>
                <a:ea typeface="Open Sans"/>
                <a:cs typeface="Open Sans"/>
                <a:sym typeface="Open Sans"/>
              </a:defRPr>
            </a:lvl6pPr>
            <a:lvl7pPr marL="4266987" marR="0" lvl="6" indent="-406379" algn="l" rtl="0">
              <a:lnSpc>
                <a:spcPct val="115000"/>
              </a:lnSpc>
              <a:spcBef>
                <a:spcPts val="2133"/>
              </a:spcBef>
              <a:spcAft>
                <a:spcPts val="0"/>
              </a:spcAft>
              <a:buClr>
                <a:schemeClr val="dk1"/>
              </a:buClr>
              <a:buSzPts val="1200"/>
              <a:buFont typeface="Open Sans"/>
              <a:buChar char="●"/>
              <a:defRPr sz="1600" b="0" i="0" u="none" strike="noStrike" cap="none">
                <a:solidFill>
                  <a:schemeClr val="dk1"/>
                </a:solidFill>
                <a:latin typeface="Open Sans"/>
                <a:ea typeface="Open Sans"/>
                <a:cs typeface="Open Sans"/>
                <a:sym typeface="Open Sans"/>
              </a:defRPr>
            </a:lvl7pPr>
            <a:lvl8pPr marL="4876557" marR="0" lvl="7" indent="-406379" algn="l" rtl="0">
              <a:lnSpc>
                <a:spcPct val="115000"/>
              </a:lnSpc>
              <a:spcBef>
                <a:spcPts val="2133"/>
              </a:spcBef>
              <a:spcAft>
                <a:spcPts val="0"/>
              </a:spcAft>
              <a:buClr>
                <a:schemeClr val="dk1"/>
              </a:buClr>
              <a:buSzPts val="1200"/>
              <a:buFont typeface="Open Sans"/>
              <a:buChar char="○"/>
              <a:defRPr sz="1600" b="0" i="0" u="none" strike="noStrike" cap="none">
                <a:solidFill>
                  <a:schemeClr val="dk1"/>
                </a:solidFill>
                <a:latin typeface="Open Sans"/>
                <a:ea typeface="Open Sans"/>
                <a:cs typeface="Open Sans"/>
                <a:sym typeface="Open Sans"/>
              </a:defRPr>
            </a:lvl8pPr>
            <a:lvl9pPr marL="5486126" marR="0" lvl="8" indent="-406379" algn="l" rtl="0">
              <a:lnSpc>
                <a:spcPct val="115000"/>
              </a:lnSpc>
              <a:spcBef>
                <a:spcPts val="2133"/>
              </a:spcBef>
              <a:spcAft>
                <a:spcPts val="2133"/>
              </a:spcAft>
              <a:buClr>
                <a:schemeClr val="dk1"/>
              </a:buClr>
              <a:buSzPts val="1200"/>
              <a:buFont typeface="Open Sans"/>
              <a:buChar char="■"/>
              <a:defRPr sz="1600" b="0" i="0" u="none" strike="noStrike" cap="none">
                <a:solidFill>
                  <a:schemeClr val="dk1"/>
                </a:solidFill>
                <a:latin typeface="Open Sans"/>
                <a:ea typeface="Open Sans"/>
                <a:cs typeface="Open Sans"/>
                <a:sym typeface="Open Sans"/>
              </a:defRPr>
            </a:lvl9pPr>
          </a:lstStyle>
          <a:p>
            <a:pPr marL="0" marR="0" lvl="0" indent="0" algn="ctr" defTabSz="914400" rtl="0" eaLnBrk="1" fontAlgn="auto" latinLnBrk="0" hangingPunct="1">
              <a:lnSpc>
                <a:spcPct val="100000"/>
              </a:lnSpc>
              <a:spcBef>
                <a:spcPts val="0"/>
              </a:spcBef>
              <a:spcAft>
                <a:spcPts val="0"/>
              </a:spcAft>
              <a:buClr>
                <a:prstClr val="black"/>
              </a:buClr>
              <a:buSzPts val="1400"/>
              <a:buFont typeface="Open Sans"/>
              <a:buNone/>
              <a:tabLst/>
              <a:defRPr/>
            </a:pPr>
            <a:r>
              <a:rPr kumimoji="0" lang="en-US" sz="2000" b="1" i="0" u="none" strike="noStrike" kern="1200" cap="none" spc="0" normalizeH="0" baseline="0" noProof="0">
                <a:ln>
                  <a:noFill/>
                </a:ln>
                <a:solidFill>
                  <a:srgbClr val="33006F"/>
                </a:solidFill>
                <a:effectLst/>
                <a:uLnTx/>
                <a:uFillTx/>
                <a:latin typeface="Open Sans"/>
                <a:ea typeface="Open Sans"/>
                <a:cs typeface="Open Sans"/>
                <a:sym typeface="Open Sans"/>
              </a:rPr>
              <a:t>Helpful things to say:</a:t>
            </a:r>
            <a:br>
              <a:rPr kumimoji="0" lang="en-US" sz="2000" b="1" i="0" u="none" strike="noStrike" kern="1200" cap="none" spc="0" normalizeH="0" baseline="0" noProof="0">
                <a:ln>
                  <a:noFill/>
                </a:ln>
                <a:solidFill>
                  <a:prstClr val="black"/>
                </a:solidFill>
                <a:effectLst/>
                <a:uLnTx/>
                <a:uFillTx/>
                <a:latin typeface="Open Sans"/>
                <a:ea typeface="Open Sans"/>
                <a:cs typeface="Open Sans"/>
                <a:sym typeface="Open Sans"/>
              </a:rPr>
            </a:br>
            <a:r>
              <a:rPr kumimoji="0" lang="en-US" sz="2000" b="0" i="1" u="none" strike="noStrike" kern="1200" cap="none" spc="0" normalizeH="0" baseline="0" noProof="0">
                <a:ln>
                  <a:noFill/>
                </a:ln>
                <a:solidFill>
                  <a:prstClr val="black"/>
                </a:solidFill>
                <a:effectLst/>
                <a:uLnTx/>
                <a:uFillTx/>
                <a:latin typeface="Open Sans"/>
                <a:ea typeface="Open Sans"/>
                <a:cs typeface="Open Sans"/>
                <a:sym typeface="Open Sans"/>
              </a:rPr>
              <a:t>I’m so glad you told me.</a:t>
            </a:r>
          </a:p>
          <a:p>
            <a:pPr marL="0" marR="0" lvl="0" indent="0" algn="ctr" defTabSz="914400" rtl="0" eaLnBrk="1" fontAlgn="auto" latinLnBrk="0" hangingPunct="1">
              <a:lnSpc>
                <a:spcPct val="100000"/>
              </a:lnSpc>
              <a:spcBef>
                <a:spcPts val="0"/>
              </a:spcBef>
              <a:spcAft>
                <a:spcPts val="0"/>
              </a:spcAft>
              <a:buClr>
                <a:prstClr val="black"/>
              </a:buClr>
              <a:buSzPts val="1400"/>
              <a:buFont typeface="Open Sans"/>
              <a:buNone/>
              <a:tabLst/>
              <a:defRPr/>
            </a:pPr>
            <a:r>
              <a:rPr kumimoji="0" lang="en-US" sz="2000" b="0" i="1" u="none" strike="noStrike" kern="1200" cap="none" spc="0" normalizeH="0" baseline="0" noProof="0">
                <a:ln>
                  <a:noFill/>
                </a:ln>
                <a:solidFill>
                  <a:prstClr val="black"/>
                </a:solidFill>
                <a:effectLst/>
                <a:uLnTx/>
                <a:uFillTx/>
                <a:latin typeface="Open Sans"/>
                <a:ea typeface="Open Sans"/>
                <a:cs typeface="Open Sans"/>
                <a:sym typeface="Open Sans"/>
              </a:rPr>
              <a:t>Tell me more, I’m listening. </a:t>
            </a:r>
          </a:p>
        </p:txBody>
      </p:sp>
      <p:graphicFrame>
        <p:nvGraphicFramePr>
          <p:cNvPr id="7" name="Google Shape;241;p38">
            <a:extLst>
              <a:ext uri="{FF2B5EF4-FFF2-40B4-BE49-F238E27FC236}">
                <a16:creationId xmlns:a16="http://schemas.microsoft.com/office/drawing/2014/main" id="{AC9605BF-CAFB-4504-B780-79E8D56CB6E9}"/>
              </a:ext>
            </a:extLst>
          </p:cNvPr>
          <p:cNvGraphicFramePr/>
          <p:nvPr/>
        </p:nvGraphicFramePr>
        <p:xfrm>
          <a:off x="415600" y="1662041"/>
          <a:ext cx="113608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93A3B42-65F9-E57C-B361-6053B4D26482}"/>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L</a:t>
            </a:r>
            <a:r>
              <a:rPr kumimoji="0" lang="en-US" sz="3200" b="1" i="0" u="none" strike="noStrike" kern="1200" cap="none" spc="0" normalizeH="0" baseline="0" noProof="0">
                <a:ln>
                  <a:noFill/>
                </a:ln>
                <a:solidFill>
                  <a:srgbClr val="A22D60"/>
                </a:solidFill>
                <a:effectLst/>
                <a:uLnTx/>
                <a:uFillTx/>
                <a:latin typeface="Encode Sans Condensed"/>
                <a:ea typeface="+mn-ea"/>
                <a:cs typeface="+mn-cs"/>
              </a:rPr>
              <a:t>E</a:t>
            </a: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ARN</a:t>
            </a:r>
            <a:endParaRPr kumimoji="0" lang="en-US" sz="2000" b="1" i="0" u="none" strike="noStrike" kern="1200" cap="none" spc="0" normalizeH="0" baseline="0" noProof="0">
              <a:ln>
                <a:noFill/>
              </a:ln>
              <a:solidFill>
                <a:srgbClr val="E7E6E6">
                  <a:lumMod val="75000"/>
                </a:srgbClr>
              </a:solidFill>
              <a:effectLst/>
              <a:uLnTx/>
              <a:uFillTx/>
              <a:latin typeface="Encode Sans Condensed"/>
              <a:ea typeface="+mn-ea"/>
              <a:cs typeface="+mn-cs"/>
            </a:endParaRPr>
          </a:p>
        </p:txBody>
      </p:sp>
    </p:spTree>
    <p:extLst>
      <p:ext uri="{BB962C8B-B14F-4D97-AF65-F5344CB8AC3E}">
        <p14:creationId xmlns:p14="http://schemas.microsoft.com/office/powerpoint/2010/main" val="3131714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D01128-8B50-4F5A-96D1-B4889875C829}"/>
              </a:ext>
            </a:extLst>
          </p:cNvPr>
          <p:cNvSpPr>
            <a:spLocks noGrp="1"/>
          </p:cNvSpPr>
          <p:nvPr>
            <p:ph type="ctrTitle"/>
          </p:nvPr>
        </p:nvSpPr>
        <p:spPr/>
        <p:txBody>
          <a:bodyPr>
            <a:normAutofit/>
          </a:bodyPr>
          <a:lstStyle/>
          <a:p>
            <a:r>
              <a:rPr lang="en-US">
                <a:solidFill>
                  <a:schemeClr val="accent3"/>
                </a:solidFill>
              </a:rPr>
              <a:t>A</a:t>
            </a:r>
            <a:r>
              <a:rPr lang="en-US"/>
              <a:t>sk about suicide </a:t>
            </a:r>
          </a:p>
        </p:txBody>
      </p:sp>
      <p:sp>
        <p:nvSpPr>
          <p:cNvPr id="8" name="Content Placeholder 6">
            <a:extLst>
              <a:ext uri="{FF2B5EF4-FFF2-40B4-BE49-F238E27FC236}">
                <a16:creationId xmlns:a16="http://schemas.microsoft.com/office/drawing/2014/main" id="{C95C3E26-BD3D-48D2-AFC1-4B7665B7DE03}"/>
              </a:ext>
            </a:extLst>
          </p:cNvPr>
          <p:cNvSpPr>
            <a:spLocks noGrp="1"/>
          </p:cNvSpPr>
          <p:nvPr>
            <p:ph idx="13"/>
          </p:nvPr>
        </p:nvSpPr>
        <p:spPr/>
        <p:txBody>
          <a:bodyPr anchor="ctr">
            <a:normAutofit fontScale="77500" lnSpcReduction="20000"/>
          </a:bodyPr>
          <a:lstStyle/>
          <a:p>
            <a:pPr marL="0" indent="0">
              <a:lnSpc>
                <a:spcPct val="150000"/>
              </a:lnSpc>
              <a:buNone/>
            </a:pPr>
            <a:r>
              <a:rPr lang="en-US" sz="4000" b="1">
                <a:solidFill>
                  <a:schemeClr val="accent2"/>
                </a:solidFill>
              </a:rPr>
              <a:t>L</a:t>
            </a:r>
            <a:r>
              <a:rPr lang="en-US" sz="4000"/>
              <a:t>ook for signs</a:t>
            </a:r>
          </a:p>
          <a:p>
            <a:pPr marL="0" indent="0">
              <a:lnSpc>
                <a:spcPct val="150000"/>
              </a:lnSpc>
              <a:buNone/>
            </a:pPr>
            <a:r>
              <a:rPr lang="en-US" sz="4000" b="1">
                <a:solidFill>
                  <a:schemeClr val="accent2"/>
                </a:solidFill>
              </a:rPr>
              <a:t>E</a:t>
            </a:r>
            <a:r>
              <a:rPr lang="en-US" sz="4000"/>
              <a:t>mpathize &amp; listen</a:t>
            </a:r>
          </a:p>
          <a:p>
            <a:pPr marL="0" indent="0">
              <a:lnSpc>
                <a:spcPct val="150000"/>
              </a:lnSpc>
              <a:buNone/>
            </a:pPr>
            <a:r>
              <a:rPr lang="en-US" sz="4000" b="1">
                <a:solidFill>
                  <a:schemeClr val="accent3"/>
                </a:solidFill>
              </a:rPr>
              <a:t>A</a:t>
            </a:r>
            <a:r>
              <a:rPr lang="en-US" sz="4000">
                <a:solidFill>
                  <a:schemeClr val="accent3"/>
                </a:solidFill>
              </a:rPr>
              <a:t>sk about suicide</a:t>
            </a:r>
          </a:p>
          <a:p>
            <a:pPr marL="0" indent="0">
              <a:lnSpc>
                <a:spcPct val="150000"/>
              </a:lnSpc>
              <a:buNone/>
            </a:pPr>
            <a:r>
              <a:rPr lang="en-US" sz="4000" b="1">
                <a:solidFill>
                  <a:schemeClr val="accent2"/>
                </a:solidFill>
              </a:rPr>
              <a:t>R</a:t>
            </a:r>
            <a:r>
              <a:rPr lang="en-US" sz="4000"/>
              <a:t>educe the danger</a:t>
            </a:r>
          </a:p>
          <a:p>
            <a:pPr marL="0" indent="0">
              <a:lnSpc>
                <a:spcPct val="150000"/>
              </a:lnSpc>
              <a:buNone/>
            </a:pPr>
            <a:r>
              <a:rPr lang="en-US" sz="4000" b="1">
                <a:solidFill>
                  <a:schemeClr val="accent2"/>
                </a:solidFill>
              </a:rPr>
              <a:t>N</a:t>
            </a:r>
            <a:r>
              <a:rPr lang="en-US" sz="4000"/>
              <a:t>ext steps</a:t>
            </a:r>
          </a:p>
        </p:txBody>
      </p:sp>
      <p:pic>
        <p:nvPicPr>
          <p:cNvPr id="6" name="Picture 5" descr="Woman talking with therapist">
            <a:extLst>
              <a:ext uri="{FF2B5EF4-FFF2-40B4-BE49-F238E27FC236}">
                <a16:creationId xmlns:a16="http://schemas.microsoft.com/office/drawing/2014/main" id="{E4AE6F37-F99E-4CF5-812D-87FB11A6FAB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050458" y="2477405"/>
            <a:ext cx="6400800" cy="3653613"/>
          </a:xfrm>
          <a:prstGeom prst="roundRect">
            <a:avLst/>
          </a:prstGeom>
        </p:spPr>
      </p:pic>
      <p:sp>
        <p:nvSpPr>
          <p:cNvPr id="9" name="TextBox 8">
            <a:extLst>
              <a:ext uri="{FF2B5EF4-FFF2-40B4-BE49-F238E27FC236}">
                <a16:creationId xmlns:a16="http://schemas.microsoft.com/office/drawing/2014/main" id="{EBFB54F9-1586-4C5D-8991-3174864BA6FA}"/>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LE</a:t>
            </a:r>
            <a:r>
              <a:rPr kumimoji="0" lang="en-US" sz="3200" b="1" i="0" u="none" strike="noStrike" kern="1200" cap="none" spc="0" normalizeH="0" baseline="0" noProof="0">
                <a:ln>
                  <a:noFill/>
                </a:ln>
                <a:solidFill>
                  <a:srgbClr val="A22D60"/>
                </a:solidFill>
                <a:effectLst/>
                <a:uLnTx/>
                <a:uFillTx/>
                <a:latin typeface="Encode Sans Condensed"/>
                <a:ea typeface="+mn-ea"/>
                <a:cs typeface="+mn-cs"/>
              </a:rPr>
              <a:t>A</a:t>
            </a: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RN</a:t>
            </a:r>
            <a:endParaRPr kumimoji="0" lang="en-US" sz="2000" b="1" i="0" u="none" strike="noStrike" kern="1200" cap="none" spc="0" normalizeH="0" baseline="0" noProof="0">
              <a:ln>
                <a:noFill/>
              </a:ln>
              <a:solidFill>
                <a:srgbClr val="E7E6E6">
                  <a:lumMod val="75000"/>
                </a:srgbClr>
              </a:solidFill>
              <a:effectLst/>
              <a:uLnTx/>
              <a:uFillTx/>
              <a:latin typeface="Encode Sans Condensed"/>
              <a:ea typeface="+mn-ea"/>
              <a:cs typeface="+mn-cs"/>
            </a:endParaRPr>
          </a:p>
        </p:txBody>
      </p:sp>
    </p:spTree>
    <p:extLst>
      <p:ext uri="{BB962C8B-B14F-4D97-AF65-F5344CB8AC3E}">
        <p14:creationId xmlns:p14="http://schemas.microsoft.com/office/powerpoint/2010/main" val="188706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DEF23-8BB2-4F08-A517-8C63E3956DE8}"/>
              </a:ext>
            </a:extLst>
          </p:cNvPr>
          <p:cNvSpPr>
            <a:spLocks noGrp="1"/>
          </p:cNvSpPr>
          <p:nvPr>
            <p:ph type="title"/>
          </p:nvPr>
        </p:nvSpPr>
        <p:spPr/>
        <p:txBody>
          <a:bodyPr/>
          <a:lstStyle/>
          <a:p>
            <a:r>
              <a:rPr lang="en-US"/>
              <a:t>How do I ask about suicide?</a:t>
            </a:r>
          </a:p>
        </p:txBody>
      </p:sp>
      <p:sp>
        <p:nvSpPr>
          <p:cNvPr id="6" name="Google Shape;272;p42">
            <a:extLst>
              <a:ext uri="{FF2B5EF4-FFF2-40B4-BE49-F238E27FC236}">
                <a16:creationId xmlns:a16="http://schemas.microsoft.com/office/drawing/2014/main" id="{B989BD31-E600-4218-8C13-29987202AEA1}"/>
              </a:ext>
            </a:extLst>
          </p:cNvPr>
          <p:cNvSpPr/>
          <p:nvPr/>
        </p:nvSpPr>
        <p:spPr>
          <a:xfrm>
            <a:off x="449801" y="1702885"/>
            <a:ext cx="5509040" cy="4393200"/>
          </a:xfrm>
          <a:prstGeom prst="wedgeRoundRectCallout">
            <a:avLst/>
          </a:prstGeom>
          <a:solidFill>
            <a:schemeClr val="accen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667" b="0" i="0" u="none" strike="noStrike" kern="1200" cap="none" spc="0" normalizeH="0" baseline="0" noProof="0">
                <a:ln>
                  <a:noFill/>
                </a:ln>
                <a:solidFill>
                  <a:prstClr val="white"/>
                </a:solidFill>
                <a:effectLst/>
                <a:uLnTx/>
                <a:uFillTx/>
                <a:latin typeface="Open Sans"/>
                <a:ea typeface="Open Sans"/>
                <a:cs typeface="Open Sans"/>
                <a:sym typeface="Open Sans"/>
              </a:rPr>
              <a:t>Sometimes when people are…</a:t>
            </a:r>
            <a:endParaRPr kumimoji="0" sz="2667" b="0" i="0" u="none" strike="noStrike" kern="1200" cap="none" spc="0" normalizeH="0" baseline="0" noProof="0">
              <a:ln>
                <a:noFill/>
              </a:ln>
              <a:solidFill>
                <a:prstClr val="white"/>
              </a:solidFill>
              <a:effectLst/>
              <a:uLnTx/>
              <a:uFillTx/>
              <a:latin typeface="Open Sans"/>
              <a:ea typeface="Open Sans"/>
              <a:cs typeface="Open Sans"/>
              <a:sym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667" b="0" i="0" u="none" strike="noStrike" kern="1200" cap="none" spc="0" normalizeH="0" baseline="0" noProof="0">
                <a:ln>
                  <a:noFill/>
                </a:ln>
                <a:solidFill>
                  <a:prstClr val="white"/>
                </a:solidFill>
                <a:effectLst/>
                <a:uLnTx/>
                <a:uFillTx/>
                <a:latin typeface="Open Sans"/>
                <a:ea typeface="Open Sans"/>
                <a:cs typeface="Open Sans"/>
                <a:sym typeface="Open Sans"/>
              </a:rPr>
              <a:t>_______________________,</a:t>
            </a:r>
            <a:endParaRPr kumimoji="0" sz="2667" b="0" i="0" u="none" strike="noStrike" kern="1200" cap="none" spc="0" normalizeH="0" baseline="0" noProof="0">
              <a:ln>
                <a:noFill/>
              </a:ln>
              <a:solidFill>
                <a:prstClr val="white"/>
              </a:solidFill>
              <a:effectLst/>
              <a:uLnTx/>
              <a:uFillTx/>
              <a:latin typeface="Open Sans"/>
              <a:ea typeface="Open Sans"/>
              <a:cs typeface="Open Sans"/>
              <a:sym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667" b="0" i="0" u="none" strike="noStrike" kern="1200" cap="none" spc="0" normalizeH="0" baseline="0" noProof="0">
                <a:ln>
                  <a:noFill/>
                </a:ln>
                <a:solidFill>
                  <a:prstClr val="white"/>
                </a:solidFill>
                <a:effectLst/>
                <a:uLnTx/>
                <a:uFillTx/>
                <a:latin typeface="Open Sans"/>
                <a:ea typeface="Open Sans"/>
                <a:cs typeface="Open Sans"/>
                <a:sym typeface="Open Sans"/>
              </a:rPr>
              <a:t>_______________________,</a:t>
            </a:r>
            <a:endParaRPr kumimoji="0" sz="2667" b="0" i="0" u="none" strike="noStrike" kern="1200" cap="none" spc="0" normalizeH="0" baseline="0" noProof="0">
              <a:ln>
                <a:noFill/>
              </a:ln>
              <a:solidFill>
                <a:prstClr val="white"/>
              </a:solidFill>
              <a:effectLst/>
              <a:uLnTx/>
              <a:uFillTx/>
              <a:latin typeface="Open Sans"/>
              <a:ea typeface="Open Sans"/>
              <a:cs typeface="Open Sans"/>
              <a:sym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667" b="0" i="0" u="none" strike="noStrike" kern="1200" cap="none" spc="0" normalizeH="0" baseline="0" noProof="0">
                <a:ln>
                  <a:noFill/>
                </a:ln>
                <a:solidFill>
                  <a:prstClr val="white"/>
                </a:solidFill>
                <a:effectLst/>
                <a:uLnTx/>
                <a:uFillTx/>
                <a:latin typeface="Open Sans"/>
                <a:ea typeface="Open Sans"/>
                <a:cs typeface="Open Sans"/>
                <a:sym typeface="Open Sans"/>
              </a:rPr>
              <a:t>_______________________,</a:t>
            </a:r>
            <a:endParaRPr kumimoji="0" sz="2667" b="0" i="0" u="none" strike="noStrike" kern="1200" cap="none" spc="0" normalizeH="0" baseline="0" noProof="0">
              <a:ln>
                <a:noFill/>
              </a:ln>
              <a:solidFill>
                <a:prstClr val="white"/>
              </a:solidFill>
              <a:effectLst/>
              <a:uLnTx/>
              <a:uFillTx/>
              <a:latin typeface="Open Sans"/>
              <a:ea typeface="Open Sans"/>
              <a:cs typeface="Open Sans"/>
              <a:sym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667" b="0" i="0" u="none" strike="noStrike" kern="1200" cap="none" spc="0" normalizeH="0" baseline="0" noProof="0">
              <a:ln>
                <a:noFill/>
              </a:ln>
              <a:solidFill>
                <a:prstClr val="white"/>
              </a:solidFill>
              <a:effectLst/>
              <a:uLnTx/>
              <a:uFillTx/>
              <a:latin typeface="Open Sans"/>
              <a:ea typeface="Open Sans"/>
              <a:cs typeface="Open Sans"/>
              <a:sym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667" b="0" i="0" u="none" strike="noStrike" kern="1200" cap="none" spc="0" normalizeH="0" baseline="0" noProof="0">
                <a:ln>
                  <a:noFill/>
                </a:ln>
                <a:solidFill>
                  <a:prstClr val="white"/>
                </a:solidFill>
                <a:effectLst/>
                <a:uLnTx/>
                <a:uFillTx/>
                <a:latin typeface="Open Sans"/>
                <a:ea typeface="Open Sans"/>
                <a:cs typeface="Open Sans"/>
                <a:sym typeface="Open Sans"/>
              </a:rPr>
              <a:t>they’re thinking about suicide.</a:t>
            </a:r>
            <a:endParaRPr kumimoji="0" sz="2667" b="0" i="0" u="none" strike="noStrike" kern="1200" cap="none" spc="0" normalizeH="0" baseline="0" noProof="0">
              <a:ln>
                <a:noFill/>
              </a:ln>
              <a:solidFill>
                <a:prstClr val="white"/>
              </a:solidFill>
              <a:effectLst/>
              <a:uLnTx/>
              <a:uFillTx/>
              <a:latin typeface="Open Sans"/>
              <a:ea typeface="Open Sans"/>
              <a:cs typeface="Open Sans"/>
              <a:sym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667" b="0" i="0" u="none" strike="noStrike" kern="1200" cap="none" spc="0" normalizeH="0" baseline="0" noProof="0">
              <a:ln>
                <a:noFill/>
              </a:ln>
              <a:solidFill>
                <a:prstClr val="white"/>
              </a:solidFill>
              <a:effectLst/>
              <a:uLnTx/>
              <a:uFillTx/>
              <a:latin typeface="Open Sans"/>
              <a:ea typeface="Open Sans"/>
              <a:cs typeface="Open Sans"/>
              <a:sym typeface="Open San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2667" b="0" i="0" u="none" strike="noStrike" kern="1200" cap="none" spc="0" normalizeH="0" baseline="0" noProof="0">
                <a:ln>
                  <a:noFill/>
                </a:ln>
                <a:solidFill>
                  <a:prstClr val="white"/>
                </a:solidFill>
                <a:effectLst/>
                <a:uLnTx/>
                <a:uFillTx/>
                <a:latin typeface="Open Sans"/>
                <a:ea typeface="Open Sans"/>
                <a:cs typeface="Open Sans"/>
                <a:sym typeface="Open Sans"/>
              </a:rPr>
              <a:t>Are you thinking about suicide?</a:t>
            </a:r>
            <a:endParaRPr kumimoji="0" sz="2667" b="0" i="0" u="none" strike="noStrike" kern="1200" cap="none" spc="0" normalizeH="0" baseline="0" noProof="0">
              <a:ln>
                <a:noFill/>
              </a:ln>
              <a:solidFill>
                <a:prstClr val="white"/>
              </a:solidFill>
              <a:effectLst/>
              <a:uLnTx/>
              <a:uFillTx/>
              <a:latin typeface="Open Sans"/>
              <a:ea typeface="Open Sans"/>
              <a:cs typeface="Open Sans"/>
              <a:sym typeface="Open Sans"/>
            </a:endParaRPr>
          </a:p>
        </p:txBody>
      </p:sp>
      <p:sp>
        <p:nvSpPr>
          <p:cNvPr id="5" name="Content Placeholder 4">
            <a:extLst>
              <a:ext uri="{FF2B5EF4-FFF2-40B4-BE49-F238E27FC236}">
                <a16:creationId xmlns:a16="http://schemas.microsoft.com/office/drawing/2014/main" id="{445EE302-CB02-45DD-9290-2C39E36D2368}"/>
              </a:ext>
            </a:extLst>
          </p:cNvPr>
          <p:cNvSpPr>
            <a:spLocks noGrp="1"/>
          </p:cNvSpPr>
          <p:nvPr>
            <p:ph sz="half" idx="2"/>
          </p:nvPr>
        </p:nvSpPr>
        <p:spPr>
          <a:xfrm>
            <a:off x="6233161" y="3470289"/>
            <a:ext cx="5577840" cy="2802936"/>
          </a:xfrm>
        </p:spPr>
        <p:txBody>
          <a:bodyPr vert="horz" lIns="91440" tIns="45720" rIns="91440" bIns="45720" rtlCol="0" anchor="t">
            <a:normAutofit/>
          </a:bodyPr>
          <a:lstStyle/>
          <a:p>
            <a:pPr marL="0" indent="0" algn="ctr">
              <a:buNone/>
            </a:pPr>
            <a:r>
              <a:rPr lang="en-US" sz="2400" b="1" i="1"/>
              <a:t>Example:</a:t>
            </a:r>
            <a:endParaRPr lang="en-US"/>
          </a:p>
          <a:p>
            <a:pPr marL="0" indent="0" algn="ctr">
              <a:buNone/>
            </a:pPr>
            <a:r>
              <a:rPr lang="en-US" sz="2400" i="1"/>
              <a:t>“Sometimes when people are feeling depressed and isolated and are also going through a major life change, they’re thinking about suicide. Are you thinking about suicide?”</a:t>
            </a:r>
            <a:endParaRPr lang="en-US"/>
          </a:p>
        </p:txBody>
      </p:sp>
      <p:grpSp>
        <p:nvGrpSpPr>
          <p:cNvPr id="15" name="Group 14">
            <a:extLst>
              <a:ext uri="{FF2B5EF4-FFF2-40B4-BE49-F238E27FC236}">
                <a16:creationId xmlns:a16="http://schemas.microsoft.com/office/drawing/2014/main" id="{138759AF-46E9-492F-BABA-CE55DE8C49AE}"/>
              </a:ext>
            </a:extLst>
          </p:cNvPr>
          <p:cNvGrpSpPr/>
          <p:nvPr/>
        </p:nvGrpSpPr>
        <p:grpSpPr>
          <a:xfrm>
            <a:off x="5149525" y="1802731"/>
            <a:ext cx="6592674" cy="1373606"/>
            <a:chOff x="5149525" y="1802731"/>
            <a:chExt cx="6592674" cy="1373606"/>
          </a:xfrm>
        </p:grpSpPr>
        <p:sp>
          <p:nvSpPr>
            <p:cNvPr id="8" name="Rectangle: Rounded Corners 7">
              <a:extLst>
                <a:ext uri="{FF2B5EF4-FFF2-40B4-BE49-F238E27FC236}">
                  <a16:creationId xmlns:a16="http://schemas.microsoft.com/office/drawing/2014/main" id="{AF9187CD-47DE-48BD-BC1D-40F8884860FA}"/>
                </a:ext>
              </a:extLst>
            </p:cNvPr>
            <p:cNvSpPr/>
            <p:nvPr/>
          </p:nvSpPr>
          <p:spPr>
            <a:xfrm>
              <a:off x="6233161" y="1802731"/>
              <a:ext cx="5509038" cy="1103060"/>
            </a:xfrm>
            <a:prstGeom prst="round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Open Sans"/>
                  <a:ea typeface="+mn-ea"/>
                  <a:cs typeface="+mn-cs"/>
                </a:rPr>
                <a:t>Insert any warning signs </a:t>
              </a:r>
              <a:br>
                <a:rPr kumimoji="0" lang="en-US" sz="2800" b="1" i="0" u="none" strike="noStrike" kern="1200" cap="none" spc="0" normalizeH="0" baseline="0" noProof="0">
                  <a:ln>
                    <a:noFill/>
                  </a:ln>
                  <a:solidFill>
                    <a:prstClr val="white"/>
                  </a:solidFill>
                  <a:effectLst/>
                  <a:uLnTx/>
                  <a:uFillTx/>
                  <a:latin typeface="Open Sans"/>
                  <a:ea typeface="+mn-ea"/>
                  <a:cs typeface="+mn-cs"/>
                </a:rPr>
              </a:br>
              <a:r>
                <a:rPr kumimoji="0" lang="en-US" sz="2800" b="1" i="0" u="none" strike="noStrike" kern="1200" cap="none" spc="0" normalizeH="0" baseline="0" noProof="0">
                  <a:ln>
                    <a:noFill/>
                  </a:ln>
                  <a:solidFill>
                    <a:prstClr val="white"/>
                  </a:solidFill>
                  <a:effectLst/>
                  <a:uLnTx/>
                  <a:uFillTx/>
                  <a:latin typeface="Open Sans"/>
                  <a:ea typeface="+mn-ea"/>
                  <a:cs typeface="+mn-cs"/>
                </a:rPr>
                <a:t>you see here!</a:t>
              </a:r>
            </a:p>
          </p:txBody>
        </p:sp>
        <p:cxnSp>
          <p:nvCxnSpPr>
            <p:cNvPr id="10" name="Connector: Curved 9">
              <a:extLst>
                <a:ext uri="{FF2B5EF4-FFF2-40B4-BE49-F238E27FC236}">
                  <a16:creationId xmlns:a16="http://schemas.microsoft.com/office/drawing/2014/main" id="{66C4E404-BCF8-4DF3-865C-CC26E0A28B08}"/>
                </a:ext>
              </a:extLst>
            </p:cNvPr>
            <p:cNvCxnSpPr>
              <a:cxnSpLocks/>
              <a:stCxn id="8" idx="1"/>
            </p:cNvCxnSpPr>
            <p:nvPr/>
          </p:nvCxnSpPr>
          <p:spPr>
            <a:xfrm rot="10800000" flipV="1">
              <a:off x="5149525" y="2354261"/>
              <a:ext cx="1083637" cy="822076"/>
            </a:xfrm>
            <a:prstGeom prst="curvedConnector3">
              <a:avLst>
                <a:gd name="adj1" fmla="val 50000"/>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grpSp>
      <p:pic>
        <p:nvPicPr>
          <p:cNvPr id="9" name="Graphic 8" descr="Lights On with solid fill">
            <a:extLst>
              <a:ext uri="{FF2B5EF4-FFF2-40B4-BE49-F238E27FC236}">
                <a16:creationId xmlns:a16="http://schemas.microsoft.com/office/drawing/2014/main" id="{24E54133-381F-D95F-B9D9-BE6A4FAF32D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80115" y="5849210"/>
            <a:ext cx="804729" cy="804729"/>
          </a:xfrm>
          <a:prstGeom prst="rect">
            <a:avLst/>
          </a:prstGeom>
        </p:spPr>
      </p:pic>
    </p:spTree>
    <p:extLst>
      <p:ext uri="{BB962C8B-B14F-4D97-AF65-F5344CB8AC3E}">
        <p14:creationId xmlns:p14="http://schemas.microsoft.com/office/powerpoint/2010/main" val="267214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6D1396-BC47-452C-AAF0-E8746F29FF52}"/>
              </a:ext>
            </a:extLst>
          </p:cNvPr>
          <p:cNvSpPr>
            <a:spLocks noGrp="1"/>
          </p:cNvSpPr>
          <p:nvPr>
            <p:ph type="title"/>
          </p:nvPr>
        </p:nvSpPr>
        <p:spPr/>
        <p:txBody>
          <a:bodyPr/>
          <a:lstStyle/>
          <a:p>
            <a:r>
              <a:rPr lang="en-US"/>
              <a:t>Important follow up questions</a:t>
            </a:r>
          </a:p>
        </p:txBody>
      </p:sp>
      <p:sp>
        <p:nvSpPr>
          <p:cNvPr id="7" name="Content Placeholder 6">
            <a:extLst>
              <a:ext uri="{FF2B5EF4-FFF2-40B4-BE49-F238E27FC236}">
                <a16:creationId xmlns:a16="http://schemas.microsoft.com/office/drawing/2014/main" id="{848D037A-B898-4FAC-8630-74DF9C73FEE1}"/>
              </a:ext>
            </a:extLst>
          </p:cNvPr>
          <p:cNvSpPr>
            <a:spLocks noGrp="1"/>
          </p:cNvSpPr>
          <p:nvPr>
            <p:ph idx="1"/>
          </p:nvPr>
        </p:nvSpPr>
        <p:spPr>
          <a:xfrm>
            <a:off x="381000" y="5419596"/>
            <a:ext cx="11430000" cy="1073281"/>
          </a:xfrm>
        </p:spPr>
        <p:txBody>
          <a:bodyPr>
            <a:normAutofit/>
          </a:bodyPr>
          <a:lstStyle/>
          <a:p>
            <a:pPr marL="0" indent="0" algn="ctr">
              <a:buNone/>
            </a:pPr>
            <a:r>
              <a:rPr lang="en-US" b="1">
                <a:solidFill>
                  <a:schemeClr val="accent3"/>
                </a:solidFill>
              </a:rPr>
              <a:t>Remember: </a:t>
            </a:r>
            <a:r>
              <a:rPr lang="en-US"/>
              <a:t>Putting time and distance between a suicidal person </a:t>
            </a:r>
            <a:br>
              <a:rPr lang="en-US"/>
            </a:br>
            <a:r>
              <a:rPr lang="en-US"/>
              <a:t>and the methods they may use can save their life!</a:t>
            </a:r>
          </a:p>
        </p:txBody>
      </p:sp>
      <p:sp>
        <p:nvSpPr>
          <p:cNvPr id="14" name="Google Shape;265;p41">
            <a:extLst>
              <a:ext uri="{FF2B5EF4-FFF2-40B4-BE49-F238E27FC236}">
                <a16:creationId xmlns:a16="http://schemas.microsoft.com/office/drawing/2014/main" id="{E736DE63-9940-4526-9E37-9377BB0883BF}"/>
              </a:ext>
            </a:extLst>
          </p:cNvPr>
          <p:cNvSpPr/>
          <p:nvPr/>
        </p:nvSpPr>
        <p:spPr>
          <a:xfrm flipH="1">
            <a:off x="7604760" y="1665787"/>
            <a:ext cx="4206240" cy="2560320"/>
          </a:xfrm>
          <a:prstGeom prst="wedgeEllipseCallout">
            <a:avLst>
              <a:gd name="adj1" fmla="val -20833"/>
              <a:gd name="adj2" fmla="val 62500"/>
            </a:avLst>
          </a:prstGeom>
          <a:solidFill>
            <a:schemeClr val="accent2"/>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Open Sans"/>
                <a:ea typeface="Open Sans"/>
                <a:cs typeface="Open Sans"/>
                <a:sym typeface="Open Sans"/>
              </a:rPr>
              <a:t>Have you thought about </a:t>
            </a:r>
            <a:r>
              <a:rPr kumimoji="0" lang="en-US" sz="2800" b="1" i="0" u="sng" strike="noStrike" kern="1200" cap="none" spc="0" normalizeH="0" baseline="0" noProof="0">
                <a:ln>
                  <a:noFill/>
                </a:ln>
                <a:solidFill>
                  <a:prstClr val="white"/>
                </a:solidFill>
                <a:effectLst/>
                <a:uLnTx/>
                <a:uFillTx/>
                <a:latin typeface="Open Sans"/>
                <a:ea typeface="Open Sans"/>
                <a:cs typeface="Open Sans"/>
                <a:sym typeface="Open Sans"/>
              </a:rPr>
              <a:t>when</a:t>
            </a:r>
            <a:r>
              <a:rPr kumimoji="0" lang="en-US" sz="2800" b="1" i="0" u="none" strike="noStrike" kern="1200" cap="none" spc="0" normalizeH="0" baseline="0" noProof="0">
                <a:ln>
                  <a:noFill/>
                </a:ln>
                <a:solidFill>
                  <a:prstClr val="white"/>
                </a:solidFill>
                <a:effectLst/>
                <a:uLnTx/>
                <a:uFillTx/>
                <a:latin typeface="Open Sans"/>
                <a:ea typeface="Open Sans"/>
                <a:cs typeface="Open Sans"/>
                <a:sym typeface="Open Sans"/>
              </a:rPr>
              <a:t> you might do this?</a:t>
            </a:r>
          </a:p>
        </p:txBody>
      </p:sp>
      <p:sp>
        <p:nvSpPr>
          <p:cNvPr id="2" name="TextBox 1">
            <a:extLst>
              <a:ext uri="{FF2B5EF4-FFF2-40B4-BE49-F238E27FC236}">
                <a16:creationId xmlns:a16="http://schemas.microsoft.com/office/drawing/2014/main" id="{BF469678-9D49-43D7-ABDE-B3B571E458D3}"/>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LEA</a:t>
            </a:r>
            <a:r>
              <a:rPr kumimoji="0" lang="en-US" sz="3200" b="1" i="0" u="none" strike="noStrike" kern="1200" cap="none" spc="0" normalizeH="0" baseline="0" noProof="0">
                <a:ln>
                  <a:noFill/>
                </a:ln>
                <a:solidFill>
                  <a:srgbClr val="A22D60"/>
                </a:solidFill>
                <a:effectLst/>
                <a:uLnTx/>
                <a:uFillTx/>
                <a:latin typeface="Encode Sans Condensed"/>
                <a:ea typeface="+mn-ea"/>
                <a:cs typeface="+mn-cs"/>
              </a:rPr>
              <a:t>R</a:t>
            </a: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N</a:t>
            </a:r>
            <a:endParaRPr kumimoji="0" lang="en-US" sz="2000" b="1" i="0" u="none" strike="noStrike" kern="1200" cap="none" spc="0" normalizeH="0" baseline="0" noProof="0">
              <a:ln>
                <a:noFill/>
              </a:ln>
              <a:solidFill>
                <a:srgbClr val="E7E6E6">
                  <a:lumMod val="75000"/>
                </a:srgbClr>
              </a:solidFill>
              <a:effectLst/>
              <a:uLnTx/>
              <a:uFillTx/>
              <a:latin typeface="Encode Sans Condensed"/>
              <a:ea typeface="+mn-ea"/>
              <a:cs typeface="+mn-cs"/>
            </a:endParaRPr>
          </a:p>
        </p:txBody>
      </p:sp>
      <p:sp>
        <p:nvSpPr>
          <p:cNvPr id="4" name="Google Shape;264;p41">
            <a:extLst>
              <a:ext uri="{FF2B5EF4-FFF2-40B4-BE49-F238E27FC236}">
                <a16:creationId xmlns:a16="http://schemas.microsoft.com/office/drawing/2014/main" id="{6381D6F6-C7EC-438B-8BC4-1B8D1CC11058}"/>
              </a:ext>
            </a:extLst>
          </p:cNvPr>
          <p:cNvSpPr/>
          <p:nvPr/>
        </p:nvSpPr>
        <p:spPr>
          <a:xfrm>
            <a:off x="3992880" y="2324259"/>
            <a:ext cx="4206240" cy="2560320"/>
          </a:xfrm>
          <a:prstGeom prst="wedgeEllipseCallout">
            <a:avLst>
              <a:gd name="adj1" fmla="val -20833"/>
              <a:gd name="adj2" fmla="val 62500"/>
            </a:avLst>
          </a:prstGeom>
          <a:solidFill>
            <a:schemeClr val="accent1"/>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Open Sans"/>
                <a:ea typeface="Open Sans"/>
                <a:cs typeface="Open Sans"/>
                <a:sym typeface="Open Sans"/>
              </a:rPr>
              <a:t>Do you have </a:t>
            </a:r>
            <a:r>
              <a:rPr kumimoji="0" lang="en-US" sz="2800" b="1" i="0" u="sng" strike="noStrike" kern="1200" cap="none" spc="0" normalizeH="0" baseline="0" noProof="0">
                <a:ln>
                  <a:noFill/>
                </a:ln>
                <a:solidFill>
                  <a:prstClr val="white"/>
                </a:solidFill>
                <a:effectLst/>
                <a:uLnTx/>
                <a:uFillTx/>
                <a:latin typeface="Open Sans"/>
                <a:ea typeface="Open Sans"/>
                <a:cs typeface="Open Sans"/>
                <a:sym typeface="Open Sans"/>
              </a:rPr>
              <a:t>access</a:t>
            </a:r>
            <a:r>
              <a:rPr kumimoji="0" lang="en-US" sz="2800" b="1" i="0" u="none" strike="noStrike" kern="1200" cap="none" spc="0" normalizeH="0" baseline="0" noProof="0">
                <a:ln>
                  <a:noFill/>
                </a:ln>
                <a:solidFill>
                  <a:prstClr val="white"/>
                </a:solidFill>
                <a:effectLst/>
                <a:uLnTx/>
                <a:uFillTx/>
                <a:latin typeface="Open Sans"/>
                <a:ea typeface="Open Sans"/>
                <a:cs typeface="Open Sans"/>
                <a:sym typeface="Open Sans"/>
              </a:rPr>
              <a:t> to those methods?</a:t>
            </a:r>
          </a:p>
        </p:txBody>
      </p:sp>
      <p:sp>
        <p:nvSpPr>
          <p:cNvPr id="12" name="Google Shape;264;p41">
            <a:extLst>
              <a:ext uri="{FF2B5EF4-FFF2-40B4-BE49-F238E27FC236}">
                <a16:creationId xmlns:a16="http://schemas.microsoft.com/office/drawing/2014/main" id="{3F4C3C32-7F50-45FD-B37F-AB9C88B7AABD}"/>
              </a:ext>
            </a:extLst>
          </p:cNvPr>
          <p:cNvSpPr/>
          <p:nvPr/>
        </p:nvSpPr>
        <p:spPr>
          <a:xfrm>
            <a:off x="381000" y="1665787"/>
            <a:ext cx="4206240" cy="2560320"/>
          </a:xfrm>
          <a:prstGeom prst="wedgeEllipseCallout">
            <a:avLst>
              <a:gd name="adj1" fmla="val -20833"/>
              <a:gd name="adj2" fmla="val 62500"/>
            </a:avLst>
          </a:prstGeom>
          <a:solidFill>
            <a:schemeClr val="accent3"/>
          </a:solid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Open Sans"/>
                <a:ea typeface="Open Sans"/>
                <a:cs typeface="Open Sans"/>
                <a:sym typeface="Open Sans"/>
              </a:rPr>
              <a:t>Have you thought about </a:t>
            </a:r>
            <a:r>
              <a:rPr kumimoji="0" lang="en-US" sz="2800" b="1" i="0" u="sng" strike="noStrike" kern="1200" cap="none" spc="0" normalizeH="0" baseline="0" noProof="0">
                <a:ln>
                  <a:noFill/>
                </a:ln>
                <a:solidFill>
                  <a:prstClr val="white"/>
                </a:solidFill>
                <a:effectLst/>
                <a:uLnTx/>
                <a:uFillTx/>
                <a:latin typeface="Open Sans"/>
                <a:ea typeface="Open Sans"/>
                <a:cs typeface="Open Sans"/>
                <a:sym typeface="Open Sans"/>
              </a:rPr>
              <a:t>how</a:t>
            </a:r>
            <a:r>
              <a:rPr kumimoji="0" lang="en-US" sz="2800" b="1" i="0" u="none" strike="noStrike" kern="1200" cap="none" spc="0" normalizeH="0" baseline="0" noProof="0">
                <a:ln>
                  <a:noFill/>
                </a:ln>
                <a:solidFill>
                  <a:prstClr val="white"/>
                </a:solidFill>
                <a:effectLst/>
                <a:uLnTx/>
                <a:uFillTx/>
                <a:latin typeface="Open Sans"/>
                <a:ea typeface="Open Sans"/>
                <a:cs typeface="Open Sans"/>
                <a:sym typeface="Open Sans"/>
              </a:rPr>
              <a:t> you might end your life? </a:t>
            </a:r>
          </a:p>
        </p:txBody>
      </p:sp>
    </p:spTree>
    <p:extLst>
      <p:ext uri="{BB962C8B-B14F-4D97-AF65-F5344CB8AC3E}">
        <p14:creationId xmlns:p14="http://schemas.microsoft.com/office/powerpoint/2010/main" val="113077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D01128-8B50-4F5A-96D1-B4889875C829}"/>
              </a:ext>
            </a:extLst>
          </p:cNvPr>
          <p:cNvSpPr>
            <a:spLocks noGrp="1"/>
          </p:cNvSpPr>
          <p:nvPr>
            <p:ph type="ctrTitle"/>
          </p:nvPr>
        </p:nvSpPr>
        <p:spPr/>
        <p:txBody>
          <a:bodyPr>
            <a:normAutofit/>
          </a:bodyPr>
          <a:lstStyle/>
          <a:p>
            <a:r>
              <a:rPr lang="en-US">
                <a:solidFill>
                  <a:schemeClr val="accent3"/>
                </a:solidFill>
              </a:rPr>
              <a:t>R</a:t>
            </a:r>
            <a:r>
              <a:rPr lang="en-US"/>
              <a:t>educe the danger </a:t>
            </a:r>
          </a:p>
        </p:txBody>
      </p:sp>
      <p:sp>
        <p:nvSpPr>
          <p:cNvPr id="8" name="Content Placeholder 6">
            <a:extLst>
              <a:ext uri="{FF2B5EF4-FFF2-40B4-BE49-F238E27FC236}">
                <a16:creationId xmlns:a16="http://schemas.microsoft.com/office/drawing/2014/main" id="{C95C3E26-BD3D-48D2-AFC1-4B7665B7DE03}"/>
              </a:ext>
            </a:extLst>
          </p:cNvPr>
          <p:cNvSpPr>
            <a:spLocks noGrp="1"/>
          </p:cNvSpPr>
          <p:nvPr>
            <p:ph idx="13"/>
          </p:nvPr>
        </p:nvSpPr>
        <p:spPr/>
        <p:txBody>
          <a:bodyPr anchor="ctr">
            <a:normAutofit fontScale="77500" lnSpcReduction="20000"/>
          </a:bodyPr>
          <a:lstStyle/>
          <a:p>
            <a:pPr marL="0" indent="0">
              <a:lnSpc>
                <a:spcPct val="150000"/>
              </a:lnSpc>
              <a:buNone/>
            </a:pPr>
            <a:r>
              <a:rPr lang="en-US" sz="4000" b="1">
                <a:solidFill>
                  <a:schemeClr val="accent2"/>
                </a:solidFill>
              </a:rPr>
              <a:t>L</a:t>
            </a:r>
            <a:r>
              <a:rPr lang="en-US" sz="4000"/>
              <a:t>ook for signs</a:t>
            </a:r>
          </a:p>
          <a:p>
            <a:pPr marL="0" indent="0">
              <a:lnSpc>
                <a:spcPct val="150000"/>
              </a:lnSpc>
              <a:buNone/>
            </a:pPr>
            <a:r>
              <a:rPr lang="en-US" sz="4000" b="1">
                <a:solidFill>
                  <a:schemeClr val="accent2"/>
                </a:solidFill>
              </a:rPr>
              <a:t>E</a:t>
            </a:r>
            <a:r>
              <a:rPr lang="en-US" sz="4000"/>
              <a:t>mpathize &amp; listen</a:t>
            </a:r>
          </a:p>
          <a:p>
            <a:pPr marL="0" indent="0">
              <a:lnSpc>
                <a:spcPct val="150000"/>
              </a:lnSpc>
              <a:buNone/>
            </a:pPr>
            <a:r>
              <a:rPr lang="en-US" sz="4000" b="1">
                <a:solidFill>
                  <a:schemeClr val="accent2"/>
                </a:solidFill>
              </a:rPr>
              <a:t>A</a:t>
            </a:r>
            <a:r>
              <a:rPr lang="en-US" sz="4000"/>
              <a:t>sk about suicide</a:t>
            </a:r>
          </a:p>
          <a:p>
            <a:pPr marL="0" indent="0">
              <a:lnSpc>
                <a:spcPct val="150000"/>
              </a:lnSpc>
              <a:buNone/>
            </a:pPr>
            <a:r>
              <a:rPr lang="en-US" sz="4000" b="1">
                <a:solidFill>
                  <a:schemeClr val="accent3"/>
                </a:solidFill>
              </a:rPr>
              <a:t>R</a:t>
            </a:r>
            <a:r>
              <a:rPr lang="en-US" sz="4000">
                <a:solidFill>
                  <a:schemeClr val="accent3"/>
                </a:solidFill>
              </a:rPr>
              <a:t>educe the danger</a:t>
            </a:r>
          </a:p>
          <a:p>
            <a:pPr marL="0" indent="0">
              <a:lnSpc>
                <a:spcPct val="150000"/>
              </a:lnSpc>
              <a:buNone/>
            </a:pPr>
            <a:r>
              <a:rPr lang="en-US" sz="4000" b="1">
                <a:solidFill>
                  <a:schemeClr val="accent2"/>
                </a:solidFill>
              </a:rPr>
              <a:t>N</a:t>
            </a:r>
            <a:r>
              <a:rPr lang="en-US" sz="4000"/>
              <a:t>ext steps</a:t>
            </a:r>
          </a:p>
        </p:txBody>
      </p:sp>
      <p:sp>
        <p:nvSpPr>
          <p:cNvPr id="2" name="TextBox 1">
            <a:extLst>
              <a:ext uri="{FF2B5EF4-FFF2-40B4-BE49-F238E27FC236}">
                <a16:creationId xmlns:a16="http://schemas.microsoft.com/office/drawing/2014/main" id="{A296BFE9-BBA4-4DFF-AA09-EFE593A16B8A}"/>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LEA</a:t>
            </a:r>
            <a:r>
              <a:rPr kumimoji="0" lang="en-US" sz="3200" b="1" i="0" u="none" strike="noStrike" kern="1200" cap="none" spc="0" normalizeH="0" baseline="0" noProof="0">
                <a:ln>
                  <a:noFill/>
                </a:ln>
                <a:solidFill>
                  <a:srgbClr val="A22D60"/>
                </a:solidFill>
                <a:effectLst/>
                <a:uLnTx/>
                <a:uFillTx/>
                <a:latin typeface="Encode Sans Condensed"/>
                <a:ea typeface="+mn-ea"/>
                <a:cs typeface="+mn-cs"/>
              </a:rPr>
              <a:t>R</a:t>
            </a: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N</a:t>
            </a:r>
            <a:endParaRPr kumimoji="0" lang="en-US" sz="2000" b="1" i="0" u="none" strike="noStrike" kern="1200" cap="none" spc="0" normalizeH="0" baseline="0" noProof="0">
              <a:ln>
                <a:noFill/>
              </a:ln>
              <a:solidFill>
                <a:srgbClr val="E7E6E6">
                  <a:lumMod val="75000"/>
                </a:srgbClr>
              </a:solidFill>
              <a:effectLst/>
              <a:uLnTx/>
              <a:uFillTx/>
              <a:latin typeface="Encode Sans Condensed"/>
              <a:ea typeface="+mn-ea"/>
              <a:cs typeface="+mn-cs"/>
            </a:endParaRPr>
          </a:p>
        </p:txBody>
      </p:sp>
      <p:pic>
        <p:nvPicPr>
          <p:cNvPr id="6" name="Picture 5" descr="Rescue buoy floating at sea">
            <a:extLst>
              <a:ext uri="{FF2B5EF4-FFF2-40B4-BE49-F238E27FC236}">
                <a16:creationId xmlns:a16="http://schemas.microsoft.com/office/drawing/2014/main" id="{DA84BEB8-2F6E-4441-8D4A-578BF3968E3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050458" y="2477405"/>
            <a:ext cx="6400800" cy="3653613"/>
          </a:xfrm>
          <a:prstGeom prst="roundRect">
            <a:avLst/>
          </a:prstGeom>
        </p:spPr>
      </p:pic>
    </p:spTree>
    <p:extLst>
      <p:ext uri="{BB962C8B-B14F-4D97-AF65-F5344CB8AC3E}">
        <p14:creationId xmlns:p14="http://schemas.microsoft.com/office/powerpoint/2010/main" val="249261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67FFC840-17D4-DFF0-AF42-785B24DF49E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1722" y="-380789"/>
            <a:ext cx="13205432" cy="755179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F6F8195E-AB4C-4EA8-9AB3-7F3316CAB81E}"/>
              </a:ext>
            </a:extLst>
          </p:cNvPr>
          <p:cNvSpPr>
            <a:spLocks noGrp="1"/>
          </p:cNvSpPr>
          <p:nvPr>
            <p:ph type="title"/>
          </p:nvPr>
        </p:nvSpPr>
        <p:spPr>
          <a:xfrm>
            <a:off x="653143" y="-208957"/>
            <a:ext cx="11070336" cy="1743143"/>
          </a:xfrm>
        </p:spPr>
        <p:txBody>
          <a:bodyPr vert="horz" lIns="91440" tIns="45720" rIns="91440" bIns="45720" rtlCol="0" anchor="b">
            <a:normAutofit/>
          </a:bodyPr>
          <a:lstStyle/>
          <a:p>
            <a:pPr algn="ctr"/>
            <a:r>
              <a:rPr lang="en-US" sz="6000">
                <a:solidFill>
                  <a:srgbClr val="FFFFFF"/>
                </a:solidFill>
              </a:rPr>
              <a:t>Safer Homes</a:t>
            </a:r>
          </a:p>
        </p:txBody>
      </p:sp>
      <p:pic>
        <p:nvPicPr>
          <p:cNvPr id="2" name="Picture 1" descr="A picture containing drawing&#10;&#10;Description automatically generated">
            <a:extLst>
              <a:ext uri="{FF2B5EF4-FFF2-40B4-BE49-F238E27FC236}">
                <a16:creationId xmlns:a16="http://schemas.microsoft.com/office/drawing/2014/main" id="{8137C2A4-6F42-43B7-9975-7FCB3653131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8665"/>
          <a:stretch/>
        </p:blipFill>
        <p:spPr>
          <a:xfrm>
            <a:off x="152393" y="6408626"/>
            <a:ext cx="500750" cy="357706"/>
          </a:xfrm>
          <a:prstGeom prst="rect">
            <a:avLst/>
          </a:prstGeom>
        </p:spPr>
      </p:pic>
      <p:pic>
        <p:nvPicPr>
          <p:cNvPr id="4" name="Google Shape;26;p4">
            <a:extLst>
              <a:ext uri="{FF2B5EF4-FFF2-40B4-BE49-F238E27FC236}">
                <a16:creationId xmlns:a16="http://schemas.microsoft.com/office/drawing/2014/main" id="{A2034DEF-8EE9-4D30-ABE7-AA7A67B30839}"/>
              </a:ext>
            </a:extLst>
          </p:cNvPr>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spTree>
    <p:extLst>
      <p:ext uri="{BB962C8B-B14F-4D97-AF65-F5344CB8AC3E}">
        <p14:creationId xmlns:p14="http://schemas.microsoft.com/office/powerpoint/2010/main" val="184126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person using a machine&#10;&#10;Description automatically generated">
            <a:extLst>
              <a:ext uri="{FF2B5EF4-FFF2-40B4-BE49-F238E27FC236}">
                <a16:creationId xmlns:a16="http://schemas.microsoft.com/office/drawing/2014/main" id="{918B94EA-A5F6-4DE9-1667-B11F4777B8C4}"/>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85746" y="975360"/>
            <a:ext cx="11658603" cy="5246371"/>
          </a:xfrm>
          <a:prstGeom prst="rect">
            <a:avLst/>
          </a:prstGeom>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0CEDD244-041E-E4F4-C925-EB45B0180A9B}"/>
                  </a:ext>
                </a:extLst>
              </p14:cNvPr>
              <p14:cNvContentPartPr/>
              <p14:nvPr/>
            </p14:nvContentPartPr>
            <p14:xfrm>
              <a:off x="8250115" y="1025769"/>
              <a:ext cx="9158" cy="9158"/>
            </p14:xfrm>
          </p:contentPart>
        </mc:Choice>
        <mc:Fallback xmlns="">
          <p:pic>
            <p:nvPicPr>
              <p:cNvPr id="2" name="Ink 1">
                <a:extLst>
                  <a:ext uri="{FF2B5EF4-FFF2-40B4-BE49-F238E27FC236}">
                    <a16:creationId xmlns:a16="http://schemas.microsoft.com/office/drawing/2014/main" id="{0CEDD244-041E-E4F4-C925-EB45B0180A9B}"/>
                  </a:ext>
                </a:extLst>
              </p:cNvPr>
              <p:cNvPicPr/>
              <p:nvPr/>
            </p:nvPicPr>
            <p:blipFill>
              <a:blip r:embed="rId5"/>
              <a:stretch>
                <a:fillRect/>
              </a:stretch>
            </p:blipFill>
            <p:spPr>
              <a:xfrm>
                <a:off x="8199237" y="567869"/>
                <a:ext cx="109896" cy="915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A2A16768-346D-6057-03EA-5AEE7803A8F1}"/>
                  </a:ext>
                </a:extLst>
              </p14:cNvPr>
              <p14:cNvContentPartPr/>
              <p14:nvPr/>
            </p14:nvContentPartPr>
            <p14:xfrm>
              <a:off x="8016132" y="929553"/>
              <a:ext cx="306217" cy="144306"/>
            </p14:xfrm>
          </p:contentPart>
        </mc:Choice>
        <mc:Fallback xmlns="">
          <p:pic>
            <p:nvPicPr>
              <p:cNvPr id="3" name="Ink 2">
                <a:extLst>
                  <a:ext uri="{FF2B5EF4-FFF2-40B4-BE49-F238E27FC236}">
                    <a16:creationId xmlns:a16="http://schemas.microsoft.com/office/drawing/2014/main" id="{A2A16768-346D-6057-03EA-5AEE7803A8F1}"/>
                  </a:ext>
                </a:extLst>
              </p:cNvPr>
              <p:cNvPicPr/>
              <p:nvPr/>
            </p:nvPicPr>
            <p:blipFill>
              <a:blip r:embed="rId7"/>
              <a:stretch>
                <a:fillRect/>
              </a:stretch>
            </p:blipFill>
            <p:spPr>
              <a:xfrm>
                <a:off x="7998162" y="911604"/>
                <a:ext cx="341799" cy="179844"/>
              </a:xfrm>
              <a:prstGeom prst="rect">
                <a:avLst/>
              </a:prstGeom>
            </p:spPr>
          </p:pic>
        </mc:Fallback>
      </mc:AlternateContent>
    </p:spTree>
    <p:extLst>
      <p:ext uri="{BB962C8B-B14F-4D97-AF65-F5344CB8AC3E}">
        <p14:creationId xmlns:p14="http://schemas.microsoft.com/office/powerpoint/2010/main" val="290380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46FAE94-B8F9-9A44-AC58-AE81BB7A8620}"/>
              </a:ext>
            </a:extLst>
          </p:cNvPr>
          <p:cNvSpPr/>
          <p:nvPr/>
        </p:nvSpPr>
        <p:spPr>
          <a:xfrm>
            <a:off x="387925" y="224871"/>
            <a:ext cx="10280075" cy="584775"/>
          </a:xfrm>
          <a:prstGeom prst="rect">
            <a:avLst/>
          </a:prstGeom>
        </p:spPr>
        <p:txBody>
          <a:bodyPr wrap="square">
            <a:spAutoFit/>
          </a:bodyPr>
          <a:lstStyle/>
          <a:p>
            <a:r>
              <a:rPr lang="en-US" sz="3200" b="1">
                <a:solidFill>
                  <a:schemeClr val="bg1"/>
                </a:solidFill>
                <a:latin typeface="Arial" panose="020B0604020202020204" pitchFamily="34" charset="0"/>
                <a:cs typeface="Arial" panose="020B0604020202020204" pitchFamily="34" charset="0"/>
              </a:rPr>
              <a:t>INITIATIVE FRAMEWORK</a:t>
            </a:r>
            <a:endParaRPr lang="en-US" sz="3200">
              <a:solidFill>
                <a:schemeClr val="bg1"/>
              </a:solidFill>
            </a:endParaRPr>
          </a:p>
        </p:txBody>
      </p:sp>
      <p:grpSp>
        <p:nvGrpSpPr>
          <p:cNvPr id="13" name="Group 12">
            <a:extLst>
              <a:ext uri="{FF2B5EF4-FFF2-40B4-BE49-F238E27FC236}">
                <a16:creationId xmlns:a16="http://schemas.microsoft.com/office/drawing/2014/main" id="{61F6BA1A-2BCE-CDAC-55FA-ACCC3ACDDE79}"/>
              </a:ext>
            </a:extLst>
          </p:cNvPr>
          <p:cNvGrpSpPr/>
          <p:nvPr/>
        </p:nvGrpSpPr>
        <p:grpSpPr>
          <a:xfrm>
            <a:off x="1195133" y="1376664"/>
            <a:ext cx="4756361" cy="3965764"/>
            <a:chOff x="4572000" y="1183583"/>
            <a:chExt cx="3567271" cy="2974323"/>
          </a:xfrm>
        </p:grpSpPr>
        <p:sp>
          <p:nvSpPr>
            <p:cNvPr id="14" name="TextBox 13">
              <a:extLst>
                <a:ext uri="{FF2B5EF4-FFF2-40B4-BE49-F238E27FC236}">
                  <a16:creationId xmlns:a16="http://schemas.microsoft.com/office/drawing/2014/main" id="{367C9E89-1E37-D9C2-CE0F-3BC9C77BB68B}"/>
                </a:ext>
              </a:extLst>
            </p:cNvPr>
            <p:cNvSpPr txBox="1"/>
            <p:nvPr/>
          </p:nvSpPr>
          <p:spPr>
            <a:xfrm>
              <a:off x="4572000" y="1183583"/>
              <a:ext cx="3268494" cy="438581"/>
            </a:xfrm>
            <a:prstGeom prst="rect">
              <a:avLst/>
            </a:prstGeom>
            <a:noFill/>
          </p:spPr>
          <p:txBody>
            <a:bodyPr wrap="square" rtlCol="0">
              <a:spAutoFit/>
            </a:bodyPr>
            <a:lstStyle/>
            <a:p>
              <a:pPr defTabSz="1219170">
                <a:defRPr/>
              </a:pPr>
              <a:r>
                <a:rPr lang="en-US" sz="3200" u="sng" kern="0">
                  <a:solidFill>
                    <a:srgbClr val="00447C"/>
                  </a:solidFill>
                  <a:latin typeface="Neutra Text TF Alt" panose="02000000000000000000" pitchFamily="2" charset="0"/>
                </a:rPr>
                <a:t>HEALTH SAFETY</a:t>
              </a:r>
            </a:p>
          </p:txBody>
        </p:sp>
        <p:sp>
          <p:nvSpPr>
            <p:cNvPr id="15" name="TextBox 14">
              <a:extLst>
                <a:ext uri="{FF2B5EF4-FFF2-40B4-BE49-F238E27FC236}">
                  <a16:creationId xmlns:a16="http://schemas.microsoft.com/office/drawing/2014/main" id="{236F4A36-F6E1-86A4-EA37-BA96328D8DE0}"/>
                </a:ext>
              </a:extLst>
            </p:cNvPr>
            <p:cNvSpPr txBox="1"/>
            <p:nvPr/>
          </p:nvSpPr>
          <p:spPr>
            <a:xfrm>
              <a:off x="4659549" y="1572582"/>
              <a:ext cx="3479722" cy="2585324"/>
            </a:xfrm>
            <a:prstGeom prst="rect">
              <a:avLst/>
            </a:prstGeom>
            <a:noFill/>
          </p:spPr>
          <p:txBody>
            <a:bodyPr wrap="square" lIns="121920" tIns="60960" rIns="121920" bIns="60960" rtlCol="0" anchor="t">
              <a:spAutoFit/>
            </a:bodyPr>
            <a:lstStyle/>
            <a:p>
              <a:pPr marL="380990" indent="-380990" defTabSz="1219170">
                <a:buFont typeface="Arial" panose="020B0604020202020204" pitchFamily="34" charset="0"/>
                <a:buChar char="•"/>
                <a:defRPr/>
              </a:pPr>
              <a:r>
                <a:rPr lang="en-US" sz="2400" kern="0">
                  <a:solidFill>
                    <a:srgbClr val="00447C"/>
                  </a:solidFill>
                </a:rPr>
                <a:t>Hygiene</a:t>
              </a:r>
            </a:p>
            <a:p>
              <a:pPr marL="380990" indent="-380990" defTabSz="1219170">
                <a:buFont typeface="Arial" panose="020B0604020202020204" pitchFamily="34" charset="0"/>
                <a:buChar char="•"/>
                <a:defRPr/>
              </a:pPr>
              <a:r>
                <a:rPr lang="en-US" sz="2400" kern="0">
                  <a:solidFill>
                    <a:srgbClr val="00447C"/>
                  </a:solidFill>
                </a:rPr>
                <a:t>Food service</a:t>
              </a:r>
              <a:endParaRPr lang="en-US" sz="2400" kern="0">
                <a:solidFill>
                  <a:srgbClr val="00447C"/>
                </a:solidFill>
                <a:cs typeface="Calibri"/>
              </a:endParaRPr>
            </a:p>
            <a:p>
              <a:pPr marL="380990" indent="-380990" defTabSz="1219170">
                <a:buFont typeface="Arial" panose="020B0604020202020204" pitchFamily="34" charset="0"/>
                <a:buChar char="•"/>
                <a:defRPr/>
              </a:pPr>
              <a:r>
                <a:rPr lang="en-US" sz="2400" kern="0">
                  <a:solidFill>
                    <a:srgbClr val="00447C"/>
                  </a:solidFill>
                </a:rPr>
                <a:t>Heath rooms</a:t>
              </a:r>
              <a:endParaRPr lang="en-US" sz="2400" kern="0">
                <a:solidFill>
                  <a:srgbClr val="00447C"/>
                </a:solidFill>
                <a:cs typeface="Calibri"/>
              </a:endParaRPr>
            </a:p>
            <a:p>
              <a:pPr marL="380990" indent="-380990" defTabSz="1219170">
                <a:buFont typeface="Arial" panose="020B0604020202020204" pitchFamily="34" charset="0"/>
                <a:buChar char="•"/>
                <a:defRPr/>
              </a:pPr>
              <a:r>
                <a:rPr lang="en-US" sz="2400" kern="0">
                  <a:solidFill>
                    <a:srgbClr val="00447C"/>
                  </a:solidFill>
                </a:rPr>
                <a:t>Immunizations</a:t>
              </a:r>
            </a:p>
            <a:p>
              <a:pPr marL="380990" indent="-380990" defTabSz="1219170">
                <a:buFont typeface="Arial" panose="020B0604020202020204" pitchFamily="34" charset="0"/>
                <a:buChar char="•"/>
                <a:defRPr/>
              </a:pPr>
              <a:r>
                <a:rPr lang="en-US" sz="2400" kern="0">
                  <a:solidFill>
                    <a:srgbClr val="00447C"/>
                  </a:solidFill>
                </a:rPr>
                <a:t>Protective equipment</a:t>
              </a:r>
              <a:endParaRPr lang="en-US" sz="2400" kern="0">
                <a:solidFill>
                  <a:srgbClr val="00447C"/>
                </a:solidFill>
                <a:cs typeface="Calibri"/>
              </a:endParaRPr>
            </a:p>
            <a:p>
              <a:pPr marL="380990" indent="-380990" defTabSz="1219170">
                <a:buFont typeface="Arial" panose="020B0604020202020204" pitchFamily="34" charset="0"/>
                <a:buChar char="•"/>
                <a:defRPr/>
              </a:pPr>
              <a:r>
                <a:rPr lang="en-US" sz="2400" kern="0">
                  <a:solidFill>
                    <a:srgbClr val="00447C"/>
                  </a:solidFill>
                </a:rPr>
                <a:t>Individual health plans</a:t>
              </a:r>
              <a:endParaRPr lang="en-US" sz="2400" kern="0">
                <a:solidFill>
                  <a:srgbClr val="00447C"/>
                </a:solidFill>
                <a:cs typeface="Calibri"/>
              </a:endParaRPr>
            </a:p>
            <a:p>
              <a:pPr marL="380990" indent="-380990" defTabSz="1219170">
                <a:buFont typeface="Arial" panose="020B0604020202020204" pitchFamily="34" charset="0"/>
                <a:buChar char="•"/>
                <a:defRPr/>
              </a:pPr>
              <a:r>
                <a:rPr lang="en-US" sz="2400" kern="0">
                  <a:solidFill>
                    <a:srgbClr val="00447C"/>
                  </a:solidFill>
                </a:rPr>
                <a:t>Substance use prevention</a:t>
              </a:r>
              <a:endParaRPr lang="en-US" sz="2400" kern="0">
                <a:solidFill>
                  <a:srgbClr val="00447C"/>
                </a:solidFill>
                <a:cs typeface="Calibri"/>
              </a:endParaRPr>
            </a:p>
            <a:p>
              <a:pPr marL="380990" indent="-380990" defTabSz="1219170">
                <a:buFont typeface="Arial" panose="020B0604020202020204" pitchFamily="34" charset="0"/>
                <a:buChar char="•"/>
                <a:defRPr/>
              </a:pPr>
              <a:r>
                <a:rPr lang="en-US" sz="2400" kern="0">
                  <a:solidFill>
                    <a:srgbClr val="00447C"/>
                  </a:solidFill>
                </a:rPr>
                <a:t>Infectious disease protocols</a:t>
              </a:r>
              <a:endParaRPr lang="en-US" sz="2400" kern="0">
                <a:solidFill>
                  <a:srgbClr val="00447C"/>
                </a:solidFill>
                <a:cs typeface="Calibri"/>
              </a:endParaRPr>
            </a:p>
            <a:p>
              <a:pPr marL="380990" indent="-380990" defTabSz="1219170">
                <a:buFont typeface="Arial" panose="020B0604020202020204" pitchFamily="34" charset="0"/>
                <a:buChar char="•"/>
                <a:defRPr/>
              </a:pPr>
              <a:r>
                <a:rPr lang="en-US" sz="2400" kern="0">
                  <a:solidFill>
                    <a:srgbClr val="00447C"/>
                  </a:solidFill>
                </a:rPr>
                <a:t>Community health partnerships</a:t>
              </a:r>
              <a:endParaRPr lang="en-US" sz="2400" kern="0">
                <a:solidFill>
                  <a:srgbClr val="00447C"/>
                </a:solidFill>
                <a:cs typeface="Calibri"/>
              </a:endParaRPr>
            </a:p>
          </p:txBody>
        </p:sp>
      </p:grpSp>
      <p:pic>
        <p:nvPicPr>
          <p:cNvPr id="16" name="Picture 15" descr="A close-up of a health chart&#10;&#10;Description automatically generated">
            <a:extLst>
              <a:ext uri="{FF2B5EF4-FFF2-40B4-BE49-F238E27FC236}">
                <a16:creationId xmlns:a16="http://schemas.microsoft.com/office/drawing/2014/main" id="{F04E3C38-F475-0E6A-DB6A-36E036634EF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77619" y="2119791"/>
            <a:ext cx="4645152" cy="4064508"/>
          </a:xfrm>
          <a:prstGeom prst="rect">
            <a:avLst/>
          </a:prstGeom>
        </p:spPr>
      </p:pic>
      <p:sp>
        <p:nvSpPr>
          <p:cNvPr id="17" name="Oval 16">
            <a:extLst>
              <a:ext uri="{FF2B5EF4-FFF2-40B4-BE49-F238E27FC236}">
                <a16:creationId xmlns:a16="http://schemas.microsoft.com/office/drawing/2014/main" id="{D87D30B9-0D6F-63EB-2ADC-AF21744A7635}"/>
              </a:ext>
            </a:extLst>
          </p:cNvPr>
          <p:cNvSpPr/>
          <p:nvPr/>
        </p:nvSpPr>
        <p:spPr>
          <a:xfrm>
            <a:off x="9473764" y="3121596"/>
            <a:ext cx="1504544" cy="752273"/>
          </a:xfrm>
          <a:prstGeom prst="ellipse">
            <a:avLst/>
          </a:prstGeom>
          <a:noFill/>
          <a:ln w="38100" cap="flat" cmpd="sng" algn="ctr">
            <a:solidFill>
              <a:srgbClr val="FFC000"/>
            </a:solidFill>
            <a:prstDash val="solid"/>
          </a:ln>
          <a:effectLst>
            <a:outerShdw blurRad="50800" dist="38100" dir="2700000" algn="tl" rotWithShape="0">
              <a:prstClr val="black">
                <a:alpha val="40000"/>
              </a:prstClr>
            </a:outerShdw>
          </a:effectLst>
        </p:spPr>
        <p:txBody>
          <a:bodyPr rtlCol="0" anchor="ctr"/>
          <a:lstStyle/>
          <a:p>
            <a:pPr algn="ctr" defTabSz="1219170">
              <a:defRPr/>
            </a:pPr>
            <a:endParaRPr lang="en-US" sz="2400" kern="0">
              <a:solidFill>
                <a:srgbClr val="FFFFFF"/>
              </a:solidFill>
              <a:latin typeface="Calibri"/>
            </a:endParaRPr>
          </a:p>
        </p:txBody>
      </p:sp>
      <p:pic>
        <p:nvPicPr>
          <p:cNvPr id="18" name="Picture 17" descr="An orange arrow pointing up&#10;&#10;Description automatically generated">
            <a:extLst>
              <a:ext uri="{FF2B5EF4-FFF2-40B4-BE49-F238E27FC236}">
                <a16:creationId xmlns:a16="http://schemas.microsoft.com/office/drawing/2014/main" id="{D81E8CA6-90B9-348E-B44D-06D5E0585703}"/>
              </a:ext>
            </a:extLst>
          </p:cNvPr>
          <p:cNvPicPr>
            <a:picLocks/>
          </p:cNvPicPr>
          <p:nvPr/>
        </p:nvPicPr>
        <p:blipFill>
          <a:blip r:embed="rId4" cstate="screen">
            <a:extLst>
              <a:ext uri="{28A0092B-C50C-407E-A947-70E740481C1C}">
                <a14:useLocalDpi xmlns:a14="http://schemas.microsoft.com/office/drawing/2010/main"/>
              </a:ext>
            </a:extLst>
          </a:blip>
          <a:stretch>
            <a:fillRect/>
          </a:stretch>
        </p:blipFill>
        <p:spPr>
          <a:xfrm rot="15036959">
            <a:off x="6059714" y="95775"/>
            <a:ext cx="2758951" cy="5226139"/>
          </a:xfrm>
          <a:prstGeom prst="rect">
            <a:avLst/>
          </a:prstGeom>
        </p:spPr>
      </p:pic>
    </p:spTree>
    <p:extLst>
      <p:ext uri="{BB962C8B-B14F-4D97-AF65-F5344CB8AC3E}">
        <p14:creationId xmlns:p14="http://schemas.microsoft.com/office/powerpoint/2010/main" val="30973942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D01128-8B50-4F5A-96D1-B4889875C829}"/>
              </a:ext>
            </a:extLst>
          </p:cNvPr>
          <p:cNvSpPr>
            <a:spLocks noGrp="1"/>
          </p:cNvSpPr>
          <p:nvPr>
            <p:ph type="ctrTitle"/>
          </p:nvPr>
        </p:nvSpPr>
        <p:spPr/>
        <p:txBody>
          <a:bodyPr>
            <a:normAutofit/>
          </a:bodyPr>
          <a:lstStyle/>
          <a:p>
            <a:r>
              <a:rPr lang="en-US">
                <a:solidFill>
                  <a:schemeClr val="accent3"/>
                </a:solidFill>
              </a:rPr>
              <a:t>N</a:t>
            </a:r>
            <a:r>
              <a:rPr lang="en-US"/>
              <a:t>ext steps </a:t>
            </a:r>
          </a:p>
        </p:txBody>
      </p:sp>
      <p:sp>
        <p:nvSpPr>
          <p:cNvPr id="8" name="Content Placeholder 6">
            <a:extLst>
              <a:ext uri="{FF2B5EF4-FFF2-40B4-BE49-F238E27FC236}">
                <a16:creationId xmlns:a16="http://schemas.microsoft.com/office/drawing/2014/main" id="{C95C3E26-BD3D-48D2-AFC1-4B7665B7DE03}"/>
              </a:ext>
            </a:extLst>
          </p:cNvPr>
          <p:cNvSpPr>
            <a:spLocks noGrp="1"/>
          </p:cNvSpPr>
          <p:nvPr>
            <p:ph idx="13"/>
          </p:nvPr>
        </p:nvSpPr>
        <p:spPr/>
        <p:txBody>
          <a:bodyPr anchor="ctr">
            <a:normAutofit fontScale="77500" lnSpcReduction="20000"/>
          </a:bodyPr>
          <a:lstStyle/>
          <a:p>
            <a:pPr marL="0" indent="0">
              <a:lnSpc>
                <a:spcPct val="150000"/>
              </a:lnSpc>
              <a:buNone/>
            </a:pPr>
            <a:r>
              <a:rPr lang="en-US" sz="4000" b="1">
                <a:solidFill>
                  <a:schemeClr val="accent2"/>
                </a:solidFill>
              </a:rPr>
              <a:t>L</a:t>
            </a:r>
            <a:r>
              <a:rPr lang="en-US" sz="4000"/>
              <a:t>ook for signs</a:t>
            </a:r>
          </a:p>
          <a:p>
            <a:pPr marL="0" indent="0">
              <a:lnSpc>
                <a:spcPct val="150000"/>
              </a:lnSpc>
              <a:buNone/>
            </a:pPr>
            <a:r>
              <a:rPr lang="en-US" sz="4000" b="1">
                <a:solidFill>
                  <a:schemeClr val="accent2"/>
                </a:solidFill>
              </a:rPr>
              <a:t>E</a:t>
            </a:r>
            <a:r>
              <a:rPr lang="en-US" sz="4000"/>
              <a:t>mpathize &amp; listen</a:t>
            </a:r>
          </a:p>
          <a:p>
            <a:pPr marL="0" indent="0">
              <a:lnSpc>
                <a:spcPct val="150000"/>
              </a:lnSpc>
              <a:buNone/>
            </a:pPr>
            <a:r>
              <a:rPr lang="en-US" sz="4000" b="1">
                <a:solidFill>
                  <a:schemeClr val="accent2"/>
                </a:solidFill>
              </a:rPr>
              <a:t>A</a:t>
            </a:r>
            <a:r>
              <a:rPr lang="en-US" sz="4000"/>
              <a:t>sk about suicide</a:t>
            </a:r>
          </a:p>
          <a:p>
            <a:pPr marL="0" indent="0">
              <a:lnSpc>
                <a:spcPct val="150000"/>
              </a:lnSpc>
              <a:buNone/>
            </a:pPr>
            <a:r>
              <a:rPr lang="en-US" sz="4000" b="1">
                <a:solidFill>
                  <a:schemeClr val="accent2"/>
                </a:solidFill>
              </a:rPr>
              <a:t>R</a:t>
            </a:r>
            <a:r>
              <a:rPr lang="en-US" sz="4000"/>
              <a:t>educe the danger</a:t>
            </a:r>
          </a:p>
          <a:p>
            <a:pPr marL="0" indent="0">
              <a:lnSpc>
                <a:spcPct val="150000"/>
              </a:lnSpc>
              <a:buNone/>
            </a:pPr>
            <a:r>
              <a:rPr lang="en-US" sz="4000" b="1">
                <a:solidFill>
                  <a:schemeClr val="accent3"/>
                </a:solidFill>
              </a:rPr>
              <a:t>N</a:t>
            </a:r>
            <a:r>
              <a:rPr lang="en-US" sz="4000">
                <a:solidFill>
                  <a:schemeClr val="accent3"/>
                </a:solidFill>
              </a:rPr>
              <a:t>ext steps</a:t>
            </a:r>
          </a:p>
        </p:txBody>
      </p:sp>
      <p:pic>
        <p:nvPicPr>
          <p:cNvPr id="9" name="Picture 8" descr="Person in therapy">
            <a:extLst>
              <a:ext uri="{FF2B5EF4-FFF2-40B4-BE49-F238E27FC236}">
                <a16:creationId xmlns:a16="http://schemas.microsoft.com/office/drawing/2014/main" id="{E106CF22-16E3-447E-8C7E-8CA37E84EB2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050458" y="2477405"/>
            <a:ext cx="6400800" cy="3653613"/>
          </a:xfrm>
          <a:prstGeom prst="roundRect">
            <a:avLst/>
          </a:prstGeom>
        </p:spPr>
      </p:pic>
      <p:sp>
        <p:nvSpPr>
          <p:cNvPr id="6" name="TextBox 5">
            <a:extLst>
              <a:ext uri="{FF2B5EF4-FFF2-40B4-BE49-F238E27FC236}">
                <a16:creationId xmlns:a16="http://schemas.microsoft.com/office/drawing/2014/main" id="{EC7CE958-DF09-4434-BA5B-653D8B58000C}"/>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LEAR</a:t>
            </a:r>
            <a:r>
              <a:rPr kumimoji="0" lang="en-US" sz="3200" b="1" i="0" u="none" strike="noStrike" kern="1200" cap="none" spc="0" normalizeH="0" baseline="0" noProof="0">
                <a:ln>
                  <a:noFill/>
                </a:ln>
                <a:solidFill>
                  <a:srgbClr val="A22D60"/>
                </a:solidFill>
                <a:effectLst/>
                <a:uLnTx/>
                <a:uFillTx/>
                <a:latin typeface="Encode Sans Condensed"/>
                <a:ea typeface="+mn-ea"/>
                <a:cs typeface="+mn-cs"/>
              </a:rPr>
              <a:t>N</a:t>
            </a:r>
            <a:endParaRPr kumimoji="0" lang="en-US" sz="2000" b="1" i="0" u="none" strike="noStrike" kern="1200" cap="none" spc="0" normalizeH="0" baseline="0" noProof="0">
              <a:ln>
                <a:noFill/>
              </a:ln>
              <a:solidFill>
                <a:srgbClr val="A22D60"/>
              </a:solidFill>
              <a:effectLst/>
              <a:uLnTx/>
              <a:uFillTx/>
              <a:latin typeface="Encode Sans Condensed"/>
              <a:ea typeface="+mn-ea"/>
              <a:cs typeface="+mn-cs"/>
            </a:endParaRPr>
          </a:p>
        </p:txBody>
      </p:sp>
    </p:spTree>
    <p:extLst>
      <p:ext uri="{BB962C8B-B14F-4D97-AF65-F5344CB8AC3E}">
        <p14:creationId xmlns:p14="http://schemas.microsoft.com/office/powerpoint/2010/main" val="94535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oup of students reading open books, standing and sitting on stairs indoors">
            <a:extLst>
              <a:ext uri="{FF2B5EF4-FFF2-40B4-BE49-F238E27FC236}">
                <a16:creationId xmlns:a16="http://schemas.microsoft.com/office/drawing/2014/main" id="{CD280320-B8FA-468A-BB80-CB0CDCC803E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855367" y="0"/>
            <a:ext cx="6336633" cy="685800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p:nvSpPr>
          <p:cNvPr id="2" name="Title 1">
            <a:extLst>
              <a:ext uri="{FF2B5EF4-FFF2-40B4-BE49-F238E27FC236}">
                <a16:creationId xmlns:a16="http://schemas.microsoft.com/office/drawing/2014/main" id="{65325D39-24A0-5544-BD9E-9008EDE75189}"/>
              </a:ext>
            </a:extLst>
          </p:cNvPr>
          <p:cNvSpPr>
            <a:spLocks noGrp="1"/>
          </p:cNvSpPr>
          <p:nvPr>
            <p:ph type="title"/>
          </p:nvPr>
        </p:nvSpPr>
        <p:spPr>
          <a:xfrm>
            <a:off x="381001" y="365123"/>
            <a:ext cx="5474366" cy="914400"/>
          </a:xfrm>
        </p:spPr>
        <p:txBody>
          <a:bodyPr vert="horz" lIns="91440" tIns="45720" rIns="91440" bIns="45720" rtlCol="0" anchor="b">
            <a:noAutofit/>
          </a:bodyPr>
          <a:lstStyle/>
          <a:p>
            <a:r>
              <a:rPr lang="en-US" sz="3600"/>
              <a:t>Next steps to take</a:t>
            </a:r>
          </a:p>
        </p:txBody>
      </p:sp>
      <p:sp>
        <p:nvSpPr>
          <p:cNvPr id="3" name="Content Placeholder 2">
            <a:extLst>
              <a:ext uri="{FF2B5EF4-FFF2-40B4-BE49-F238E27FC236}">
                <a16:creationId xmlns:a16="http://schemas.microsoft.com/office/drawing/2014/main" id="{75B6DCDD-05F4-44CF-8D43-5564534EF66A}"/>
              </a:ext>
            </a:extLst>
          </p:cNvPr>
          <p:cNvSpPr>
            <a:spLocks noGrp="1"/>
          </p:cNvSpPr>
          <p:nvPr>
            <p:ph idx="1"/>
          </p:nvPr>
        </p:nvSpPr>
        <p:spPr>
          <a:xfrm>
            <a:off x="320630" y="1707613"/>
            <a:ext cx="6052852" cy="4785264"/>
          </a:xfrm>
        </p:spPr>
        <p:txBody>
          <a:bodyPr vert="horz" lIns="91440" tIns="45720" rIns="91440" bIns="45720" rtlCol="0" anchor="t">
            <a:normAutofit/>
          </a:bodyPr>
          <a:lstStyle/>
          <a:p>
            <a:pPr marL="0" indent="0">
              <a:spcBef>
                <a:spcPts val="0"/>
              </a:spcBef>
              <a:spcAft>
                <a:spcPts val="600"/>
              </a:spcAft>
              <a:buNone/>
            </a:pPr>
            <a:r>
              <a:rPr lang="en-US" sz="2400" b="1">
                <a:solidFill>
                  <a:schemeClr val="accent3"/>
                </a:solidFill>
              </a:rPr>
              <a:t>Use a warm handoff immediately </a:t>
            </a:r>
          </a:p>
          <a:p>
            <a:pPr marL="342900" indent="-342900">
              <a:spcBef>
                <a:spcPts val="0"/>
              </a:spcBef>
              <a:spcAft>
                <a:spcPts val="600"/>
              </a:spcAft>
              <a:buFont typeface="Arial" panose="020B0604020202020204" pitchFamily="34" charset="0"/>
              <a:buChar char="•"/>
            </a:pPr>
            <a:r>
              <a:rPr lang="en-US" sz="2400" b="1"/>
              <a:t>Never leave a student in crisis alone</a:t>
            </a:r>
          </a:p>
          <a:p>
            <a:pPr marL="342900" indent="-342900">
              <a:spcBef>
                <a:spcPts val="0"/>
              </a:spcBef>
              <a:spcAft>
                <a:spcPts val="600"/>
              </a:spcAft>
              <a:buFont typeface="Arial" panose="020B0604020202020204" pitchFamily="34" charset="0"/>
              <a:buChar char="•"/>
            </a:pPr>
            <a:r>
              <a:rPr lang="en-US" sz="2400"/>
              <a:t>Relay as much information as possible</a:t>
            </a:r>
          </a:p>
          <a:p>
            <a:pPr marL="342900" indent="-342900">
              <a:spcBef>
                <a:spcPts val="0"/>
              </a:spcBef>
              <a:spcAft>
                <a:spcPts val="600"/>
              </a:spcAft>
              <a:buFont typeface="Arial" panose="020B0604020202020204" pitchFamily="34" charset="0"/>
              <a:buChar char="•"/>
            </a:pPr>
            <a:r>
              <a:rPr lang="en-US" sz="2400"/>
              <a:t>Personally connect them to a counselor/crisis team member</a:t>
            </a:r>
          </a:p>
          <a:p>
            <a:pPr marL="800100" lvl="1" indent="-342900">
              <a:spcBef>
                <a:spcPts val="0"/>
              </a:spcBef>
              <a:spcAft>
                <a:spcPts val="600"/>
              </a:spcAft>
            </a:pPr>
            <a:r>
              <a:rPr lang="en-US"/>
              <a:t>If possible, explain the situation with the student present</a:t>
            </a:r>
          </a:p>
          <a:p>
            <a:pPr marL="342900" indent="-342900">
              <a:spcBef>
                <a:spcPts val="0"/>
              </a:spcBef>
              <a:spcAft>
                <a:spcPts val="600"/>
              </a:spcAft>
              <a:buFont typeface="Arial" panose="020B0604020202020204" pitchFamily="34" charset="0"/>
              <a:buChar char="•"/>
            </a:pPr>
            <a:r>
              <a:rPr lang="en-US" sz="2400"/>
              <a:t>Follow crisis plan protocols</a:t>
            </a:r>
          </a:p>
        </p:txBody>
      </p:sp>
      <p:pic>
        <p:nvPicPr>
          <p:cNvPr id="6" name="Google Shape;26;p4">
            <a:extLst>
              <a:ext uri="{FF2B5EF4-FFF2-40B4-BE49-F238E27FC236}">
                <a16:creationId xmlns:a16="http://schemas.microsoft.com/office/drawing/2014/main" id="{789350E1-A9D1-463F-BCC3-E9B1451FD447}"/>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677233" y="365125"/>
            <a:ext cx="1133767" cy="991135"/>
          </a:xfrm>
          <a:prstGeom prst="rect">
            <a:avLst/>
          </a:prstGeom>
          <a:noFill/>
          <a:ln>
            <a:noFill/>
          </a:ln>
        </p:spPr>
      </p:pic>
      <p:pic>
        <p:nvPicPr>
          <p:cNvPr id="11" name="Google Shape;26;p4">
            <a:extLst>
              <a:ext uri="{FF2B5EF4-FFF2-40B4-BE49-F238E27FC236}">
                <a16:creationId xmlns:a16="http://schemas.microsoft.com/office/drawing/2014/main" id="{46E29EB6-D10D-4D63-A527-97497A894262}"/>
              </a:ext>
            </a:extLst>
          </p:cNvPr>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10829633" y="517525"/>
            <a:ext cx="1133767" cy="991135"/>
          </a:xfrm>
          <a:prstGeom prst="rect">
            <a:avLst/>
          </a:prstGeom>
          <a:noFill/>
          <a:ln>
            <a:noFill/>
          </a:ln>
        </p:spPr>
      </p:pic>
      <p:sp>
        <p:nvSpPr>
          <p:cNvPr id="5" name="Oval 4">
            <a:extLst>
              <a:ext uri="{FF2B5EF4-FFF2-40B4-BE49-F238E27FC236}">
                <a16:creationId xmlns:a16="http://schemas.microsoft.com/office/drawing/2014/main" id="{1FB857EB-E5F7-AA32-427E-D74B6A3765C2}"/>
              </a:ext>
            </a:extLst>
          </p:cNvPr>
          <p:cNvSpPr/>
          <p:nvPr/>
        </p:nvSpPr>
        <p:spPr>
          <a:xfrm>
            <a:off x="11122203" y="5789636"/>
            <a:ext cx="914400" cy="914400"/>
          </a:xfrm>
          <a:prstGeom prst="ellipse">
            <a:avLst/>
          </a:prstGeom>
          <a:solidFill>
            <a:schemeClr val="accent1"/>
          </a:solid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pic>
        <p:nvPicPr>
          <p:cNvPr id="9" name="Graphic 8" descr="Lights On with solid fill">
            <a:extLst>
              <a:ext uri="{FF2B5EF4-FFF2-40B4-BE49-F238E27FC236}">
                <a16:creationId xmlns:a16="http://schemas.microsoft.com/office/drawing/2014/main" id="{7DD84669-4D6F-7F7E-50EC-441ACDC272F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177038" y="5844471"/>
            <a:ext cx="804729" cy="804729"/>
          </a:xfrm>
          <a:prstGeom prst="rect">
            <a:avLst/>
          </a:prstGeom>
        </p:spPr>
      </p:pic>
    </p:spTree>
    <p:extLst>
      <p:ext uri="{BB962C8B-B14F-4D97-AF65-F5344CB8AC3E}">
        <p14:creationId xmlns:p14="http://schemas.microsoft.com/office/powerpoint/2010/main" val="249958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63A8A-F42F-401D-AFEE-811F9FDAC050}"/>
              </a:ext>
            </a:extLst>
          </p:cNvPr>
          <p:cNvSpPr>
            <a:spLocks noGrp="1"/>
          </p:cNvSpPr>
          <p:nvPr>
            <p:ph type="title"/>
          </p:nvPr>
        </p:nvSpPr>
        <p:spPr/>
        <p:txBody>
          <a:bodyPr/>
          <a:lstStyle/>
          <a:p>
            <a:r>
              <a:rPr lang="en-US"/>
              <a:t>Helpful resources in a crisis</a:t>
            </a:r>
          </a:p>
        </p:txBody>
      </p:sp>
      <p:graphicFrame>
        <p:nvGraphicFramePr>
          <p:cNvPr id="10" name="Content Placeholder 9">
            <a:extLst>
              <a:ext uri="{FF2B5EF4-FFF2-40B4-BE49-F238E27FC236}">
                <a16:creationId xmlns:a16="http://schemas.microsoft.com/office/drawing/2014/main" id="{3B8FF0EE-387F-4348-A89B-9F0BA876EFFD}"/>
              </a:ext>
            </a:extLst>
          </p:cNvPr>
          <p:cNvGraphicFramePr>
            <a:graphicFrameLocks noGrp="1"/>
          </p:cNvGraphicFramePr>
          <p:nvPr>
            <p:ph idx="1"/>
          </p:nvPr>
        </p:nvGraphicFramePr>
        <p:xfrm>
          <a:off x="2125337" y="3793823"/>
          <a:ext cx="7946241" cy="2537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945B8CC8-9085-44F0-A24D-02E1DE5DB596}"/>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LEAR</a:t>
            </a:r>
            <a:r>
              <a:rPr kumimoji="0" lang="en-US" sz="3200" b="1" i="0" u="none" strike="noStrike" kern="1200" cap="none" spc="0" normalizeH="0" baseline="0" noProof="0">
                <a:ln>
                  <a:noFill/>
                </a:ln>
                <a:solidFill>
                  <a:srgbClr val="A22D60"/>
                </a:solidFill>
                <a:effectLst/>
                <a:uLnTx/>
                <a:uFillTx/>
                <a:latin typeface="Encode Sans Condensed"/>
                <a:ea typeface="+mn-ea"/>
                <a:cs typeface="+mn-cs"/>
              </a:rPr>
              <a:t>N</a:t>
            </a:r>
            <a:endParaRPr kumimoji="0" lang="en-US" sz="2000" b="1" i="0" u="none" strike="noStrike" kern="1200" cap="none" spc="0" normalizeH="0" baseline="0" noProof="0">
              <a:ln>
                <a:noFill/>
              </a:ln>
              <a:solidFill>
                <a:srgbClr val="A22D60"/>
              </a:solidFill>
              <a:effectLst/>
              <a:uLnTx/>
              <a:uFillTx/>
              <a:latin typeface="Encode Sans Condensed"/>
              <a:ea typeface="+mn-ea"/>
              <a:cs typeface="+mn-cs"/>
            </a:endParaRPr>
          </a:p>
        </p:txBody>
      </p:sp>
      <p:grpSp>
        <p:nvGrpSpPr>
          <p:cNvPr id="7" name="Group 6">
            <a:extLst>
              <a:ext uri="{FF2B5EF4-FFF2-40B4-BE49-F238E27FC236}">
                <a16:creationId xmlns:a16="http://schemas.microsoft.com/office/drawing/2014/main" id="{A8265EF9-0DE2-F100-1273-60A919A7A5F7}"/>
              </a:ext>
            </a:extLst>
          </p:cNvPr>
          <p:cNvGrpSpPr/>
          <p:nvPr/>
        </p:nvGrpSpPr>
        <p:grpSpPr>
          <a:xfrm>
            <a:off x="2125337" y="1635960"/>
            <a:ext cx="7946241" cy="2108508"/>
            <a:chOff x="905922" y="1782"/>
            <a:chExt cx="3514180" cy="2108508"/>
          </a:xfrm>
          <a:solidFill>
            <a:srgbClr val="48288B"/>
          </a:solidFill>
        </p:grpSpPr>
        <p:sp>
          <p:nvSpPr>
            <p:cNvPr id="9" name="Rectangle: Rounded Corners 8">
              <a:extLst>
                <a:ext uri="{FF2B5EF4-FFF2-40B4-BE49-F238E27FC236}">
                  <a16:creationId xmlns:a16="http://schemas.microsoft.com/office/drawing/2014/main" id="{746A0ECE-424F-6EBE-D582-A0767F8EF7F0}"/>
                </a:ext>
              </a:extLst>
            </p:cNvPr>
            <p:cNvSpPr/>
            <p:nvPr/>
          </p:nvSpPr>
          <p:spPr>
            <a:xfrm>
              <a:off x="905922" y="1782"/>
              <a:ext cx="3514180" cy="2108508"/>
            </a:xfrm>
            <a:prstGeom prst="roundRect">
              <a:avLst/>
            </a:prstGeom>
            <a:grpFill/>
            <a:ln>
              <a:noFill/>
            </a:ln>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Open Sans"/>
                <a:ea typeface="+mn-ea"/>
                <a:cs typeface="+mn-cs"/>
              </a:endParaRPr>
            </a:p>
          </p:txBody>
        </p:sp>
        <p:sp>
          <p:nvSpPr>
            <p:cNvPr id="12" name="Rectangle: Rounded Corners 4">
              <a:extLst>
                <a:ext uri="{FF2B5EF4-FFF2-40B4-BE49-F238E27FC236}">
                  <a16:creationId xmlns:a16="http://schemas.microsoft.com/office/drawing/2014/main" id="{797DB95E-78D3-4E4C-B929-9CDB8378155E}"/>
                </a:ext>
              </a:extLst>
            </p:cNvPr>
            <p:cNvSpPr txBox="1"/>
            <p:nvPr/>
          </p:nvSpPr>
          <p:spPr>
            <a:xfrm>
              <a:off x="1008851" y="104711"/>
              <a:ext cx="3308322" cy="190265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a:ln>
                    <a:noFill/>
                  </a:ln>
                  <a:solidFill>
                    <a:prstClr val="white"/>
                  </a:solidFill>
                  <a:effectLst/>
                  <a:uLnTx/>
                  <a:uFillTx/>
                  <a:latin typeface="Open Sans"/>
                  <a:ea typeface="+mn-ea"/>
                  <a:cs typeface="+mn-cs"/>
                </a:rPr>
                <a:t>Suicide &amp; Crisis Lifeline: </a:t>
              </a:r>
              <a:endParaRPr kumimoji="0" lang="en-US" sz="1800" b="0" i="0" u="none" strike="noStrike" kern="1200" cap="none" spc="0" normalizeH="0" baseline="0" noProof="0">
                <a:ln>
                  <a:noFill/>
                </a:ln>
                <a:solidFill>
                  <a:prstClr val="white"/>
                </a:solidFill>
                <a:effectLst/>
                <a:uLnTx/>
                <a:uFillTx/>
                <a:latin typeface="Open Sans"/>
                <a:ea typeface="Open Sans"/>
                <a:cs typeface="Open Sans"/>
              </a:endParaRP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prstClr val="white"/>
                  </a:solidFill>
                  <a:effectLst/>
                  <a:uLnTx/>
                  <a:uFillTx/>
                  <a:latin typeface="Open Sans"/>
                  <a:ea typeface="+mn-ea"/>
                  <a:cs typeface="+mn-cs"/>
                </a:rPr>
                <a:t>Press 1 for veteran services </a:t>
              </a: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err="1">
                  <a:ln>
                    <a:noFill/>
                  </a:ln>
                  <a:solidFill>
                    <a:prstClr val="white"/>
                  </a:solidFill>
                  <a:effectLst/>
                  <a:uLnTx/>
                  <a:uFillTx/>
                  <a:latin typeface="Open Sans"/>
                  <a:ea typeface="+mn-ea"/>
                  <a:cs typeface="+mn-cs"/>
                </a:rPr>
                <a:t>Oprima</a:t>
              </a:r>
              <a:r>
                <a:rPr kumimoji="0" lang="en-US" sz="1600" b="0" i="0" u="none" strike="noStrike" kern="1200" cap="none" spc="0" normalizeH="0" baseline="0" noProof="0">
                  <a:ln>
                    <a:noFill/>
                  </a:ln>
                  <a:solidFill>
                    <a:prstClr val="white"/>
                  </a:solidFill>
                  <a:effectLst/>
                  <a:uLnTx/>
                  <a:uFillTx/>
                  <a:latin typeface="Open Sans"/>
                  <a:ea typeface="+mn-ea"/>
                  <a:cs typeface="+mn-cs"/>
                </a:rPr>
                <a:t> 2 para </a:t>
              </a:r>
              <a:r>
                <a:rPr kumimoji="0" lang="en-US" sz="1600" b="0" i="0" u="none" strike="noStrike" kern="1200" cap="none" spc="0" normalizeH="0" baseline="0" noProof="0" err="1">
                  <a:ln>
                    <a:noFill/>
                  </a:ln>
                  <a:solidFill>
                    <a:prstClr val="white"/>
                  </a:solidFill>
                  <a:effectLst/>
                  <a:uLnTx/>
                  <a:uFillTx/>
                  <a:latin typeface="Open Sans"/>
                  <a:ea typeface="+mn-ea"/>
                  <a:cs typeface="+mn-cs"/>
                </a:rPr>
                <a:t>español</a:t>
              </a:r>
              <a:endParaRPr kumimoji="0" lang="en-US" sz="1600" b="0" i="0" u="none" strike="noStrike" kern="1200" cap="none" spc="0" normalizeH="0" baseline="0" noProof="0">
                <a:ln>
                  <a:noFill/>
                </a:ln>
                <a:solidFill>
                  <a:prstClr val="white"/>
                </a:solidFill>
                <a:effectLst/>
                <a:uLnTx/>
                <a:uFillTx/>
                <a:latin typeface="Open Sans"/>
                <a:ea typeface="+mn-ea"/>
                <a:cs typeface="+mn-cs"/>
              </a:endParaRP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prstClr val="white"/>
                  </a:solidFill>
                  <a:effectLst/>
                  <a:uLnTx/>
                  <a:uFillTx/>
                  <a:latin typeface="Open Sans"/>
                  <a:ea typeface="Open Sans"/>
                  <a:cs typeface="Open Sans"/>
                </a:rPr>
                <a:t>Press 3 for the Trevor Project</a:t>
              </a:r>
              <a:endParaRPr kumimoji="0" lang="en-US" sz="1600" b="0" i="0" u="none" strike="noStrike" kern="1200" cap="none" spc="0" normalizeH="0" baseline="0" noProof="0">
                <a:ln>
                  <a:noFill/>
                </a:ln>
                <a:solidFill>
                  <a:prstClr val="white"/>
                </a:solidFill>
                <a:effectLst/>
                <a:uLnTx/>
                <a:uFillTx/>
                <a:latin typeface="Open Sans"/>
                <a:ea typeface="+mn-ea"/>
                <a:cs typeface="+mn-cs"/>
              </a:endParaRPr>
            </a:p>
            <a:p>
              <a:pPr marL="114300" marR="0" lvl="1" indent="-114300" algn="l" defTabSz="622300" rtl="0" eaLnBrk="1" fontAlgn="auto" latinLnBrk="0" hangingPunct="1">
                <a:lnSpc>
                  <a:spcPct val="90000"/>
                </a:lnSpc>
                <a:spcBef>
                  <a:spcPct val="0"/>
                </a:spcBef>
                <a:spcAft>
                  <a:spcPct val="15000"/>
                </a:spcAft>
                <a:buClrTx/>
                <a:buSzTx/>
                <a:buFontTx/>
                <a:buChar char="•"/>
                <a:tabLst/>
                <a:defRPr/>
              </a:pPr>
              <a:r>
                <a:rPr kumimoji="0" lang="en-US" sz="1600" b="0" i="0" u="none" strike="noStrike" kern="1200" cap="none" spc="0" normalizeH="0" baseline="0" noProof="0">
                  <a:ln>
                    <a:noFill/>
                  </a:ln>
                  <a:solidFill>
                    <a:prstClr val="white"/>
                  </a:solidFill>
                  <a:effectLst/>
                  <a:uLnTx/>
                  <a:uFillTx/>
                  <a:latin typeface="Open Sans"/>
                  <a:ea typeface="+mn-ea"/>
                  <a:cs typeface="+mn-cs"/>
                </a:rPr>
                <a:t>Press 4 for Native and Strong in Washington</a:t>
              </a:r>
            </a:p>
          </p:txBody>
        </p:sp>
      </p:grpSp>
      <p:pic>
        <p:nvPicPr>
          <p:cNvPr id="6" name="Picture 7">
            <a:extLst>
              <a:ext uri="{FF2B5EF4-FFF2-40B4-BE49-F238E27FC236}">
                <a16:creationId xmlns:a16="http://schemas.microsoft.com/office/drawing/2014/main" id="{EC143168-28DD-1390-5BC8-51F018D80BA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65903" y="1725686"/>
            <a:ext cx="1941095" cy="1941095"/>
          </a:xfrm>
          <a:prstGeom prst="rect">
            <a:avLst/>
          </a:prstGeom>
        </p:spPr>
      </p:pic>
    </p:spTree>
    <p:extLst>
      <p:ext uri="{BB962C8B-B14F-4D97-AF65-F5344CB8AC3E}">
        <p14:creationId xmlns:p14="http://schemas.microsoft.com/office/powerpoint/2010/main" val="161358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16072E-F263-4D0E-A0B0-EA6B70D48601}"/>
              </a:ext>
            </a:extLst>
          </p:cNvPr>
          <p:cNvSpPr>
            <a:spLocks noGrp="1"/>
          </p:cNvSpPr>
          <p:nvPr>
            <p:ph type="title"/>
          </p:nvPr>
        </p:nvSpPr>
        <p:spPr/>
        <p:txBody>
          <a:bodyPr/>
          <a:lstStyle/>
          <a:p>
            <a:r>
              <a:rPr lang="en-US"/>
              <a:t>Practicing the LEARN steps</a:t>
            </a:r>
          </a:p>
        </p:txBody>
      </p:sp>
      <p:sp>
        <p:nvSpPr>
          <p:cNvPr id="16" name="TextBox 15">
            <a:extLst>
              <a:ext uri="{FF2B5EF4-FFF2-40B4-BE49-F238E27FC236}">
                <a16:creationId xmlns:a16="http://schemas.microsoft.com/office/drawing/2014/main" id="{68F2C0FF-083B-41BA-8A3C-2CB41FD3B5A2}"/>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LEARN</a:t>
            </a:r>
            <a:endParaRPr kumimoji="0" lang="en-US" sz="2000" b="1" i="0" u="none" strike="noStrike" kern="1200" cap="none" spc="0" normalizeH="0" baseline="0" noProof="0">
              <a:ln>
                <a:noFill/>
              </a:ln>
              <a:solidFill>
                <a:srgbClr val="E7E6E6">
                  <a:lumMod val="75000"/>
                </a:srgbClr>
              </a:solidFill>
              <a:effectLst/>
              <a:uLnTx/>
              <a:uFillTx/>
              <a:latin typeface="Encode Sans Condensed"/>
              <a:ea typeface="+mn-ea"/>
              <a:cs typeface="+mn-cs"/>
            </a:endParaRPr>
          </a:p>
        </p:txBody>
      </p:sp>
      <p:sp>
        <p:nvSpPr>
          <p:cNvPr id="5" name="Rectangle: Rounded Corners 4">
            <a:extLst>
              <a:ext uri="{FF2B5EF4-FFF2-40B4-BE49-F238E27FC236}">
                <a16:creationId xmlns:a16="http://schemas.microsoft.com/office/drawing/2014/main" id="{7AC75794-4D71-A386-A654-EF3A86E09A20}"/>
              </a:ext>
            </a:extLst>
          </p:cNvPr>
          <p:cNvSpPr/>
          <p:nvPr/>
        </p:nvSpPr>
        <p:spPr>
          <a:xfrm>
            <a:off x="609101" y="1481155"/>
            <a:ext cx="11201896" cy="2249200"/>
          </a:xfrm>
          <a:prstGeom prst="round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a:ln>
                  <a:noFill/>
                </a:ln>
                <a:solidFill>
                  <a:srgbClr val="33006F"/>
                </a:solidFill>
                <a:effectLst/>
                <a:uLnTx/>
                <a:uFillTx/>
                <a:latin typeface="Open Sans"/>
                <a:ea typeface="Open Sans" panose="020B0606030504020204" pitchFamily="34" charset="0"/>
                <a:cs typeface="Times New Roman" panose="02020603050405020304" pitchFamily="18" charset="0"/>
              </a:rPr>
              <a:t>Meet Alex</a:t>
            </a:r>
            <a:endParaRPr kumimoji="0" lang="en-US" sz="2800" b="0" i="0" u="none" strike="noStrike" kern="1200" cap="none" spc="0" normalizeH="0" baseline="0" noProof="0">
              <a:ln>
                <a:noFill/>
              </a:ln>
              <a:solidFill>
                <a:srgbClr val="33006F"/>
              </a:solidFill>
              <a:effectLst/>
              <a:uLnTx/>
              <a:uFillTx/>
              <a:latin typeface="Open Sans"/>
              <a:ea typeface="Open Sans" panose="020B060603050402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a:ln>
                  <a:noFill/>
                </a:ln>
                <a:solidFill>
                  <a:srgbClr val="33006F"/>
                </a:solidFill>
                <a:effectLst/>
                <a:uLnTx/>
                <a:uFillTx/>
                <a:latin typeface="Open Sans" panose="020B0606030504020204" pitchFamily="34" charset="0"/>
                <a:ea typeface="Open Sans" panose="020B0606030504020204" pitchFamily="34" charset="0"/>
                <a:cs typeface="Times New Roman" panose="02020603050405020304" pitchFamily="18" charset="0"/>
              </a:rPr>
              <a:t>Alex is withdrawing and isolating from friends </a:t>
            </a:r>
            <a:r>
              <a:rPr kumimoji="0" lang="en-US" sz="1800" b="0" i="1" u="none" strike="noStrike" kern="1200" cap="none" spc="0" normalizeH="0" baseline="0" noProof="0">
                <a:ln>
                  <a:noFill/>
                </a:ln>
                <a:solidFill>
                  <a:srgbClr val="33006F"/>
                </a:solidFill>
                <a:effectLst/>
                <a:uLnTx/>
                <a:uFillTx/>
                <a:latin typeface="Open Sans" panose="020B0606030504020204" pitchFamily="34" charset="0"/>
                <a:ea typeface="Open Sans" panose="020B0606030504020204" pitchFamily="34" charset="0"/>
                <a:cs typeface="Times New Roman" panose="02020603050405020304" pitchFamily="18" charset="0"/>
              </a:rPr>
              <a:t>(and family)</a:t>
            </a:r>
            <a:r>
              <a:rPr kumimoji="0" lang="en-US" sz="1800" b="0" i="0" u="none" strike="noStrike" kern="1200" cap="none" spc="0" normalizeH="0" baseline="0" noProof="0">
                <a:ln>
                  <a:noFill/>
                </a:ln>
                <a:solidFill>
                  <a:srgbClr val="33006F"/>
                </a:solidFill>
                <a:effectLst/>
                <a:uLnTx/>
                <a:uFillTx/>
                <a:latin typeface="Open Sans" panose="020B0606030504020204" pitchFamily="34" charset="0"/>
                <a:ea typeface="Open Sans" panose="020B0606030504020204" pitchFamily="34" charset="0"/>
                <a:cs typeface="Times New Roman" panose="02020603050405020304" pitchFamily="18" charset="0"/>
              </a:rPr>
              <a:t>; </a:t>
            </a: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a:ln>
                  <a:noFill/>
                </a:ln>
                <a:solidFill>
                  <a:srgbClr val="33006F"/>
                </a:solidFill>
                <a:effectLst/>
                <a:uLnTx/>
                <a:uFillTx/>
                <a:latin typeface="Open Sans" panose="020B0606030504020204" pitchFamily="34" charset="0"/>
                <a:ea typeface="Open Sans" panose="020B0606030504020204" pitchFamily="34" charset="0"/>
                <a:cs typeface="Times New Roman" panose="02020603050405020304" pitchFamily="18" charset="0"/>
              </a:rPr>
              <a:t>including increased absences at school. </a:t>
            </a: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a:ln>
                  <a:noFill/>
                </a:ln>
                <a:solidFill>
                  <a:srgbClr val="33006F"/>
                </a:solidFill>
                <a:effectLst/>
                <a:uLnTx/>
                <a:uFillTx/>
                <a:latin typeface="Open Sans" panose="020B0606030504020204" pitchFamily="34" charset="0"/>
                <a:ea typeface="Open Sans" panose="020B0606030504020204" pitchFamily="34" charset="0"/>
                <a:cs typeface="Times New Roman" panose="02020603050405020304" pitchFamily="18" charset="0"/>
              </a:rPr>
              <a:t>Alex is struggling with the increased demands of school and a </a:t>
            </a: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a:ln>
                  <a:noFill/>
                </a:ln>
                <a:solidFill>
                  <a:srgbClr val="33006F"/>
                </a:solidFill>
                <a:effectLst/>
                <a:uLnTx/>
                <a:uFillTx/>
                <a:latin typeface="Open Sans" panose="020B0606030504020204" pitchFamily="34" charset="0"/>
                <a:ea typeface="Open Sans" panose="020B0606030504020204" pitchFamily="34" charset="0"/>
                <a:cs typeface="Times New Roman" panose="02020603050405020304" pitchFamily="18" charset="0"/>
              </a:rPr>
              <a:t>part-time job and is easily overwhelmed lately.  </a:t>
            </a: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1800" b="0" i="1" u="none" strike="noStrike" kern="1200" cap="none" spc="0" normalizeH="0" baseline="0" noProof="0">
                <a:ln>
                  <a:noFill/>
                </a:ln>
                <a:solidFill>
                  <a:srgbClr val="33006F"/>
                </a:solidFill>
                <a:effectLst/>
                <a:uLnTx/>
                <a:uFillTx/>
                <a:latin typeface="Open Sans" panose="020B0606030504020204" pitchFamily="34" charset="0"/>
                <a:ea typeface="Open Sans" panose="020B0606030504020204" pitchFamily="34" charset="0"/>
                <a:cs typeface="Times New Roman" panose="02020603050405020304" pitchFamily="18" charset="0"/>
              </a:rPr>
              <a:t>(Alex also has easy access to large quantities of medication.)</a:t>
            </a:r>
            <a:endParaRPr kumimoji="0" lang="en-US"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Times New Roman" panose="02020603050405020304" pitchFamily="18" charset="0"/>
            </a:endParaRPr>
          </a:p>
        </p:txBody>
      </p:sp>
      <p:grpSp>
        <p:nvGrpSpPr>
          <p:cNvPr id="21" name="Group 20">
            <a:extLst>
              <a:ext uri="{FF2B5EF4-FFF2-40B4-BE49-F238E27FC236}">
                <a16:creationId xmlns:a16="http://schemas.microsoft.com/office/drawing/2014/main" id="{647AA034-F289-4E7C-9C8D-E961DEAA6990}"/>
              </a:ext>
            </a:extLst>
          </p:cNvPr>
          <p:cNvGrpSpPr>
            <a:grpSpLocks noChangeAspect="1"/>
          </p:cNvGrpSpPr>
          <p:nvPr/>
        </p:nvGrpSpPr>
        <p:grpSpPr>
          <a:xfrm>
            <a:off x="783774" y="2020188"/>
            <a:ext cx="1657350" cy="1828800"/>
            <a:chOff x="0" y="0"/>
            <a:chExt cx="1771650" cy="1956040"/>
          </a:xfrm>
        </p:grpSpPr>
        <p:pic>
          <p:nvPicPr>
            <p:cNvPr id="22" name="Graphic 14" descr="Man carrying a laptop">
              <a:extLst>
                <a:ext uri="{FF2B5EF4-FFF2-40B4-BE49-F238E27FC236}">
                  <a16:creationId xmlns:a16="http://schemas.microsoft.com/office/drawing/2014/main" id="{CD21C47E-1555-579B-FBEA-93848093273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698740"/>
              <a:ext cx="1771650" cy="1257300"/>
            </a:xfrm>
            <a:prstGeom prst="rect">
              <a:avLst/>
            </a:prstGeom>
          </p:spPr>
        </p:pic>
        <p:pic>
          <p:nvPicPr>
            <p:cNvPr id="23" name="Graphic 16" descr="Woman wearing a ribbon">
              <a:extLst>
                <a:ext uri="{FF2B5EF4-FFF2-40B4-BE49-F238E27FC236}">
                  <a16:creationId xmlns:a16="http://schemas.microsoft.com/office/drawing/2014/main" id="{B297B53A-0AB1-0DBF-974B-EC06BF53C01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07034" y="0"/>
              <a:ext cx="723900" cy="914400"/>
            </a:xfrm>
            <a:prstGeom prst="rect">
              <a:avLst/>
            </a:prstGeom>
          </p:spPr>
        </p:pic>
        <p:pic>
          <p:nvPicPr>
            <p:cNvPr id="24" name="Graphic 19" descr="A happy face">
              <a:extLst>
                <a:ext uri="{FF2B5EF4-FFF2-40B4-BE49-F238E27FC236}">
                  <a16:creationId xmlns:a16="http://schemas.microsoft.com/office/drawing/2014/main" id="{9D4684CE-EE90-42AD-8220-31DC2E687EA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2091" y="483079"/>
              <a:ext cx="304800" cy="314325"/>
            </a:xfrm>
            <a:prstGeom prst="rect">
              <a:avLst/>
            </a:prstGeom>
          </p:spPr>
        </p:pic>
      </p:grpSp>
      <p:grpSp>
        <p:nvGrpSpPr>
          <p:cNvPr id="25" name="Group 24">
            <a:extLst>
              <a:ext uri="{FF2B5EF4-FFF2-40B4-BE49-F238E27FC236}">
                <a16:creationId xmlns:a16="http://schemas.microsoft.com/office/drawing/2014/main" id="{5E397050-D9F2-3D99-3804-866B1060F5CE}"/>
              </a:ext>
            </a:extLst>
          </p:cNvPr>
          <p:cNvGrpSpPr>
            <a:grpSpLocks noChangeAspect="1"/>
          </p:cNvGrpSpPr>
          <p:nvPr/>
        </p:nvGrpSpPr>
        <p:grpSpPr>
          <a:xfrm flipH="1">
            <a:off x="10149753" y="2017966"/>
            <a:ext cx="1433146" cy="1828800"/>
            <a:chOff x="0" y="0"/>
            <a:chExt cx="1362075" cy="1735886"/>
          </a:xfrm>
        </p:grpSpPr>
        <p:pic>
          <p:nvPicPr>
            <p:cNvPr id="26" name="Graphic 15" descr="Man waving with hand">
              <a:extLst>
                <a:ext uri="{FF2B5EF4-FFF2-40B4-BE49-F238E27FC236}">
                  <a16:creationId xmlns:a16="http://schemas.microsoft.com/office/drawing/2014/main" id="{6AD3A5AB-FC97-D583-A8BC-6BE9E541E995}"/>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0" y="526211"/>
              <a:ext cx="1362075" cy="1209675"/>
            </a:xfrm>
            <a:prstGeom prst="rect">
              <a:avLst/>
            </a:prstGeom>
          </p:spPr>
        </p:pic>
        <p:pic>
          <p:nvPicPr>
            <p:cNvPr id="27" name="Graphic 18" descr="Boy with wavy hair">
              <a:extLst>
                <a:ext uri="{FF2B5EF4-FFF2-40B4-BE49-F238E27FC236}">
                  <a16:creationId xmlns:a16="http://schemas.microsoft.com/office/drawing/2014/main" id="{DB1020E4-1BD4-000A-0A88-A8658617F44A}"/>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439947" y="0"/>
              <a:ext cx="600075" cy="714375"/>
            </a:xfrm>
            <a:prstGeom prst="rect">
              <a:avLst/>
            </a:prstGeom>
          </p:spPr>
        </p:pic>
        <p:pic>
          <p:nvPicPr>
            <p:cNvPr id="28" name="Graphic 21" descr="A smiling face">
              <a:extLst>
                <a:ext uri="{FF2B5EF4-FFF2-40B4-BE49-F238E27FC236}">
                  <a16:creationId xmlns:a16="http://schemas.microsoft.com/office/drawing/2014/main" id="{9856575B-71DD-300E-9EA0-AFE074AFAADF}"/>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72861" y="310551"/>
              <a:ext cx="304800" cy="314325"/>
            </a:xfrm>
            <a:prstGeom prst="rect">
              <a:avLst/>
            </a:prstGeom>
          </p:spPr>
        </p:pic>
      </p:grpSp>
      <p:graphicFrame>
        <p:nvGraphicFramePr>
          <p:cNvPr id="29" name="Content Placeholder 10">
            <a:extLst>
              <a:ext uri="{FF2B5EF4-FFF2-40B4-BE49-F238E27FC236}">
                <a16:creationId xmlns:a16="http://schemas.microsoft.com/office/drawing/2014/main" id="{EADFDBA9-AAFC-4540-07A6-7639D777E4D6}"/>
              </a:ext>
            </a:extLst>
          </p:cNvPr>
          <p:cNvGraphicFramePr>
            <a:graphicFrameLocks/>
          </p:cNvGraphicFramePr>
          <p:nvPr/>
        </p:nvGraphicFramePr>
        <p:xfrm>
          <a:off x="252227" y="3966954"/>
          <a:ext cx="9558444" cy="2525923"/>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pic>
        <p:nvPicPr>
          <p:cNvPr id="2" name="Picture 1">
            <a:extLst>
              <a:ext uri="{FF2B5EF4-FFF2-40B4-BE49-F238E27FC236}">
                <a16:creationId xmlns:a16="http://schemas.microsoft.com/office/drawing/2014/main" id="{A29C12D0-0607-4670-7831-8C3246296814}"/>
              </a:ext>
            </a:extLst>
          </p:cNvPr>
          <p:cNvPicPr>
            <a:picLocks noChangeAspect="1"/>
          </p:cNvPicPr>
          <p:nvPr/>
        </p:nvPicPr>
        <p:blipFill>
          <a:blip r:embed="rId20" cstate="screen">
            <a:extLst>
              <a:ext uri="{28A0092B-C50C-407E-A947-70E740481C1C}">
                <a14:useLocalDpi xmlns:a14="http://schemas.microsoft.com/office/drawing/2010/main"/>
              </a:ext>
            </a:extLst>
          </a:blip>
          <a:srcRect t="118" b="118"/>
          <a:stretch/>
        </p:blipFill>
        <p:spPr>
          <a:xfrm>
            <a:off x="9904455" y="4214394"/>
            <a:ext cx="2129102" cy="2124068"/>
          </a:xfrm>
          <a:prstGeom prst="rect">
            <a:avLst/>
          </a:prstGeom>
        </p:spPr>
      </p:pic>
    </p:spTree>
    <p:extLst>
      <p:ext uri="{BB962C8B-B14F-4D97-AF65-F5344CB8AC3E}">
        <p14:creationId xmlns:p14="http://schemas.microsoft.com/office/powerpoint/2010/main" val="1064374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2E514-84AE-49BF-8AF3-D13B42790D06}"/>
              </a:ext>
            </a:extLst>
          </p:cNvPr>
          <p:cNvSpPr>
            <a:spLocks noGrp="1"/>
          </p:cNvSpPr>
          <p:nvPr>
            <p:ph type="title"/>
          </p:nvPr>
        </p:nvSpPr>
        <p:spPr/>
        <p:txBody>
          <a:bodyPr/>
          <a:lstStyle/>
          <a:p>
            <a:r>
              <a:rPr lang="en-US"/>
              <a:t>Review: Learning objectives</a:t>
            </a:r>
          </a:p>
        </p:txBody>
      </p:sp>
      <p:graphicFrame>
        <p:nvGraphicFramePr>
          <p:cNvPr id="8" name="Content Placeholder 2">
            <a:extLst>
              <a:ext uri="{FF2B5EF4-FFF2-40B4-BE49-F238E27FC236}">
                <a16:creationId xmlns:a16="http://schemas.microsoft.com/office/drawing/2014/main" id="{AC883DAC-204A-48D5-B3E9-7F5916393921}"/>
              </a:ext>
            </a:extLst>
          </p:cNvPr>
          <p:cNvGraphicFramePr>
            <a:graphicFrameLocks/>
          </p:cNvGraphicFramePr>
          <p:nvPr/>
        </p:nvGraphicFramePr>
        <p:xfrm>
          <a:off x="641195" y="2020529"/>
          <a:ext cx="10909609" cy="4118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close up of a sign&#10;&#10;Description automatically generated">
            <a:extLst>
              <a:ext uri="{FF2B5EF4-FFF2-40B4-BE49-F238E27FC236}">
                <a16:creationId xmlns:a16="http://schemas.microsoft.com/office/drawing/2014/main" id="{3B3E7DB2-FB6D-4B6C-9ADD-C0C03BC5DAB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5681"/>
          <a:stretch/>
        </p:blipFill>
        <p:spPr>
          <a:xfrm>
            <a:off x="152320" y="6408626"/>
            <a:ext cx="500823" cy="331808"/>
          </a:xfrm>
          <a:prstGeom prst="rect">
            <a:avLst/>
          </a:prstGeom>
        </p:spPr>
      </p:pic>
      <p:sp>
        <p:nvSpPr>
          <p:cNvPr id="6" name="TextBox 5">
            <a:extLst>
              <a:ext uri="{FF2B5EF4-FFF2-40B4-BE49-F238E27FC236}">
                <a16:creationId xmlns:a16="http://schemas.microsoft.com/office/drawing/2014/main" id="{B701EBFA-F398-4747-A339-FBEF98C67DFA}"/>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LEARN</a:t>
            </a:r>
            <a:endParaRPr kumimoji="0" lang="en-US" sz="2000" b="1" i="0" u="none" strike="noStrike" kern="1200" cap="none" spc="0" normalizeH="0" baseline="0" noProof="0">
              <a:ln>
                <a:noFill/>
              </a:ln>
              <a:solidFill>
                <a:srgbClr val="E7E6E6">
                  <a:lumMod val="75000"/>
                </a:srgbClr>
              </a:solidFill>
              <a:effectLst/>
              <a:uLnTx/>
              <a:uFillTx/>
              <a:latin typeface="Encode Sans Condensed"/>
              <a:ea typeface="+mn-ea"/>
              <a:cs typeface="+mn-cs"/>
            </a:endParaRPr>
          </a:p>
        </p:txBody>
      </p:sp>
    </p:spTree>
    <p:extLst>
      <p:ext uri="{BB962C8B-B14F-4D97-AF65-F5344CB8AC3E}">
        <p14:creationId xmlns:p14="http://schemas.microsoft.com/office/powerpoint/2010/main" val="783865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CDAE7-19D7-46E7-908F-081FFFD5F19E}"/>
              </a:ext>
            </a:extLst>
          </p:cNvPr>
          <p:cNvSpPr>
            <a:spLocks noGrp="1"/>
          </p:cNvSpPr>
          <p:nvPr>
            <p:ph type="title"/>
          </p:nvPr>
        </p:nvSpPr>
        <p:spPr/>
        <p:txBody>
          <a:bodyPr/>
          <a:lstStyle/>
          <a:p>
            <a:r>
              <a:rPr lang="en-US"/>
              <a:t>Action steps you can take today</a:t>
            </a:r>
          </a:p>
        </p:txBody>
      </p:sp>
      <p:graphicFrame>
        <p:nvGraphicFramePr>
          <p:cNvPr id="9" name="Google Shape;241;p38">
            <a:extLst>
              <a:ext uri="{FF2B5EF4-FFF2-40B4-BE49-F238E27FC236}">
                <a16:creationId xmlns:a16="http://schemas.microsoft.com/office/drawing/2014/main" id="{8DD0CA11-96E5-4B1A-958D-008ABB416A6D}"/>
              </a:ext>
            </a:extLst>
          </p:cNvPr>
          <p:cNvGraphicFramePr/>
          <p:nvPr/>
        </p:nvGraphicFramePr>
        <p:xfrm>
          <a:off x="415600" y="1662041"/>
          <a:ext cx="11360800" cy="48308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F0BF811F-3C3B-4755-BCDB-D174272DCE4C}"/>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LEARN</a:t>
            </a:r>
            <a:endParaRPr kumimoji="0" lang="en-US" sz="2000" b="1" i="0" u="none" strike="noStrike" kern="1200" cap="none" spc="0" normalizeH="0" baseline="0" noProof="0">
              <a:ln>
                <a:noFill/>
              </a:ln>
              <a:solidFill>
                <a:srgbClr val="E7E6E6">
                  <a:lumMod val="75000"/>
                </a:srgbClr>
              </a:solidFill>
              <a:effectLst/>
              <a:uLnTx/>
              <a:uFillTx/>
              <a:latin typeface="Encode Sans Condensed"/>
              <a:ea typeface="+mn-ea"/>
              <a:cs typeface="+mn-cs"/>
            </a:endParaRPr>
          </a:p>
        </p:txBody>
      </p:sp>
    </p:spTree>
    <p:extLst>
      <p:ext uri="{BB962C8B-B14F-4D97-AF65-F5344CB8AC3E}">
        <p14:creationId xmlns:p14="http://schemas.microsoft.com/office/powerpoint/2010/main" val="292610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0D9C4D-B1E5-47C3-8633-687D8AB141C9}"/>
              </a:ext>
            </a:extLst>
          </p:cNvPr>
          <p:cNvSpPr txBox="1"/>
          <p:nvPr/>
        </p:nvSpPr>
        <p:spPr>
          <a:xfrm>
            <a:off x="10571042" y="6273225"/>
            <a:ext cx="1620957"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7E6E6">
                    <a:lumMod val="75000"/>
                  </a:srgbClr>
                </a:solidFill>
                <a:effectLst/>
                <a:uLnTx/>
                <a:uFillTx/>
                <a:latin typeface="Encode Sans Condensed"/>
                <a:ea typeface="+mn-ea"/>
                <a:cs typeface="+mn-cs"/>
              </a:rPr>
              <a:t>LEARN</a:t>
            </a:r>
            <a:endParaRPr kumimoji="0" lang="en-US" sz="2000" b="1" i="0" u="none" strike="noStrike" kern="1200" cap="none" spc="0" normalizeH="0" baseline="0" noProof="0">
              <a:ln>
                <a:noFill/>
              </a:ln>
              <a:solidFill>
                <a:srgbClr val="E7E6E6">
                  <a:lumMod val="75000"/>
                </a:srgbClr>
              </a:solidFill>
              <a:effectLst/>
              <a:uLnTx/>
              <a:uFillTx/>
              <a:latin typeface="Encode Sans Condensed"/>
              <a:ea typeface="+mn-ea"/>
              <a:cs typeface="+mn-cs"/>
            </a:endParaRPr>
          </a:p>
        </p:txBody>
      </p:sp>
      <p:graphicFrame>
        <p:nvGraphicFramePr>
          <p:cNvPr id="2" name="Table 1">
            <a:extLst>
              <a:ext uri="{FF2B5EF4-FFF2-40B4-BE49-F238E27FC236}">
                <a16:creationId xmlns:a16="http://schemas.microsoft.com/office/drawing/2014/main" id="{5D54D5D1-D681-D9A8-EC3F-F705CEF6AC1B}"/>
              </a:ext>
            </a:extLst>
          </p:cNvPr>
          <p:cNvGraphicFramePr>
            <a:graphicFrameLocks noGrp="1"/>
          </p:cNvGraphicFramePr>
          <p:nvPr>
            <p:extLst>
              <p:ext uri="{D42A27DB-BD31-4B8C-83A1-F6EECF244321}">
                <p14:modId xmlns:p14="http://schemas.microsoft.com/office/powerpoint/2010/main" val="2672581993"/>
              </p:ext>
            </p:extLst>
          </p:nvPr>
        </p:nvGraphicFramePr>
        <p:xfrm>
          <a:off x="3136490" y="1931272"/>
          <a:ext cx="6161755" cy="3397812"/>
        </p:xfrm>
        <a:graphic>
          <a:graphicData uri="http://schemas.openxmlformats.org/drawingml/2006/table">
            <a:tbl>
              <a:tblPr>
                <a:tableStyleId>{5C22544A-7EE6-4342-B048-85BDC9FD1C3A}</a:tableStyleId>
              </a:tblPr>
              <a:tblGrid>
                <a:gridCol w="1232351">
                  <a:extLst>
                    <a:ext uri="{9D8B030D-6E8A-4147-A177-3AD203B41FA5}">
                      <a16:colId xmlns:a16="http://schemas.microsoft.com/office/drawing/2014/main" val="1656768520"/>
                    </a:ext>
                  </a:extLst>
                </a:gridCol>
                <a:gridCol w="1232351">
                  <a:extLst>
                    <a:ext uri="{9D8B030D-6E8A-4147-A177-3AD203B41FA5}">
                      <a16:colId xmlns:a16="http://schemas.microsoft.com/office/drawing/2014/main" val="1993314047"/>
                    </a:ext>
                  </a:extLst>
                </a:gridCol>
                <a:gridCol w="1232351">
                  <a:extLst>
                    <a:ext uri="{9D8B030D-6E8A-4147-A177-3AD203B41FA5}">
                      <a16:colId xmlns:a16="http://schemas.microsoft.com/office/drawing/2014/main" val="2440116400"/>
                    </a:ext>
                  </a:extLst>
                </a:gridCol>
                <a:gridCol w="1232351">
                  <a:extLst>
                    <a:ext uri="{9D8B030D-6E8A-4147-A177-3AD203B41FA5}">
                      <a16:colId xmlns:a16="http://schemas.microsoft.com/office/drawing/2014/main" val="4087370571"/>
                    </a:ext>
                  </a:extLst>
                </a:gridCol>
                <a:gridCol w="1232351">
                  <a:extLst>
                    <a:ext uri="{9D8B030D-6E8A-4147-A177-3AD203B41FA5}">
                      <a16:colId xmlns:a16="http://schemas.microsoft.com/office/drawing/2014/main" val="3411495732"/>
                    </a:ext>
                  </a:extLst>
                </a:gridCol>
              </a:tblGrid>
              <a:tr h="598344">
                <a:tc>
                  <a:txBody>
                    <a:bodyPr/>
                    <a:lstStyle/>
                    <a:p>
                      <a:pPr algn="ctr" fontAlgn="b"/>
                      <a:r>
                        <a:rPr lang="en-US" sz="1600" b="1" u="none" strike="noStrike">
                          <a:effectLst/>
                          <a:latin typeface="Calibri" panose="020F0502020204030204" pitchFamily="34" charset="0"/>
                          <a:cs typeface="Calibri" panose="020F0502020204030204" pitchFamily="34" charset="0"/>
                        </a:rPr>
                        <a:t>BUILDINGS</a:t>
                      </a:r>
                      <a:endParaRPr lang="en-US" sz="16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b="1" u="none" strike="noStrike">
                          <a:effectLst/>
                          <a:latin typeface="Calibri" panose="020F0502020204030204" pitchFamily="34" charset="0"/>
                          <a:cs typeface="Calibri" panose="020F0502020204030204" pitchFamily="34" charset="0"/>
                        </a:rPr>
                        <a:t>TOTAL ROOMS</a:t>
                      </a:r>
                      <a:endParaRPr lang="en-US" sz="16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b="1" u="none" strike="noStrike">
                          <a:effectLst/>
                          <a:latin typeface="Calibri" panose="020F0502020204030204" pitchFamily="34" charset="0"/>
                          <a:cs typeface="Calibri" panose="020F0502020204030204" pitchFamily="34" charset="0"/>
                        </a:rPr>
                        <a:t># OF COUNS</a:t>
                      </a:r>
                      <a:endParaRPr lang="en-US" sz="16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b="1" u="none" strike="noStrike">
                          <a:effectLst/>
                          <a:latin typeface="Calibri" panose="020F0502020204030204" pitchFamily="34" charset="0"/>
                          <a:cs typeface="Calibri" panose="020F0502020204030204" pitchFamily="34" charset="0"/>
                        </a:rPr>
                        <a:t>MAX PPL PER ROOM</a:t>
                      </a:r>
                      <a:endParaRPr lang="en-US" sz="16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b="1" u="none" strike="noStrike">
                          <a:effectLst/>
                          <a:latin typeface="Calibri" panose="020F0502020204030204" pitchFamily="34" charset="0"/>
                          <a:cs typeface="Calibri" panose="020F0502020204030204" pitchFamily="34" charset="0"/>
                        </a:rPr>
                        <a:t>MIN PPL PER ROOM</a:t>
                      </a:r>
                      <a:endParaRPr lang="en-US" sz="16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extLst>
                  <a:ext uri="{0D108BD9-81ED-4DB2-BD59-A6C34878D82A}">
                    <a16:rowId xmlns:a16="http://schemas.microsoft.com/office/drawing/2014/main" val="1746510342"/>
                  </a:ext>
                </a:extLst>
              </a:tr>
              <a:tr h="311052">
                <a:tc>
                  <a:txBody>
                    <a:bodyPr/>
                    <a:lstStyle/>
                    <a:p>
                      <a:pPr algn="ctr" fontAlgn="b"/>
                      <a:r>
                        <a:rPr lang="en-US" sz="1600" u="none" strike="noStrike">
                          <a:effectLst/>
                          <a:latin typeface="Calibri" panose="020F0502020204030204" pitchFamily="34" charset="0"/>
                          <a:cs typeface="Calibri" panose="020F0502020204030204" pitchFamily="34" charset="0"/>
                        </a:rPr>
                        <a:t>CHS</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5</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6</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24.3</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18.2</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extLst>
                  <a:ext uri="{0D108BD9-81ED-4DB2-BD59-A6C34878D82A}">
                    <a16:rowId xmlns:a16="http://schemas.microsoft.com/office/drawing/2014/main" val="2467298429"/>
                  </a:ext>
                </a:extLst>
              </a:tr>
              <a:tr h="311052">
                <a:tc>
                  <a:txBody>
                    <a:bodyPr/>
                    <a:lstStyle/>
                    <a:p>
                      <a:pPr algn="ctr" fontAlgn="b"/>
                      <a:r>
                        <a:rPr lang="en-US" sz="1600" u="none" strike="noStrike">
                          <a:effectLst/>
                          <a:latin typeface="Calibri" panose="020F0502020204030204" pitchFamily="34" charset="0"/>
                          <a:cs typeface="Calibri" panose="020F0502020204030204" pitchFamily="34" charset="0"/>
                        </a:rPr>
                        <a:t>EHS</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5</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6</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27.4</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20.5</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extLst>
                  <a:ext uri="{0D108BD9-81ED-4DB2-BD59-A6C34878D82A}">
                    <a16:rowId xmlns:a16="http://schemas.microsoft.com/office/drawing/2014/main" val="558072374"/>
                  </a:ext>
                </a:extLst>
              </a:tr>
              <a:tr h="311052">
                <a:tc>
                  <a:txBody>
                    <a:bodyPr/>
                    <a:lstStyle/>
                    <a:p>
                      <a:pPr algn="ctr" fontAlgn="b"/>
                      <a:r>
                        <a:rPr lang="en-US" sz="1600" u="none" strike="noStrike">
                          <a:effectLst/>
                          <a:latin typeface="Calibri" panose="020F0502020204030204" pitchFamily="34" charset="0"/>
                          <a:cs typeface="Calibri" panose="020F0502020204030204" pitchFamily="34" charset="0"/>
                        </a:rPr>
                        <a:t>EIS</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3</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3</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23.4</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17.5</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extLst>
                  <a:ext uri="{0D108BD9-81ED-4DB2-BD59-A6C34878D82A}">
                    <a16:rowId xmlns:a16="http://schemas.microsoft.com/office/drawing/2014/main" val="4075446227"/>
                  </a:ext>
                </a:extLst>
              </a:tr>
              <a:tr h="311052">
                <a:tc>
                  <a:txBody>
                    <a:bodyPr/>
                    <a:lstStyle/>
                    <a:p>
                      <a:pPr algn="ctr" fontAlgn="b"/>
                      <a:r>
                        <a:rPr lang="en-US" sz="1600" u="none" strike="noStrike">
                          <a:effectLst/>
                          <a:latin typeface="Calibri" panose="020F0502020204030204" pitchFamily="34" charset="0"/>
                          <a:cs typeface="Calibri" panose="020F0502020204030204" pitchFamily="34" charset="0"/>
                        </a:rPr>
                        <a:t>EVG</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3</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3</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23.4</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17.5</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extLst>
                  <a:ext uri="{0D108BD9-81ED-4DB2-BD59-A6C34878D82A}">
                    <a16:rowId xmlns:a16="http://schemas.microsoft.com/office/drawing/2014/main" val="3483742951"/>
                  </a:ext>
                </a:extLst>
              </a:tr>
              <a:tr h="311052">
                <a:tc>
                  <a:txBody>
                    <a:bodyPr/>
                    <a:lstStyle/>
                    <a:p>
                      <a:pPr algn="ctr" fontAlgn="b"/>
                      <a:r>
                        <a:rPr lang="en-US" sz="1600" u="none" strike="noStrike">
                          <a:effectLst/>
                          <a:latin typeface="Calibri" panose="020F0502020204030204" pitchFamily="34" charset="0"/>
                          <a:cs typeface="Calibri" panose="020F0502020204030204" pitchFamily="34" charset="0"/>
                        </a:rPr>
                        <a:t>GMS</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3</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3</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24.5</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18.4</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extLst>
                  <a:ext uri="{0D108BD9-81ED-4DB2-BD59-A6C34878D82A}">
                    <a16:rowId xmlns:a16="http://schemas.microsoft.com/office/drawing/2014/main" val="692574589"/>
                  </a:ext>
                </a:extLst>
              </a:tr>
              <a:tr h="311052">
                <a:tc>
                  <a:txBody>
                    <a:bodyPr/>
                    <a:lstStyle/>
                    <a:p>
                      <a:pPr algn="ctr" fontAlgn="b"/>
                      <a:r>
                        <a:rPr lang="en-US" sz="1600" u="none" strike="noStrike">
                          <a:effectLst/>
                          <a:latin typeface="Calibri" panose="020F0502020204030204" pitchFamily="34" charset="0"/>
                          <a:cs typeface="Calibri" panose="020F0502020204030204" pitchFamily="34" charset="0"/>
                        </a:rPr>
                        <a:t>HEA</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3</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3</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23.9</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18.0</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extLst>
                  <a:ext uri="{0D108BD9-81ED-4DB2-BD59-A6C34878D82A}">
                    <a16:rowId xmlns:a16="http://schemas.microsoft.com/office/drawing/2014/main" val="1097922552"/>
                  </a:ext>
                </a:extLst>
              </a:tr>
              <a:tr h="311052">
                <a:tc>
                  <a:txBody>
                    <a:bodyPr/>
                    <a:lstStyle/>
                    <a:p>
                      <a:pPr algn="ctr" fontAlgn="b"/>
                      <a:r>
                        <a:rPr lang="en-US" sz="1600" u="none" strike="noStrike">
                          <a:effectLst/>
                          <a:latin typeface="Calibri" panose="020F0502020204030204" pitchFamily="34" charset="0"/>
                          <a:cs typeface="Calibri" panose="020F0502020204030204" pitchFamily="34" charset="0"/>
                        </a:rPr>
                        <a:t>JHS</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7</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7</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23.0</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17.3</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extLst>
                  <a:ext uri="{0D108BD9-81ED-4DB2-BD59-A6C34878D82A}">
                    <a16:rowId xmlns:a16="http://schemas.microsoft.com/office/drawing/2014/main" val="3511150633"/>
                  </a:ext>
                </a:extLst>
              </a:tr>
              <a:tr h="311052">
                <a:tc>
                  <a:txBody>
                    <a:bodyPr/>
                    <a:lstStyle/>
                    <a:p>
                      <a:pPr algn="ctr" fontAlgn="b"/>
                      <a:r>
                        <a:rPr lang="en-US" sz="1600" u="none" strike="noStrike">
                          <a:effectLst/>
                          <a:latin typeface="Calibri" panose="020F0502020204030204" pitchFamily="34" charset="0"/>
                          <a:cs typeface="Calibri" panose="020F0502020204030204" pitchFamily="34" charset="0"/>
                        </a:rPr>
                        <a:t>NMS</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3</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4</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21.2</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15.9</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extLst>
                  <a:ext uri="{0D108BD9-81ED-4DB2-BD59-A6C34878D82A}">
                    <a16:rowId xmlns:a16="http://schemas.microsoft.com/office/drawing/2014/main" val="1843546189"/>
                  </a:ext>
                </a:extLst>
              </a:tr>
              <a:tr h="311052">
                <a:tc>
                  <a:txBody>
                    <a:bodyPr/>
                    <a:lstStyle/>
                    <a:p>
                      <a:pPr algn="ctr" fontAlgn="b"/>
                      <a:r>
                        <a:rPr lang="en-US" sz="1600" u="none" strike="noStrike">
                          <a:effectLst/>
                          <a:latin typeface="Calibri" panose="020F0502020204030204" pitchFamily="34" charset="0"/>
                          <a:cs typeface="Calibri" panose="020F0502020204030204" pitchFamily="34" charset="0"/>
                        </a:rPr>
                        <a:t>SHS</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2</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800" b="1" u="none" strike="noStrike">
                          <a:effectLst/>
                          <a:latin typeface="Calibri" panose="020F0502020204030204" pitchFamily="34" charset="0"/>
                          <a:cs typeface="Calibri" panose="020F0502020204030204" pitchFamily="34" charset="0"/>
                        </a:rPr>
                        <a:t>2</a:t>
                      </a:r>
                      <a:endParaRPr lang="en-US" sz="1800" b="1"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18.4</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tc>
                  <a:txBody>
                    <a:bodyPr/>
                    <a:lstStyle/>
                    <a:p>
                      <a:pPr algn="ctr" fontAlgn="b"/>
                      <a:r>
                        <a:rPr lang="en-US" sz="1600" u="none" strike="noStrike">
                          <a:effectLst/>
                          <a:latin typeface="Calibri" panose="020F0502020204030204" pitchFamily="34" charset="0"/>
                          <a:cs typeface="Calibri" panose="020F0502020204030204" pitchFamily="34" charset="0"/>
                        </a:rPr>
                        <a:t>13.8</a:t>
                      </a:r>
                      <a:endParaRPr lang="en-US" sz="1600" b="0" i="0" u="none" strike="noStrike">
                        <a:solidFill>
                          <a:srgbClr val="000000"/>
                        </a:solidFill>
                        <a:effectLst/>
                        <a:latin typeface="Calibri" panose="020F0502020204030204" pitchFamily="34" charset="0"/>
                        <a:cs typeface="Calibri" panose="020F0502020204030204" pitchFamily="34" charset="0"/>
                      </a:endParaRPr>
                    </a:p>
                  </a:txBody>
                  <a:tcPr marL="6507" marR="6507" marT="6507" marB="0" anchor="b"/>
                </a:tc>
                <a:extLst>
                  <a:ext uri="{0D108BD9-81ED-4DB2-BD59-A6C34878D82A}">
                    <a16:rowId xmlns:a16="http://schemas.microsoft.com/office/drawing/2014/main" val="387014829"/>
                  </a:ext>
                </a:extLst>
              </a:tr>
            </a:tbl>
          </a:graphicData>
        </a:graphic>
      </p:graphicFrame>
      <p:sp>
        <p:nvSpPr>
          <p:cNvPr id="7" name="Title 4">
            <a:extLst>
              <a:ext uri="{FF2B5EF4-FFF2-40B4-BE49-F238E27FC236}">
                <a16:creationId xmlns:a16="http://schemas.microsoft.com/office/drawing/2014/main" id="{CD4F020F-59E4-9909-4DB6-94F07AF7E601}"/>
              </a:ext>
            </a:extLst>
          </p:cNvPr>
          <p:cNvSpPr>
            <a:spLocks noGrp="1"/>
          </p:cNvSpPr>
          <p:nvPr>
            <p:ph type="title"/>
          </p:nvPr>
        </p:nvSpPr>
        <p:spPr>
          <a:xfrm>
            <a:off x="381000" y="168478"/>
            <a:ext cx="11430000" cy="914400"/>
          </a:xfrm>
        </p:spPr>
        <p:txBody>
          <a:bodyPr/>
          <a:lstStyle/>
          <a:p>
            <a:r>
              <a:rPr lang="en-US"/>
              <a:t>LEARN Training Room Needs</a:t>
            </a:r>
          </a:p>
        </p:txBody>
      </p:sp>
      <p:sp>
        <p:nvSpPr>
          <p:cNvPr id="8" name="TextBox 7">
            <a:extLst>
              <a:ext uri="{FF2B5EF4-FFF2-40B4-BE49-F238E27FC236}">
                <a16:creationId xmlns:a16="http://schemas.microsoft.com/office/drawing/2014/main" id="{6ED2DE02-11C2-EA06-1493-554CED214D4D}"/>
              </a:ext>
            </a:extLst>
          </p:cNvPr>
          <p:cNvSpPr txBox="1"/>
          <p:nvPr/>
        </p:nvSpPr>
        <p:spPr>
          <a:xfrm>
            <a:off x="3136490" y="1469607"/>
            <a:ext cx="3842425" cy="461665"/>
          </a:xfrm>
          <a:prstGeom prst="rect">
            <a:avLst/>
          </a:prstGeom>
          <a:noFill/>
        </p:spPr>
        <p:txBody>
          <a:bodyPr wrap="square" rtlCol="0">
            <a:spAutoFit/>
          </a:bodyPr>
          <a:lstStyle/>
          <a:p>
            <a:r>
              <a:rPr lang="en-US" sz="2400">
                <a:solidFill>
                  <a:srgbClr val="4B2D84"/>
                </a:solidFill>
                <a:latin typeface="Neutra Text TF Alt" panose="02000000000000000000" pitchFamily="2" charset="0"/>
              </a:rPr>
              <a:t>SECONDARY</a:t>
            </a:r>
          </a:p>
        </p:txBody>
      </p:sp>
    </p:spTree>
    <p:extLst>
      <p:ext uri="{BB962C8B-B14F-4D97-AF65-F5344CB8AC3E}">
        <p14:creationId xmlns:p14="http://schemas.microsoft.com/office/powerpoint/2010/main" val="121874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39969A2-9494-7565-7ABD-A1A224C741BC}"/>
              </a:ext>
            </a:extLst>
          </p:cNvPr>
          <p:cNvSpPr>
            <a:spLocks noGrp="1"/>
          </p:cNvSpPr>
          <p:nvPr>
            <p:ph type="title"/>
          </p:nvPr>
        </p:nvSpPr>
        <p:spPr/>
        <p:txBody>
          <a:bodyPr/>
          <a:lstStyle/>
          <a:p>
            <a:r>
              <a:rPr lang="en-US"/>
              <a:t>Thank you!</a:t>
            </a:r>
          </a:p>
        </p:txBody>
      </p:sp>
      <p:sp>
        <p:nvSpPr>
          <p:cNvPr id="4" name="TextBox 3">
            <a:extLst>
              <a:ext uri="{FF2B5EF4-FFF2-40B4-BE49-F238E27FC236}">
                <a16:creationId xmlns:a16="http://schemas.microsoft.com/office/drawing/2014/main" id="{612C0874-DEE3-708C-284F-A1FA15441F32}"/>
              </a:ext>
            </a:extLst>
          </p:cNvPr>
          <p:cNvSpPr txBox="1"/>
          <p:nvPr/>
        </p:nvSpPr>
        <p:spPr>
          <a:xfrm>
            <a:off x="7096125" y="3013501"/>
            <a:ext cx="4276725" cy="830997"/>
          </a:xfrm>
          <a:prstGeom prst="rect">
            <a:avLst/>
          </a:prstGeom>
          <a:noFill/>
        </p:spPr>
        <p:txBody>
          <a:bodyPr wrap="square" rtlCol="0">
            <a:spAutoFit/>
          </a:bodyPr>
          <a:lstStyle/>
          <a:p>
            <a:pPr algn="ctr"/>
            <a:r>
              <a:rPr lang="en-US" sz="4800">
                <a:solidFill>
                  <a:srgbClr val="4B2D84"/>
                </a:solidFill>
                <a:latin typeface="Neutra Text TF Alt" panose="02000000000000000000" pitchFamily="2" charset="0"/>
              </a:rPr>
              <a:t>QUESTIONS?</a:t>
            </a:r>
          </a:p>
        </p:txBody>
      </p:sp>
    </p:spTree>
    <p:extLst>
      <p:ext uri="{BB962C8B-B14F-4D97-AF65-F5344CB8AC3E}">
        <p14:creationId xmlns:p14="http://schemas.microsoft.com/office/powerpoint/2010/main" val="4025127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7564" y="160269"/>
            <a:ext cx="7610513" cy="646331"/>
          </a:xfrm>
          <a:prstGeom prst="rect">
            <a:avLst/>
          </a:prstGeom>
          <a:noFill/>
        </p:spPr>
        <p:txBody>
          <a:bodyPr wrap="square" rtlCol="0">
            <a:spAutoFit/>
          </a:bodyPr>
          <a:lstStyle/>
          <a:p>
            <a:r>
              <a:rPr lang="en-US" sz="3600" b="1">
                <a:solidFill>
                  <a:schemeClr val="bg1"/>
                </a:solidFill>
                <a:latin typeface="Myriad Pro"/>
                <a:cs typeface="Myriad Pro"/>
              </a:rPr>
              <a:t>Welcome</a:t>
            </a:r>
          </a:p>
        </p:txBody>
      </p:sp>
      <p:graphicFrame>
        <p:nvGraphicFramePr>
          <p:cNvPr id="3" name="Table 2">
            <a:extLst>
              <a:ext uri="{FF2B5EF4-FFF2-40B4-BE49-F238E27FC236}">
                <a16:creationId xmlns:a16="http://schemas.microsoft.com/office/drawing/2014/main" id="{6CBF711E-216B-4AA8-09D8-43E76076A528}"/>
              </a:ext>
            </a:extLst>
          </p:cNvPr>
          <p:cNvGraphicFramePr>
            <a:graphicFrameLocks noGrp="1"/>
          </p:cNvGraphicFramePr>
          <p:nvPr>
            <p:extLst>
              <p:ext uri="{D42A27DB-BD31-4B8C-83A1-F6EECF244321}">
                <p14:modId xmlns:p14="http://schemas.microsoft.com/office/powerpoint/2010/main" val="3630787955"/>
              </p:ext>
            </p:extLst>
          </p:nvPr>
        </p:nvGraphicFramePr>
        <p:xfrm>
          <a:off x="2536568" y="2348828"/>
          <a:ext cx="7298096" cy="3143250"/>
        </p:xfrm>
        <a:graphic>
          <a:graphicData uri="http://schemas.openxmlformats.org/drawingml/2006/table">
            <a:tbl>
              <a:tblPr>
                <a:tableStyleId>{5C22544A-7EE6-4342-B048-85BDC9FD1C3A}</a:tableStyleId>
              </a:tblPr>
              <a:tblGrid>
                <a:gridCol w="1435335">
                  <a:extLst>
                    <a:ext uri="{9D8B030D-6E8A-4147-A177-3AD203B41FA5}">
                      <a16:colId xmlns:a16="http://schemas.microsoft.com/office/drawing/2014/main" val="877788683"/>
                    </a:ext>
                  </a:extLst>
                </a:gridCol>
                <a:gridCol w="5862761">
                  <a:extLst>
                    <a:ext uri="{9D8B030D-6E8A-4147-A177-3AD203B41FA5}">
                      <a16:colId xmlns:a16="http://schemas.microsoft.com/office/drawing/2014/main" val="11224673"/>
                    </a:ext>
                  </a:extLst>
                </a:gridCol>
              </a:tblGrid>
              <a:tr h="190500">
                <a:tc>
                  <a:txBody>
                    <a:bodyPr/>
                    <a:lstStyle/>
                    <a:p>
                      <a:pPr algn="l" fontAlgn="b"/>
                      <a:r>
                        <a:rPr lang="en-US" sz="2000" b="0" u="none" strike="noStrike">
                          <a:effectLst/>
                        </a:rPr>
                        <a:t>8:00-8:10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b="0" u="none" strike="noStrike">
                          <a:effectLst/>
                        </a:rPr>
                        <a:t>Welcome, Introductions and Overview of Training</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00230025"/>
                  </a:ext>
                </a:extLst>
              </a:tr>
              <a:tr h="190500">
                <a:tc>
                  <a:txBody>
                    <a:bodyPr/>
                    <a:lstStyle/>
                    <a:p>
                      <a:pPr algn="l" fontAlgn="b"/>
                      <a:r>
                        <a:rPr lang="en-US" sz="2000" b="0" u="none" strike="noStrike">
                          <a:effectLst/>
                        </a:rPr>
                        <a:t>8:10-8:20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b="0" u="none" strike="noStrike">
                          <a:effectLst/>
                        </a:rPr>
                        <a:t>Preview of October 11 Learning Improvement Day</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50512989"/>
                  </a:ext>
                </a:extLst>
              </a:tr>
              <a:tr h="245010">
                <a:tc>
                  <a:txBody>
                    <a:bodyPr/>
                    <a:lstStyle/>
                    <a:p>
                      <a:pPr algn="l" fontAlgn="b"/>
                      <a:r>
                        <a:rPr lang="en-US" sz="2000" b="0" u="none" strike="noStrike">
                          <a:effectLst/>
                        </a:rPr>
                        <a:t>8:20-9:00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b="0" u="none" strike="noStrike">
                          <a:effectLst/>
                        </a:rPr>
                        <a:t>RULER Refresh for 2024-25</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60377420"/>
                  </a:ext>
                </a:extLst>
              </a:tr>
              <a:tr h="190500">
                <a:tc>
                  <a:txBody>
                    <a:bodyPr/>
                    <a:lstStyle/>
                    <a:p>
                      <a:pPr algn="l" fontAlgn="b"/>
                      <a:r>
                        <a:rPr lang="en-US" sz="2000" b="0" u="none" strike="noStrike">
                          <a:effectLst/>
                        </a:rPr>
                        <a:t>9:00-9:40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b="0" u="none" strike="noStrike">
                          <a:effectLst/>
                        </a:rPr>
                        <a:t>Forefront Suicide Prevention</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08249808"/>
                  </a:ext>
                </a:extLst>
              </a:tr>
              <a:tr h="190500">
                <a:tc>
                  <a:txBody>
                    <a:bodyPr/>
                    <a:lstStyle/>
                    <a:p>
                      <a:pPr algn="l" fontAlgn="b"/>
                      <a:r>
                        <a:rPr lang="en-US" sz="2000" b="0" u="none" strike="noStrike">
                          <a:effectLst/>
                        </a:rPr>
                        <a:t>9:40-9:50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b="0" u="none" strike="noStrike">
                          <a:effectLst/>
                        </a:rPr>
                        <a:t>Break</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8863538"/>
                  </a:ext>
                </a:extLst>
              </a:tr>
              <a:tr h="190500">
                <a:tc>
                  <a:txBody>
                    <a:bodyPr/>
                    <a:lstStyle/>
                    <a:p>
                      <a:pPr algn="l" fontAlgn="b"/>
                      <a:r>
                        <a:rPr lang="en-US" sz="2000" b="0" u="none" strike="noStrike">
                          <a:effectLst/>
                        </a:rPr>
                        <a:t>9:50-10:35</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b="0" u="none" strike="noStrike">
                          <a:effectLst/>
                        </a:rPr>
                        <a:t>Safety &amp; Emergency Preparedness</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52506952"/>
                  </a:ext>
                </a:extLst>
              </a:tr>
              <a:tr h="190500">
                <a:tc>
                  <a:txBody>
                    <a:bodyPr/>
                    <a:lstStyle/>
                    <a:p>
                      <a:pPr algn="l" fontAlgn="b"/>
                      <a:r>
                        <a:rPr lang="en-US" sz="2000" b="0" u="none" strike="noStrike">
                          <a:effectLst/>
                        </a:rPr>
                        <a:t>10:35-11:20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b="0" u="none" strike="noStrike">
                          <a:effectLst/>
                        </a:rPr>
                        <a:t>Emergency Opterations Procedure Updates</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07481681"/>
                  </a:ext>
                </a:extLst>
              </a:tr>
              <a:tr h="190500">
                <a:tc>
                  <a:txBody>
                    <a:bodyPr/>
                    <a:lstStyle/>
                    <a:p>
                      <a:pPr algn="l" fontAlgn="b"/>
                      <a:r>
                        <a:rPr lang="en-US" sz="2000" b="0" u="none" strike="noStrike">
                          <a:effectLst/>
                        </a:rPr>
                        <a:t>11:20-11:30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b="0" u="none" strike="noStrike">
                          <a:effectLst/>
                        </a:rPr>
                        <a:t>Break</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73817679"/>
                  </a:ext>
                </a:extLst>
              </a:tr>
              <a:tr h="190500">
                <a:tc>
                  <a:txBody>
                    <a:bodyPr/>
                    <a:lstStyle/>
                    <a:p>
                      <a:pPr algn="l" fontAlgn="b"/>
                      <a:r>
                        <a:rPr lang="en-US" sz="2000" b="0" u="none" strike="noStrike">
                          <a:effectLst/>
                        </a:rPr>
                        <a:t>11:30-11:45</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b="0" u="none" strike="noStrike">
                          <a:effectLst/>
                        </a:rPr>
                        <a:t>HIB Reporting for Vector Alerts</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91983934"/>
                  </a:ext>
                </a:extLst>
              </a:tr>
              <a:tr h="190500">
                <a:tc>
                  <a:txBody>
                    <a:bodyPr/>
                    <a:lstStyle/>
                    <a:p>
                      <a:pPr algn="l" fontAlgn="b"/>
                      <a:r>
                        <a:rPr lang="en-US" sz="2000" b="0" u="none" strike="noStrike">
                          <a:effectLst/>
                        </a:rPr>
                        <a:t>11:45-12:00</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2000" b="0" u="none" strike="noStrike">
                          <a:effectLst/>
                        </a:rPr>
                        <a:t>Wrap-up &amp; Closing</a:t>
                      </a:r>
                      <a:endParaRPr lang="en-US" sz="20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06223166"/>
                  </a:ext>
                </a:extLst>
              </a:tr>
            </a:tbl>
          </a:graphicData>
        </a:graphic>
      </p:graphicFrame>
      <p:sp>
        <p:nvSpPr>
          <p:cNvPr id="4" name="TextBox 3">
            <a:extLst>
              <a:ext uri="{FF2B5EF4-FFF2-40B4-BE49-F238E27FC236}">
                <a16:creationId xmlns:a16="http://schemas.microsoft.com/office/drawing/2014/main" id="{F490F17C-816F-E13B-2694-525147F68026}"/>
              </a:ext>
            </a:extLst>
          </p:cNvPr>
          <p:cNvSpPr txBox="1"/>
          <p:nvPr/>
        </p:nvSpPr>
        <p:spPr>
          <a:xfrm>
            <a:off x="2431607" y="1780161"/>
            <a:ext cx="3842425" cy="461665"/>
          </a:xfrm>
          <a:prstGeom prst="rect">
            <a:avLst/>
          </a:prstGeom>
          <a:noFill/>
        </p:spPr>
        <p:txBody>
          <a:bodyPr wrap="square" rtlCol="0">
            <a:spAutoFit/>
          </a:bodyPr>
          <a:lstStyle/>
          <a:p>
            <a:r>
              <a:rPr lang="en-US" sz="2400">
                <a:solidFill>
                  <a:srgbClr val="E0621E"/>
                </a:solidFill>
                <a:latin typeface="Neutra Text TF Alt" panose="02000000000000000000" pitchFamily="2" charset="0"/>
              </a:rPr>
              <a:t>SECONDARY</a:t>
            </a:r>
          </a:p>
        </p:txBody>
      </p:sp>
    </p:spTree>
    <p:extLst>
      <p:ext uri="{BB962C8B-B14F-4D97-AF65-F5344CB8AC3E}">
        <p14:creationId xmlns:p14="http://schemas.microsoft.com/office/powerpoint/2010/main" val="4121707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7564" y="160269"/>
            <a:ext cx="9929936" cy="646331"/>
          </a:xfrm>
          <a:prstGeom prst="rect">
            <a:avLst/>
          </a:prstGeom>
          <a:noFill/>
        </p:spPr>
        <p:txBody>
          <a:bodyPr wrap="square" rtlCol="0">
            <a:spAutoFit/>
          </a:bodyPr>
          <a:lstStyle/>
          <a:p>
            <a:r>
              <a:rPr lang="en-US" sz="3600" b="1">
                <a:solidFill>
                  <a:schemeClr val="bg1"/>
                </a:solidFill>
                <a:latin typeface="Myriad Pro"/>
                <a:cs typeface="Myriad Pro"/>
              </a:rPr>
              <a:t>Preview of Oct. 11 Learning Improvement Day</a:t>
            </a:r>
          </a:p>
        </p:txBody>
      </p:sp>
      <p:graphicFrame>
        <p:nvGraphicFramePr>
          <p:cNvPr id="3" name="Table 2">
            <a:extLst>
              <a:ext uri="{FF2B5EF4-FFF2-40B4-BE49-F238E27FC236}">
                <a16:creationId xmlns:a16="http://schemas.microsoft.com/office/drawing/2014/main" id="{89CC1CD3-0712-EA9E-63F7-D9449A07072B}"/>
              </a:ext>
            </a:extLst>
          </p:cNvPr>
          <p:cNvGraphicFramePr>
            <a:graphicFrameLocks noGrp="1"/>
          </p:cNvGraphicFramePr>
          <p:nvPr>
            <p:extLst>
              <p:ext uri="{D42A27DB-BD31-4B8C-83A1-F6EECF244321}">
                <p14:modId xmlns:p14="http://schemas.microsoft.com/office/powerpoint/2010/main" val="2876199750"/>
              </p:ext>
            </p:extLst>
          </p:nvPr>
        </p:nvGraphicFramePr>
        <p:xfrm>
          <a:off x="598714" y="1829321"/>
          <a:ext cx="10994571" cy="3487925"/>
        </p:xfrm>
        <a:graphic>
          <a:graphicData uri="http://schemas.openxmlformats.org/drawingml/2006/table">
            <a:tbl>
              <a:tblPr>
                <a:effectLst>
                  <a:outerShdw blurRad="101600" dist="88900" dir="2700000" algn="tl" rotWithShape="0">
                    <a:prstClr val="black">
                      <a:alpha val="40000"/>
                    </a:prstClr>
                  </a:outerShdw>
                </a:effectLst>
                <a:tableStyleId>{5C22544A-7EE6-4342-B048-85BDC9FD1C3A}</a:tableStyleId>
              </a:tblPr>
              <a:tblGrid>
                <a:gridCol w="1969807">
                  <a:extLst>
                    <a:ext uri="{9D8B030D-6E8A-4147-A177-3AD203B41FA5}">
                      <a16:colId xmlns:a16="http://schemas.microsoft.com/office/drawing/2014/main" val="1922022836"/>
                    </a:ext>
                  </a:extLst>
                </a:gridCol>
                <a:gridCol w="2095212">
                  <a:extLst>
                    <a:ext uri="{9D8B030D-6E8A-4147-A177-3AD203B41FA5}">
                      <a16:colId xmlns:a16="http://schemas.microsoft.com/office/drawing/2014/main" val="608292473"/>
                    </a:ext>
                  </a:extLst>
                </a:gridCol>
                <a:gridCol w="6929552">
                  <a:extLst>
                    <a:ext uri="{9D8B030D-6E8A-4147-A177-3AD203B41FA5}">
                      <a16:colId xmlns:a16="http://schemas.microsoft.com/office/drawing/2014/main" val="974188352"/>
                    </a:ext>
                  </a:extLst>
                </a:gridCol>
              </a:tblGrid>
              <a:tr h="317360">
                <a:tc>
                  <a:txBody>
                    <a:bodyPr/>
                    <a:lstStyle/>
                    <a:p>
                      <a:pPr algn="l" fontAlgn="t"/>
                      <a:r>
                        <a:rPr lang="en-US" sz="2000" b="1" u="none" strike="noStrike">
                          <a:effectLst/>
                        </a:rPr>
                        <a:t>SECONDARY</a:t>
                      </a:r>
                      <a:endParaRPr lang="en-US" sz="2000" b="1"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1" u="none" strike="noStrike">
                          <a:effectLst/>
                        </a:rPr>
                        <a:t>ELEMENTARY</a:t>
                      </a:r>
                      <a:endParaRPr lang="en-US" sz="2000" b="1"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1" u="none" strike="noStrike">
                          <a:effectLst/>
                        </a:rPr>
                        <a:t>ACTIVITY</a:t>
                      </a:r>
                      <a:endParaRPr lang="en-US" sz="2000" b="1"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4225722408"/>
                  </a:ext>
                </a:extLst>
              </a:tr>
              <a:tr h="317360">
                <a:tc>
                  <a:txBody>
                    <a:bodyPr/>
                    <a:lstStyle/>
                    <a:p>
                      <a:pPr algn="l" fontAlgn="t"/>
                      <a:r>
                        <a:rPr lang="en-US" sz="2000" b="0" u="none" strike="noStrike">
                          <a:effectLst/>
                        </a:rPr>
                        <a:t>7:30-7:40</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dirty="0">
                          <a:effectLst/>
                        </a:rPr>
                        <a:t>8:00-8:10</a:t>
                      </a:r>
                      <a:endParaRPr lang="en-US" sz="2000" b="0" i="0" u="none" strike="noStrike" dirty="0">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a:effectLst/>
                        </a:rPr>
                        <a:t>Dr. Saltzman's video WELCOME</a:t>
                      </a:r>
                      <a:endParaRPr lang="en-US" sz="20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3988444696"/>
                  </a:ext>
                </a:extLst>
              </a:tr>
              <a:tr h="317360">
                <a:tc>
                  <a:txBody>
                    <a:bodyPr/>
                    <a:lstStyle/>
                    <a:p>
                      <a:pPr algn="l" fontAlgn="t"/>
                      <a:r>
                        <a:rPr lang="en-US" sz="2000" b="0" u="none" strike="noStrike">
                          <a:effectLst/>
                        </a:rPr>
                        <a:t>7:40-8:00</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dirty="0">
                          <a:effectLst/>
                        </a:rPr>
                        <a:t>8:10-8:30</a:t>
                      </a:r>
                      <a:endParaRPr lang="en-US" sz="2000" b="0" i="0" u="none" strike="noStrike" dirty="0">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a:effectLst/>
                        </a:rPr>
                        <a:t>Section One: Our school’s WHY </a:t>
                      </a:r>
                      <a:endParaRPr lang="en-US" sz="20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230478749"/>
                  </a:ext>
                </a:extLst>
              </a:tr>
              <a:tr h="317360">
                <a:tc>
                  <a:txBody>
                    <a:bodyPr/>
                    <a:lstStyle/>
                    <a:p>
                      <a:pPr algn="l" fontAlgn="t"/>
                      <a:r>
                        <a:rPr lang="en-US" sz="2000" b="0" u="none" strike="noStrike">
                          <a:effectLst/>
                        </a:rPr>
                        <a:t>8:00-9:00</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a:effectLst/>
                        </a:rPr>
                        <a:t>8:30-9:30</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err="1">
                          <a:effectLst/>
                        </a:rPr>
                        <a:t>Regrounding</a:t>
                      </a:r>
                      <a:r>
                        <a:rPr lang="en-US" sz="2000" b="0" u="none" strike="noStrike">
                          <a:effectLst/>
                        </a:rPr>
                        <a:t> and depth with RULER | </a:t>
                      </a:r>
                      <a:r>
                        <a:rPr lang="en-US" sz="2000" b="1" u="none" strike="noStrike">
                          <a:effectLst/>
                        </a:rPr>
                        <a:t>Zoom w/ Marc Brackett</a:t>
                      </a:r>
                      <a:endParaRPr lang="en-US" sz="2000" b="1"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3743728026"/>
                  </a:ext>
                </a:extLst>
              </a:tr>
              <a:tr h="317360">
                <a:tc>
                  <a:txBody>
                    <a:bodyPr/>
                    <a:lstStyle/>
                    <a:p>
                      <a:pPr algn="l" fontAlgn="t"/>
                      <a:r>
                        <a:rPr lang="en-US" sz="2000" b="0" u="none" strike="noStrike">
                          <a:effectLst/>
                        </a:rPr>
                        <a:t>9:00-9:20</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a:effectLst/>
                        </a:rPr>
                        <a:t>9:30-9:50</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a:effectLst/>
                        </a:rPr>
                        <a:t>Partner Processing RULER </a:t>
                      </a:r>
                      <a:endParaRPr lang="en-US" sz="20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2063107737"/>
                  </a:ext>
                </a:extLst>
              </a:tr>
              <a:tr h="317360">
                <a:tc>
                  <a:txBody>
                    <a:bodyPr/>
                    <a:lstStyle/>
                    <a:p>
                      <a:pPr algn="l" fontAlgn="t"/>
                      <a:r>
                        <a:rPr lang="en-US" sz="2000" b="0" u="none" strike="noStrike">
                          <a:effectLst/>
                        </a:rPr>
                        <a:t>9:20-9:30</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a:effectLst/>
                        </a:rPr>
                        <a:t>9:50-10:00</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i="1" u="none" strike="noStrike" dirty="0">
                          <a:effectLst/>
                        </a:rPr>
                        <a:t>BREAK</a:t>
                      </a:r>
                      <a:endParaRPr lang="en-US" sz="2000" b="0" i="1" u="none" strike="noStrike" dirty="0">
                        <a:solidFill>
                          <a:srgbClr val="00B0F0"/>
                        </a:solidFill>
                        <a:effectLst/>
                        <a:latin typeface="Calibri" panose="020F0502020204030204" pitchFamily="34" charset="0"/>
                      </a:endParaRPr>
                    </a:p>
                  </a:txBody>
                  <a:tcPr marL="9525" marR="9525" marT="9525" marB="0"/>
                </a:tc>
                <a:extLst>
                  <a:ext uri="{0D108BD9-81ED-4DB2-BD59-A6C34878D82A}">
                    <a16:rowId xmlns:a16="http://schemas.microsoft.com/office/drawing/2014/main" val="2814382564"/>
                  </a:ext>
                </a:extLst>
              </a:tr>
              <a:tr h="317360">
                <a:tc>
                  <a:txBody>
                    <a:bodyPr/>
                    <a:lstStyle/>
                    <a:p>
                      <a:pPr algn="l" fontAlgn="t"/>
                      <a:r>
                        <a:rPr lang="en-US" sz="2000" b="0" u="none" strike="noStrike">
                          <a:effectLst/>
                        </a:rPr>
                        <a:t>9:30-11:00</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a:effectLst/>
                        </a:rPr>
                        <a:t>10:00-11:30</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a:effectLst/>
                        </a:rPr>
                        <a:t>LEARN Suicide Prevention | </a:t>
                      </a:r>
                      <a:r>
                        <a:rPr lang="en-US" sz="2000" b="1" u="none" strike="noStrike">
                          <a:effectLst/>
                        </a:rPr>
                        <a:t>Zoom w/ Forefront Team</a:t>
                      </a:r>
                      <a:endParaRPr lang="en-US" sz="2000" b="1"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3842009120"/>
                  </a:ext>
                </a:extLst>
              </a:tr>
              <a:tr h="317360">
                <a:tc>
                  <a:txBody>
                    <a:bodyPr/>
                    <a:lstStyle/>
                    <a:p>
                      <a:pPr algn="l" fontAlgn="t"/>
                      <a:r>
                        <a:rPr lang="en-US" sz="2000" b="0" u="none" strike="noStrike">
                          <a:effectLst/>
                        </a:rPr>
                        <a:t>11:00-11:45</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a:effectLst/>
                        </a:rPr>
                        <a:t>11:30-12:15</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i="1" u="none" strike="noStrike">
                          <a:effectLst/>
                        </a:rPr>
                        <a:t>LUNCH</a:t>
                      </a:r>
                      <a:endParaRPr lang="en-US" sz="2000" b="0" i="1" u="none" strike="noStrike">
                        <a:solidFill>
                          <a:srgbClr val="00B0F0"/>
                        </a:solidFill>
                        <a:effectLst/>
                        <a:latin typeface="Calibri" panose="020F0502020204030204" pitchFamily="34" charset="0"/>
                      </a:endParaRPr>
                    </a:p>
                  </a:txBody>
                  <a:tcPr marL="9525" marR="9525" marT="9525" marB="0"/>
                </a:tc>
                <a:extLst>
                  <a:ext uri="{0D108BD9-81ED-4DB2-BD59-A6C34878D82A}">
                    <a16:rowId xmlns:a16="http://schemas.microsoft.com/office/drawing/2014/main" val="2407697594"/>
                  </a:ext>
                </a:extLst>
              </a:tr>
              <a:tr h="0">
                <a:tc>
                  <a:txBody>
                    <a:bodyPr/>
                    <a:lstStyle/>
                    <a:p>
                      <a:pPr algn="l" fontAlgn="t"/>
                      <a:r>
                        <a:rPr lang="en-US" sz="2000" b="0" u="none" strike="noStrike" dirty="0">
                          <a:effectLst/>
                        </a:rPr>
                        <a:t>11:45-1:45</a:t>
                      </a:r>
                      <a:endParaRPr lang="en-US" sz="2000" b="0" i="0" u="none" strike="noStrike" dirty="0">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a:effectLst/>
                        </a:rPr>
                        <a:t>12:15-2:15</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dirty="0">
                          <a:effectLst/>
                        </a:rPr>
                        <a:t>Section Two: SEL in SGG rubrics | Six Themes of CRE</a:t>
                      </a:r>
                      <a:endParaRPr lang="en-US" sz="20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939714550"/>
                  </a:ext>
                </a:extLst>
              </a:tr>
              <a:tr h="317360">
                <a:tc>
                  <a:txBody>
                    <a:bodyPr/>
                    <a:lstStyle/>
                    <a:p>
                      <a:pPr algn="l" fontAlgn="t"/>
                      <a:r>
                        <a:rPr lang="en-US" sz="2000" b="0" u="none" strike="noStrike">
                          <a:effectLst/>
                        </a:rPr>
                        <a:t>1:45-2:45</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a:effectLst/>
                        </a:rPr>
                        <a:t>2:15-3:15</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a:effectLst/>
                        </a:rPr>
                        <a:t>Section Three: SEL Processing &amp; ACTION PLANNING </a:t>
                      </a:r>
                      <a:endParaRPr lang="en-US" sz="2000" b="0" i="0" u="none" strike="noStrike">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785817328"/>
                  </a:ext>
                </a:extLst>
              </a:tr>
              <a:tr h="317360">
                <a:tc>
                  <a:txBody>
                    <a:bodyPr/>
                    <a:lstStyle/>
                    <a:p>
                      <a:pPr algn="l" fontAlgn="t"/>
                      <a:r>
                        <a:rPr lang="en-US" sz="2000" b="0" u="none" strike="noStrike">
                          <a:effectLst/>
                        </a:rPr>
                        <a:t>2:45-3:00</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a:effectLst/>
                        </a:rPr>
                        <a:t>3:15-3:30</a:t>
                      </a:r>
                      <a:endParaRPr lang="en-US" sz="2000" b="0" i="0" u="none" strike="noStrike">
                        <a:solidFill>
                          <a:srgbClr val="000000"/>
                        </a:solidFill>
                        <a:effectLst/>
                        <a:latin typeface="Calibri" panose="020F0502020204030204" pitchFamily="34" charset="0"/>
                      </a:endParaRPr>
                    </a:p>
                  </a:txBody>
                  <a:tcPr marL="9525" marR="9525" marT="9525" marB="0"/>
                </a:tc>
                <a:tc>
                  <a:txBody>
                    <a:bodyPr/>
                    <a:lstStyle/>
                    <a:p>
                      <a:pPr algn="l" fontAlgn="t"/>
                      <a:r>
                        <a:rPr lang="en-US" sz="2000" b="0" u="none" strike="noStrike" dirty="0">
                          <a:effectLst/>
                        </a:rPr>
                        <a:t>Section Four: CONNECTIONS &amp; TRANSFER, OPTOMISTIC CLOSURE</a:t>
                      </a:r>
                      <a:endParaRPr lang="en-US" sz="2000" b="0" i="0" u="none" strike="noStrike" dirty="0">
                        <a:solidFill>
                          <a:srgbClr val="000000"/>
                        </a:solidFill>
                        <a:effectLst/>
                        <a:latin typeface="Calibri" panose="020F0502020204030204" pitchFamily="34" charset="0"/>
                      </a:endParaRPr>
                    </a:p>
                  </a:txBody>
                  <a:tcPr marL="9525" marR="9525" marT="9525" marB="0"/>
                </a:tc>
                <a:extLst>
                  <a:ext uri="{0D108BD9-81ED-4DB2-BD59-A6C34878D82A}">
                    <a16:rowId xmlns:a16="http://schemas.microsoft.com/office/drawing/2014/main" val="1748547505"/>
                  </a:ext>
                </a:extLst>
              </a:tr>
            </a:tbl>
          </a:graphicData>
        </a:graphic>
      </p:graphicFrame>
      <p:pic>
        <p:nvPicPr>
          <p:cNvPr id="6" name="Picture 5" descr="A close up of a sticker&#10;&#10;Description automatically generated">
            <a:extLst>
              <a:ext uri="{FF2B5EF4-FFF2-40B4-BE49-F238E27FC236}">
                <a16:creationId xmlns:a16="http://schemas.microsoft.com/office/drawing/2014/main" id="{CB1FAB35-9CA9-0A37-FCD0-D65B9170FE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98630" y="1318619"/>
            <a:ext cx="1213594" cy="1204498"/>
          </a:xfrm>
          <a:prstGeom prst="rect">
            <a:avLst/>
          </a:prstGeom>
        </p:spPr>
      </p:pic>
    </p:spTree>
    <p:extLst>
      <p:ext uri="{BB962C8B-B14F-4D97-AF65-F5344CB8AC3E}">
        <p14:creationId xmlns:p14="http://schemas.microsoft.com/office/powerpoint/2010/main" val="3548696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black and white text&#10;&#10;Description automatically generated">
            <a:extLst>
              <a:ext uri="{FF2B5EF4-FFF2-40B4-BE49-F238E27FC236}">
                <a16:creationId xmlns:a16="http://schemas.microsoft.com/office/drawing/2014/main" id="{D52E4827-3918-3940-84A3-D44792C9071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99810" y="1452826"/>
            <a:ext cx="7192379" cy="2105319"/>
          </a:xfrm>
          <a:prstGeom prst="rect">
            <a:avLst/>
          </a:prstGeom>
        </p:spPr>
      </p:pic>
      <p:grpSp>
        <p:nvGrpSpPr>
          <p:cNvPr id="2" name="Group 1">
            <a:extLst>
              <a:ext uri="{FF2B5EF4-FFF2-40B4-BE49-F238E27FC236}">
                <a16:creationId xmlns:a16="http://schemas.microsoft.com/office/drawing/2014/main" id="{C9B16FF1-21A8-7AB6-8142-83622D7FF031}"/>
              </a:ext>
            </a:extLst>
          </p:cNvPr>
          <p:cNvGrpSpPr/>
          <p:nvPr/>
        </p:nvGrpSpPr>
        <p:grpSpPr>
          <a:xfrm>
            <a:off x="1072138" y="3956338"/>
            <a:ext cx="10250194" cy="1200330"/>
            <a:chOff x="1072138" y="3761132"/>
            <a:chExt cx="10250194" cy="1200330"/>
          </a:xfrm>
        </p:grpSpPr>
        <p:sp>
          <p:nvSpPr>
            <p:cNvPr id="10" name="TextBox 9">
              <a:extLst>
                <a:ext uri="{FF2B5EF4-FFF2-40B4-BE49-F238E27FC236}">
                  <a16:creationId xmlns:a16="http://schemas.microsoft.com/office/drawing/2014/main" id="{00D0E196-3A00-2122-974A-C9F0982DC9B4}"/>
                </a:ext>
              </a:extLst>
            </p:cNvPr>
            <p:cNvSpPr txBox="1"/>
            <p:nvPr/>
          </p:nvSpPr>
          <p:spPr>
            <a:xfrm>
              <a:off x="2310412" y="3761133"/>
              <a:ext cx="90119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Neutra Text TF Alt" panose="02000000000000000000" pitchFamily="2" charset="0"/>
                  <a:ea typeface="+mn-ea"/>
                  <a:cs typeface="+mn-cs"/>
                </a:rPr>
                <a:t>SEL Refresh | Focus &amp; Timelines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Elementary Schools </a:t>
              </a:r>
              <a:r>
                <a:rPr kumimoji="0" lang="en-US" sz="3200" b="0" i="0" u="none" strike="noStrike" kern="1200" cap="none" spc="0" normalizeH="0" baseline="0" noProof="0">
                  <a:ln>
                    <a:noFill/>
                  </a:ln>
                  <a:solidFill>
                    <a:srgbClr val="F7AC21"/>
                  </a:solidFill>
                  <a:effectLst/>
                  <a:uLnTx/>
                  <a:uFillTx/>
                  <a:latin typeface="Neutra Text TF Alt" panose="02000000000000000000" pitchFamily="2" charset="0"/>
                  <a:ea typeface="+mn-ea"/>
                  <a:cs typeface="+mn-cs"/>
                </a:rPr>
                <a:t>|</a:t>
              </a:r>
              <a:r>
                <a:rPr kumimoji="0" lang="en-US" sz="32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 2024-25 School Year</a:t>
              </a:r>
            </a:p>
          </p:txBody>
        </p:sp>
        <p:pic>
          <p:nvPicPr>
            <p:cNvPr id="12" name="Picture 11" descr="A blue and orange logo&#10;&#10;Description automatically generated">
              <a:extLst>
                <a:ext uri="{FF2B5EF4-FFF2-40B4-BE49-F238E27FC236}">
                  <a16:creationId xmlns:a16="http://schemas.microsoft.com/office/drawing/2014/main" id="{266B8B62-A2C6-A093-F473-F79B1D6C22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72138" y="3761132"/>
              <a:ext cx="1238274" cy="1200330"/>
            </a:xfrm>
            <a:prstGeom prst="rect">
              <a:avLst/>
            </a:prstGeom>
          </p:spPr>
        </p:pic>
      </p:grpSp>
    </p:spTree>
    <p:extLst>
      <p:ext uri="{BB962C8B-B14F-4D97-AF65-F5344CB8AC3E}">
        <p14:creationId xmlns:p14="http://schemas.microsoft.com/office/powerpoint/2010/main" val="16018236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10AFE0-9047-1FDE-411D-9CC5B827415C}"/>
              </a:ext>
            </a:extLst>
          </p:cNvPr>
          <p:cNvPicPr preferRelativeResize="0">
            <a:picLocks/>
          </p:cNvPicPr>
          <p:nvPr/>
        </p:nvPicPr>
        <p:blipFill>
          <a:blip r:embed="rId3">
            <a:extLst>
              <a:ext uri="{28A0092B-C50C-407E-A947-70E740481C1C}">
                <a14:useLocalDpi xmlns:a14="http://schemas.microsoft.com/office/drawing/2010/main"/>
              </a:ext>
            </a:extLst>
          </a:blip>
          <a:stretch>
            <a:fillRect/>
          </a:stretch>
        </p:blipFill>
        <p:spPr>
          <a:xfrm>
            <a:off x="145940" y="543708"/>
            <a:ext cx="11329416" cy="91440"/>
          </a:xfrm>
          <a:prstGeom prst="rect">
            <a:avLst/>
          </a:prstGeom>
        </p:spPr>
      </p:pic>
      <p:sp>
        <p:nvSpPr>
          <p:cNvPr id="4" name="TextBox 3">
            <a:extLst>
              <a:ext uri="{FF2B5EF4-FFF2-40B4-BE49-F238E27FC236}">
                <a16:creationId xmlns:a16="http://schemas.microsoft.com/office/drawing/2014/main" id="{5BCB30D1-2E41-F259-93EC-592659F09561}"/>
              </a:ext>
            </a:extLst>
          </p:cNvPr>
          <p:cNvSpPr txBox="1"/>
          <p:nvPr/>
        </p:nvSpPr>
        <p:spPr>
          <a:xfrm>
            <a:off x="199176" y="0"/>
            <a:ext cx="113439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How are you </a:t>
            </a:r>
            <a:r>
              <a:rPr kumimoji="0" lang="en-US" sz="4000" b="0" i="0" u="none" strike="noStrike" kern="1200" cap="none" spc="0" normalizeH="0" baseline="0" noProof="0">
                <a:ln>
                  <a:noFill/>
                </a:ln>
                <a:solidFill>
                  <a:srgbClr val="F7AC21"/>
                </a:solidFill>
                <a:effectLst/>
                <a:uLnTx/>
                <a:uFillTx/>
                <a:latin typeface="Neutra Text TF Alt" panose="02000000000000000000" pitchFamily="2" charset="0"/>
                <a:ea typeface="+mn-ea"/>
                <a:cs typeface="+mn-cs"/>
              </a:rPr>
              <a:t>feeling</a:t>
            </a:r>
            <a:r>
              <a:rPr kumimoji="0" lang="en-US" sz="4000" b="0" i="0" u="none" strike="noStrike" kern="1200" cap="none" spc="0" normalizeH="0" baseline="0" noProof="0">
                <a:ln>
                  <a:noFill/>
                </a:ln>
                <a:solidFill>
                  <a:srgbClr val="113363"/>
                </a:solidFill>
                <a:effectLst/>
                <a:uLnTx/>
                <a:uFillTx/>
                <a:latin typeface="Neutra Text TF Alt" panose="02000000000000000000" pitchFamily="2" charset="0"/>
                <a:ea typeface="+mn-ea"/>
                <a:cs typeface="+mn-cs"/>
              </a:rPr>
              <a:t> today?</a:t>
            </a:r>
          </a:p>
        </p:txBody>
      </p:sp>
      <p:grpSp>
        <p:nvGrpSpPr>
          <p:cNvPr id="2" name="Group 1">
            <a:extLst>
              <a:ext uri="{FF2B5EF4-FFF2-40B4-BE49-F238E27FC236}">
                <a16:creationId xmlns:a16="http://schemas.microsoft.com/office/drawing/2014/main" id="{B65704BA-9EA7-E40A-5F1F-0474038CF5CA}"/>
              </a:ext>
            </a:extLst>
          </p:cNvPr>
          <p:cNvGrpSpPr/>
          <p:nvPr/>
        </p:nvGrpSpPr>
        <p:grpSpPr>
          <a:xfrm>
            <a:off x="1074096" y="1466647"/>
            <a:ext cx="4451229" cy="4656374"/>
            <a:chOff x="5407146" y="941624"/>
            <a:chExt cx="5466922" cy="5486400"/>
          </a:xfrm>
        </p:grpSpPr>
        <p:pic>
          <p:nvPicPr>
            <p:cNvPr id="5" name="Picture 4" descr="A chart with different colored squares&#10;&#10;Description automatically generated">
              <a:extLst>
                <a:ext uri="{FF2B5EF4-FFF2-40B4-BE49-F238E27FC236}">
                  <a16:creationId xmlns:a16="http://schemas.microsoft.com/office/drawing/2014/main" id="{0C557D61-6BD3-029B-51A5-F13BCFDE99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07146" y="941624"/>
              <a:ext cx="5466922" cy="5486400"/>
            </a:xfrm>
            <a:prstGeom prst="rect">
              <a:avLst/>
            </a:prstGeom>
          </p:spPr>
        </p:pic>
        <p:pic>
          <p:nvPicPr>
            <p:cNvPr id="6" name="Picture 5" descr="A black emoji with a black background&#10;&#10;Description automatically generated">
              <a:extLst>
                <a:ext uri="{FF2B5EF4-FFF2-40B4-BE49-F238E27FC236}">
                  <a16:creationId xmlns:a16="http://schemas.microsoft.com/office/drawing/2014/main" id="{E045D256-C6E4-18C0-3757-64D19592E5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95973" y="1604040"/>
              <a:ext cx="2351314" cy="1828800"/>
            </a:xfrm>
            <a:prstGeom prst="rect">
              <a:avLst/>
            </a:prstGeom>
            <a:effectLst>
              <a:outerShdw blurRad="63500" sx="105000" sy="105000" algn="ctr" rotWithShape="0">
                <a:schemeClr val="bg1">
                  <a:alpha val="40000"/>
                </a:schemeClr>
              </a:outerShdw>
            </a:effectLst>
          </p:spPr>
        </p:pic>
        <p:pic>
          <p:nvPicPr>
            <p:cNvPr id="8" name="Picture 2" descr="white smiling face&quot; Emoji - Download for free – Iconduck">
              <a:extLst>
                <a:ext uri="{FF2B5EF4-FFF2-40B4-BE49-F238E27FC236}">
                  <a16:creationId xmlns:a16="http://schemas.microsoft.com/office/drawing/2014/main" id="{F5AD9C6E-ACB6-61BD-D712-20C78C9F0ED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536847" y="1610018"/>
              <a:ext cx="1828800" cy="1828800"/>
            </a:xfrm>
            <a:prstGeom prst="rect">
              <a:avLst/>
            </a:prstGeom>
            <a:noFill/>
            <a:effectLst>
              <a:outerShdw blurRad="63500" sx="108000" sy="108000" algn="ctr" rotWithShape="0">
                <a:schemeClr val="bg1">
                  <a:alpha val="40000"/>
                </a:schemeClr>
              </a:outerShdw>
            </a:effectLst>
            <a:extLst>
              <a:ext uri="{909E8E84-426E-40DD-AFC4-6F175D3DCCD1}">
                <a14:hiddenFill xmlns:a14="http://schemas.microsoft.com/office/drawing/2010/main">
                  <a:solidFill>
                    <a:srgbClr val="FFFFFF"/>
                  </a:solidFill>
                </a14:hiddenFill>
              </a:ext>
            </a:extLst>
          </p:spPr>
        </p:pic>
        <p:pic>
          <p:nvPicPr>
            <p:cNvPr id="9" name="Picture 4" descr="white frowning face&quot; Emoji - Download for free – Iconduck">
              <a:extLst>
                <a:ext uri="{FF2B5EF4-FFF2-40B4-BE49-F238E27FC236}">
                  <a16:creationId xmlns:a16="http://schemas.microsoft.com/office/drawing/2014/main" id="{725CF393-AD13-D16C-52F1-3948D63A6CE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57230" y="3995712"/>
              <a:ext cx="1828800" cy="1828800"/>
            </a:xfrm>
            <a:prstGeom prst="rect">
              <a:avLst/>
            </a:prstGeom>
            <a:noFill/>
            <a:effectLst>
              <a:outerShdw blurRad="63500" sx="105000" sy="105000" algn="ctr" rotWithShape="0">
                <a:schemeClr val="bg1">
                  <a:alpha val="40000"/>
                </a:schemeClr>
              </a:outerShdw>
            </a:effectLst>
            <a:extLst>
              <a:ext uri="{909E8E84-426E-40DD-AFC4-6F175D3DCCD1}">
                <a14:hiddenFill xmlns:a14="http://schemas.microsoft.com/office/drawing/2010/main">
                  <a:solidFill>
                    <a:srgbClr val="FFFFFF"/>
                  </a:solidFill>
                </a14:hiddenFill>
              </a:ext>
            </a:extLst>
          </p:spPr>
        </p:pic>
        <p:pic>
          <p:nvPicPr>
            <p:cNvPr id="10" name="Picture 9" descr="A black and white image of a smiley face&#10;&#10;Description automatically generated">
              <a:extLst>
                <a:ext uri="{FF2B5EF4-FFF2-40B4-BE49-F238E27FC236}">
                  <a16:creationId xmlns:a16="http://schemas.microsoft.com/office/drawing/2014/main" id="{4767B24B-6CF3-A474-FE20-D14A0B03CA4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36847" y="3995712"/>
              <a:ext cx="1828800" cy="1825493"/>
            </a:xfrm>
            <a:prstGeom prst="rect">
              <a:avLst/>
            </a:prstGeom>
            <a:effectLst>
              <a:outerShdw blurRad="63500" sx="105000" sy="105000" algn="ctr" rotWithShape="0">
                <a:schemeClr val="bg1">
                  <a:alpha val="40000"/>
                </a:schemeClr>
              </a:outerShdw>
            </a:effectLst>
          </p:spPr>
        </p:pic>
      </p:grpSp>
      <p:pic>
        <p:nvPicPr>
          <p:cNvPr id="11" name="Picture 10">
            <a:hlinkClick r:id="rId9"/>
            <a:extLst>
              <a:ext uri="{FF2B5EF4-FFF2-40B4-BE49-F238E27FC236}">
                <a16:creationId xmlns:a16="http://schemas.microsoft.com/office/drawing/2014/main" id="{C520F447-E3D6-815A-53A6-9010BA67664A}"/>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824429" y="784526"/>
            <a:ext cx="3343742" cy="5849166"/>
          </a:xfrm>
          <a:prstGeom prst="rect">
            <a:avLst/>
          </a:prstGeom>
        </p:spPr>
      </p:pic>
    </p:spTree>
    <p:extLst>
      <p:ext uri="{BB962C8B-B14F-4D97-AF65-F5344CB8AC3E}">
        <p14:creationId xmlns:p14="http://schemas.microsoft.com/office/powerpoint/2010/main" val="32278322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3">
      <a:dk1>
        <a:sysClr val="windowText" lastClr="000000"/>
      </a:dk1>
      <a:lt1>
        <a:sysClr val="window" lastClr="FFFFFF"/>
      </a:lt1>
      <a:dk2>
        <a:srgbClr val="44546A"/>
      </a:dk2>
      <a:lt2>
        <a:srgbClr val="E7E6E6"/>
      </a:lt2>
      <a:accent1>
        <a:srgbClr val="33006F"/>
      </a:accent1>
      <a:accent2>
        <a:srgbClr val="226E75"/>
      </a:accent2>
      <a:accent3>
        <a:srgbClr val="A22D60"/>
      </a:accent3>
      <a:accent4>
        <a:srgbClr val="444444"/>
      </a:accent4>
      <a:accent5>
        <a:srgbClr val="1CD4C6"/>
      </a:accent5>
      <a:accent6>
        <a:srgbClr val="78AF31"/>
      </a:accent6>
      <a:hlink>
        <a:srgbClr val="2F7B76"/>
      </a:hlink>
      <a:folHlink>
        <a:srgbClr val="7030A0"/>
      </a:folHlink>
    </a:clrScheme>
    <a:fontScheme name="LEARN">
      <a:majorFont>
        <a:latin typeface="Encode Sans Condense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Expo.thmx</Template>
  <TotalTime>831</TotalTime>
  <Words>5518</Words>
  <Application>Microsoft Office PowerPoint</Application>
  <PresentationFormat>Widescreen</PresentationFormat>
  <Paragraphs>676</Paragraphs>
  <Slides>57</Slides>
  <Notes>38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57</vt:i4>
      </vt:variant>
    </vt:vector>
  </HeadingPairs>
  <TitlesOfParts>
    <vt:vector size="72" baseType="lpstr">
      <vt:lpstr>Arial</vt:lpstr>
      <vt:lpstr>Calibri</vt:lpstr>
      <vt:lpstr>Calibri Light</vt:lpstr>
      <vt:lpstr>Cambria</vt:lpstr>
      <vt:lpstr>Courier New</vt:lpstr>
      <vt:lpstr>Encode Sans Condensed</vt:lpstr>
      <vt:lpstr>Myriad Pro</vt:lpstr>
      <vt:lpstr>Neutra Text Alt</vt:lpstr>
      <vt:lpstr>Neutra Text TF Alt</vt:lpstr>
      <vt:lpstr>Open Sans</vt:lpstr>
      <vt:lpstr>Symbol</vt:lpstr>
      <vt:lpstr>Wingdings 3</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 Saves Lives: Suicide Prevention Training </vt:lpstr>
      <vt:lpstr>INFRASTRUCTURE DEVELOPMENT</vt:lpstr>
      <vt:lpstr>OCT. 11 LID PLANNING</vt:lpstr>
      <vt:lpstr>OCT. 11 LID PLANNING</vt:lpstr>
      <vt:lpstr>Forefront’s Mission</vt:lpstr>
      <vt:lpstr>PowerPoint Presentation</vt:lpstr>
      <vt:lpstr>What protects against suicide? </vt:lpstr>
      <vt:lpstr>Suicidal thinking</vt:lpstr>
      <vt:lpstr>Youth in the US, 2021</vt:lpstr>
      <vt:lpstr>What Washington youth are saying</vt:lpstr>
      <vt:lpstr>Our model:</vt:lpstr>
      <vt:lpstr>Look for signs</vt:lpstr>
      <vt:lpstr>Look for warning signs</vt:lpstr>
      <vt:lpstr>Empathize &amp; Listen</vt:lpstr>
      <vt:lpstr>Components of empathy</vt:lpstr>
      <vt:lpstr>Ask about suicide </vt:lpstr>
      <vt:lpstr>How do I ask about suicide?</vt:lpstr>
      <vt:lpstr>Important follow up questions</vt:lpstr>
      <vt:lpstr>Reduce the danger </vt:lpstr>
      <vt:lpstr>Safer Homes</vt:lpstr>
      <vt:lpstr>PowerPoint Presentation</vt:lpstr>
      <vt:lpstr>Next steps </vt:lpstr>
      <vt:lpstr>Next steps to take</vt:lpstr>
      <vt:lpstr>Helpful resources in a crisis</vt:lpstr>
      <vt:lpstr>Practicing the LEARN steps</vt:lpstr>
      <vt:lpstr>Review: Learning objectives</vt:lpstr>
      <vt:lpstr>Action steps you can take today</vt:lpstr>
      <vt:lpstr>LEARN Training Room Needs</vt:lpstr>
      <vt:lpstr>Thank you!</vt:lpstr>
    </vt:vector>
  </TitlesOfParts>
  <Company>Dykeman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Thompson</dc:creator>
  <cp:lastModifiedBy>Peters, David S.</cp:lastModifiedBy>
  <cp:revision>1</cp:revision>
  <cp:lastPrinted>2024-08-02T21:46:56Z</cp:lastPrinted>
  <dcterms:created xsi:type="dcterms:W3CDTF">2016-08-25T16:48:33Z</dcterms:created>
  <dcterms:modified xsi:type="dcterms:W3CDTF">2024-08-23T14:12:59Z</dcterms:modified>
</cp:coreProperties>
</file>