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1"/>
    <p:sldMasterId id="2147483790" r:id="rId2"/>
  </p:sldMasterIdLst>
  <p:notesMasterIdLst>
    <p:notesMasterId r:id="rId25"/>
  </p:notesMasterIdLst>
  <p:handoutMasterIdLst>
    <p:handoutMasterId r:id="rId26"/>
  </p:handoutMasterIdLst>
  <p:sldIdLst>
    <p:sldId id="369" r:id="rId3"/>
    <p:sldId id="381" r:id="rId4"/>
    <p:sldId id="417" r:id="rId5"/>
    <p:sldId id="418" r:id="rId6"/>
    <p:sldId id="413" r:id="rId7"/>
    <p:sldId id="419" r:id="rId8"/>
    <p:sldId id="420" r:id="rId9"/>
    <p:sldId id="434" r:id="rId10"/>
    <p:sldId id="426" r:id="rId11"/>
    <p:sldId id="427" r:id="rId12"/>
    <p:sldId id="422" r:id="rId13"/>
    <p:sldId id="421" r:id="rId14"/>
    <p:sldId id="423" r:id="rId15"/>
    <p:sldId id="425" r:id="rId16"/>
    <p:sldId id="433" r:id="rId17"/>
    <p:sldId id="424" r:id="rId18"/>
    <p:sldId id="428" r:id="rId19"/>
    <p:sldId id="431" r:id="rId20"/>
    <p:sldId id="429" r:id="rId21"/>
    <p:sldId id="430" r:id="rId22"/>
    <p:sldId id="432" r:id="rId23"/>
    <p:sldId id="391" r:id="rId2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1447B"/>
    <a:srgbClr val="D9531E"/>
    <a:srgbClr val="1F497D"/>
    <a:srgbClr val="BD1B21"/>
    <a:srgbClr val="7F7F7F"/>
    <a:srgbClr val="C8761C"/>
    <a:srgbClr val="FFCC00"/>
    <a:srgbClr val="E7EB3D"/>
    <a:srgbClr val="B8D348"/>
    <a:srgbClr val="5969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FA5008-D3C1-D5ED-29A2-425ECE6242D0}" v="6" dt="2024-10-16T23:53:21.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78" autoAdjust="0"/>
  </p:normalViewPr>
  <p:slideViewPr>
    <p:cSldViewPr snapToGrid="0">
      <p:cViewPr varScale="1">
        <p:scale>
          <a:sx n="133" d="100"/>
          <a:sy n="133" d="100"/>
        </p:scale>
        <p:origin x="9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ard, Susan" userId="52a04b1c-b0a0-40c7-aab9-ba5bbb28b440" providerId="ADAL" clId="{7CE70FA5-2648-42EA-A634-6BE3E094FAD9}"/>
    <pc:docChg chg="custSel addSld modSld">
      <pc:chgData name="McCoard, Susan" userId="52a04b1c-b0a0-40c7-aab9-ba5bbb28b440" providerId="ADAL" clId="{7CE70FA5-2648-42EA-A634-6BE3E094FAD9}" dt="2024-10-10T23:53:18.675" v="42" actId="20577"/>
      <pc:docMkLst>
        <pc:docMk/>
      </pc:docMkLst>
      <pc:sldChg chg="modSp mod">
        <pc:chgData name="McCoard, Susan" userId="52a04b1c-b0a0-40c7-aab9-ba5bbb28b440" providerId="ADAL" clId="{7CE70FA5-2648-42EA-A634-6BE3E094FAD9}" dt="2024-10-10T23:09:51.352" v="6" actId="20577"/>
        <pc:sldMkLst>
          <pc:docMk/>
          <pc:sldMk cId="453715360" sldId="381"/>
        </pc:sldMkLst>
        <pc:spChg chg="mod">
          <ac:chgData name="McCoard, Susan" userId="52a04b1c-b0a0-40c7-aab9-ba5bbb28b440" providerId="ADAL" clId="{7CE70FA5-2648-42EA-A634-6BE3E094FAD9}" dt="2024-10-10T23:09:51.352" v="6" actId="20577"/>
          <ac:spMkLst>
            <pc:docMk/>
            <pc:sldMk cId="453715360" sldId="381"/>
            <ac:spMk id="3" creationId="{9C1A04FF-BC68-8B20-2756-09B5C80CE29D}"/>
          </ac:spMkLst>
        </pc:spChg>
      </pc:sldChg>
      <pc:sldChg chg="modSp mod">
        <pc:chgData name="McCoard, Susan" userId="52a04b1c-b0a0-40c7-aab9-ba5bbb28b440" providerId="ADAL" clId="{7CE70FA5-2648-42EA-A634-6BE3E094FAD9}" dt="2024-10-10T23:53:18.675" v="42" actId="20577"/>
        <pc:sldMkLst>
          <pc:docMk/>
          <pc:sldMk cId="2765515978" sldId="418"/>
        </pc:sldMkLst>
        <pc:spChg chg="mod">
          <ac:chgData name="McCoard, Susan" userId="52a04b1c-b0a0-40c7-aab9-ba5bbb28b440" providerId="ADAL" clId="{7CE70FA5-2648-42EA-A634-6BE3E094FAD9}" dt="2024-10-10T23:53:18.675" v="42" actId="20577"/>
          <ac:spMkLst>
            <pc:docMk/>
            <pc:sldMk cId="2765515978" sldId="418"/>
            <ac:spMk id="7" creationId="{4B7CF2B6-26F6-2A68-1E2D-BC99E438C059}"/>
          </ac:spMkLst>
        </pc:spChg>
      </pc:sldChg>
      <pc:sldChg chg="addSp delSp modSp add mod">
        <pc:chgData name="McCoard, Susan" userId="52a04b1c-b0a0-40c7-aab9-ba5bbb28b440" providerId="ADAL" clId="{7CE70FA5-2648-42EA-A634-6BE3E094FAD9}" dt="2024-10-10T23:14:02.166" v="29" actId="1440"/>
        <pc:sldMkLst>
          <pc:docMk/>
          <pc:sldMk cId="1680878541" sldId="434"/>
        </pc:sldMkLst>
        <pc:spChg chg="del">
          <ac:chgData name="McCoard, Susan" userId="52a04b1c-b0a0-40c7-aab9-ba5bbb28b440" providerId="ADAL" clId="{7CE70FA5-2648-42EA-A634-6BE3E094FAD9}" dt="2024-10-10T23:12:54.958" v="24" actId="478"/>
          <ac:spMkLst>
            <pc:docMk/>
            <pc:sldMk cId="1680878541" sldId="434"/>
            <ac:spMk id="37" creationId="{DA11A9E1-67EC-4181-6E3E-38CC87A5B6D6}"/>
          </ac:spMkLst>
        </pc:spChg>
        <pc:spChg chg="del">
          <ac:chgData name="McCoard, Susan" userId="52a04b1c-b0a0-40c7-aab9-ba5bbb28b440" providerId="ADAL" clId="{7CE70FA5-2648-42EA-A634-6BE3E094FAD9}" dt="2024-10-10T23:12:54.958" v="24" actId="478"/>
          <ac:spMkLst>
            <pc:docMk/>
            <pc:sldMk cId="1680878541" sldId="434"/>
            <ac:spMk id="38" creationId="{8631734F-B9E5-252F-657C-D41FEC6ACE79}"/>
          </ac:spMkLst>
        </pc:spChg>
        <pc:spChg chg="del">
          <ac:chgData name="McCoard, Susan" userId="52a04b1c-b0a0-40c7-aab9-ba5bbb28b440" providerId="ADAL" clId="{7CE70FA5-2648-42EA-A634-6BE3E094FAD9}" dt="2024-10-10T23:12:54.958" v="24" actId="478"/>
          <ac:spMkLst>
            <pc:docMk/>
            <pc:sldMk cId="1680878541" sldId="434"/>
            <ac:spMk id="39" creationId="{9B881C34-642B-E326-F39D-B31007D32094}"/>
          </ac:spMkLst>
        </pc:spChg>
        <pc:spChg chg="del">
          <ac:chgData name="McCoard, Susan" userId="52a04b1c-b0a0-40c7-aab9-ba5bbb28b440" providerId="ADAL" clId="{7CE70FA5-2648-42EA-A634-6BE3E094FAD9}" dt="2024-10-10T23:12:54.958" v="24" actId="478"/>
          <ac:spMkLst>
            <pc:docMk/>
            <pc:sldMk cId="1680878541" sldId="434"/>
            <ac:spMk id="40" creationId="{375D02E4-3A62-D1DB-1CAF-0BFABC743A5D}"/>
          </ac:spMkLst>
        </pc:spChg>
        <pc:spChg chg="del">
          <ac:chgData name="McCoard, Susan" userId="52a04b1c-b0a0-40c7-aab9-ba5bbb28b440" providerId="ADAL" clId="{7CE70FA5-2648-42EA-A634-6BE3E094FAD9}" dt="2024-10-10T23:12:54.958" v="24" actId="478"/>
          <ac:spMkLst>
            <pc:docMk/>
            <pc:sldMk cId="1680878541" sldId="434"/>
            <ac:spMk id="41" creationId="{D78D67D8-728D-8F26-BE90-A005141C42C0}"/>
          </ac:spMkLst>
        </pc:spChg>
        <pc:spChg chg="del">
          <ac:chgData name="McCoard, Susan" userId="52a04b1c-b0a0-40c7-aab9-ba5bbb28b440" providerId="ADAL" clId="{7CE70FA5-2648-42EA-A634-6BE3E094FAD9}" dt="2024-10-10T23:12:54.958" v="24" actId="478"/>
          <ac:spMkLst>
            <pc:docMk/>
            <pc:sldMk cId="1680878541" sldId="434"/>
            <ac:spMk id="42" creationId="{F8EC63CF-D1BC-60CB-607D-426F02DFF465}"/>
          </ac:spMkLst>
        </pc:spChg>
        <pc:spChg chg="del">
          <ac:chgData name="McCoard, Susan" userId="52a04b1c-b0a0-40c7-aab9-ba5bbb28b440" providerId="ADAL" clId="{7CE70FA5-2648-42EA-A634-6BE3E094FAD9}" dt="2024-10-10T23:12:54.958" v="24" actId="478"/>
          <ac:spMkLst>
            <pc:docMk/>
            <pc:sldMk cId="1680878541" sldId="434"/>
            <ac:spMk id="43" creationId="{C7814CCC-915C-B59F-2924-073B79A63B31}"/>
          </ac:spMkLst>
        </pc:spChg>
        <pc:spChg chg="del">
          <ac:chgData name="McCoard, Susan" userId="52a04b1c-b0a0-40c7-aab9-ba5bbb28b440" providerId="ADAL" clId="{7CE70FA5-2648-42EA-A634-6BE3E094FAD9}" dt="2024-10-10T23:12:54.958" v="24" actId="478"/>
          <ac:spMkLst>
            <pc:docMk/>
            <pc:sldMk cId="1680878541" sldId="434"/>
            <ac:spMk id="44" creationId="{BDDDBA0F-84A6-D4DE-F409-B35E69D8BD2B}"/>
          </ac:spMkLst>
        </pc:spChg>
        <pc:spChg chg="del">
          <ac:chgData name="McCoard, Susan" userId="52a04b1c-b0a0-40c7-aab9-ba5bbb28b440" providerId="ADAL" clId="{7CE70FA5-2648-42EA-A634-6BE3E094FAD9}" dt="2024-10-10T23:12:54.958" v="24" actId="478"/>
          <ac:spMkLst>
            <pc:docMk/>
            <pc:sldMk cId="1680878541" sldId="434"/>
            <ac:spMk id="45" creationId="{9F0167B2-275D-51C8-7904-8EA9AE04A0C7}"/>
          </ac:spMkLst>
        </pc:spChg>
        <pc:spChg chg="mod">
          <ac:chgData name="McCoard, Susan" userId="52a04b1c-b0a0-40c7-aab9-ba5bbb28b440" providerId="ADAL" clId="{7CE70FA5-2648-42EA-A634-6BE3E094FAD9}" dt="2024-10-10T23:12:49.686" v="23" actId="20577"/>
          <ac:spMkLst>
            <pc:docMk/>
            <pc:sldMk cId="1680878541" sldId="434"/>
            <ac:spMk id="57" creationId="{C7EBC20B-3A3F-58FE-A821-B8E2C72162D1}"/>
          </ac:spMkLst>
        </pc:spChg>
        <pc:grpChg chg="del">
          <ac:chgData name="McCoard, Susan" userId="52a04b1c-b0a0-40c7-aab9-ba5bbb28b440" providerId="ADAL" clId="{7CE70FA5-2648-42EA-A634-6BE3E094FAD9}" dt="2024-10-10T23:12:54.958" v="24" actId="478"/>
          <ac:grpSpMkLst>
            <pc:docMk/>
            <pc:sldMk cId="1680878541" sldId="434"/>
            <ac:grpSpMk id="6" creationId="{3EFCF4BB-7B36-46CC-FB7B-C7F651073240}"/>
          </ac:grpSpMkLst>
        </pc:grpChg>
        <pc:grpChg chg="del">
          <ac:chgData name="McCoard, Susan" userId="52a04b1c-b0a0-40c7-aab9-ba5bbb28b440" providerId="ADAL" clId="{7CE70FA5-2648-42EA-A634-6BE3E094FAD9}" dt="2024-10-10T23:12:54.958" v="24" actId="478"/>
          <ac:grpSpMkLst>
            <pc:docMk/>
            <pc:sldMk cId="1680878541" sldId="434"/>
            <ac:grpSpMk id="9" creationId="{22B9DF6A-47F2-7987-5A48-0AEBB46F6359}"/>
          </ac:grpSpMkLst>
        </pc:grpChg>
        <pc:grpChg chg="del">
          <ac:chgData name="McCoard, Susan" userId="52a04b1c-b0a0-40c7-aab9-ba5bbb28b440" providerId="ADAL" clId="{7CE70FA5-2648-42EA-A634-6BE3E094FAD9}" dt="2024-10-10T23:12:54.958" v="24" actId="478"/>
          <ac:grpSpMkLst>
            <pc:docMk/>
            <pc:sldMk cId="1680878541" sldId="434"/>
            <ac:grpSpMk id="12" creationId="{FFD11FED-4FD7-6D70-4FA3-60171FEDB016}"/>
          </ac:grpSpMkLst>
        </pc:grpChg>
        <pc:grpChg chg="del">
          <ac:chgData name="McCoard, Susan" userId="52a04b1c-b0a0-40c7-aab9-ba5bbb28b440" providerId="ADAL" clId="{7CE70FA5-2648-42EA-A634-6BE3E094FAD9}" dt="2024-10-10T23:12:54.958" v="24" actId="478"/>
          <ac:grpSpMkLst>
            <pc:docMk/>
            <pc:sldMk cId="1680878541" sldId="434"/>
            <ac:grpSpMk id="19" creationId="{69D8A271-0AB9-0FA1-5F03-8474E9288DE0}"/>
          </ac:grpSpMkLst>
        </pc:grpChg>
        <pc:grpChg chg="del">
          <ac:chgData name="McCoard, Susan" userId="52a04b1c-b0a0-40c7-aab9-ba5bbb28b440" providerId="ADAL" clId="{7CE70FA5-2648-42EA-A634-6BE3E094FAD9}" dt="2024-10-10T23:12:54.958" v="24" actId="478"/>
          <ac:grpSpMkLst>
            <pc:docMk/>
            <pc:sldMk cId="1680878541" sldId="434"/>
            <ac:grpSpMk id="22" creationId="{F0FF5FEB-62B4-DFB4-1378-0FA3591DDFF4}"/>
          </ac:grpSpMkLst>
        </pc:grpChg>
        <pc:grpChg chg="del">
          <ac:chgData name="McCoard, Susan" userId="52a04b1c-b0a0-40c7-aab9-ba5bbb28b440" providerId="ADAL" clId="{7CE70FA5-2648-42EA-A634-6BE3E094FAD9}" dt="2024-10-10T23:12:54.958" v="24" actId="478"/>
          <ac:grpSpMkLst>
            <pc:docMk/>
            <pc:sldMk cId="1680878541" sldId="434"/>
            <ac:grpSpMk id="25" creationId="{03F0EB4A-3B8D-668F-DF53-9538EDC44330}"/>
          </ac:grpSpMkLst>
        </pc:grpChg>
        <pc:grpChg chg="del">
          <ac:chgData name="McCoard, Susan" userId="52a04b1c-b0a0-40c7-aab9-ba5bbb28b440" providerId="ADAL" clId="{7CE70FA5-2648-42EA-A634-6BE3E094FAD9}" dt="2024-10-10T23:12:54.958" v="24" actId="478"/>
          <ac:grpSpMkLst>
            <pc:docMk/>
            <pc:sldMk cId="1680878541" sldId="434"/>
            <ac:grpSpMk id="28" creationId="{D5B773D7-ACA5-B91C-E887-71C7EF7646FD}"/>
          </ac:grpSpMkLst>
        </pc:grpChg>
        <pc:grpChg chg="del">
          <ac:chgData name="McCoard, Susan" userId="52a04b1c-b0a0-40c7-aab9-ba5bbb28b440" providerId="ADAL" clId="{7CE70FA5-2648-42EA-A634-6BE3E094FAD9}" dt="2024-10-10T23:12:54.958" v="24" actId="478"/>
          <ac:grpSpMkLst>
            <pc:docMk/>
            <pc:sldMk cId="1680878541" sldId="434"/>
            <ac:grpSpMk id="31" creationId="{13475C0F-44EB-E201-5B86-85CA54CC44D4}"/>
          </ac:grpSpMkLst>
        </pc:grpChg>
        <pc:grpChg chg="del">
          <ac:chgData name="McCoard, Susan" userId="52a04b1c-b0a0-40c7-aab9-ba5bbb28b440" providerId="ADAL" clId="{7CE70FA5-2648-42EA-A634-6BE3E094FAD9}" dt="2024-10-10T23:12:54.958" v="24" actId="478"/>
          <ac:grpSpMkLst>
            <pc:docMk/>
            <pc:sldMk cId="1680878541" sldId="434"/>
            <ac:grpSpMk id="34" creationId="{733326C2-429D-5C93-D625-B4A8C299C111}"/>
          </ac:grpSpMkLst>
        </pc:grpChg>
        <pc:picChg chg="add mod">
          <ac:chgData name="McCoard, Susan" userId="52a04b1c-b0a0-40c7-aab9-ba5bbb28b440" providerId="ADAL" clId="{7CE70FA5-2648-42EA-A634-6BE3E094FAD9}" dt="2024-10-10T23:14:02.166" v="29" actId="1440"/>
          <ac:picMkLst>
            <pc:docMk/>
            <pc:sldMk cId="1680878541" sldId="434"/>
            <ac:picMk id="3" creationId="{66736070-0138-9CC7-7F71-89346B8CFC3D}"/>
          </ac:picMkLst>
        </pc:picChg>
      </pc:sldChg>
    </pc:docChg>
  </pc:docChgLst>
  <pc:docChgLst>
    <pc:chgData name="McCoard, Susan" userId="S::11533@apps.everettsd.org::52a04b1c-b0a0-40c7-aab9-ba5bbb28b440" providerId="AD" clId="Web-{C9FA5008-D3C1-D5ED-29A2-425ECE6242D0}"/>
    <pc:docChg chg="addSld delSld modSld">
      <pc:chgData name="McCoard, Susan" userId="S::11533@apps.everettsd.org::52a04b1c-b0a0-40c7-aab9-ba5bbb28b440" providerId="AD" clId="Web-{C9FA5008-D3C1-D5ED-29A2-425ECE6242D0}" dt="2024-10-16T23:53:21.654" v="3" actId="1076"/>
      <pc:docMkLst>
        <pc:docMk/>
      </pc:docMkLst>
      <pc:sldChg chg="add del">
        <pc:chgData name="McCoard, Susan" userId="S::11533@apps.everettsd.org::52a04b1c-b0a0-40c7-aab9-ba5bbb28b440" providerId="AD" clId="Web-{C9FA5008-D3C1-D5ED-29A2-425ECE6242D0}" dt="2024-10-16T23:52:06.930" v="1"/>
        <pc:sldMkLst>
          <pc:docMk/>
          <pc:sldMk cId="4159756379" sldId="413"/>
        </pc:sldMkLst>
      </pc:sldChg>
      <pc:sldChg chg="modSp">
        <pc:chgData name="McCoard, Susan" userId="S::11533@apps.everettsd.org::52a04b1c-b0a0-40c7-aab9-ba5bbb28b440" providerId="AD" clId="Web-{C9FA5008-D3C1-D5ED-29A2-425ECE6242D0}" dt="2024-10-16T23:53:21.654" v="3" actId="1076"/>
        <pc:sldMkLst>
          <pc:docMk/>
          <pc:sldMk cId="2765515978" sldId="418"/>
        </pc:sldMkLst>
        <pc:spChg chg="mod">
          <ac:chgData name="McCoard, Susan" userId="S::11533@apps.everettsd.org::52a04b1c-b0a0-40c7-aab9-ba5bbb28b440" providerId="AD" clId="Web-{C9FA5008-D3C1-D5ED-29A2-425ECE6242D0}" dt="2024-10-16T23:53:21.654" v="3" actId="1076"/>
          <ac:spMkLst>
            <pc:docMk/>
            <pc:sldMk cId="2765515978" sldId="418"/>
            <ac:spMk id="7" creationId="{4B7CF2B6-26F6-2A68-1E2D-BC99E438C059}"/>
          </ac:spMkLst>
        </pc:spChg>
      </pc:sldChg>
      <pc:sldChg chg="modSp">
        <pc:chgData name="McCoard, Susan" userId="S::11533@apps.everettsd.org::52a04b1c-b0a0-40c7-aab9-ba5bbb28b440" providerId="AD" clId="Web-{C9FA5008-D3C1-D5ED-29A2-425ECE6242D0}" dt="2024-10-16T23:52:39.542" v="2" actId="20577"/>
        <pc:sldMkLst>
          <pc:docMk/>
          <pc:sldMk cId="2489564793" sldId="422"/>
        </pc:sldMkLst>
        <pc:spChg chg="mod">
          <ac:chgData name="McCoard, Susan" userId="S::11533@apps.everettsd.org::52a04b1c-b0a0-40c7-aab9-ba5bbb28b440" providerId="AD" clId="Web-{C9FA5008-D3C1-D5ED-29A2-425ECE6242D0}" dt="2024-10-16T23:52:39.542" v="2" actId="20577"/>
          <ac:spMkLst>
            <pc:docMk/>
            <pc:sldMk cId="2489564793" sldId="422"/>
            <ac:spMk id="2" creationId="{871A933D-4442-6470-FD7D-E57DDA8247D5}"/>
          </ac:spMkLst>
        </pc:spChg>
      </pc:sldChg>
    </pc:docChg>
  </pc:docChgLst>
  <pc:docChgLst>
    <pc:chgData name="McCoard, Susan" userId="52a04b1c-b0a0-40c7-aab9-ba5bbb28b440" providerId="ADAL" clId="{AD6E7D1A-F0BF-487E-837D-FC28E5EF091A}"/>
    <pc:docChg chg="undo custSel addSld delSld modSld sldOrd modMainMaster">
      <pc:chgData name="McCoard, Susan" userId="52a04b1c-b0a0-40c7-aab9-ba5bbb28b440" providerId="ADAL" clId="{AD6E7D1A-F0BF-487E-837D-FC28E5EF091A}" dt="2024-10-10T21:36:59.122" v="8616" actId="6549"/>
      <pc:docMkLst>
        <pc:docMk/>
      </pc:docMkLst>
      <pc:sldChg chg="addSp delSp modSp mod modTransition setBg">
        <pc:chgData name="McCoard, Susan" userId="52a04b1c-b0a0-40c7-aab9-ba5bbb28b440" providerId="ADAL" clId="{AD6E7D1A-F0BF-487E-837D-FC28E5EF091A}" dt="2024-10-10T18:35:49.699" v="1539" actId="14100"/>
        <pc:sldMkLst>
          <pc:docMk/>
          <pc:sldMk cId="1614712578" sldId="369"/>
        </pc:sldMkLst>
        <pc:spChg chg="del">
          <ac:chgData name="McCoard, Susan" userId="52a04b1c-b0a0-40c7-aab9-ba5bbb28b440" providerId="ADAL" clId="{AD6E7D1A-F0BF-487E-837D-FC28E5EF091A}" dt="2024-10-10T18:30:52.626" v="1435" actId="478"/>
          <ac:spMkLst>
            <pc:docMk/>
            <pc:sldMk cId="1614712578" sldId="369"/>
            <ac:spMk id="3" creationId="{BAD2FEC2-EEBE-5C47-8988-6FF1B6223B4E}"/>
          </ac:spMkLst>
        </pc:spChg>
        <pc:spChg chg="del">
          <ac:chgData name="McCoard, Susan" userId="52a04b1c-b0a0-40c7-aab9-ba5bbb28b440" providerId="ADAL" clId="{AD6E7D1A-F0BF-487E-837D-FC28E5EF091A}" dt="2024-10-10T18:30:52.626" v="1435" actId="478"/>
          <ac:spMkLst>
            <pc:docMk/>
            <pc:sldMk cId="1614712578" sldId="369"/>
            <ac:spMk id="7" creationId="{00000000-0000-0000-0000-000000000000}"/>
          </ac:spMkLst>
        </pc:spChg>
        <pc:spChg chg="add del mod">
          <ac:chgData name="McCoard, Susan" userId="52a04b1c-b0a0-40c7-aab9-ba5bbb28b440" providerId="ADAL" clId="{AD6E7D1A-F0BF-487E-837D-FC28E5EF091A}" dt="2024-10-10T18:34:58.956" v="1527" actId="21"/>
          <ac:spMkLst>
            <pc:docMk/>
            <pc:sldMk cId="1614712578" sldId="369"/>
            <ac:spMk id="8" creationId="{0C64DA4D-5FD3-C0A1-2243-148AFDD17DC6}"/>
          </ac:spMkLst>
        </pc:spChg>
        <pc:spChg chg="add mod">
          <ac:chgData name="McCoard, Susan" userId="52a04b1c-b0a0-40c7-aab9-ba5bbb28b440" providerId="ADAL" clId="{AD6E7D1A-F0BF-487E-837D-FC28E5EF091A}" dt="2024-10-10T18:35:22.377" v="1534" actId="1076"/>
          <ac:spMkLst>
            <pc:docMk/>
            <pc:sldMk cId="1614712578" sldId="369"/>
            <ac:spMk id="11" creationId="{0C64DA4D-5FD3-C0A1-2243-148AFDD17DC6}"/>
          </ac:spMkLst>
        </pc:spChg>
        <pc:grpChg chg="add mod">
          <ac:chgData name="McCoard, Susan" userId="52a04b1c-b0a0-40c7-aab9-ba5bbb28b440" providerId="ADAL" clId="{AD6E7D1A-F0BF-487E-837D-FC28E5EF091A}" dt="2024-10-10T18:35:49.699" v="1539" actId="14100"/>
          <ac:grpSpMkLst>
            <pc:docMk/>
            <pc:sldMk cId="1614712578" sldId="369"/>
            <ac:grpSpMk id="9" creationId="{B911D932-4767-CDB6-CF54-9FDABDC2A440}"/>
          </ac:grpSpMkLst>
        </pc:grpChg>
        <pc:picChg chg="del">
          <ac:chgData name="McCoard, Susan" userId="52a04b1c-b0a0-40c7-aab9-ba5bbb28b440" providerId="ADAL" clId="{AD6E7D1A-F0BF-487E-837D-FC28E5EF091A}" dt="2024-10-10T18:30:52.626" v="1435" actId="478"/>
          <ac:picMkLst>
            <pc:docMk/>
            <pc:sldMk cId="1614712578" sldId="369"/>
            <ac:picMk id="4" creationId="{1026D05B-8F59-9942-93CF-7057F9F519D7}"/>
          </ac:picMkLst>
        </pc:picChg>
        <pc:picChg chg="del">
          <ac:chgData name="McCoard, Susan" userId="52a04b1c-b0a0-40c7-aab9-ba5bbb28b440" providerId="ADAL" clId="{AD6E7D1A-F0BF-487E-837D-FC28E5EF091A}" dt="2024-10-10T18:30:52.626" v="1435" actId="478"/>
          <ac:picMkLst>
            <pc:docMk/>
            <pc:sldMk cId="1614712578" sldId="369"/>
            <ac:picMk id="5" creationId="{13C145A8-16D8-85D9-53E5-159E488E755F}"/>
          </ac:picMkLst>
        </pc:picChg>
        <pc:picChg chg="add del">
          <ac:chgData name="McCoard, Susan" userId="52a04b1c-b0a0-40c7-aab9-ba5bbb28b440" providerId="ADAL" clId="{AD6E7D1A-F0BF-487E-837D-FC28E5EF091A}" dt="2024-10-10T18:31:12.820" v="1437" actId="478"/>
          <ac:picMkLst>
            <pc:docMk/>
            <pc:sldMk cId="1614712578" sldId="369"/>
            <ac:picMk id="6" creationId="{8FEFC2C5-16C6-CAB6-6318-D5280DC2C7AD}"/>
          </ac:picMkLst>
        </pc:picChg>
        <pc:picChg chg="mod">
          <ac:chgData name="McCoard, Susan" userId="52a04b1c-b0a0-40c7-aab9-ba5bbb28b440" providerId="ADAL" clId="{AD6E7D1A-F0BF-487E-837D-FC28E5EF091A}" dt="2024-10-10T18:34:34.846" v="1519"/>
          <ac:picMkLst>
            <pc:docMk/>
            <pc:sldMk cId="1614712578" sldId="369"/>
            <ac:picMk id="10" creationId="{9EC5093A-E71B-739D-4DE1-B4B36161D29A}"/>
          </ac:picMkLst>
        </pc:picChg>
        <pc:cxnChg chg="del">
          <ac:chgData name="McCoard, Susan" userId="52a04b1c-b0a0-40c7-aab9-ba5bbb28b440" providerId="ADAL" clId="{AD6E7D1A-F0BF-487E-837D-FC28E5EF091A}" dt="2024-10-10T18:30:52.626" v="1435" actId="478"/>
          <ac:cxnSpMkLst>
            <pc:docMk/>
            <pc:sldMk cId="1614712578" sldId="369"/>
            <ac:cxnSpMk id="18" creationId="{4DCC54F5-E772-6543-B74D-FC884117C9A2}"/>
          </ac:cxnSpMkLst>
        </pc:cxnChg>
      </pc:sldChg>
      <pc:sldChg chg="addSp modSp add del mod modTransition modNotesTx">
        <pc:chgData name="McCoard, Susan" userId="52a04b1c-b0a0-40c7-aab9-ba5bbb28b440" providerId="ADAL" clId="{AD6E7D1A-F0BF-487E-837D-FC28E5EF091A}" dt="2024-10-10T21:36:59.122" v="8616" actId="6549"/>
        <pc:sldMkLst>
          <pc:docMk/>
          <pc:sldMk cId="453715360" sldId="381"/>
        </pc:sldMkLst>
        <pc:spChg chg="mod">
          <ac:chgData name="McCoard, Susan" userId="52a04b1c-b0a0-40c7-aab9-ba5bbb28b440" providerId="ADAL" clId="{AD6E7D1A-F0BF-487E-837D-FC28E5EF091A}" dt="2024-10-10T18:07:39.416" v="683" actId="1076"/>
          <ac:spMkLst>
            <pc:docMk/>
            <pc:sldMk cId="453715360" sldId="381"/>
            <ac:spMk id="2" creationId="{55C3A0A0-423C-478E-BC5F-860B7C4B30B0}"/>
          </ac:spMkLst>
        </pc:spChg>
        <pc:spChg chg="add mod">
          <ac:chgData name="McCoard, Susan" userId="52a04b1c-b0a0-40c7-aab9-ba5bbb28b440" providerId="ADAL" clId="{AD6E7D1A-F0BF-487E-837D-FC28E5EF091A}" dt="2024-10-10T18:07:34.661" v="682" actId="113"/>
          <ac:spMkLst>
            <pc:docMk/>
            <pc:sldMk cId="453715360" sldId="381"/>
            <ac:spMk id="3" creationId="{9C1A04FF-BC68-8B20-2756-09B5C80CE29D}"/>
          </ac:spMkLst>
        </pc:spChg>
        <pc:spChg chg="mod">
          <ac:chgData name="McCoard, Susan" userId="52a04b1c-b0a0-40c7-aab9-ba5bbb28b440" providerId="ADAL" clId="{AD6E7D1A-F0BF-487E-837D-FC28E5EF091A}" dt="2024-10-10T18:07:28.764" v="679" actId="113"/>
          <ac:spMkLst>
            <pc:docMk/>
            <pc:sldMk cId="453715360" sldId="381"/>
            <ac:spMk id="22" creationId="{DC8103FE-1401-3B47-AB90-FA2BA1C42937}"/>
          </ac:spMkLst>
        </pc:spChg>
      </pc:sldChg>
      <pc:sldChg chg="del">
        <pc:chgData name="McCoard, Susan" userId="52a04b1c-b0a0-40c7-aab9-ba5bbb28b440" providerId="ADAL" clId="{AD6E7D1A-F0BF-487E-837D-FC28E5EF091A}" dt="2024-10-10T16:18:44.202" v="0" actId="47"/>
        <pc:sldMkLst>
          <pc:docMk/>
          <pc:sldMk cId="1718935667" sldId="389"/>
        </pc:sldMkLst>
      </pc:sldChg>
      <pc:sldChg chg="addSp modSp mod modTransition">
        <pc:chgData name="McCoard, Susan" userId="52a04b1c-b0a0-40c7-aab9-ba5bbb28b440" providerId="ADAL" clId="{AD6E7D1A-F0BF-487E-837D-FC28E5EF091A}" dt="2024-10-10T20:26:06.393" v="2243" actId="2711"/>
        <pc:sldMkLst>
          <pc:docMk/>
          <pc:sldMk cId="2824873741" sldId="391"/>
        </pc:sldMkLst>
        <pc:spChg chg="mod">
          <ac:chgData name="McCoard, Susan" userId="52a04b1c-b0a0-40c7-aab9-ba5bbb28b440" providerId="ADAL" clId="{AD6E7D1A-F0BF-487E-837D-FC28E5EF091A}" dt="2024-10-10T20:26:06.393" v="2243" actId="2711"/>
          <ac:spMkLst>
            <pc:docMk/>
            <pc:sldMk cId="2824873741" sldId="391"/>
            <ac:spMk id="12" creationId="{B5A3A9CC-D051-3041-9450-1781A641E54E}"/>
          </ac:spMkLst>
        </pc:spChg>
        <pc:picChg chg="add mod">
          <ac:chgData name="McCoard, Susan" userId="52a04b1c-b0a0-40c7-aab9-ba5bbb28b440" providerId="ADAL" clId="{AD6E7D1A-F0BF-487E-837D-FC28E5EF091A}" dt="2024-10-10T20:25:05.488" v="2155" actId="1076"/>
          <ac:picMkLst>
            <pc:docMk/>
            <pc:sldMk cId="2824873741" sldId="391"/>
            <ac:picMk id="3" creationId="{E4A58E42-E59A-1A3E-D4B0-660A932CDF33}"/>
          </ac:picMkLst>
        </pc:picChg>
        <pc:picChg chg="mod">
          <ac:chgData name="McCoard, Susan" userId="52a04b1c-b0a0-40c7-aab9-ba5bbb28b440" providerId="ADAL" clId="{AD6E7D1A-F0BF-487E-837D-FC28E5EF091A}" dt="2024-10-10T20:25:23.019" v="2160" actId="1076"/>
          <ac:picMkLst>
            <pc:docMk/>
            <pc:sldMk cId="2824873741" sldId="391"/>
            <ac:picMk id="4" creationId="{3767D49B-16FB-0613-836C-DE2CB77D8394}"/>
          </ac:picMkLst>
        </pc:picChg>
      </pc:sldChg>
      <pc:sldChg chg="addSp delSp modSp add del mod modTransition modNotesTx">
        <pc:chgData name="McCoard, Susan" userId="52a04b1c-b0a0-40c7-aab9-ba5bbb28b440" providerId="ADAL" clId="{AD6E7D1A-F0BF-487E-837D-FC28E5EF091A}" dt="2024-10-10T21:36:52.996" v="8613" actId="6549"/>
        <pc:sldMkLst>
          <pc:docMk/>
          <pc:sldMk cId="4159756379" sldId="413"/>
        </pc:sldMkLst>
        <pc:spChg chg="add del mod topLvl">
          <ac:chgData name="McCoard, Susan" userId="52a04b1c-b0a0-40c7-aab9-ba5bbb28b440" providerId="ADAL" clId="{AD6E7D1A-F0BF-487E-837D-FC28E5EF091A}" dt="2024-10-10T18:03:11.466" v="559" actId="478"/>
          <ac:spMkLst>
            <pc:docMk/>
            <pc:sldMk cId="4159756379" sldId="413"/>
            <ac:spMk id="2" creationId="{32ADFA2B-2B00-BBB8-D649-E119ACB1691A}"/>
          </ac:spMkLst>
        </pc:spChg>
        <pc:spChg chg="add del mod topLvl">
          <ac:chgData name="McCoard, Susan" userId="52a04b1c-b0a0-40c7-aab9-ba5bbb28b440" providerId="ADAL" clId="{AD6E7D1A-F0BF-487E-837D-FC28E5EF091A}" dt="2024-10-10T18:02:15.048" v="551" actId="478"/>
          <ac:spMkLst>
            <pc:docMk/>
            <pc:sldMk cId="4159756379" sldId="413"/>
            <ac:spMk id="3" creationId="{3324A136-FE8C-92DB-10ED-D097DF65526C}"/>
          </ac:spMkLst>
        </pc:spChg>
        <pc:spChg chg="add del mod">
          <ac:chgData name="McCoard, Susan" userId="52a04b1c-b0a0-40c7-aab9-ba5bbb28b440" providerId="ADAL" clId="{AD6E7D1A-F0BF-487E-837D-FC28E5EF091A}" dt="2024-10-10T18:01:53.903" v="549" actId="478"/>
          <ac:spMkLst>
            <pc:docMk/>
            <pc:sldMk cId="4159756379" sldId="413"/>
            <ac:spMk id="5" creationId="{43686882-0952-74F2-5BB9-140BE2005AAF}"/>
          </ac:spMkLst>
        </pc:spChg>
        <pc:spChg chg="add mod topLvl">
          <ac:chgData name="McCoard, Susan" userId="52a04b1c-b0a0-40c7-aab9-ba5bbb28b440" providerId="ADAL" clId="{AD6E7D1A-F0BF-487E-837D-FC28E5EF091A}" dt="2024-10-10T18:03:58.930" v="583" actId="1076"/>
          <ac:spMkLst>
            <pc:docMk/>
            <pc:sldMk cId="4159756379" sldId="413"/>
            <ac:spMk id="6" creationId="{8719A7F1-40EB-55D0-8C0A-B602FBFDF5E4}"/>
          </ac:spMkLst>
        </pc:spChg>
        <pc:spChg chg="add mod topLvl">
          <ac:chgData name="McCoard, Susan" userId="52a04b1c-b0a0-40c7-aab9-ba5bbb28b440" providerId="ADAL" clId="{AD6E7D1A-F0BF-487E-837D-FC28E5EF091A}" dt="2024-10-10T18:03:58.930" v="583" actId="1076"/>
          <ac:spMkLst>
            <pc:docMk/>
            <pc:sldMk cId="4159756379" sldId="413"/>
            <ac:spMk id="7" creationId="{266DB26F-3701-C334-66CC-8F28156FF8DB}"/>
          </ac:spMkLst>
        </pc:spChg>
        <pc:spChg chg="add mod topLvl">
          <ac:chgData name="McCoard, Susan" userId="52a04b1c-b0a0-40c7-aab9-ba5bbb28b440" providerId="ADAL" clId="{AD6E7D1A-F0BF-487E-837D-FC28E5EF091A}" dt="2024-10-10T18:03:58.930" v="583" actId="1076"/>
          <ac:spMkLst>
            <pc:docMk/>
            <pc:sldMk cId="4159756379" sldId="413"/>
            <ac:spMk id="8" creationId="{3D43B090-1C1A-A204-39E8-E85EFBF29B09}"/>
          </ac:spMkLst>
        </pc:spChg>
        <pc:spChg chg="add mod topLvl">
          <ac:chgData name="McCoard, Susan" userId="52a04b1c-b0a0-40c7-aab9-ba5bbb28b440" providerId="ADAL" clId="{AD6E7D1A-F0BF-487E-837D-FC28E5EF091A}" dt="2024-10-10T18:03:58.930" v="583" actId="1076"/>
          <ac:spMkLst>
            <pc:docMk/>
            <pc:sldMk cId="4159756379" sldId="413"/>
            <ac:spMk id="9" creationId="{503D5555-0996-3D70-5880-8A72C3D39533}"/>
          </ac:spMkLst>
        </pc:spChg>
        <pc:spChg chg="add mod topLvl">
          <ac:chgData name="McCoard, Susan" userId="52a04b1c-b0a0-40c7-aab9-ba5bbb28b440" providerId="ADAL" clId="{AD6E7D1A-F0BF-487E-837D-FC28E5EF091A}" dt="2024-10-10T18:03:58.930" v="583" actId="1076"/>
          <ac:spMkLst>
            <pc:docMk/>
            <pc:sldMk cId="4159756379" sldId="413"/>
            <ac:spMk id="10" creationId="{68B05F5D-B691-22F8-CBE6-6BF81779E89B}"/>
          </ac:spMkLst>
        </pc:spChg>
        <pc:spChg chg="add mod topLvl">
          <ac:chgData name="McCoard, Susan" userId="52a04b1c-b0a0-40c7-aab9-ba5bbb28b440" providerId="ADAL" clId="{AD6E7D1A-F0BF-487E-837D-FC28E5EF091A}" dt="2024-10-10T18:03:58.930" v="583" actId="1076"/>
          <ac:spMkLst>
            <pc:docMk/>
            <pc:sldMk cId="4159756379" sldId="413"/>
            <ac:spMk id="11" creationId="{8A11D228-7E83-022E-BB5A-AB3A2B5D2F38}"/>
          </ac:spMkLst>
        </pc:spChg>
        <pc:spChg chg="add mod topLvl">
          <ac:chgData name="McCoard, Susan" userId="52a04b1c-b0a0-40c7-aab9-ba5bbb28b440" providerId="ADAL" clId="{AD6E7D1A-F0BF-487E-837D-FC28E5EF091A}" dt="2024-10-10T18:03:58.930" v="583" actId="1076"/>
          <ac:spMkLst>
            <pc:docMk/>
            <pc:sldMk cId="4159756379" sldId="413"/>
            <ac:spMk id="12" creationId="{D34F8345-80B8-E9B6-DA6E-1F67A50C60C6}"/>
          </ac:spMkLst>
        </pc:spChg>
        <pc:spChg chg="mod">
          <ac:chgData name="McCoard, Susan" userId="52a04b1c-b0a0-40c7-aab9-ba5bbb28b440" providerId="ADAL" clId="{AD6E7D1A-F0BF-487E-837D-FC28E5EF091A}" dt="2024-10-10T18:06:31.128" v="617" actId="20577"/>
          <ac:spMkLst>
            <pc:docMk/>
            <pc:sldMk cId="4159756379" sldId="413"/>
            <ac:spMk id="13" creationId="{AD7E0D7D-C1BE-457F-9AAF-74451CE198B7}"/>
          </ac:spMkLst>
        </pc:spChg>
        <pc:spChg chg="add mod topLvl">
          <ac:chgData name="McCoard, Susan" userId="52a04b1c-b0a0-40c7-aab9-ba5bbb28b440" providerId="ADAL" clId="{AD6E7D1A-F0BF-487E-837D-FC28E5EF091A}" dt="2024-10-10T18:03:58.930" v="583" actId="1076"/>
          <ac:spMkLst>
            <pc:docMk/>
            <pc:sldMk cId="4159756379" sldId="413"/>
            <ac:spMk id="14" creationId="{61DBEFBF-B705-A241-C14E-25A922409A96}"/>
          </ac:spMkLst>
        </pc:spChg>
        <pc:spChg chg="del">
          <ac:chgData name="McCoard, Susan" userId="52a04b1c-b0a0-40c7-aab9-ba5bbb28b440" providerId="ADAL" clId="{AD6E7D1A-F0BF-487E-837D-FC28E5EF091A}" dt="2024-10-10T17:52:53.416" v="238" actId="478"/>
          <ac:spMkLst>
            <pc:docMk/>
            <pc:sldMk cId="4159756379" sldId="413"/>
            <ac:spMk id="45" creationId="{F906488C-7564-0B4A-8AE7-F56BA0D1A07A}"/>
          </ac:spMkLst>
        </pc:spChg>
        <pc:grpChg chg="add del mod">
          <ac:chgData name="McCoard, Susan" userId="52a04b1c-b0a0-40c7-aab9-ba5bbb28b440" providerId="ADAL" clId="{AD6E7D1A-F0BF-487E-837D-FC28E5EF091A}" dt="2024-10-10T18:02:09.977" v="550" actId="165"/>
          <ac:grpSpMkLst>
            <pc:docMk/>
            <pc:sldMk cId="4159756379" sldId="413"/>
            <ac:grpSpMk id="15" creationId="{EF8DE9DB-ACCB-0694-317E-4FD10050442D}"/>
          </ac:grpSpMkLst>
        </pc:grpChg>
        <pc:graphicFrameChg chg="del">
          <ac:chgData name="McCoard, Susan" userId="52a04b1c-b0a0-40c7-aab9-ba5bbb28b440" providerId="ADAL" clId="{AD6E7D1A-F0BF-487E-837D-FC28E5EF091A}" dt="2024-10-10T18:01:11.045" v="542" actId="478"/>
          <ac:graphicFrameMkLst>
            <pc:docMk/>
            <pc:sldMk cId="4159756379" sldId="413"/>
            <ac:graphicFrameMk id="4" creationId="{12BEC394-3B7F-B191-66F3-7693D41857C6}"/>
          </ac:graphicFrameMkLst>
        </pc:graphicFrameChg>
        <pc:graphicFrameChg chg="add mod modGraphic">
          <ac:chgData name="McCoard, Susan" userId="52a04b1c-b0a0-40c7-aab9-ba5bbb28b440" providerId="ADAL" clId="{AD6E7D1A-F0BF-487E-837D-FC28E5EF091A}" dt="2024-10-10T18:14:50.336" v="1054"/>
          <ac:graphicFrameMkLst>
            <pc:docMk/>
            <pc:sldMk cId="4159756379" sldId="413"/>
            <ac:graphicFrameMk id="16" creationId="{B9880210-57EF-A866-D482-5EB52C82F8B7}"/>
          </ac:graphicFrameMkLst>
        </pc:graphicFrameChg>
      </pc:sldChg>
      <pc:sldChg chg="del">
        <pc:chgData name="McCoard, Susan" userId="52a04b1c-b0a0-40c7-aab9-ba5bbb28b440" providerId="ADAL" clId="{AD6E7D1A-F0BF-487E-837D-FC28E5EF091A}" dt="2024-10-10T16:18:44.202" v="0" actId="47"/>
        <pc:sldMkLst>
          <pc:docMk/>
          <pc:sldMk cId="3172706391" sldId="414"/>
        </pc:sldMkLst>
      </pc:sldChg>
      <pc:sldChg chg="addSp delSp modSp add mod modTransition delAnim modNotesTx">
        <pc:chgData name="McCoard, Susan" userId="52a04b1c-b0a0-40c7-aab9-ba5bbb28b440" providerId="ADAL" clId="{AD6E7D1A-F0BF-487E-837D-FC28E5EF091A}" dt="2024-10-10T21:36:56.901" v="8615" actId="6549"/>
        <pc:sldMkLst>
          <pc:docMk/>
          <pc:sldMk cId="3357465370" sldId="417"/>
        </pc:sldMkLst>
        <pc:spChg chg="add del mod">
          <ac:chgData name="McCoard, Susan" userId="52a04b1c-b0a0-40c7-aab9-ba5bbb28b440" providerId="ADAL" clId="{AD6E7D1A-F0BF-487E-837D-FC28E5EF091A}" dt="2024-10-10T18:06:49.666" v="622" actId="478"/>
          <ac:spMkLst>
            <pc:docMk/>
            <pc:sldMk cId="3357465370" sldId="417"/>
            <ac:spMk id="3" creationId="{E7424800-66DE-3C6C-ED78-EA3E99386EC9}"/>
          </ac:spMkLst>
        </pc:spChg>
        <pc:spChg chg="add mod">
          <ac:chgData name="McCoard, Susan" userId="52a04b1c-b0a0-40c7-aab9-ba5bbb28b440" providerId="ADAL" clId="{AD6E7D1A-F0BF-487E-837D-FC28E5EF091A}" dt="2024-10-10T18:00:54.335" v="541" actId="1076"/>
          <ac:spMkLst>
            <pc:docMk/>
            <pc:sldMk cId="3357465370" sldId="417"/>
            <ac:spMk id="7" creationId="{4B7CF2B6-26F6-2A68-1E2D-BC99E438C059}"/>
          </ac:spMkLst>
        </pc:spChg>
        <pc:spChg chg="add mod">
          <ac:chgData name="McCoard, Susan" userId="52a04b1c-b0a0-40c7-aab9-ba5bbb28b440" providerId="ADAL" clId="{AD6E7D1A-F0BF-487E-837D-FC28E5EF091A}" dt="2024-10-10T18:06:46.802" v="621"/>
          <ac:spMkLst>
            <pc:docMk/>
            <pc:sldMk cId="3357465370" sldId="417"/>
            <ac:spMk id="8" creationId="{123BB7BA-30E1-EBD4-DFF3-4DEC3D462FB5}"/>
          </ac:spMkLst>
        </pc:spChg>
        <pc:spChg chg="add mod">
          <ac:chgData name="McCoard, Susan" userId="52a04b1c-b0a0-40c7-aab9-ba5bbb28b440" providerId="ADAL" clId="{AD6E7D1A-F0BF-487E-837D-FC28E5EF091A}" dt="2024-10-10T18:07:42.852" v="684" actId="113"/>
          <ac:spMkLst>
            <pc:docMk/>
            <pc:sldMk cId="3357465370" sldId="417"/>
            <ac:spMk id="9" creationId="{11211848-8F9D-2794-AAA3-20FD34F3B7D4}"/>
          </ac:spMkLst>
        </pc:spChg>
        <pc:spChg chg="del mod">
          <ac:chgData name="McCoard, Susan" userId="52a04b1c-b0a0-40c7-aab9-ba5bbb28b440" providerId="ADAL" clId="{AD6E7D1A-F0BF-487E-837D-FC28E5EF091A}" dt="2024-10-10T17:52:43.577" v="235" actId="478"/>
          <ac:spMkLst>
            <pc:docMk/>
            <pc:sldMk cId="3357465370" sldId="417"/>
            <ac:spMk id="10" creationId="{9CE3AC6F-E492-A745-A032-4DBC65D4D81A}"/>
          </ac:spMkLst>
        </pc:spChg>
        <pc:spChg chg="del">
          <ac:chgData name="McCoard, Susan" userId="52a04b1c-b0a0-40c7-aab9-ba5bbb28b440" providerId="ADAL" clId="{AD6E7D1A-F0BF-487E-837D-FC28E5EF091A}" dt="2024-10-10T17:52:32.147" v="233" actId="478"/>
          <ac:spMkLst>
            <pc:docMk/>
            <pc:sldMk cId="3357465370" sldId="417"/>
            <ac:spMk id="34" creationId="{73E8B652-9D79-F945-837B-4CAF42223AB9}"/>
          </ac:spMkLst>
        </pc:spChg>
        <pc:picChg chg="del">
          <ac:chgData name="McCoard, Susan" userId="52a04b1c-b0a0-40c7-aab9-ba5bbb28b440" providerId="ADAL" clId="{AD6E7D1A-F0BF-487E-837D-FC28E5EF091A}" dt="2024-10-10T17:53:06.017" v="241" actId="478"/>
          <ac:picMkLst>
            <pc:docMk/>
            <pc:sldMk cId="3357465370" sldId="417"/>
            <ac:picMk id="2" creationId="{2AF2F104-CE40-4F6A-BD98-F6C23E52EBB0}"/>
          </ac:picMkLst>
        </pc:picChg>
        <pc:picChg chg="del">
          <ac:chgData name="McCoard, Susan" userId="52a04b1c-b0a0-40c7-aab9-ba5bbb28b440" providerId="ADAL" clId="{AD6E7D1A-F0BF-487E-837D-FC28E5EF091A}" dt="2024-10-10T17:53:15.568" v="244" actId="478"/>
          <ac:picMkLst>
            <pc:docMk/>
            <pc:sldMk cId="3357465370" sldId="417"/>
            <ac:picMk id="4" creationId="{27E97916-4586-400D-91A3-74350E40EF87}"/>
          </ac:picMkLst>
        </pc:picChg>
        <pc:picChg chg="del mod">
          <ac:chgData name="McCoard, Susan" userId="52a04b1c-b0a0-40c7-aab9-ba5bbb28b440" providerId="ADAL" clId="{AD6E7D1A-F0BF-487E-837D-FC28E5EF091A}" dt="2024-10-10T17:53:14.002" v="243" actId="478"/>
          <ac:picMkLst>
            <pc:docMk/>
            <pc:sldMk cId="3357465370" sldId="417"/>
            <ac:picMk id="5" creationId="{AD66CD86-3BD9-4856-AB58-153D3A6D29EE}"/>
          </ac:picMkLst>
        </pc:picChg>
        <pc:picChg chg="add mod">
          <ac:chgData name="McCoard, Susan" userId="52a04b1c-b0a0-40c7-aab9-ba5bbb28b440" providerId="ADAL" clId="{AD6E7D1A-F0BF-487E-837D-FC28E5EF091A}" dt="2024-10-10T18:00:40.754" v="537" actId="1076"/>
          <ac:picMkLst>
            <pc:docMk/>
            <pc:sldMk cId="3357465370" sldId="417"/>
            <ac:picMk id="1026" creationId="{69F11250-A282-9DB4-7F18-C6CA8C677DDB}"/>
          </ac:picMkLst>
        </pc:picChg>
      </pc:sldChg>
      <pc:sldChg chg="addSp delSp modSp add mod modTransition modNotesTx">
        <pc:chgData name="McCoard, Susan" userId="52a04b1c-b0a0-40c7-aab9-ba5bbb28b440" providerId="ADAL" clId="{AD6E7D1A-F0BF-487E-837D-FC28E5EF091A}" dt="2024-10-10T21:36:54.952" v="8614" actId="6549"/>
        <pc:sldMkLst>
          <pc:docMk/>
          <pc:sldMk cId="2765515978" sldId="418"/>
        </pc:sldMkLst>
        <pc:spChg chg="add mod">
          <ac:chgData name="McCoard, Susan" userId="52a04b1c-b0a0-40c7-aab9-ba5bbb28b440" providerId="ADAL" clId="{AD6E7D1A-F0BF-487E-837D-FC28E5EF091A}" dt="2024-10-10T18:07:45.156" v="685" actId="113"/>
          <ac:spMkLst>
            <pc:docMk/>
            <pc:sldMk cId="2765515978" sldId="418"/>
            <ac:spMk id="2" creationId="{871A933D-4442-6470-FD7D-E57DDA8247D5}"/>
          </ac:spMkLst>
        </pc:spChg>
        <pc:spChg chg="del mod">
          <ac:chgData name="McCoard, Susan" userId="52a04b1c-b0a0-40c7-aab9-ba5bbb28b440" providerId="ADAL" clId="{AD6E7D1A-F0BF-487E-837D-FC28E5EF091A}" dt="2024-10-10T18:07:19.242" v="676" actId="478"/>
          <ac:spMkLst>
            <pc:docMk/>
            <pc:sldMk cId="2765515978" sldId="418"/>
            <ac:spMk id="3" creationId="{E7424800-66DE-3C6C-ED78-EA3E99386EC9}"/>
          </ac:spMkLst>
        </pc:spChg>
        <pc:spChg chg="mod">
          <ac:chgData name="McCoard, Susan" userId="52a04b1c-b0a0-40c7-aab9-ba5bbb28b440" providerId="ADAL" clId="{AD6E7D1A-F0BF-487E-837D-FC28E5EF091A}" dt="2024-10-10T18:00:23.244" v="533" actId="1076"/>
          <ac:spMkLst>
            <pc:docMk/>
            <pc:sldMk cId="2765515978" sldId="418"/>
            <ac:spMk id="7" creationId="{4B7CF2B6-26F6-2A68-1E2D-BC99E438C059}"/>
          </ac:spMkLst>
        </pc:spChg>
        <pc:picChg chg="del">
          <ac:chgData name="McCoard, Susan" userId="52a04b1c-b0a0-40c7-aab9-ba5bbb28b440" providerId="ADAL" clId="{AD6E7D1A-F0BF-487E-837D-FC28E5EF091A}" dt="2024-10-10T17:58:22.321" v="314" actId="478"/>
          <ac:picMkLst>
            <pc:docMk/>
            <pc:sldMk cId="2765515978" sldId="418"/>
            <ac:picMk id="1026" creationId="{69F11250-A282-9DB4-7F18-C6CA8C677DDB}"/>
          </ac:picMkLst>
        </pc:picChg>
        <pc:picChg chg="add mod">
          <ac:chgData name="McCoard, Susan" userId="52a04b1c-b0a0-40c7-aab9-ba5bbb28b440" providerId="ADAL" clId="{AD6E7D1A-F0BF-487E-837D-FC28E5EF091A}" dt="2024-10-10T17:58:57.098" v="323" actId="1076"/>
          <ac:picMkLst>
            <pc:docMk/>
            <pc:sldMk cId="2765515978" sldId="418"/>
            <ac:picMk id="2050" creationId="{BF4770F0-8057-0A8B-D166-5A5E24E1B55C}"/>
          </ac:picMkLst>
        </pc:picChg>
      </pc:sldChg>
      <pc:sldChg chg="addSp delSp modSp add mod modTransition modNotesTx">
        <pc:chgData name="McCoard, Susan" userId="52a04b1c-b0a0-40c7-aab9-ba5bbb28b440" providerId="ADAL" clId="{AD6E7D1A-F0BF-487E-837D-FC28E5EF091A}" dt="2024-10-10T21:36:50.494" v="8612" actId="6549"/>
        <pc:sldMkLst>
          <pc:docMk/>
          <pc:sldMk cId="4135403872" sldId="419"/>
        </pc:sldMkLst>
        <pc:spChg chg="add mod">
          <ac:chgData name="McCoard, Susan" userId="52a04b1c-b0a0-40c7-aab9-ba5bbb28b440" providerId="ADAL" clId="{AD6E7D1A-F0BF-487E-837D-FC28E5EF091A}" dt="2024-10-10T18:16:46.460" v="1198" actId="113"/>
          <ac:spMkLst>
            <pc:docMk/>
            <pc:sldMk cId="4135403872" sldId="419"/>
            <ac:spMk id="2" creationId="{D34F8345-80B8-E9B6-DA6E-1F67A50C60C6}"/>
          </ac:spMkLst>
        </pc:spChg>
        <pc:spChg chg="add mod">
          <ac:chgData name="McCoard, Susan" userId="52a04b1c-b0a0-40c7-aab9-ba5bbb28b440" providerId="ADAL" clId="{AD6E7D1A-F0BF-487E-837D-FC28E5EF091A}" dt="2024-10-10T18:16:46.460" v="1198" actId="113"/>
          <ac:spMkLst>
            <pc:docMk/>
            <pc:sldMk cId="4135403872" sldId="419"/>
            <ac:spMk id="3" creationId="{8A11D228-7E83-022E-BB5A-AB3A2B5D2F38}"/>
          </ac:spMkLst>
        </pc:spChg>
        <pc:spChg chg="add mod">
          <ac:chgData name="McCoard, Susan" userId="52a04b1c-b0a0-40c7-aab9-ba5bbb28b440" providerId="ADAL" clId="{AD6E7D1A-F0BF-487E-837D-FC28E5EF091A}" dt="2024-10-10T18:16:46.460" v="1198" actId="113"/>
          <ac:spMkLst>
            <pc:docMk/>
            <pc:sldMk cId="4135403872" sldId="419"/>
            <ac:spMk id="4" creationId="{266DB26F-3701-C334-66CC-8F28156FF8DB}"/>
          </ac:spMkLst>
        </pc:spChg>
        <pc:spChg chg="add mod">
          <ac:chgData name="McCoard, Susan" userId="52a04b1c-b0a0-40c7-aab9-ba5bbb28b440" providerId="ADAL" clId="{AD6E7D1A-F0BF-487E-837D-FC28E5EF091A}" dt="2024-10-10T18:16:46.460" v="1198" actId="113"/>
          <ac:spMkLst>
            <pc:docMk/>
            <pc:sldMk cId="4135403872" sldId="419"/>
            <ac:spMk id="5" creationId="{8719A7F1-40EB-55D0-8C0A-B602FBFDF5E4}"/>
          </ac:spMkLst>
        </pc:spChg>
        <pc:spChg chg="del">
          <ac:chgData name="McCoard, Susan" userId="52a04b1c-b0a0-40c7-aab9-ba5bbb28b440" providerId="ADAL" clId="{AD6E7D1A-F0BF-487E-837D-FC28E5EF091A}" dt="2024-10-10T18:05:07.658" v="595" actId="21"/>
          <ac:spMkLst>
            <pc:docMk/>
            <pc:sldMk cId="4135403872" sldId="419"/>
            <ac:spMk id="6" creationId="{8719A7F1-40EB-55D0-8C0A-B602FBFDF5E4}"/>
          </ac:spMkLst>
        </pc:spChg>
        <pc:spChg chg="del">
          <ac:chgData name="McCoard, Susan" userId="52a04b1c-b0a0-40c7-aab9-ba5bbb28b440" providerId="ADAL" clId="{AD6E7D1A-F0BF-487E-837D-FC28E5EF091A}" dt="2024-10-10T18:05:02.677" v="592" actId="21"/>
          <ac:spMkLst>
            <pc:docMk/>
            <pc:sldMk cId="4135403872" sldId="419"/>
            <ac:spMk id="7" creationId="{266DB26F-3701-C334-66CC-8F28156FF8DB}"/>
          </ac:spMkLst>
        </pc:spChg>
        <pc:spChg chg="del">
          <ac:chgData name="McCoard, Susan" userId="52a04b1c-b0a0-40c7-aab9-ba5bbb28b440" providerId="ADAL" clId="{AD6E7D1A-F0BF-487E-837D-FC28E5EF091A}" dt="2024-10-10T18:05:17.368" v="600" actId="478"/>
          <ac:spMkLst>
            <pc:docMk/>
            <pc:sldMk cId="4135403872" sldId="419"/>
            <ac:spMk id="8" creationId="{3D43B090-1C1A-A204-39E8-E85EFBF29B09}"/>
          </ac:spMkLst>
        </pc:spChg>
        <pc:spChg chg="del">
          <ac:chgData name="McCoard, Susan" userId="52a04b1c-b0a0-40c7-aab9-ba5bbb28b440" providerId="ADAL" clId="{AD6E7D1A-F0BF-487E-837D-FC28E5EF091A}" dt="2024-10-10T18:05:16.418" v="599" actId="478"/>
          <ac:spMkLst>
            <pc:docMk/>
            <pc:sldMk cId="4135403872" sldId="419"/>
            <ac:spMk id="9" creationId="{503D5555-0996-3D70-5880-8A72C3D39533}"/>
          </ac:spMkLst>
        </pc:spChg>
        <pc:spChg chg="del">
          <ac:chgData name="McCoard, Susan" userId="52a04b1c-b0a0-40c7-aab9-ba5bbb28b440" providerId="ADAL" clId="{AD6E7D1A-F0BF-487E-837D-FC28E5EF091A}" dt="2024-10-10T18:05:16.001" v="598" actId="478"/>
          <ac:spMkLst>
            <pc:docMk/>
            <pc:sldMk cId="4135403872" sldId="419"/>
            <ac:spMk id="10" creationId="{68B05F5D-B691-22F8-CBE6-6BF81779E89B}"/>
          </ac:spMkLst>
        </pc:spChg>
        <pc:spChg chg="del">
          <ac:chgData name="McCoard, Susan" userId="52a04b1c-b0a0-40c7-aab9-ba5bbb28b440" providerId="ADAL" clId="{AD6E7D1A-F0BF-487E-837D-FC28E5EF091A}" dt="2024-10-10T18:04:55.257" v="589" actId="21"/>
          <ac:spMkLst>
            <pc:docMk/>
            <pc:sldMk cId="4135403872" sldId="419"/>
            <ac:spMk id="11" creationId="{8A11D228-7E83-022E-BB5A-AB3A2B5D2F38}"/>
          </ac:spMkLst>
        </pc:spChg>
        <pc:spChg chg="del">
          <ac:chgData name="McCoard, Susan" userId="52a04b1c-b0a0-40c7-aab9-ba5bbb28b440" providerId="ADAL" clId="{AD6E7D1A-F0BF-487E-837D-FC28E5EF091A}" dt="2024-10-10T18:04:49.816" v="586" actId="21"/>
          <ac:spMkLst>
            <pc:docMk/>
            <pc:sldMk cId="4135403872" sldId="419"/>
            <ac:spMk id="12" creationId="{D34F8345-80B8-E9B6-DA6E-1F67A50C60C6}"/>
          </ac:spMkLst>
        </pc:spChg>
        <pc:spChg chg="mod">
          <ac:chgData name="McCoard, Susan" userId="52a04b1c-b0a0-40c7-aab9-ba5bbb28b440" providerId="ADAL" clId="{AD6E7D1A-F0BF-487E-837D-FC28E5EF091A}" dt="2024-10-10T18:16:46.460" v="1198" actId="113"/>
          <ac:spMkLst>
            <pc:docMk/>
            <pc:sldMk cId="4135403872" sldId="419"/>
            <ac:spMk id="13" creationId="{AD7E0D7D-C1BE-457F-9AAF-74451CE198B7}"/>
          </ac:spMkLst>
        </pc:spChg>
        <pc:spChg chg="mod">
          <ac:chgData name="McCoard, Susan" userId="52a04b1c-b0a0-40c7-aab9-ba5bbb28b440" providerId="ADAL" clId="{AD6E7D1A-F0BF-487E-837D-FC28E5EF091A}" dt="2024-10-10T18:16:46.460" v="1198" actId="113"/>
          <ac:spMkLst>
            <pc:docMk/>
            <pc:sldMk cId="4135403872" sldId="419"/>
            <ac:spMk id="14" creationId="{61DBEFBF-B705-A241-C14E-25A922409A96}"/>
          </ac:spMkLst>
        </pc:spChg>
        <pc:spChg chg="add mod">
          <ac:chgData name="McCoard, Susan" userId="52a04b1c-b0a0-40c7-aab9-ba5bbb28b440" providerId="ADAL" clId="{AD6E7D1A-F0BF-487E-837D-FC28E5EF091A}" dt="2024-10-10T18:16:57.359" v="1201" actId="207"/>
          <ac:spMkLst>
            <pc:docMk/>
            <pc:sldMk cId="4135403872" sldId="419"/>
            <ac:spMk id="16" creationId="{0480CF1C-A5FF-DDA1-A805-B72A10DF2546}"/>
          </ac:spMkLst>
        </pc:spChg>
        <pc:graphicFrameChg chg="add mod">
          <ac:chgData name="McCoard, Susan" userId="52a04b1c-b0a0-40c7-aab9-ba5bbb28b440" providerId="ADAL" clId="{AD6E7D1A-F0BF-487E-837D-FC28E5EF091A}" dt="2024-10-10T18:17:03.811" v="1202" actId="12269"/>
          <ac:graphicFrameMkLst>
            <pc:docMk/>
            <pc:sldMk cId="4135403872" sldId="419"/>
            <ac:graphicFrameMk id="15" creationId="{CFF31E8F-3BB0-AD65-B3FE-B609A7A2C38D}"/>
          </ac:graphicFrameMkLst>
        </pc:graphicFrameChg>
      </pc:sldChg>
      <pc:sldChg chg="addSp delSp modSp add mod modNotesTx">
        <pc:chgData name="McCoard, Susan" userId="52a04b1c-b0a0-40c7-aab9-ba5bbb28b440" providerId="ADAL" clId="{AD6E7D1A-F0BF-487E-837D-FC28E5EF091A}" dt="2024-10-10T21:36:46.355" v="8610" actId="6549"/>
        <pc:sldMkLst>
          <pc:docMk/>
          <pc:sldMk cId="368435749" sldId="420"/>
        </pc:sldMkLst>
        <pc:spChg chg="del">
          <ac:chgData name="McCoard, Susan" userId="52a04b1c-b0a0-40c7-aab9-ba5bbb28b440" providerId="ADAL" clId="{AD6E7D1A-F0BF-487E-837D-FC28E5EF091A}" dt="2024-10-10T18:17:33.430" v="1204" actId="478"/>
          <ac:spMkLst>
            <pc:docMk/>
            <pc:sldMk cId="368435749" sldId="420"/>
            <ac:spMk id="2" creationId="{D34F8345-80B8-E9B6-DA6E-1F67A50C60C6}"/>
          </ac:spMkLst>
        </pc:spChg>
        <pc:spChg chg="del">
          <ac:chgData name="McCoard, Susan" userId="52a04b1c-b0a0-40c7-aab9-ba5bbb28b440" providerId="ADAL" clId="{AD6E7D1A-F0BF-487E-837D-FC28E5EF091A}" dt="2024-10-10T18:17:33.430" v="1204" actId="478"/>
          <ac:spMkLst>
            <pc:docMk/>
            <pc:sldMk cId="368435749" sldId="420"/>
            <ac:spMk id="3" creationId="{8A11D228-7E83-022E-BB5A-AB3A2B5D2F38}"/>
          </ac:spMkLst>
        </pc:spChg>
        <pc:spChg chg="del">
          <ac:chgData name="McCoard, Susan" userId="52a04b1c-b0a0-40c7-aab9-ba5bbb28b440" providerId="ADAL" clId="{AD6E7D1A-F0BF-487E-837D-FC28E5EF091A}" dt="2024-10-10T18:17:33.430" v="1204" actId="478"/>
          <ac:spMkLst>
            <pc:docMk/>
            <pc:sldMk cId="368435749" sldId="420"/>
            <ac:spMk id="4" creationId="{266DB26F-3701-C334-66CC-8F28156FF8DB}"/>
          </ac:spMkLst>
        </pc:spChg>
        <pc:spChg chg="del">
          <ac:chgData name="McCoard, Susan" userId="52a04b1c-b0a0-40c7-aab9-ba5bbb28b440" providerId="ADAL" clId="{AD6E7D1A-F0BF-487E-837D-FC28E5EF091A}" dt="2024-10-10T18:17:35.644" v="1205" actId="478"/>
          <ac:spMkLst>
            <pc:docMk/>
            <pc:sldMk cId="368435749" sldId="420"/>
            <ac:spMk id="5" creationId="{8719A7F1-40EB-55D0-8C0A-B602FBFDF5E4}"/>
          </ac:spMkLst>
        </pc:spChg>
        <pc:spChg chg="mod">
          <ac:chgData name="McCoard, Susan" userId="52a04b1c-b0a0-40c7-aab9-ba5bbb28b440" providerId="ADAL" clId="{AD6E7D1A-F0BF-487E-837D-FC28E5EF091A}" dt="2024-10-10T18:23:57.368" v="1251" actId="165"/>
          <ac:spMkLst>
            <pc:docMk/>
            <pc:sldMk cId="368435749" sldId="420"/>
            <ac:spMk id="7" creationId="{D2D093EE-DD15-E368-4D55-30CE2EC8ADC7}"/>
          </ac:spMkLst>
        </pc:spChg>
        <pc:spChg chg="mod">
          <ac:chgData name="McCoard, Susan" userId="52a04b1c-b0a0-40c7-aab9-ba5bbb28b440" providerId="ADAL" clId="{AD6E7D1A-F0BF-487E-837D-FC28E5EF091A}" dt="2024-10-10T18:23:57.368" v="1251" actId="165"/>
          <ac:spMkLst>
            <pc:docMk/>
            <pc:sldMk cId="368435749" sldId="420"/>
            <ac:spMk id="8" creationId="{205C45C1-383E-7292-E18B-DABB37AE05D7}"/>
          </ac:spMkLst>
        </pc:spChg>
        <pc:spChg chg="mod">
          <ac:chgData name="McCoard, Susan" userId="52a04b1c-b0a0-40c7-aab9-ba5bbb28b440" providerId="ADAL" clId="{AD6E7D1A-F0BF-487E-837D-FC28E5EF091A}" dt="2024-10-10T18:27:46.683" v="1399" actId="404"/>
          <ac:spMkLst>
            <pc:docMk/>
            <pc:sldMk cId="368435749" sldId="420"/>
            <ac:spMk id="10" creationId="{0AF72D77-03C9-A273-A235-C16D2A6A0E1B}"/>
          </ac:spMkLst>
        </pc:spChg>
        <pc:spChg chg="mod">
          <ac:chgData name="McCoard, Susan" userId="52a04b1c-b0a0-40c7-aab9-ba5bbb28b440" providerId="ADAL" clId="{AD6E7D1A-F0BF-487E-837D-FC28E5EF091A}" dt="2024-10-10T18:27:46.683" v="1399" actId="404"/>
          <ac:spMkLst>
            <pc:docMk/>
            <pc:sldMk cId="368435749" sldId="420"/>
            <ac:spMk id="11" creationId="{6AE946C4-B8DF-542E-E45E-8713F63285E7}"/>
          </ac:spMkLst>
        </pc:spChg>
        <pc:spChg chg="del">
          <ac:chgData name="McCoard, Susan" userId="52a04b1c-b0a0-40c7-aab9-ba5bbb28b440" providerId="ADAL" clId="{AD6E7D1A-F0BF-487E-837D-FC28E5EF091A}" dt="2024-10-10T18:18:35.395" v="1224" actId="478"/>
          <ac:spMkLst>
            <pc:docMk/>
            <pc:sldMk cId="368435749" sldId="420"/>
            <ac:spMk id="13" creationId="{AD7E0D7D-C1BE-457F-9AAF-74451CE198B7}"/>
          </ac:spMkLst>
        </pc:spChg>
        <pc:spChg chg="del">
          <ac:chgData name="McCoard, Susan" userId="52a04b1c-b0a0-40c7-aab9-ba5bbb28b440" providerId="ADAL" clId="{AD6E7D1A-F0BF-487E-837D-FC28E5EF091A}" dt="2024-10-10T18:17:33.430" v="1204" actId="478"/>
          <ac:spMkLst>
            <pc:docMk/>
            <pc:sldMk cId="368435749" sldId="420"/>
            <ac:spMk id="14" creationId="{61DBEFBF-B705-A241-C14E-25A922409A96}"/>
          </ac:spMkLst>
        </pc:spChg>
        <pc:spChg chg="del mod">
          <ac:chgData name="McCoard, Susan" userId="52a04b1c-b0a0-40c7-aab9-ba5bbb28b440" providerId="ADAL" clId="{AD6E7D1A-F0BF-487E-837D-FC28E5EF091A}" dt="2024-10-10T18:18:33.723" v="1223" actId="478"/>
          <ac:spMkLst>
            <pc:docMk/>
            <pc:sldMk cId="368435749" sldId="420"/>
            <ac:spMk id="16" creationId="{0480CF1C-A5FF-DDA1-A805-B72A10DF2546}"/>
          </ac:spMkLst>
        </pc:spChg>
        <pc:spChg chg="mod">
          <ac:chgData name="McCoard, Susan" userId="52a04b1c-b0a0-40c7-aab9-ba5bbb28b440" providerId="ADAL" clId="{AD6E7D1A-F0BF-487E-837D-FC28E5EF091A}" dt="2024-10-10T18:27:46.683" v="1399" actId="404"/>
          <ac:spMkLst>
            <pc:docMk/>
            <pc:sldMk cId="368435749" sldId="420"/>
            <ac:spMk id="17" creationId="{9F60890D-9784-6F98-3F79-BCD7AB56F894}"/>
          </ac:spMkLst>
        </pc:spChg>
        <pc:spChg chg="mod">
          <ac:chgData name="McCoard, Susan" userId="52a04b1c-b0a0-40c7-aab9-ba5bbb28b440" providerId="ADAL" clId="{AD6E7D1A-F0BF-487E-837D-FC28E5EF091A}" dt="2024-10-10T18:27:46.683" v="1399" actId="404"/>
          <ac:spMkLst>
            <pc:docMk/>
            <pc:sldMk cId="368435749" sldId="420"/>
            <ac:spMk id="18" creationId="{6600646D-3740-43B4-0C08-5B16161328D9}"/>
          </ac:spMkLst>
        </pc:spChg>
        <pc:spChg chg="mod">
          <ac:chgData name="McCoard, Susan" userId="52a04b1c-b0a0-40c7-aab9-ba5bbb28b440" providerId="ADAL" clId="{AD6E7D1A-F0BF-487E-837D-FC28E5EF091A}" dt="2024-10-10T18:23:57.368" v="1251" actId="165"/>
          <ac:spMkLst>
            <pc:docMk/>
            <pc:sldMk cId="368435749" sldId="420"/>
            <ac:spMk id="20" creationId="{8972B4BA-5981-5E2F-DC62-92DE1AF06514}"/>
          </ac:spMkLst>
        </pc:spChg>
        <pc:spChg chg="mod">
          <ac:chgData name="McCoard, Susan" userId="52a04b1c-b0a0-40c7-aab9-ba5bbb28b440" providerId="ADAL" clId="{AD6E7D1A-F0BF-487E-837D-FC28E5EF091A}" dt="2024-10-10T18:23:57.368" v="1251" actId="165"/>
          <ac:spMkLst>
            <pc:docMk/>
            <pc:sldMk cId="368435749" sldId="420"/>
            <ac:spMk id="21" creationId="{10A37308-2BA9-0945-1736-44D0D014F6B3}"/>
          </ac:spMkLst>
        </pc:spChg>
        <pc:spChg chg="mod">
          <ac:chgData name="McCoard, Susan" userId="52a04b1c-b0a0-40c7-aab9-ba5bbb28b440" providerId="ADAL" clId="{AD6E7D1A-F0BF-487E-837D-FC28E5EF091A}" dt="2024-10-10T18:23:57.368" v="1251" actId="165"/>
          <ac:spMkLst>
            <pc:docMk/>
            <pc:sldMk cId="368435749" sldId="420"/>
            <ac:spMk id="23" creationId="{E5F6C177-E600-0B4A-00DA-035A72D1F873}"/>
          </ac:spMkLst>
        </pc:spChg>
        <pc:spChg chg="mod">
          <ac:chgData name="McCoard, Susan" userId="52a04b1c-b0a0-40c7-aab9-ba5bbb28b440" providerId="ADAL" clId="{AD6E7D1A-F0BF-487E-837D-FC28E5EF091A}" dt="2024-10-10T18:23:57.368" v="1251" actId="165"/>
          <ac:spMkLst>
            <pc:docMk/>
            <pc:sldMk cId="368435749" sldId="420"/>
            <ac:spMk id="24" creationId="{3A8F1BFC-F630-F241-C71F-A0EE6302A3A4}"/>
          </ac:spMkLst>
        </pc:spChg>
        <pc:spChg chg="mod">
          <ac:chgData name="McCoard, Susan" userId="52a04b1c-b0a0-40c7-aab9-ba5bbb28b440" providerId="ADAL" clId="{AD6E7D1A-F0BF-487E-837D-FC28E5EF091A}" dt="2024-10-10T18:23:57.368" v="1251" actId="165"/>
          <ac:spMkLst>
            <pc:docMk/>
            <pc:sldMk cId="368435749" sldId="420"/>
            <ac:spMk id="26" creationId="{1E67426E-C562-FB28-D409-058AB1F28593}"/>
          </ac:spMkLst>
        </pc:spChg>
        <pc:spChg chg="mod">
          <ac:chgData name="McCoard, Susan" userId="52a04b1c-b0a0-40c7-aab9-ba5bbb28b440" providerId="ADAL" clId="{AD6E7D1A-F0BF-487E-837D-FC28E5EF091A}" dt="2024-10-10T18:23:57.368" v="1251" actId="165"/>
          <ac:spMkLst>
            <pc:docMk/>
            <pc:sldMk cId="368435749" sldId="420"/>
            <ac:spMk id="27" creationId="{6F389043-4F7C-4411-EDFA-CEA37B3BD64E}"/>
          </ac:spMkLst>
        </pc:spChg>
        <pc:spChg chg="mod">
          <ac:chgData name="McCoard, Susan" userId="52a04b1c-b0a0-40c7-aab9-ba5bbb28b440" providerId="ADAL" clId="{AD6E7D1A-F0BF-487E-837D-FC28E5EF091A}" dt="2024-10-10T18:27:46.683" v="1399" actId="404"/>
          <ac:spMkLst>
            <pc:docMk/>
            <pc:sldMk cId="368435749" sldId="420"/>
            <ac:spMk id="29" creationId="{96AF2E3A-712E-B0CB-B2C2-52B9149B3282}"/>
          </ac:spMkLst>
        </pc:spChg>
        <pc:spChg chg="mod">
          <ac:chgData name="McCoard, Susan" userId="52a04b1c-b0a0-40c7-aab9-ba5bbb28b440" providerId="ADAL" clId="{AD6E7D1A-F0BF-487E-837D-FC28E5EF091A}" dt="2024-10-10T18:27:46.683" v="1399" actId="404"/>
          <ac:spMkLst>
            <pc:docMk/>
            <pc:sldMk cId="368435749" sldId="420"/>
            <ac:spMk id="30" creationId="{442F3403-790E-9F4C-9F32-9999EAC6B424}"/>
          </ac:spMkLst>
        </pc:spChg>
        <pc:spChg chg="mod">
          <ac:chgData name="McCoard, Susan" userId="52a04b1c-b0a0-40c7-aab9-ba5bbb28b440" providerId="ADAL" clId="{AD6E7D1A-F0BF-487E-837D-FC28E5EF091A}" dt="2024-10-10T18:27:46.683" v="1399" actId="404"/>
          <ac:spMkLst>
            <pc:docMk/>
            <pc:sldMk cId="368435749" sldId="420"/>
            <ac:spMk id="32" creationId="{348A973C-C0DF-EFEC-A356-6275314680D1}"/>
          </ac:spMkLst>
        </pc:spChg>
        <pc:spChg chg="mod">
          <ac:chgData name="McCoard, Susan" userId="52a04b1c-b0a0-40c7-aab9-ba5bbb28b440" providerId="ADAL" clId="{AD6E7D1A-F0BF-487E-837D-FC28E5EF091A}" dt="2024-10-10T18:27:46.683" v="1399" actId="404"/>
          <ac:spMkLst>
            <pc:docMk/>
            <pc:sldMk cId="368435749" sldId="420"/>
            <ac:spMk id="33" creationId="{43C1EFE7-3EA5-D3A8-BCFB-9DAB19AC357B}"/>
          </ac:spMkLst>
        </pc:spChg>
        <pc:spChg chg="mod">
          <ac:chgData name="McCoard, Susan" userId="52a04b1c-b0a0-40c7-aab9-ba5bbb28b440" providerId="ADAL" clId="{AD6E7D1A-F0BF-487E-837D-FC28E5EF091A}" dt="2024-10-10T18:27:46.683" v="1399" actId="404"/>
          <ac:spMkLst>
            <pc:docMk/>
            <pc:sldMk cId="368435749" sldId="420"/>
            <ac:spMk id="35" creationId="{E83DB3D9-B75D-7551-3FA6-D9E4FFCEE543}"/>
          </ac:spMkLst>
        </pc:spChg>
        <pc:spChg chg="mod">
          <ac:chgData name="McCoard, Susan" userId="52a04b1c-b0a0-40c7-aab9-ba5bbb28b440" providerId="ADAL" clId="{AD6E7D1A-F0BF-487E-837D-FC28E5EF091A}" dt="2024-10-10T18:27:46.683" v="1399" actId="404"/>
          <ac:spMkLst>
            <pc:docMk/>
            <pc:sldMk cId="368435749" sldId="420"/>
            <ac:spMk id="36" creationId="{D7149EE7-F5FC-36E9-7E41-E876E446F5EA}"/>
          </ac:spMkLst>
        </pc:spChg>
        <pc:spChg chg="add mod topLvl">
          <ac:chgData name="McCoard, Susan" userId="52a04b1c-b0a0-40c7-aab9-ba5bbb28b440" providerId="ADAL" clId="{AD6E7D1A-F0BF-487E-837D-FC28E5EF091A}" dt="2024-10-10T18:27:46.683" v="1399" actId="404"/>
          <ac:spMkLst>
            <pc:docMk/>
            <pc:sldMk cId="368435749" sldId="420"/>
            <ac:spMk id="37" creationId="{DA11A9E1-67EC-4181-6E3E-38CC87A5B6D6}"/>
          </ac:spMkLst>
        </pc:spChg>
        <pc:spChg chg="add mod topLvl">
          <ac:chgData name="McCoard, Susan" userId="52a04b1c-b0a0-40c7-aab9-ba5bbb28b440" providerId="ADAL" clId="{AD6E7D1A-F0BF-487E-837D-FC28E5EF091A}" dt="2024-10-10T18:27:46.683" v="1399" actId="404"/>
          <ac:spMkLst>
            <pc:docMk/>
            <pc:sldMk cId="368435749" sldId="420"/>
            <ac:spMk id="38" creationId="{8631734F-B9E5-252F-657C-D41FEC6ACE79}"/>
          </ac:spMkLst>
        </pc:spChg>
        <pc:spChg chg="add mod topLvl">
          <ac:chgData name="McCoard, Susan" userId="52a04b1c-b0a0-40c7-aab9-ba5bbb28b440" providerId="ADAL" clId="{AD6E7D1A-F0BF-487E-837D-FC28E5EF091A}" dt="2024-10-10T18:27:46.683" v="1399" actId="404"/>
          <ac:spMkLst>
            <pc:docMk/>
            <pc:sldMk cId="368435749" sldId="420"/>
            <ac:spMk id="39" creationId="{9B881C34-642B-E326-F39D-B31007D32094}"/>
          </ac:spMkLst>
        </pc:spChg>
        <pc:spChg chg="add mod topLvl">
          <ac:chgData name="McCoard, Susan" userId="52a04b1c-b0a0-40c7-aab9-ba5bbb28b440" providerId="ADAL" clId="{AD6E7D1A-F0BF-487E-837D-FC28E5EF091A}" dt="2024-10-10T18:27:46.683" v="1399" actId="404"/>
          <ac:spMkLst>
            <pc:docMk/>
            <pc:sldMk cId="368435749" sldId="420"/>
            <ac:spMk id="40" creationId="{375D02E4-3A62-D1DB-1CAF-0BFABC743A5D}"/>
          </ac:spMkLst>
        </pc:spChg>
        <pc:spChg chg="add mod topLvl">
          <ac:chgData name="McCoard, Susan" userId="52a04b1c-b0a0-40c7-aab9-ba5bbb28b440" providerId="ADAL" clId="{AD6E7D1A-F0BF-487E-837D-FC28E5EF091A}" dt="2024-10-10T18:27:46.683" v="1399" actId="404"/>
          <ac:spMkLst>
            <pc:docMk/>
            <pc:sldMk cId="368435749" sldId="420"/>
            <ac:spMk id="41" creationId="{D78D67D8-728D-8F26-BE90-A005141C42C0}"/>
          </ac:spMkLst>
        </pc:spChg>
        <pc:spChg chg="add mod topLvl">
          <ac:chgData name="McCoard, Susan" userId="52a04b1c-b0a0-40c7-aab9-ba5bbb28b440" providerId="ADAL" clId="{AD6E7D1A-F0BF-487E-837D-FC28E5EF091A}" dt="2024-10-10T18:27:46.683" v="1399" actId="404"/>
          <ac:spMkLst>
            <pc:docMk/>
            <pc:sldMk cId="368435749" sldId="420"/>
            <ac:spMk id="42" creationId="{F8EC63CF-D1BC-60CB-607D-426F02DFF465}"/>
          </ac:spMkLst>
        </pc:spChg>
        <pc:spChg chg="add mod topLvl">
          <ac:chgData name="McCoard, Susan" userId="52a04b1c-b0a0-40c7-aab9-ba5bbb28b440" providerId="ADAL" clId="{AD6E7D1A-F0BF-487E-837D-FC28E5EF091A}" dt="2024-10-10T18:27:46.683" v="1399" actId="404"/>
          <ac:spMkLst>
            <pc:docMk/>
            <pc:sldMk cId="368435749" sldId="420"/>
            <ac:spMk id="43" creationId="{C7814CCC-915C-B59F-2924-073B79A63B31}"/>
          </ac:spMkLst>
        </pc:spChg>
        <pc:spChg chg="add mod topLvl">
          <ac:chgData name="McCoard, Susan" userId="52a04b1c-b0a0-40c7-aab9-ba5bbb28b440" providerId="ADAL" clId="{AD6E7D1A-F0BF-487E-837D-FC28E5EF091A}" dt="2024-10-10T18:27:46.683" v="1399" actId="404"/>
          <ac:spMkLst>
            <pc:docMk/>
            <pc:sldMk cId="368435749" sldId="420"/>
            <ac:spMk id="44" creationId="{BDDDBA0F-84A6-D4DE-F409-B35E69D8BD2B}"/>
          </ac:spMkLst>
        </pc:spChg>
        <pc:spChg chg="add mod topLvl">
          <ac:chgData name="McCoard, Susan" userId="52a04b1c-b0a0-40c7-aab9-ba5bbb28b440" providerId="ADAL" clId="{AD6E7D1A-F0BF-487E-837D-FC28E5EF091A}" dt="2024-10-10T18:27:46.683" v="1399" actId="404"/>
          <ac:spMkLst>
            <pc:docMk/>
            <pc:sldMk cId="368435749" sldId="420"/>
            <ac:spMk id="45" creationId="{9F0167B2-275D-51C8-7904-8EA9AE04A0C7}"/>
          </ac:spMkLst>
        </pc:spChg>
        <pc:spChg chg="add mod">
          <ac:chgData name="McCoard, Susan" userId="52a04b1c-b0a0-40c7-aab9-ba5bbb28b440" providerId="ADAL" clId="{AD6E7D1A-F0BF-487E-837D-FC28E5EF091A}" dt="2024-10-10T18:27:28.702" v="1376"/>
          <ac:spMkLst>
            <pc:docMk/>
            <pc:sldMk cId="368435749" sldId="420"/>
            <ac:spMk id="56" creationId="{4DB8C259-8233-B546-9BD0-41D4A3CB3E19}"/>
          </ac:spMkLst>
        </pc:spChg>
        <pc:spChg chg="add mod">
          <ac:chgData name="McCoard, Susan" userId="52a04b1c-b0a0-40c7-aab9-ba5bbb28b440" providerId="ADAL" clId="{AD6E7D1A-F0BF-487E-837D-FC28E5EF091A}" dt="2024-10-10T18:27:34.420" v="1396" actId="20577"/>
          <ac:spMkLst>
            <pc:docMk/>
            <pc:sldMk cId="368435749" sldId="420"/>
            <ac:spMk id="57" creationId="{C7EBC20B-3A3F-58FE-A821-B8E2C72162D1}"/>
          </ac:spMkLst>
        </pc:spChg>
        <pc:grpChg chg="add mod topLvl">
          <ac:chgData name="McCoard, Susan" userId="52a04b1c-b0a0-40c7-aab9-ba5bbb28b440" providerId="ADAL" clId="{AD6E7D1A-F0BF-487E-837D-FC28E5EF091A}" dt="2024-10-10T18:27:15.269" v="1375" actId="1036"/>
          <ac:grpSpMkLst>
            <pc:docMk/>
            <pc:sldMk cId="368435749" sldId="420"/>
            <ac:grpSpMk id="6" creationId="{3EFCF4BB-7B36-46CC-FB7B-C7F651073240}"/>
          </ac:grpSpMkLst>
        </pc:grpChg>
        <pc:grpChg chg="add mod topLvl">
          <ac:chgData name="McCoard, Susan" userId="52a04b1c-b0a0-40c7-aab9-ba5bbb28b440" providerId="ADAL" clId="{AD6E7D1A-F0BF-487E-837D-FC28E5EF091A}" dt="2024-10-10T18:26:08.795" v="1334" actId="555"/>
          <ac:grpSpMkLst>
            <pc:docMk/>
            <pc:sldMk cId="368435749" sldId="420"/>
            <ac:grpSpMk id="9" creationId="{22B9DF6A-47F2-7987-5A48-0AEBB46F6359}"/>
          </ac:grpSpMkLst>
        </pc:grpChg>
        <pc:grpChg chg="add mod topLvl">
          <ac:chgData name="McCoard, Susan" userId="52a04b1c-b0a0-40c7-aab9-ba5bbb28b440" providerId="ADAL" clId="{AD6E7D1A-F0BF-487E-837D-FC28E5EF091A}" dt="2024-10-10T18:26:08.795" v="1334" actId="555"/>
          <ac:grpSpMkLst>
            <pc:docMk/>
            <pc:sldMk cId="368435749" sldId="420"/>
            <ac:grpSpMk id="12" creationId="{FFD11FED-4FD7-6D70-4FA3-60171FEDB016}"/>
          </ac:grpSpMkLst>
        </pc:grpChg>
        <pc:grpChg chg="add mod topLvl">
          <ac:chgData name="McCoard, Susan" userId="52a04b1c-b0a0-40c7-aab9-ba5bbb28b440" providerId="ADAL" clId="{AD6E7D1A-F0BF-487E-837D-FC28E5EF091A}" dt="2024-10-10T18:27:15.269" v="1375" actId="1036"/>
          <ac:grpSpMkLst>
            <pc:docMk/>
            <pc:sldMk cId="368435749" sldId="420"/>
            <ac:grpSpMk id="19" creationId="{69D8A271-0AB9-0FA1-5F03-8474E9288DE0}"/>
          </ac:grpSpMkLst>
        </pc:grpChg>
        <pc:grpChg chg="add mod topLvl">
          <ac:chgData name="McCoard, Susan" userId="52a04b1c-b0a0-40c7-aab9-ba5bbb28b440" providerId="ADAL" clId="{AD6E7D1A-F0BF-487E-837D-FC28E5EF091A}" dt="2024-10-10T18:27:15.269" v="1375" actId="1036"/>
          <ac:grpSpMkLst>
            <pc:docMk/>
            <pc:sldMk cId="368435749" sldId="420"/>
            <ac:grpSpMk id="22" creationId="{F0FF5FEB-62B4-DFB4-1378-0FA3591DDFF4}"/>
          </ac:grpSpMkLst>
        </pc:grpChg>
        <pc:grpChg chg="add mod topLvl">
          <ac:chgData name="McCoard, Susan" userId="52a04b1c-b0a0-40c7-aab9-ba5bbb28b440" providerId="ADAL" clId="{AD6E7D1A-F0BF-487E-837D-FC28E5EF091A}" dt="2024-10-10T18:27:15.269" v="1375" actId="1036"/>
          <ac:grpSpMkLst>
            <pc:docMk/>
            <pc:sldMk cId="368435749" sldId="420"/>
            <ac:grpSpMk id="25" creationId="{03F0EB4A-3B8D-668F-DF53-9538EDC44330}"/>
          </ac:grpSpMkLst>
        </pc:grpChg>
        <pc:grpChg chg="add mod topLvl">
          <ac:chgData name="McCoard, Susan" userId="52a04b1c-b0a0-40c7-aab9-ba5bbb28b440" providerId="ADAL" clId="{AD6E7D1A-F0BF-487E-837D-FC28E5EF091A}" dt="2024-10-10T18:26:08.795" v="1334" actId="555"/>
          <ac:grpSpMkLst>
            <pc:docMk/>
            <pc:sldMk cId="368435749" sldId="420"/>
            <ac:grpSpMk id="28" creationId="{D5B773D7-ACA5-B91C-E887-71C7EF7646FD}"/>
          </ac:grpSpMkLst>
        </pc:grpChg>
        <pc:grpChg chg="add mod topLvl">
          <ac:chgData name="McCoard, Susan" userId="52a04b1c-b0a0-40c7-aab9-ba5bbb28b440" providerId="ADAL" clId="{AD6E7D1A-F0BF-487E-837D-FC28E5EF091A}" dt="2024-10-10T18:26:08.795" v="1334" actId="555"/>
          <ac:grpSpMkLst>
            <pc:docMk/>
            <pc:sldMk cId="368435749" sldId="420"/>
            <ac:grpSpMk id="31" creationId="{13475C0F-44EB-E201-5B86-85CA54CC44D4}"/>
          </ac:grpSpMkLst>
        </pc:grpChg>
        <pc:grpChg chg="add mod topLvl">
          <ac:chgData name="McCoard, Susan" userId="52a04b1c-b0a0-40c7-aab9-ba5bbb28b440" providerId="ADAL" clId="{AD6E7D1A-F0BF-487E-837D-FC28E5EF091A}" dt="2024-10-10T18:26:08.795" v="1334" actId="555"/>
          <ac:grpSpMkLst>
            <pc:docMk/>
            <pc:sldMk cId="368435749" sldId="420"/>
            <ac:grpSpMk id="34" creationId="{733326C2-429D-5C93-D625-B4A8C299C111}"/>
          </ac:grpSpMkLst>
        </pc:grpChg>
        <pc:grpChg chg="add del mod">
          <ac:chgData name="McCoard, Susan" userId="52a04b1c-b0a0-40c7-aab9-ba5bbb28b440" providerId="ADAL" clId="{AD6E7D1A-F0BF-487E-837D-FC28E5EF091A}" dt="2024-10-10T18:19:07.757" v="1227" actId="165"/>
          <ac:grpSpMkLst>
            <pc:docMk/>
            <pc:sldMk cId="368435749" sldId="420"/>
            <ac:grpSpMk id="46" creationId="{79A991DD-8703-0D42-2C28-578770362668}"/>
          </ac:grpSpMkLst>
        </pc:grpChg>
        <pc:grpChg chg="add del mod">
          <ac:chgData name="McCoard, Susan" userId="52a04b1c-b0a0-40c7-aab9-ba5bbb28b440" providerId="ADAL" clId="{AD6E7D1A-F0BF-487E-837D-FC28E5EF091A}" dt="2024-10-10T18:23:57.368" v="1251" actId="165"/>
          <ac:grpSpMkLst>
            <pc:docMk/>
            <pc:sldMk cId="368435749" sldId="420"/>
            <ac:grpSpMk id="47" creationId="{5961AF17-04A6-6AD0-1F5D-5C052DAE83DC}"/>
          </ac:grpSpMkLst>
        </pc:grpChg>
        <pc:grpChg chg="add del mod">
          <ac:chgData name="McCoard, Susan" userId="52a04b1c-b0a0-40c7-aab9-ba5bbb28b440" providerId="ADAL" clId="{AD6E7D1A-F0BF-487E-837D-FC28E5EF091A}" dt="2024-10-10T18:23:57.368" v="1251" actId="165"/>
          <ac:grpSpMkLst>
            <pc:docMk/>
            <pc:sldMk cId="368435749" sldId="420"/>
            <ac:grpSpMk id="48" creationId="{CD50B192-1ADA-5A59-55C9-6A0F0517C84A}"/>
          </ac:grpSpMkLst>
        </pc:grpChg>
        <pc:grpChg chg="add del mod">
          <ac:chgData name="McCoard, Susan" userId="52a04b1c-b0a0-40c7-aab9-ba5bbb28b440" providerId="ADAL" clId="{AD6E7D1A-F0BF-487E-837D-FC28E5EF091A}" dt="2024-10-10T18:23:57.368" v="1251" actId="165"/>
          <ac:grpSpMkLst>
            <pc:docMk/>
            <pc:sldMk cId="368435749" sldId="420"/>
            <ac:grpSpMk id="49" creationId="{CA0FADE5-C126-BAC1-BE31-B8C07A776E20}"/>
          </ac:grpSpMkLst>
        </pc:grpChg>
        <pc:grpChg chg="add del mod">
          <ac:chgData name="McCoard, Susan" userId="52a04b1c-b0a0-40c7-aab9-ba5bbb28b440" providerId="ADAL" clId="{AD6E7D1A-F0BF-487E-837D-FC28E5EF091A}" dt="2024-10-10T18:23:57.368" v="1251" actId="165"/>
          <ac:grpSpMkLst>
            <pc:docMk/>
            <pc:sldMk cId="368435749" sldId="420"/>
            <ac:grpSpMk id="50" creationId="{97F0A15F-4C0E-2D1B-CC16-198D0F93919C}"/>
          </ac:grpSpMkLst>
        </pc:grpChg>
        <pc:grpChg chg="add del mod">
          <ac:chgData name="McCoard, Susan" userId="52a04b1c-b0a0-40c7-aab9-ba5bbb28b440" providerId="ADAL" clId="{AD6E7D1A-F0BF-487E-837D-FC28E5EF091A}" dt="2024-10-10T18:23:57.368" v="1251" actId="165"/>
          <ac:grpSpMkLst>
            <pc:docMk/>
            <pc:sldMk cId="368435749" sldId="420"/>
            <ac:grpSpMk id="51" creationId="{A83E0508-709D-2B07-81FC-FDB8DC186AA8}"/>
          </ac:grpSpMkLst>
        </pc:grpChg>
        <pc:grpChg chg="add del mod">
          <ac:chgData name="McCoard, Susan" userId="52a04b1c-b0a0-40c7-aab9-ba5bbb28b440" providerId="ADAL" clId="{AD6E7D1A-F0BF-487E-837D-FC28E5EF091A}" dt="2024-10-10T18:23:57.368" v="1251" actId="165"/>
          <ac:grpSpMkLst>
            <pc:docMk/>
            <pc:sldMk cId="368435749" sldId="420"/>
            <ac:grpSpMk id="52" creationId="{2545527D-232A-FAE9-CB9C-A1C43BE148FA}"/>
          </ac:grpSpMkLst>
        </pc:grpChg>
        <pc:grpChg chg="add del mod">
          <ac:chgData name="McCoard, Susan" userId="52a04b1c-b0a0-40c7-aab9-ba5bbb28b440" providerId="ADAL" clId="{AD6E7D1A-F0BF-487E-837D-FC28E5EF091A}" dt="2024-10-10T18:23:57.368" v="1251" actId="165"/>
          <ac:grpSpMkLst>
            <pc:docMk/>
            <pc:sldMk cId="368435749" sldId="420"/>
            <ac:grpSpMk id="53" creationId="{DFDB8EE3-42F0-395C-8774-1889CFD6B2AE}"/>
          </ac:grpSpMkLst>
        </pc:grpChg>
        <pc:grpChg chg="add del mod">
          <ac:chgData name="McCoard, Susan" userId="52a04b1c-b0a0-40c7-aab9-ba5bbb28b440" providerId="ADAL" clId="{AD6E7D1A-F0BF-487E-837D-FC28E5EF091A}" dt="2024-10-10T18:23:57.368" v="1251" actId="165"/>
          <ac:grpSpMkLst>
            <pc:docMk/>
            <pc:sldMk cId="368435749" sldId="420"/>
            <ac:grpSpMk id="54" creationId="{B53D3CE9-8278-8691-0732-6702ED96F897}"/>
          </ac:grpSpMkLst>
        </pc:grpChg>
        <pc:grpChg chg="add del mod">
          <ac:chgData name="McCoard, Susan" userId="52a04b1c-b0a0-40c7-aab9-ba5bbb28b440" providerId="ADAL" clId="{AD6E7D1A-F0BF-487E-837D-FC28E5EF091A}" dt="2024-10-10T18:23:57.368" v="1251" actId="165"/>
          <ac:grpSpMkLst>
            <pc:docMk/>
            <pc:sldMk cId="368435749" sldId="420"/>
            <ac:grpSpMk id="55" creationId="{DEE23BD0-98AF-331B-11AB-913EB5F25217}"/>
          </ac:grpSpMkLst>
        </pc:grpChg>
        <pc:graphicFrameChg chg="del">
          <ac:chgData name="McCoard, Susan" userId="52a04b1c-b0a0-40c7-aab9-ba5bbb28b440" providerId="ADAL" clId="{AD6E7D1A-F0BF-487E-837D-FC28E5EF091A}" dt="2024-10-10T18:17:33.430" v="1204" actId="478"/>
          <ac:graphicFrameMkLst>
            <pc:docMk/>
            <pc:sldMk cId="368435749" sldId="420"/>
            <ac:graphicFrameMk id="15" creationId="{CFF31E8F-3BB0-AD65-B3FE-B609A7A2C38D}"/>
          </ac:graphicFrameMkLst>
        </pc:graphicFrameChg>
      </pc:sldChg>
      <pc:sldChg chg="del">
        <pc:chgData name="McCoard, Susan" userId="52a04b1c-b0a0-40c7-aab9-ba5bbb28b440" providerId="ADAL" clId="{AD6E7D1A-F0BF-487E-837D-FC28E5EF091A}" dt="2024-10-10T16:18:44.202" v="0" actId="47"/>
        <pc:sldMkLst>
          <pc:docMk/>
          <pc:sldMk cId="1820074957" sldId="420"/>
        </pc:sldMkLst>
      </pc:sldChg>
      <pc:sldChg chg="addSp delSp modSp add mod modNotesTx">
        <pc:chgData name="McCoard, Susan" userId="52a04b1c-b0a0-40c7-aab9-ba5bbb28b440" providerId="ADAL" clId="{AD6E7D1A-F0BF-487E-837D-FC28E5EF091A}" dt="2024-10-10T21:36:39.699" v="8607" actId="6549"/>
        <pc:sldMkLst>
          <pc:docMk/>
          <pc:sldMk cId="1021477365" sldId="421"/>
        </pc:sldMkLst>
        <pc:spChg chg="add mod">
          <ac:chgData name="McCoard, Susan" userId="52a04b1c-b0a0-40c7-aab9-ba5bbb28b440" providerId="ADAL" clId="{AD6E7D1A-F0BF-487E-837D-FC28E5EF091A}" dt="2024-10-10T18:29:15.758" v="1411" actId="21"/>
          <ac:spMkLst>
            <pc:docMk/>
            <pc:sldMk cId="1021477365" sldId="421"/>
            <ac:spMk id="13" creationId="{C5412A3F-E697-698F-486F-25820A69C664}"/>
          </ac:spMkLst>
        </pc:spChg>
        <pc:spChg chg="del">
          <ac:chgData name="McCoard, Susan" userId="52a04b1c-b0a0-40c7-aab9-ba5bbb28b440" providerId="ADAL" clId="{AD6E7D1A-F0BF-487E-837D-FC28E5EF091A}" dt="2024-10-10T18:28:35.176" v="1401" actId="478"/>
          <ac:spMkLst>
            <pc:docMk/>
            <pc:sldMk cId="1021477365" sldId="421"/>
            <ac:spMk id="37" creationId="{DA11A9E1-67EC-4181-6E3E-38CC87A5B6D6}"/>
          </ac:spMkLst>
        </pc:spChg>
        <pc:spChg chg="del">
          <ac:chgData name="McCoard, Susan" userId="52a04b1c-b0a0-40c7-aab9-ba5bbb28b440" providerId="ADAL" clId="{AD6E7D1A-F0BF-487E-837D-FC28E5EF091A}" dt="2024-10-10T18:28:35.176" v="1401" actId="478"/>
          <ac:spMkLst>
            <pc:docMk/>
            <pc:sldMk cId="1021477365" sldId="421"/>
            <ac:spMk id="38" creationId="{8631734F-B9E5-252F-657C-D41FEC6ACE79}"/>
          </ac:spMkLst>
        </pc:spChg>
        <pc:spChg chg="del">
          <ac:chgData name="McCoard, Susan" userId="52a04b1c-b0a0-40c7-aab9-ba5bbb28b440" providerId="ADAL" clId="{AD6E7D1A-F0BF-487E-837D-FC28E5EF091A}" dt="2024-10-10T18:28:35.176" v="1401" actId="478"/>
          <ac:spMkLst>
            <pc:docMk/>
            <pc:sldMk cId="1021477365" sldId="421"/>
            <ac:spMk id="39" creationId="{9B881C34-642B-E326-F39D-B31007D32094}"/>
          </ac:spMkLst>
        </pc:spChg>
        <pc:spChg chg="del">
          <ac:chgData name="McCoard, Susan" userId="52a04b1c-b0a0-40c7-aab9-ba5bbb28b440" providerId="ADAL" clId="{AD6E7D1A-F0BF-487E-837D-FC28E5EF091A}" dt="2024-10-10T18:28:35.176" v="1401" actId="478"/>
          <ac:spMkLst>
            <pc:docMk/>
            <pc:sldMk cId="1021477365" sldId="421"/>
            <ac:spMk id="40" creationId="{375D02E4-3A62-D1DB-1CAF-0BFABC743A5D}"/>
          </ac:spMkLst>
        </pc:spChg>
        <pc:spChg chg="del">
          <ac:chgData name="McCoard, Susan" userId="52a04b1c-b0a0-40c7-aab9-ba5bbb28b440" providerId="ADAL" clId="{AD6E7D1A-F0BF-487E-837D-FC28E5EF091A}" dt="2024-10-10T18:28:35.176" v="1401" actId="478"/>
          <ac:spMkLst>
            <pc:docMk/>
            <pc:sldMk cId="1021477365" sldId="421"/>
            <ac:spMk id="41" creationId="{D78D67D8-728D-8F26-BE90-A005141C42C0}"/>
          </ac:spMkLst>
        </pc:spChg>
        <pc:spChg chg="del">
          <ac:chgData name="McCoard, Susan" userId="52a04b1c-b0a0-40c7-aab9-ba5bbb28b440" providerId="ADAL" clId="{AD6E7D1A-F0BF-487E-837D-FC28E5EF091A}" dt="2024-10-10T18:28:35.176" v="1401" actId="478"/>
          <ac:spMkLst>
            <pc:docMk/>
            <pc:sldMk cId="1021477365" sldId="421"/>
            <ac:spMk id="42" creationId="{F8EC63CF-D1BC-60CB-607D-426F02DFF465}"/>
          </ac:spMkLst>
        </pc:spChg>
        <pc:spChg chg="del">
          <ac:chgData name="McCoard, Susan" userId="52a04b1c-b0a0-40c7-aab9-ba5bbb28b440" providerId="ADAL" clId="{AD6E7D1A-F0BF-487E-837D-FC28E5EF091A}" dt="2024-10-10T18:28:35.176" v="1401" actId="478"/>
          <ac:spMkLst>
            <pc:docMk/>
            <pc:sldMk cId="1021477365" sldId="421"/>
            <ac:spMk id="43" creationId="{C7814CCC-915C-B59F-2924-073B79A63B31}"/>
          </ac:spMkLst>
        </pc:spChg>
        <pc:spChg chg="del">
          <ac:chgData name="McCoard, Susan" userId="52a04b1c-b0a0-40c7-aab9-ba5bbb28b440" providerId="ADAL" clId="{AD6E7D1A-F0BF-487E-837D-FC28E5EF091A}" dt="2024-10-10T18:28:35.176" v="1401" actId="478"/>
          <ac:spMkLst>
            <pc:docMk/>
            <pc:sldMk cId="1021477365" sldId="421"/>
            <ac:spMk id="44" creationId="{BDDDBA0F-84A6-D4DE-F409-B35E69D8BD2B}"/>
          </ac:spMkLst>
        </pc:spChg>
        <pc:spChg chg="del">
          <ac:chgData name="McCoard, Susan" userId="52a04b1c-b0a0-40c7-aab9-ba5bbb28b440" providerId="ADAL" clId="{AD6E7D1A-F0BF-487E-837D-FC28E5EF091A}" dt="2024-10-10T18:28:35.176" v="1401" actId="478"/>
          <ac:spMkLst>
            <pc:docMk/>
            <pc:sldMk cId="1021477365" sldId="421"/>
            <ac:spMk id="45" creationId="{9F0167B2-275D-51C8-7904-8EA9AE04A0C7}"/>
          </ac:spMkLst>
        </pc:spChg>
        <pc:spChg chg="add mod ord">
          <ac:chgData name="McCoard, Susan" userId="52a04b1c-b0a0-40c7-aab9-ba5bbb28b440" providerId="ADAL" clId="{AD6E7D1A-F0BF-487E-837D-FC28E5EF091A}" dt="2024-10-10T18:29:58.529" v="1434" actId="1035"/>
          <ac:spMkLst>
            <pc:docMk/>
            <pc:sldMk cId="1021477365" sldId="421"/>
            <ac:spMk id="52" creationId="{4ADD2FFF-486F-019E-D8CA-66033D209F15}"/>
          </ac:spMkLst>
        </pc:spChg>
        <pc:spChg chg="del">
          <ac:chgData name="McCoard, Susan" userId="52a04b1c-b0a0-40c7-aab9-ba5bbb28b440" providerId="ADAL" clId="{AD6E7D1A-F0BF-487E-837D-FC28E5EF091A}" dt="2024-10-10T18:28:44.325" v="1402" actId="478"/>
          <ac:spMkLst>
            <pc:docMk/>
            <pc:sldMk cId="1021477365" sldId="421"/>
            <ac:spMk id="56" creationId="{4DB8C259-8233-B546-9BD0-41D4A3CB3E19}"/>
          </ac:spMkLst>
        </pc:spChg>
        <pc:spChg chg="del">
          <ac:chgData name="McCoard, Susan" userId="52a04b1c-b0a0-40c7-aab9-ba5bbb28b440" providerId="ADAL" clId="{AD6E7D1A-F0BF-487E-837D-FC28E5EF091A}" dt="2024-10-10T18:28:46.918" v="1403" actId="478"/>
          <ac:spMkLst>
            <pc:docMk/>
            <pc:sldMk cId="1021477365" sldId="421"/>
            <ac:spMk id="57" creationId="{C7EBC20B-3A3F-58FE-A821-B8E2C72162D1}"/>
          </ac:spMkLst>
        </pc:spChg>
        <pc:grpChg chg="add mod">
          <ac:chgData name="McCoard, Susan" userId="52a04b1c-b0a0-40c7-aab9-ba5bbb28b440" providerId="ADAL" clId="{AD6E7D1A-F0BF-487E-837D-FC28E5EF091A}" dt="2024-10-10T18:28:50.615" v="1405" actId="164"/>
          <ac:grpSpMkLst>
            <pc:docMk/>
            <pc:sldMk cId="1021477365" sldId="421"/>
            <ac:grpSpMk id="2" creationId="{F90110C4-F664-D017-FB17-23840EB49971}"/>
          </ac:grpSpMkLst>
        </pc:grpChg>
        <pc:grpChg chg="del">
          <ac:chgData name="McCoard, Susan" userId="52a04b1c-b0a0-40c7-aab9-ba5bbb28b440" providerId="ADAL" clId="{AD6E7D1A-F0BF-487E-837D-FC28E5EF091A}" dt="2024-10-10T18:28:35.176" v="1401" actId="478"/>
          <ac:grpSpMkLst>
            <pc:docMk/>
            <pc:sldMk cId="1021477365" sldId="421"/>
            <ac:grpSpMk id="6" creationId="{3EFCF4BB-7B36-46CC-FB7B-C7F651073240}"/>
          </ac:grpSpMkLst>
        </pc:grpChg>
        <pc:grpChg chg="del">
          <ac:chgData name="McCoard, Susan" userId="52a04b1c-b0a0-40c7-aab9-ba5bbb28b440" providerId="ADAL" clId="{AD6E7D1A-F0BF-487E-837D-FC28E5EF091A}" dt="2024-10-10T18:28:35.176" v="1401" actId="478"/>
          <ac:grpSpMkLst>
            <pc:docMk/>
            <pc:sldMk cId="1021477365" sldId="421"/>
            <ac:grpSpMk id="9" creationId="{22B9DF6A-47F2-7987-5A48-0AEBB46F6359}"/>
          </ac:grpSpMkLst>
        </pc:grpChg>
        <pc:grpChg chg="del">
          <ac:chgData name="McCoard, Susan" userId="52a04b1c-b0a0-40c7-aab9-ba5bbb28b440" providerId="ADAL" clId="{AD6E7D1A-F0BF-487E-837D-FC28E5EF091A}" dt="2024-10-10T18:28:35.176" v="1401" actId="478"/>
          <ac:grpSpMkLst>
            <pc:docMk/>
            <pc:sldMk cId="1021477365" sldId="421"/>
            <ac:grpSpMk id="12" creationId="{FFD11FED-4FD7-6D70-4FA3-60171FEDB016}"/>
          </ac:grpSpMkLst>
        </pc:grpChg>
        <pc:grpChg chg="add mod">
          <ac:chgData name="McCoard, Susan" userId="52a04b1c-b0a0-40c7-aab9-ba5bbb28b440" providerId="ADAL" clId="{AD6E7D1A-F0BF-487E-837D-FC28E5EF091A}" dt="2024-10-10T18:28:50.615" v="1405" actId="164"/>
          <ac:grpSpMkLst>
            <pc:docMk/>
            <pc:sldMk cId="1021477365" sldId="421"/>
            <ac:grpSpMk id="14" creationId="{4B405491-7600-9554-33F4-0B0D35D9D5CB}"/>
          </ac:grpSpMkLst>
        </pc:grpChg>
        <pc:grpChg chg="del">
          <ac:chgData name="McCoard, Susan" userId="52a04b1c-b0a0-40c7-aab9-ba5bbb28b440" providerId="ADAL" clId="{AD6E7D1A-F0BF-487E-837D-FC28E5EF091A}" dt="2024-10-10T18:28:35.176" v="1401" actId="478"/>
          <ac:grpSpMkLst>
            <pc:docMk/>
            <pc:sldMk cId="1021477365" sldId="421"/>
            <ac:grpSpMk id="19" creationId="{69D8A271-0AB9-0FA1-5F03-8474E9288DE0}"/>
          </ac:grpSpMkLst>
        </pc:grpChg>
        <pc:grpChg chg="del">
          <ac:chgData name="McCoard, Susan" userId="52a04b1c-b0a0-40c7-aab9-ba5bbb28b440" providerId="ADAL" clId="{AD6E7D1A-F0BF-487E-837D-FC28E5EF091A}" dt="2024-10-10T18:28:35.176" v="1401" actId="478"/>
          <ac:grpSpMkLst>
            <pc:docMk/>
            <pc:sldMk cId="1021477365" sldId="421"/>
            <ac:grpSpMk id="22" creationId="{F0FF5FEB-62B4-DFB4-1378-0FA3591DDFF4}"/>
          </ac:grpSpMkLst>
        </pc:grpChg>
        <pc:grpChg chg="del">
          <ac:chgData name="McCoard, Susan" userId="52a04b1c-b0a0-40c7-aab9-ba5bbb28b440" providerId="ADAL" clId="{AD6E7D1A-F0BF-487E-837D-FC28E5EF091A}" dt="2024-10-10T18:28:35.176" v="1401" actId="478"/>
          <ac:grpSpMkLst>
            <pc:docMk/>
            <pc:sldMk cId="1021477365" sldId="421"/>
            <ac:grpSpMk id="25" creationId="{03F0EB4A-3B8D-668F-DF53-9538EDC44330}"/>
          </ac:grpSpMkLst>
        </pc:grpChg>
        <pc:grpChg chg="del">
          <ac:chgData name="McCoard, Susan" userId="52a04b1c-b0a0-40c7-aab9-ba5bbb28b440" providerId="ADAL" clId="{AD6E7D1A-F0BF-487E-837D-FC28E5EF091A}" dt="2024-10-10T18:28:35.176" v="1401" actId="478"/>
          <ac:grpSpMkLst>
            <pc:docMk/>
            <pc:sldMk cId="1021477365" sldId="421"/>
            <ac:grpSpMk id="28" creationId="{D5B773D7-ACA5-B91C-E887-71C7EF7646FD}"/>
          </ac:grpSpMkLst>
        </pc:grpChg>
        <pc:grpChg chg="del">
          <ac:chgData name="McCoard, Susan" userId="52a04b1c-b0a0-40c7-aab9-ba5bbb28b440" providerId="ADAL" clId="{AD6E7D1A-F0BF-487E-837D-FC28E5EF091A}" dt="2024-10-10T18:28:35.176" v="1401" actId="478"/>
          <ac:grpSpMkLst>
            <pc:docMk/>
            <pc:sldMk cId="1021477365" sldId="421"/>
            <ac:grpSpMk id="31" creationId="{13475C0F-44EB-E201-5B86-85CA54CC44D4}"/>
          </ac:grpSpMkLst>
        </pc:grpChg>
        <pc:grpChg chg="del">
          <ac:chgData name="McCoard, Susan" userId="52a04b1c-b0a0-40c7-aab9-ba5bbb28b440" providerId="ADAL" clId="{AD6E7D1A-F0BF-487E-837D-FC28E5EF091A}" dt="2024-10-10T18:28:35.176" v="1401" actId="478"/>
          <ac:grpSpMkLst>
            <pc:docMk/>
            <pc:sldMk cId="1021477365" sldId="421"/>
            <ac:grpSpMk id="34" creationId="{733326C2-429D-5C93-D625-B4A8C299C111}"/>
          </ac:grpSpMkLst>
        </pc:grpChg>
        <pc:grpChg chg="add mod">
          <ac:chgData name="McCoard, Susan" userId="52a04b1c-b0a0-40c7-aab9-ba5bbb28b440" providerId="ADAL" clId="{AD6E7D1A-F0BF-487E-837D-FC28E5EF091A}" dt="2024-10-10T18:28:50.615" v="1405" actId="164"/>
          <ac:grpSpMkLst>
            <pc:docMk/>
            <pc:sldMk cId="1021477365" sldId="421"/>
            <ac:grpSpMk id="47" creationId="{1F81FE60-3E3D-F366-CA70-6522513CE034}"/>
          </ac:grpSpMkLst>
        </pc:grpChg>
        <pc:grpChg chg="add mod">
          <ac:chgData name="McCoard, Susan" userId="52a04b1c-b0a0-40c7-aab9-ba5bbb28b440" providerId="ADAL" clId="{AD6E7D1A-F0BF-487E-837D-FC28E5EF091A}" dt="2024-10-10T18:29:01.871" v="1408" actId="14100"/>
          <ac:grpSpMkLst>
            <pc:docMk/>
            <pc:sldMk cId="1021477365" sldId="421"/>
            <ac:grpSpMk id="51" creationId="{C103BF27-C554-2978-FD82-FE416902157B}"/>
          </ac:grpSpMkLst>
        </pc:grpChg>
        <pc:picChg chg="mod">
          <ac:chgData name="McCoard, Susan" userId="52a04b1c-b0a0-40c7-aab9-ba5bbb28b440" providerId="ADAL" clId="{AD6E7D1A-F0BF-487E-837D-FC28E5EF091A}" dt="2024-10-10T18:28:47.176" v="1404"/>
          <ac:picMkLst>
            <pc:docMk/>
            <pc:sldMk cId="1021477365" sldId="421"/>
            <ac:picMk id="3" creationId="{5360BDEE-F826-DE1D-013F-0F8A36AA8C93}"/>
          </ac:picMkLst>
        </pc:picChg>
        <pc:picChg chg="mod">
          <ac:chgData name="McCoard, Susan" userId="52a04b1c-b0a0-40c7-aab9-ba5bbb28b440" providerId="ADAL" clId="{AD6E7D1A-F0BF-487E-837D-FC28E5EF091A}" dt="2024-10-10T18:28:47.176" v="1404"/>
          <ac:picMkLst>
            <pc:docMk/>
            <pc:sldMk cId="1021477365" sldId="421"/>
            <ac:picMk id="4" creationId="{9664BF7C-243B-BAF6-C225-EA22F8F5EF87}"/>
          </ac:picMkLst>
        </pc:picChg>
        <pc:picChg chg="mod">
          <ac:chgData name="McCoard, Susan" userId="52a04b1c-b0a0-40c7-aab9-ba5bbb28b440" providerId="ADAL" clId="{AD6E7D1A-F0BF-487E-837D-FC28E5EF091A}" dt="2024-10-10T18:28:47.176" v="1404"/>
          <ac:picMkLst>
            <pc:docMk/>
            <pc:sldMk cId="1021477365" sldId="421"/>
            <ac:picMk id="5" creationId="{8C6BCFE9-F075-2892-C752-0660BF65BAA4}"/>
          </ac:picMkLst>
        </pc:picChg>
        <pc:picChg chg="mod">
          <ac:chgData name="McCoard, Susan" userId="52a04b1c-b0a0-40c7-aab9-ba5bbb28b440" providerId="ADAL" clId="{AD6E7D1A-F0BF-487E-837D-FC28E5EF091A}" dt="2024-10-10T18:28:47.176" v="1404"/>
          <ac:picMkLst>
            <pc:docMk/>
            <pc:sldMk cId="1021477365" sldId="421"/>
            <ac:picMk id="15" creationId="{114046DD-8792-CD3C-76E7-E92665348594}"/>
          </ac:picMkLst>
        </pc:picChg>
        <pc:picChg chg="mod">
          <ac:chgData name="McCoard, Susan" userId="52a04b1c-b0a0-40c7-aab9-ba5bbb28b440" providerId="ADAL" clId="{AD6E7D1A-F0BF-487E-837D-FC28E5EF091A}" dt="2024-10-10T18:28:47.176" v="1404"/>
          <ac:picMkLst>
            <pc:docMk/>
            <pc:sldMk cId="1021477365" sldId="421"/>
            <ac:picMk id="16" creationId="{3149BDA5-C976-7D5E-37C0-DCDB3805A534}"/>
          </ac:picMkLst>
        </pc:picChg>
        <pc:picChg chg="mod">
          <ac:chgData name="McCoard, Susan" userId="52a04b1c-b0a0-40c7-aab9-ba5bbb28b440" providerId="ADAL" clId="{AD6E7D1A-F0BF-487E-837D-FC28E5EF091A}" dt="2024-10-10T18:28:47.176" v="1404"/>
          <ac:picMkLst>
            <pc:docMk/>
            <pc:sldMk cId="1021477365" sldId="421"/>
            <ac:picMk id="46" creationId="{D53EC960-23A2-9318-43F7-47BCD9CD1910}"/>
          </ac:picMkLst>
        </pc:picChg>
        <pc:picChg chg="mod">
          <ac:chgData name="McCoard, Susan" userId="52a04b1c-b0a0-40c7-aab9-ba5bbb28b440" providerId="ADAL" clId="{AD6E7D1A-F0BF-487E-837D-FC28E5EF091A}" dt="2024-10-10T18:28:47.176" v="1404"/>
          <ac:picMkLst>
            <pc:docMk/>
            <pc:sldMk cId="1021477365" sldId="421"/>
            <ac:picMk id="48" creationId="{F0828A20-303A-4B76-DD76-7110304B575C}"/>
          </ac:picMkLst>
        </pc:picChg>
        <pc:picChg chg="mod">
          <ac:chgData name="McCoard, Susan" userId="52a04b1c-b0a0-40c7-aab9-ba5bbb28b440" providerId="ADAL" clId="{AD6E7D1A-F0BF-487E-837D-FC28E5EF091A}" dt="2024-10-10T18:28:47.176" v="1404"/>
          <ac:picMkLst>
            <pc:docMk/>
            <pc:sldMk cId="1021477365" sldId="421"/>
            <ac:picMk id="49" creationId="{42F6FAC6-44BF-4EC9-31C6-72CA770345E3}"/>
          </ac:picMkLst>
        </pc:picChg>
        <pc:picChg chg="mod">
          <ac:chgData name="McCoard, Susan" userId="52a04b1c-b0a0-40c7-aab9-ba5bbb28b440" providerId="ADAL" clId="{AD6E7D1A-F0BF-487E-837D-FC28E5EF091A}" dt="2024-10-10T18:28:47.176" v="1404"/>
          <ac:picMkLst>
            <pc:docMk/>
            <pc:sldMk cId="1021477365" sldId="421"/>
            <ac:picMk id="50" creationId="{4DDE22D7-DBA4-CAD9-7985-AC39E1AE2918}"/>
          </ac:picMkLst>
        </pc:picChg>
      </pc:sldChg>
      <pc:sldChg chg="addSp delSp modSp add mod ord modNotesTx">
        <pc:chgData name="McCoard, Susan" userId="52a04b1c-b0a0-40c7-aab9-ba5bbb28b440" providerId="ADAL" clId="{AD6E7D1A-F0BF-487E-837D-FC28E5EF091A}" dt="2024-10-10T21:36:41.673" v="8608" actId="6549"/>
        <pc:sldMkLst>
          <pc:docMk/>
          <pc:sldMk cId="2489564793" sldId="422"/>
        </pc:sldMkLst>
        <pc:spChg chg="mod">
          <ac:chgData name="McCoard, Susan" userId="52a04b1c-b0a0-40c7-aab9-ba5bbb28b440" providerId="ADAL" clId="{AD6E7D1A-F0BF-487E-837D-FC28E5EF091A}" dt="2024-10-10T19:39:56.642" v="2092"/>
          <ac:spMkLst>
            <pc:docMk/>
            <pc:sldMk cId="2489564793" sldId="422"/>
            <ac:spMk id="2" creationId="{871A933D-4442-6470-FD7D-E57DDA8247D5}"/>
          </ac:spMkLst>
        </pc:spChg>
        <pc:spChg chg="add mod">
          <ac:chgData name="McCoard, Susan" userId="52a04b1c-b0a0-40c7-aab9-ba5bbb28b440" providerId="ADAL" clId="{AD6E7D1A-F0BF-487E-837D-FC28E5EF091A}" dt="2024-10-10T19:37:59.748" v="2075" actId="404"/>
          <ac:spMkLst>
            <pc:docMk/>
            <pc:sldMk cId="2489564793" sldId="422"/>
            <ac:spMk id="4" creationId="{07D2C367-B7F0-4B7D-EBDD-E8C8DF6FBC12}"/>
          </ac:spMkLst>
        </pc:spChg>
        <pc:spChg chg="del mod">
          <ac:chgData name="McCoard, Susan" userId="52a04b1c-b0a0-40c7-aab9-ba5bbb28b440" providerId="ADAL" clId="{AD6E7D1A-F0BF-487E-837D-FC28E5EF091A}" dt="2024-10-10T18:37:19.230" v="1574" actId="478"/>
          <ac:spMkLst>
            <pc:docMk/>
            <pc:sldMk cId="2489564793" sldId="422"/>
            <ac:spMk id="7" creationId="{4B7CF2B6-26F6-2A68-1E2D-BC99E438C059}"/>
          </ac:spMkLst>
        </pc:spChg>
        <pc:graphicFrameChg chg="add mod modGraphic">
          <ac:chgData name="McCoard, Susan" userId="52a04b1c-b0a0-40c7-aab9-ba5bbb28b440" providerId="ADAL" clId="{AD6E7D1A-F0BF-487E-837D-FC28E5EF091A}" dt="2024-10-10T19:38:57.212" v="2088" actId="207"/>
          <ac:graphicFrameMkLst>
            <pc:docMk/>
            <pc:sldMk cId="2489564793" sldId="422"/>
            <ac:graphicFrameMk id="3" creationId="{19E378CC-1A1B-B126-3922-C9B5679F8718}"/>
          </ac:graphicFrameMkLst>
        </pc:graphicFrameChg>
        <pc:picChg chg="del">
          <ac:chgData name="McCoard, Susan" userId="52a04b1c-b0a0-40c7-aab9-ba5bbb28b440" providerId="ADAL" clId="{AD6E7D1A-F0BF-487E-837D-FC28E5EF091A}" dt="2024-10-10T18:37:15.943" v="1572" actId="478"/>
          <ac:picMkLst>
            <pc:docMk/>
            <pc:sldMk cId="2489564793" sldId="422"/>
            <ac:picMk id="2050" creationId="{BF4770F0-8057-0A8B-D166-5A5E24E1B55C}"/>
          </ac:picMkLst>
        </pc:picChg>
      </pc:sldChg>
      <pc:sldChg chg="del">
        <pc:chgData name="McCoard, Susan" userId="52a04b1c-b0a0-40c7-aab9-ba5bbb28b440" providerId="ADAL" clId="{AD6E7D1A-F0BF-487E-837D-FC28E5EF091A}" dt="2024-10-10T16:18:44.202" v="0" actId="47"/>
        <pc:sldMkLst>
          <pc:docMk/>
          <pc:sldMk cId="404051729" sldId="423"/>
        </pc:sldMkLst>
      </pc:sldChg>
      <pc:sldChg chg="add del">
        <pc:chgData name="McCoard, Susan" userId="52a04b1c-b0a0-40c7-aab9-ba5bbb28b440" providerId="ADAL" clId="{AD6E7D1A-F0BF-487E-837D-FC28E5EF091A}" dt="2024-10-10T19:39:11.860" v="2090"/>
        <pc:sldMkLst>
          <pc:docMk/>
          <pc:sldMk cId="3338909780" sldId="423"/>
        </pc:sldMkLst>
      </pc:sldChg>
      <pc:sldChg chg="addSp delSp modSp add mod modNotesTx">
        <pc:chgData name="McCoard, Susan" userId="52a04b1c-b0a0-40c7-aab9-ba5bbb28b440" providerId="ADAL" clId="{AD6E7D1A-F0BF-487E-837D-FC28E5EF091A}" dt="2024-10-10T21:36:37.494" v="8606" actId="6549"/>
        <pc:sldMkLst>
          <pc:docMk/>
          <pc:sldMk cId="4154589602" sldId="423"/>
        </pc:sldMkLst>
        <pc:spChg chg="mod">
          <ac:chgData name="McCoard, Susan" userId="52a04b1c-b0a0-40c7-aab9-ba5bbb28b440" providerId="ADAL" clId="{AD6E7D1A-F0BF-487E-837D-FC28E5EF091A}" dt="2024-10-10T20:00:37.847" v="2114" actId="20577"/>
          <ac:spMkLst>
            <pc:docMk/>
            <pc:sldMk cId="4154589602" sldId="423"/>
            <ac:spMk id="2" creationId="{871A933D-4442-6470-FD7D-E57DDA8247D5}"/>
          </ac:spMkLst>
        </pc:spChg>
        <pc:spChg chg="del">
          <ac:chgData name="McCoard, Susan" userId="52a04b1c-b0a0-40c7-aab9-ba5bbb28b440" providerId="ADAL" clId="{AD6E7D1A-F0BF-487E-837D-FC28E5EF091A}" dt="2024-10-10T20:19:10.945" v="2115" actId="478"/>
          <ac:spMkLst>
            <pc:docMk/>
            <pc:sldMk cId="4154589602" sldId="423"/>
            <ac:spMk id="4" creationId="{07D2C367-B7F0-4B7D-EBDD-E8C8DF6FBC12}"/>
          </ac:spMkLst>
        </pc:spChg>
        <pc:spChg chg="mod">
          <ac:chgData name="McCoard, Susan" userId="52a04b1c-b0a0-40c7-aab9-ba5bbb28b440" providerId="ADAL" clId="{AD6E7D1A-F0BF-487E-837D-FC28E5EF091A}" dt="2024-10-10T20:20:03.599" v="2125" actId="165"/>
          <ac:spMkLst>
            <pc:docMk/>
            <pc:sldMk cId="4154589602" sldId="423"/>
            <ac:spMk id="8" creationId="{63720E34-D46A-4A07-E843-C94D7AB903E4}"/>
          </ac:spMkLst>
        </pc:spChg>
        <pc:spChg chg="mod">
          <ac:chgData name="McCoard, Susan" userId="52a04b1c-b0a0-40c7-aab9-ba5bbb28b440" providerId="ADAL" clId="{AD6E7D1A-F0BF-487E-837D-FC28E5EF091A}" dt="2024-10-10T20:20:03.599" v="2125" actId="165"/>
          <ac:spMkLst>
            <pc:docMk/>
            <pc:sldMk cId="4154589602" sldId="423"/>
            <ac:spMk id="9" creationId="{F10A0206-F66E-777F-CF7A-A859F375E24C}"/>
          </ac:spMkLst>
        </pc:spChg>
        <pc:spChg chg="mod">
          <ac:chgData name="McCoard, Susan" userId="52a04b1c-b0a0-40c7-aab9-ba5bbb28b440" providerId="ADAL" clId="{AD6E7D1A-F0BF-487E-837D-FC28E5EF091A}" dt="2024-10-10T20:20:03.599" v="2125" actId="165"/>
          <ac:spMkLst>
            <pc:docMk/>
            <pc:sldMk cId="4154589602" sldId="423"/>
            <ac:spMk id="10" creationId="{6726116B-C678-C0F7-D76A-7B211437C906}"/>
          </ac:spMkLst>
        </pc:spChg>
        <pc:spChg chg="mod">
          <ac:chgData name="McCoard, Susan" userId="52a04b1c-b0a0-40c7-aab9-ba5bbb28b440" providerId="ADAL" clId="{AD6E7D1A-F0BF-487E-837D-FC28E5EF091A}" dt="2024-10-10T20:20:03.599" v="2125" actId="165"/>
          <ac:spMkLst>
            <pc:docMk/>
            <pc:sldMk cId="4154589602" sldId="423"/>
            <ac:spMk id="11" creationId="{B2A7F79B-2387-1A47-0272-C1D83186D64D}"/>
          </ac:spMkLst>
        </pc:spChg>
        <pc:spChg chg="mod">
          <ac:chgData name="McCoard, Susan" userId="52a04b1c-b0a0-40c7-aab9-ba5bbb28b440" providerId="ADAL" clId="{AD6E7D1A-F0BF-487E-837D-FC28E5EF091A}" dt="2024-10-10T20:20:03.599" v="2125" actId="165"/>
          <ac:spMkLst>
            <pc:docMk/>
            <pc:sldMk cId="4154589602" sldId="423"/>
            <ac:spMk id="12" creationId="{96C0FA33-4526-6CDE-CF08-45B62DA62F41}"/>
          </ac:spMkLst>
        </pc:spChg>
        <pc:spChg chg="add mod topLvl">
          <ac:chgData name="McCoard, Susan" userId="52a04b1c-b0a0-40c7-aab9-ba5bbb28b440" providerId="ADAL" clId="{AD6E7D1A-F0BF-487E-837D-FC28E5EF091A}" dt="2024-10-10T20:20:35.571" v="2138" actId="164"/>
          <ac:spMkLst>
            <pc:docMk/>
            <pc:sldMk cId="4154589602" sldId="423"/>
            <ac:spMk id="13" creationId="{80FC0D1F-5915-76F7-FD26-C9F76436A4A4}"/>
          </ac:spMkLst>
        </pc:spChg>
        <pc:spChg chg="add del mod topLvl">
          <ac:chgData name="McCoard, Susan" userId="52a04b1c-b0a0-40c7-aab9-ba5bbb28b440" providerId="ADAL" clId="{AD6E7D1A-F0BF-487E-837D-FC28E5EF091A}" dt="2024-10-10T20:20:05.681" v="2126" actId="478"/>
          <ac:spMkLst>
            <pc:docMk/>
            <pc:sldMk cId="4154589602" sldId="423"/>
            <ac:spMk id="14" creationId="{CEAA1F28-F3BC-DB2B-D137-A963F7A74C00}"/>
          </ac:spMkLst>
        </pc:spChg>
        <pc:spChg chg="add mod topLvl">
          <ac:chgData name="McCoard, Susan" userId="52a04b1c-b0a0-40c7-aab9-ba5bbb28b440" providerId="ADAL" clId="{AD6E7D1A-F0BF-487E-837D-FC28E5EF091A}" dt="2024-10-10T20:20:32.787" v="2136" actId="164"/>
          <ac:spMkLst>
            <pc:docMk/>
            <pc:sldMk cId="4154589602" sldId="423"/>
            <ac:spMk id="15" creationId="{3C305505-71A2-C63C-B3C7-D029554230A8}"/>
          </ac:spMkLst>
        </pc:spChg>
        <pc:spChg chg="add mod topLvl">
          <ac:chgData name="McCoard, Susan" userId="52a04b1c-b0a0-40c7-aab9-ba5bbb28b440" providerId="ADAL" clId="{AD6E7D1A-F0BF-487E-837D-FC28E5EF091A}" dt="2024-10-10T20:21:46.228" v="2148" actId="164"/>
          <ac:spMkLst>
            <pc:docMk/>
            <pc:sldMk cId="4154589602" sldId="423"/>
            <ac:spMk id="16" creationId="{FF09E795-DB6D-8760-56D6-964E5A785C55}"/>
          </ac:spMkLst>
        </pc:spChg>
        <pc:spChg chg="add mod topLvl">
          <ac:chgData name="McCoard, Susan" userId="52a04b1c-b0a0-40c7-aab9-ba5bbb28b440" providerId="ADAL" clId="{AD6E7D1A-F0BF-487E-837D-FC28E5EF091A}" dt="2024-10-10T20:21:46.228" v="2148" actId="164"/>
          <ac:spMkLst>
            <pc:docMk/>
            <pc:sldMk cId="4154589602" sldId="423"/>
            <ac:spMk id="17" creationId="{CFFBD96C-08C9-FC76-19D7-B8CC09C0C4E9}"/>
          </ac:spMkLst>
        </pc:spChg>
        <pc:spChg chg="add mod topLvl">
          <ac:chgData name="McCoard, Susan" userId="52a04b1c-b0a0-40c7-aab9-ba5bbb28b440" providerId="ADAL" clId="{AD6E7D1A-F0BF-487E-837D-FC28E5EF091A}" dt="2024-10-10T20:21:46.228" v="2148" actId="164"/>
          <ac:spMkLst>
            <pc:docMk/>
            <pc:sldMk cId="4154589602" sldId="423"/>
            <ac:spMk id="18" creationId="{C2A4FFB5-DC1D-51A5-B1D2-AEBEAB7878F6}"/>
          </ac:spMkLst>
        </pc:spChg>
        <pc:spChg chg="add mod topLvl">
          <ac:chgData name="McCoard, Susan" userId="52a04b1c-b0a0-40c7-aab9-ba5bbb28b440" providerId="ADAL" clId="{AD6E7D1A-F0BF-487E-837D-FC28E5EF091A}" dt="2024-10-10T20:20:35.571" v="2138" actId="164"/>
          <ac:spMkLst>
            <pc:docMk/>
            <pc:sldMk cId="4154589602" sldId="423"/>
            <ac:spMk id="19" creationId="{600C2BEA-53EB-7F2E-D1D4-7A4A826DF58D}"/>
          </ac:spMkLst>
        </pc:spChg>
        <pc:spChg chg="add mod topLvl">
          <ac:chgData name="McCoard, Susan" userId="52a04b1c-b0a0-40c7-aab9-ba5bbb28b440" providerId="ADAL" clId="{AD6E7D1A-F0BF-487E-837D-FC28E5EF091A}" dt="2024-10-10T20:20:32.787" v="2136" actId="164"/>
          <ac:spMkLst>
            <pc:docMk/>
            <pc:sldMk cId="4154589602" sldId="423"/>
            <ac:spMk id="20" creationId="{C3AFB076-9B4A-A8F7-2D4E-77000B95F19C}"/>
          </ac:spMkLst>
        </pc:spChg>
        <pc:grpChg chg="add del mod topLvl">
          <ac:chgData name="McCoard, Susan" userId="52a04b1c-b0a0-40c7-aab9-ba5bbb28b440" providerId="ADAL" clId="{AD6E7D1A-F0BF-487E-837D-FC28E5EF091A}" dt="2024-10-10T20:20:28.825" v="2133" actId="478"/>
          <ac:grpSpMkLst>
            <pc:docMk/>
            <pc:sldMk cId="4154589602" sldId="423"/>
            <ac:grpSpMk id="5" creationId="{3179EA30-76DE-0DCC-46A7-8BEE272FEE00}"/>
          </ac:grpSpMkLst>
        </pc:grpChg>
        <pc:grpChg chg="mod">
          <ac:chgData name="McCoard, Susan" userId="52a04b1c-b0a0-40c7-aab9-ba5bbb28b440" providerId="ADAL" clId="{AD6E7D1A-F0BF-487E-837D-FC28E5EF091A}" dt="2024-10-10T20:20:03.599" v="2125" actId="165"/>
          <ac:grpSpMkLst>
            <pc:docMk/>
            <pc:sldMk cId="4154589602" sldId="423"/>
            <ac:grpSpMk id="6" creationId="{E2FFCE53-875A-AA1C-E5AA-FB724DB0A3C7}"/>
          </ac:grpSpMkLst>
        </pc:grpChg>
        <pc:grpChg chg="mod">
          <ac:chgData name="McCoard, Susan" userId="52a04b1c-b0a0-40c7-aab9-ba5bbb28b440" providerId="ADAL" clId="{AD6E7D1A-F0BF-487E-837D-FC28E5EF091A}" dt="2024-10-10T20:20:03.599" v="2125" actId="165"/>
          <ac:grpSpMkLst>
            <pc:docMk/>
            <pc:sldMk cId="4154589602" sldId="423"/>
            <ac:grpSpMk id="7" creationId="{96E354D2-9A02-62E4-8510-3A8F28E2C39E}"/>
          </ac:grpSpMkLst>
        </pc:grpChg>
        <pc:grpChg chg="add del mod">
          <ac:chgData name="McCoard, Susan" userId="52a04b1c-b0a0-40c7-aab9-ba5bbb28b440" providerId="ADAL" clId="{AD6E7D1A-F0BF-487E-837D-FC28E5EF091A}" dt="2024-10-10T20:20:03.599" v="2125" actId="165"/>
          <ac:grpSpMkLst>
            <pc:docMk/>
            <pc:sldMk cId="4154589602" sldId="423"/>
            <ac:grpSpMk id="21" creationId="{212E9B38-789F-2B7D-765C-7179EBCED475}"/>
          </ac:grpSpMkLst>
        </pc:grpChg>
        <pc:grpChg chg="add mod">
          <ac:chgData name="McCoard, Susan" userId="52a04b1c-b0a0-40c7-aab9-ba5bbb28b440" providerId="ADAL" clId="{AD6E7D1A-F0BF-487E-837D-FC28E5EF091A}" dt="2024-10-10T20:21:46.228" v="2148" actId="164"/>
          <ac:grpSpMkLst>
            <pc:docMk/>
            <pc:sldMk cId="4154589602" sldId="423"/>
            <ac:grpSpMk id="22" creationId="{0F4DC0C9-9C78-3D11-5C96-AA3E8ED2AA5C}"/>
          </ac:grpSpMkLst>
        </pc:grpChg>
        <pc:grpChg chg="add mod">
          <ac:chgData name="McCoard, Susan" userId="52a04b1c-b0a0-40c7-aab9-ba5bbb28b440" providerId="ADAL" clId="{AD6E7D1A-F0BF-487E-837D-FC28E5EF091A}" dt="2024-10-10T20:21:46.228" v="2148" actId="164"/>
          <ac:grpSpMkLst>
            <pc:docMk/>
            <pc:sldMk cId="4154589602" sldId="423"/>
            <ac:grpSpMk id="23" creationId="{113B3DA3-01FF-4AB6-DC04-4891392913A7}"/>
          </ac:grpSpMkLst>
        </pc:grpChg>
        <pc:grpChg chg="add mod">
          <ac:chgData name="McCoard, Susan" userId="52a04b1c-b0a0-40c7-aab9-ba5bbb28b440" providerId="ADAL" clId="{AD6E7D1A-F0BF-487E-837D-FC28E5EF091A}" dt="2024-10-10T20:20:52.558" v="2142" actId="164"/>
          <ac:grpSpMkLst>
            <pc:docMk/>
            <pc:sldMk cId="4154589602" sldId="423"/>
            <ac:grpSpMk id="24" creationId="{3CC0F30C-B9D5-D4D3-A715-AC60C5D3984E}"/>
          </ac:grpSpMkLst>
        </pc:grpChg>
        <pc:grpChg chg="add mod">
          <ac:chgData name="McCoard, Susan" userId="52a04b1c-b0a0-40c7-aab9-ba5bbb28b440" providerId="ADAL" clId="{AD6E7D1A-F0BF-487E-837D-FC28E5EF091A}" dt="2024-10-10T20:21:55.458" v="2153" actId="1076"/>
          <ac:grpSpMkLst>
            <pc:docMk/>
            <pc:sldMk cId="4154589602" sldId="423"/>
            <ac:grpSpMk id="25" creationId="{1D4F8C10-345D-1E34-A019-6C584FC48E08}"/>
          </ac:grpSpMkLst>
        </pc:grpChg>
        <pc:graphicFrameChg chg="del">
          <ac:chgData name="McCoard, Susan" userId="52a04b1c-b0a0-40c7-aab9-ba5bbb28b440" providerId="ADAL" clId="{AD6E7D1A-F0BF-487E-837D-FC28E5EF091A}" dt="2024-10-10T20:19:10.945" v="2115" actId="478"/>
          <ac:graphicFrameMkLst>
            <pc:docMk/>
            <pc:sldMk cId="4154589602" sldId="423"/>
            <ac:graphicFrameMk id="3" creationId="{19E378CC-1A1B-B126-3922-C9B5679F8718}"/>
          </ac:graphicFrameMkLst>
        </pc:graphicFrameChg>
      </pc:sldChg>
      <pc:sldChg chg="addSp delSp modSp add mod ord modNotesTx">
        <pc:chgData name="McCoard, Susan" userId="52a04b1c-b0a0-40c7-aab9-ba5bbb28b440" providerId="ADAL" clId="{AD6E7D1A-F0BF-487E-837D-FC28E5EF091A}" dt="2024-10-10T21:36:31.799" v="8603" actId="6549"/>
        <pc:sldMkLst>
          <pc:docMk/>
          <pc:sldMk cId="1464325249" sldId="424"/>
        </pc:sldMkLst>
        <pc:spChg chg="add mod">
          <ac:chgData name="McCoard, Susan" userId="52a04b1c-b0a0-40c7-aab9-ba5bbb28b440" providerId="ADAL" clId="{AD6E7D1A-F0BF-487E-837D-FC28E5EF091A}" dt="2024-10-10T20:55:34.238" v="5083" actId="403"/>
          <ac:spMkLst>
            <pc:docMk/>
            <pc:sldMk cId="1464325249" sldId="424"/>
            <ac:spMk id="3" creationId="{E06E26E8-6BE9-8DAF-04A5-B4071E897283}"/>
          </ac:spMkLst>
        </pc:spChg>
        <pc:grpChg chg="del">
          <ac:chgData name="McCoard, Susan" userId="52a04b1c-b0a0-40c7-aab9-ba5bbb28b440" providerId="ADAL" clId="{AD6E7D1A-F0BF-487E-837D-FC28E5EF091A}" dt="2024-10-10T20:26:29.914" v="2245" actId="478"/>
          <ac:grpSpMkLst>
            <pc:docMk/>
            <pc:sldMk cId="1464325249" sldId="424"/>
            <ac:grpSpMk id="25" creationId="{1D4F8C10-345D-1E34-A019-6C584FC48E08}"/>
          </ac:grpSpMkLst>
        </pc:grpChg>
      </pc:sldChg>
      <pc:sldChg chg="addSp modSp add mod modNotesTx">
        <pc:chgData name="McCoard, Susan" userId="52a04b1c-b0a0-40c7-aab9-ba5bbb28b440" providerId="ADAL" clId="{AD6E7D1A-F0BF-487E-837D-FC28E5EF091A}" dt="2024-10-10T21:36:35.593" v="8605" actId="6549"/>
        <pc:sldMkLst>
          <pc:docMk/>
          <pc:sldMk cId="244814611" sldId="425"/>
        </pc:sldMkLst>
        <pc:spChg chg="mod">
          <ac:chgData name="McCoard, Susan" userId="52a04b1c-b0a0-40c7-aab9-ba5bbb28b440" providerId="ADAL" clId="{AD6E7D1A-F0BF-487E-837D-FC28E5EF091A}" dt="2024-10-10T20:37:54.117" v="3362" actId="14100"/>
          <ac:spMkLst>
            <pc:docMk/>
            <pc:sldMk cId="244814611" sldId="425"/>
            <ac:spMk id="2" creationId="{871A933D-4442-6470-FD7D-E57DDA8247D5}"/>
          </ac:spMkLst>
        </pc:spChg>
        <pc:spChg chg="mod">
          <ac:chgData name="McCoard, Susan" userId="52a04b1c-b0a0-40c7-aab9-ba5bbb28b440" providerId="ADAL" clId="{AD6E7D1A-F0BF-487E-837D-FC28E5EF091A}" dt="2024-10-10T20:29:33.762" v="2752" actId="20577"/>
          <ac:spMkLst>
            <pc:docMk/>
            <pc:sldMk cId="244814611" sldId="425"/>
            <ac:spMk id="3" creationId="{E06E26E8-6BE9-8DAF-04A5-B4071E897283}"/>
          </ac:spMkLst>
        </pc:spChg>
        <pc:graphicFrameChg chg="add mod modGraphic">
          <ac:chgData name="McCoard, Susan" userId="52a04b1c-b0a0-40c7-aab9-ba5bbb28b440" providerId="ADAL" clId="{AD6E7D1A-F0BF-487E-837D-FC28E5EF091A}" dt="2024-10-10T20:55:51.974" v="5086" actId="207"/>
          <ac:graphicFrameMkLst>
            <pc:docMk/>
            <pc:sldMk cId="244814611" sldId="425"/>
            <ac:graphicFrameMk id="4" creationId="{4E6525DC-F286-9D39-C12A-9484A2B17246}"/>
          </ac:graphicFrameMkLst>
        </pc:graphicFrameChg>
        <pc:picChg chg="add mod">
          <ac:chgData name="McCoard, Susan" userId="52a04b1c-b0a0-40c7-aab9-ba5bbb28b440" providerId="ADAL" clId="{AD6E7D1A-F0BF-487E-837D-FC28E5EF091A}" dt="2024-10-10T20:37:43.837" v="3359" actId="14100"/>
          <ac:picMkLst>
            <pc:docMk/>
            <pc:sldMk cId="244814611" sldId="425"/>
            <ac:picMk id="6" creationId="{5F63A787-3B26-494F-B01E-2937C4BDD7E7}"/>
          </ac:picMkLst>
        </pc:picChg>
        <pc:picChg chg="add mod">
          <ac:chgData name="McCoard, Susan" userId="52a04b1c-b0a0-40c7-aab9-ba5bbb28b440" providerId="ADAL" clId="{AD6E7D1A-F0BF-487E-837D-FC28E5EF091A}" dt="2024-10-10T20:40:01.825" v="3389" actId="1035"/>
          <ac:picMkLst>
            <pc:docMk/>
            <pc:sldMk cId="244814611" sldId="425"/>
            <ac:picMk id="8" creationId="{C7AA1BB9-346B-8AFE-4FD0-106FAB86307C}"/>
          </ac:picMkLst>
        </pc:picChg>
        <pc:picChg chg="add mod">
          <ac:chgData name="McCoard, Susan" userId="52a04b1c-b0a0-40c7-aab9-ba5bbb28b440" providerId="ADAL" clId="{AD6E7D1A-F0BF-487E-837D-FC28E5EF091A}" dt="2024-10-10T20:38:34.458" v="3373"/>
          <ac:picMkLst>
            <pc:docMk/>
            <pc:sldMk cId="244814611" sldId="425"/>
            <ac:picMk id="9" creationId="{77D04541-9D53-7548-A1C1-1A7069DE1957}"/>
          </ac:picMkLst>
        </pc:picChg>
        <pc:picChg chg="add mod">
          <ac:chgData name="McCoard, Susan" userId="52a04b1c-b0a0-40c7-aab9-ba5bbb28b440" providerId="ADAL" clId="{AD6E7D1A-F0BF-487E-837D-FC28E5EF091A}" dt="2024-10-10T20:39:58.033" v="3385" actId="1037"/>
          <ac:picMkLst>
            <pc:docMk/>
            <pc:sldMk cId="244814611" sldId="425"/>
            <ac:picMk id="10" creationId="{10B6E463-FA88-B7CB-94F4-1E2C84CB3E6C}"/>
          </ac:picMkLst>
        </pc:picChg>
        <pc:picChg chg="add mod">
          <ac:chgData name="McCoard, Susan" userId="52a04b1c-b0a0-40c7-aab9-ba5bbb28b440" providerId="ADAL" clId="{AD6E7D1A-F0BF-487E-837D-FC28E5EF091A}" dt="2024-10-10T20:40:06.361" v="3393" actId="1035"/>
          <ac:picMkLst>
            <pc:docMk/>
            <pc:sldMk cId="244814611" sldId="425"/>
            <ac:picMk id="11" creationId="{85E75EA0-2CC2-74FB-EC65-B695587D8CA7}"/>
          </ac:picMkLst>
        </pc:picChg>
      </pc:sldChg>
      <pc:sldChg chg="del">
        <pc:chgData name="McCoard, Susan" userId="52a04b1c-b0a0-40c7-aab9-ba5bbb28b440" providerId="ADAL" clId="{AD6E7D1A-F0BF-487E-837D-FC28E5EF091A}" dt="2024-10-10T16:18:44.202" v="0" actId="47"/>
        <pc:sldMkLst>
          <pc:docMk/>
          <pc:sldMk cId="4189970280" sldId="425"/>
        </pc:sldMkLst>
      </pc:sldChg>
      <pc:sldChg chg="modSp add mod modNotesTx">
        <pc:chgData name="McCoard, Susan" userId="52a04b1c-b0a0-40c7-aab9-ba5bbb28b440" providerId="ADAL" clId="{AD6E7D1A-F0BF-487E-837D-FC28E5EF091A}" dt="2024-10-10T21:36:48.208" v="8611" actId="6549"/>
        <pc:sldMkLst>
          <pc:docMk/>
          <pc:sldMk cId="1677535663" sldId="426"/>
        </pc:sldMkLst>
        <pc:spChg chg="mod">
          <ac:chgData name="McCoard, Susan" userId="52a04b1c-b0a0-40c7-aab9-ba5bbb28b440" providerId="ADAL" clId="{AD6E7D1A-F0BF-487E-837D-FC28E5EF091A}" dt="2024-10-10T20:46:46.235" v="3978" actId="1076"/>
          <ac:spMkLst>
            <pc:docMk/>
            <pc:sldMk cId="1677535663" sldId="426"/>
            <ac:spMk id="52" creationId="{4ADD2FFF-486F-019E-D8CA-66033D209F15}"/>
          </ac:spMkLst>
        </pc:spChg>
      </pc:sldChg>
      <pc:sldChg chg="addSp modSp add mod modNotesTx">
        <pc:chgData name="McCoard, Susan" userId="52a04b1c-b0a0-40c7-aab9-ba5bbb28b440" providerId="ADAL" clId="{AD6E7D1A-F0BF-487E-837D-FC28E5EF091A}" dt="2024-10-10T21:36:43.900" v="8609" actId="6549"/>
        <pc:sldMkLst>
          <pc:docMk/>
          <pc:sldMk cId="2614576324" sldId="427"/>
        </pc:sldMkLst>
        <pc:spChg chg="mod">
          <ac:chgData name="McCoard, Susan" userId="52a04b1c-b0a0-40c7-aab9-ba5bbb28b440" providerId="ADAL" clId="{AD6E7D1A-F0BF-487E-837D-FC28E5EF091A}" dt="2024-10-10T20:54:26.904" v="5078" actId="1076"/>
          <ac:spMkLst>
            <pc:docMk/>
            <pc:sldMk cId="2614576324" sldId="427"/>
            <ac:spMk id="2" creationId="{871A933D-4442-6470-FD7D-E57DDA8247D5}"/>
          </ac:spMkLst>
        </pc:spChg>
        <pc:spChg chg="mod">
          <ac:chgData name="McCoard, Susan" userId="52a04b1c-b0a0-40c7-aab9-ba5bbb28b440" providerId="ADAL" clId="{AD6E7D1A-F0BF-487E-837D-FC28E5EF091A}" dt="2024-10-10T20:52:50.669" v="5029" actId="20577"/>
          <ac:spMkLst>
            <pc:docMk/>
            <pc:sldMk cId="2614576324" sldId="427"/>
            <ac:spMk id="3" creationId="{E06E26E8-6BE9-8DAF-04A5-B4071E897283}"/>
          </ac:spMkLst>
        </pc:spChg>
        <pc:spChg chg="add mod">
          <ac:chgData name="McCoard, Susan" userId="52a04b1c-b0a0-40c7-aab9-ba5bbb28b440" providerId="ADAL" clId="{AD6E7D1A-F0BF-487E-837D-FC28E5EF091A}" dt="2024-10-10T20:55:18.693" v="5080" actId="20577"/>
          <ac:spMkLst>
            <pc:docMk/>
            <pc:sldMk cId="2614576324" sldId="427"/>
            <ac:spMk id="4" creationId="{4786E5B4-18D4-A151-7A8F-A8593BBA4407}"/>
          </ac:spMkLst>
        </pc:spChg>
      </pc:sldChg>
      <pc:sldChg chg="addSp delSp modSp add mod modNotesTx">
        <pc:chgData name="McCoard, Susan" userId="52a04b1c-b0a0-40c7-aab9-ba5bbb28b440" providerId="ADAL" clId="{AD6E7D1A-F0BF-487E-837D-FC28E5EF091A}" dt="2024-10-10T21:36:30.363" v="8602" actId="6549"/>
        <pc:sldMkLst>
          <pc:docMk/>
          <pc:sldMk cId="2265622281" sldId="428"/>
        </pc:sldMkLst>
        <pc:spChg chg="mod">
          <ac:chgData name="McCoard, Susan" userId="52a04b1c-b0a0-40c7-aab9-ba5bbb28b440" providerId="ADAL" clId="{AD6E7D1A-F0BF-487E-837D-FC28E5EF091A}" dt="2024-10-10T20:57:08.845" v="5146" actId="20577"/>
          <ac:spMkLst>
            <pc:docMk/>
            <pc:sldMk cId="2265622281" sldId="428"/>
            <ac:spMk id="2" creationId="{871A933D-4442-6470-FD7D-E57DDA8247D5}"/>
          </ac:spMkLst>
        </pc:spChg>
        <pc:spChg chg="del">
          <ac:chgData name="McCoard, Susan" userId="52a04b1c-b0a0-40c7-aab9-ba5bbb28b440" providerId="ADAL" clId="{AD6E7D1A-F0BF-487E-837D-FC28E5EF091A}" dt="2024-10-10T20:57:12.599" v="5147" actId="478"/>
          <ac:spMkLst>
            <pc:docMk/>
            <pc:sldMk cId="2265622281" sldId="428"/>
            <ac:spMk id="3" creationId="{E06E26E8-6BE9-8DAF-04A5-B4071E897283}"/>
          </ac:spMkLst>
        </pc:spChg>
        <pc:spChg chg="add del">
          <ac:chgData name="McCoard, Susan" userId="52a04b1c-b0a0-40c7-aab9-ba5bbb28b440" providerId="ADAL" clId="{AD6E7D1A-F0BF-487E-837D-FC28E5EF091A}" dt="2024-10-10T20:57:27.131" v="5150" actId="22"/>
          <ac:spMkLst>
            <pc:docMk/>
            <pc:sldMk cId="2265622281" sldId="428"/>
            <ac:spMk id="6" creationId="{799FC89C-6E37-9499-FD58-A231410A621C}"/>
          </ac:spMkLst>
        </pc:spChg>
        <pc:spChg chg="del mod">
          <ac:chgData name="McCoard, Susan" userId="52a04b1c-b0a0-40c7-aab9-ba5bbb28b440" providerId="ADAL" clId="{AD6E7D1A-F0BF-487E-837D-FC28E5EF091A}" dt="2024-10-10T21:00:37.793" v="5174" actId="478"/>
          <ac:spMkLst>
            <pc:docMk/>
            <pc:sldMk cId="2265622281" sldId="428"/>
            <ac:spMk id="9" creationId="{9C2E8230-B153-BEEE-24B4-1BF967FC55AA}"/>
          </ac:spMkLst>
        </pc:spChg>
        <pc:spChg chg="mod">
          <ac:chgData name="McCoard, Susan" userId="52a04b1c-b0a0-40c7-aab9-ba5bbb28b440" providerId="ADAL" clId="{AD6E7D1A-F0BF-487E-837D-FC28E5EF091A}" dt="2024-10-10T20:58:24.869" v="5155" actId="404"/>
          <ac:spMkLst>
            <pc:docMk/>
            <pc:sldMk cId="2265622281" sldId="428"/>
            <ac:spMk id="12" creationId="{80C6A5DE-21A9-3884-A26A-04CB7B99153E}"/>
          </ac:spMkLst>
        </pc:spChg>
        <pc:spChg chg="del mod">
          <ac:chgData name="McCoard, Susan" userId="52a04b1c-b0a0-40c7-aab9-ba5bbb28b440" providerId="ADAL" clId="{AD6E7D1A-F0BF-487E-837D-FC28E5EF091A}" dt="2024-10-10T21:00:41.920" v="5177" actId="478"/>
          <ac:spMkLst>
            <pc:docMk/>
            <pc:sldMk cId="2265622281" sldId="428"/>
            <ac:spMk id="14" creationId="{120AEDE2-4DDF-4E12-8230-D497AAF3EC67}"/>
          </ac:spMkLst>
        </pc:spChg>
        <pc:spChg chg="mod">
          <ac:chgData name="McCoard, Susan" userId="52a04b1c-b0a0-40c7-aab9-ba5bbb28b440" providerId="ADAL" clId="{AD6E7D1A-F0BF-487E-837D-FC28E5EF091A}" dt="2024-10-10T20:58:24.869" v="5155" actId="404"/>
          <ac:spMkLst>
            <pc:docMk/>
            <pc:sldMk cId="2265622281" sldId="428"/>
            <ac:spMk id="15" creationId="{6DD4E7EE-17D9-B87C-0C16-C488BD56EED6}"/>
          </ac:spMkLst>
        </pc:spChg>
        <pc:spChg chg="del mod">
          <ac:chgData name="McCoard, Susan" userId="52a04b1c-b0a0-40c7-aab9-ba5bbb28b440" providerId="ADAL" clId="{AD6E7D1A-F0BF-487E-837D-FC28E5EF091A}" dt="2024-10-10T21:00:43.655" v="5178" actId="478"/>
          <ac:spMkLst>
            <pc:docMk/>
            <pc:sldMk cId="2265622281" sldId="428"/>
            <ac:spMk id="17" creationId="{70AD41AA-3DC4-D8BD-AF5D-2D577D919D8F}"/>
          </ac:spMkLst>
        </pc:spChg>
        <pc:spChg chg="mod">
          <ac:chgData name="McCoard, Susan" userId="52a04b1c-b0a0-40c7-aab9-ba5bbb28b440" providerId="ADAL" clId="{AD6E7D1A-F0BF-487E-837D-FC28E5EF091A}" dt="2024-10-10T20:58:24.869" v="5155" actId="404"/>
          <ac:spMkLst>
            <pc:docMk/>
            <pc:sldMk cId="2265622281" sldId="428"/>
            <ac:spMk id="18" creationId="{46370194-7988-387A-C82B-91377B314A4E}"/>
          </ac:spMkLst>
        </pc:spChg>
        <pc:spChg chg="add mod">
          <ac:chgData name="McCoard, Susan" userId="52a04b1c-b0a0-40c7-aab9-ba5bbb28b440" providerId="ADAL" clId="{AD6E7D1A-F0BF-487E-837D-FC28E5EF091A}" dt="2024-10-10T21:01:03.883" v="5182" actId="14100"/>
          <ac:spMkLst>
            <pc:docMk/>
            <pc:sldMk cId="2265622281" sldId="428"/>
            <ac:spMk id="19" creationId="{7DE1D6A7-0B3D-B7F1-9219-33CABEF54EB0}"/>
          </ac:spMkLst>
        </pc:spChg>
        <pc:spChg chg="add mod">
          <ac:chgData name="McCoard, Susan" userId="52a04b1c-b0a0-40c7-aab9-ba5bbb28b440" providerId="ADAL" clId="{AD6E7D1A-F0BF-487E-837D-FC28E5EF091A}" dt="2024-10-10T20:58:24.869" v="5155" actId="404"/>
          <ac:spMkLst>
            <pc:docMk/>
            <pc:sldMk cId="2265622281" sldId="428"/>
            <ac:spMk id="20" creationId="{2D7AB63C-CCE7-F9BF-6A92-B9E68C6D881F}"/>
          </ac:spMkLst>
        </pc:spChg>
        <pc:spChg chg="add mod">
          <ac:chgData name="McCoard, Susan" userId="52a04b1c-b0a0-40c7-aab9-ba5bbb28b440" providerId="ADAL" clId="{AD6E7D1A-F0BF-487E-837D-FC28E5EF091A}" dt="2024-10-10T21:01:14.445" v="5186" actId="1037"/>
          <ac:spMkLst>
            <pc:docMk/>
            <pc:sldMk cId="2265622281" sldId="428"/>
            <ac:spMk id="21" creationId="{DB5B5FF6-3C17-BAED-E627-DA73EE888B5D}"/>
          </ac:spMkLst>
        </pc:spChg>
        <pc:spChg chg="add mod">
          <ac:chgData name="McCoard, Susan" userId="52a04b1c-b0a0-40c7-aab9-ba5bbb28b440" providerId="ADAL" clId="{AD6E7D1A-F0BF-487E-837D-FC28E5EF091A}" dt="2024-10-10T21:00:48.788" v="5179" actId="207"/>
          <ac:spMkLst>
            <pc:docMk/>
            <pc:sldMk cId="2265622281" sldId="428"/>
            <ac:spMk id="22" creationId="{20CC65A3-655F-0FF0-0330-85BA4C5DE816}"/>
          </ac:spMkLst>
        </pc:spChg>
        <pc:spChg chg="add mod">
          <ac:chgData name="McCoard, Susan" userId="52a04b1c-b0a0-40c7-aab9-ba5bbb28b440" providerId="ADAL" clId="{AD6E7D1A-F0BF-487E-837D-FC28E5EF091A}" dt="2024-10-10T21:00:48.788" v="5179" actId="207"/>
          <ac:spMkLst>
            <pc:docMk/>
            <pc:sldMk cId="2265622281" sldId="428"/>
            <ac:spMk id="23" creationId="{6B34C95C-DB72-0E1B-ECF7-B69EECF1BB38}"/>
          </ac:spMkLst>
        </pc:spChg>
        <pc:spChg chg="add mod">
          <ac:chgData name="McCoard, Susan" userId="52a04b1c-b0a0-40c7-aab9-ba5bbb28b440" providerId="ADAL" clId="{AD6E7D1A-F0BF-487E-837D-FC28E5EF091A}" dt="2024-10-10T21:00:48.788" v="5179" actId="207"/>
          <ac:spMkLst>
            <pc:docMk/>
            <pc:sldMk cId="2265622281" sldId="428"/>
            <ac:spMk id="24" creationId="{260EBEDD-E6DE-4374-62E6-F409C27E63D6}"/>
          </ac:spMkLst>
        </pc:spChg>
        <pc:grpChg chg="add del mod">
          <ac:chgData name="McCoard, Susan" userId="52a04b1c-b0a0-40c7-aab9-ba5bbb28b440" providerId="ADAL" clId="{AD6E7D1A-F0BF-487E-837D-FC28E5EF091A}" dt="2024-10-10T21:00:37.793" v="5174" actId="478"/>
          <ac:grpSpMkLst>
            <pc:docMk/>
            <pc:sldMk cId="2265622281" sldId="428"/>
            <ac:grpSpMk id="7" creationId="{42B7C12D-DD06-3887-9AED-A6780EA41CA8}"/>
          </ac:grpSpMkLst>
        </pc:grpChg>
        <pc:grpChg chg="add del mod">
          <ac:chgData name="McCoard, Susan" userId="52a04b1c-b0a0-40c7-aab9-ba5bbb28b440" providerId="ADAL" clId="{AD6E7D1A-F0BF-487E-837D-FC28E5EF091A}" dt="2024-10-10T21:00:41.920" v="5177" actId="478"/>
          <ac:grpSpMkLst>
            <pc:docMk/>
            <pc:sldMk cId="2265622281" sldId="428"/>
            <ac:grpSpMk id="13" creationId="{68375DE7-5FD8-2624-FA08-55011EEBD8ED}"/>
          </ac:grpSpMkLst>
        </pc:grpChg>
        <pc:grpChg chg="add del mod">
          <ac:chgData name="McCoard, Susan" userId="52a04b1c-b0a0-40c7-aab9-ba5bbb28b440" providerId="ADAL" clId="{AD6E7D1A-F0BF-487E-837D-FC28E5EF091A}" dt="2024-10-10T21:00:43.655" v="5178" actId="478"/>
          <ac:grpSpMkLst>
            <pc:docMk/>
            <pc:sldMk cId="2265622281" sldId="428"/>
            <ac:grpSpMk id="16" creationId="{EFA9C3D6-4689-89FE-DD6B-4D02EC8EA8DC}"/>
          </ac:grpSpMkLst>
        </pc:grpChg>
        <pc:grpChg chg="add del mod">
          <ac:chgData name="McCoard, Susan" userId="52a04b1c-b0a0-40c7-aab9-ba5bbb28b440" providerId="ADAL" clId="{AD6E7D1A-F0BF-487E-837D-FC28E5EF091A}" dt="2024-10-10T21:00:40.112" v="5176" actId="478"/>
          <ac:grpSpMkLst>
            <pc:docMk/>
            <pc:sldMk cId="2265622281" sldId="428"/>
            <ac:grpSpMk id="25" creationId="{45CCC981-D6F0-1753-A2A1-6F60480C470A}"/>
          </ac:grpSpMkLst>
        </pc:grpChg>
        <pc:graphicFrameChg chg="del">
          <ac:chgData name="McCoard, Susan" userId="52a04b1c-b0a0-40c7-aab9-ba5bbb28b440" providerId="ADAL" clId="{AD6E7D1A-F0BF-487E-837D-FC28E5EF091A}" dt="2024-10-10T20:57:16.030" v="5148" actId="478"/>
          <ac:graphicFrameMkLst>
            <pc:docMk/>
            <pc:sldMk cId="2265622281" sldId="428"/>
            <ac:graphicFrameMk id="4" creationId="{4E6525DC-F286-9D39-C12A-9484A2B17246}"/>
          </ac:graphicFrameMkLst>
        </pc:graphicFrameChg>
        <pc:picChg chg="del">
          <ac:chgData name="McCoard, Susan" userId="52a04b1c-b0a0-40c7-aab9-ba5bbb28b440" providerId="ADAL" clId="{AD6E7D1A-F0BF-487E-837D-FC28E5EF091A}" dt="2024-10-10T20:57:16.030" v="5148" actId="478"/>
          <ac:picMkLst>
            <pc:docMk/>
            <pc:sldMk cId="2265622281" sldId="428"/>
            <ac:picMk id="8" creationId="{C7AA1BB9-346B-8AFE-4FD0-106FAB86307C}"/>
          </ac:picMkLst>
        </pc:picChg>
        <pc:picChg chg="del">
          <ac:chgData name="McCoard, Susan" userId="52a04b1c-b0a0-40c7-aab9-ba5bbb28b440" providerId="ADAL" clId="{AD6E7D1A-F0BF-487E-837D-FC28E5EF091A}" dt="2024-10-10T20:57:16.030" v="5148" actId="478"/>
          <ac:picMkLst>
            <pc:docMk/>
            <pc:sldMk cId="2265622281" sldId="428"/>
            <ac:picMk id="10" creationId="{10B6E463-FA88-B7CB-94F4-1E2C84CB3E6C}"/>
          </ac:picMkLst>
        </pc:picChg>
        <pc:picChg chg="del">
          <ac:chgData name="McCoard, Susan" userId="52a04b1c-b0a0-40c7-aab9-ba5bbb28b440" providerId="ADAL" clId="{AD6E7D1A-F0BF-487E-837D-FC28E5EF091A}" dt="2024-10-10T20:57:16.030" v="5148" actId="478"/>
          <ac:picMkLst>
            <pc:docMk/>
            <pc:sldMk cId="2265622281" sldId="428"/>
            <ac:picMk id="11" creationId="{85E75EA0-2CC2-74FB-EC65-B695587D8CA7}"/>
          </ac:picMkLst>
        </pc:picChg>
      </pc:sldChg>
      <pc:sldChg chg="addSp delSp modSp add mod modNotesTx">
        <pc:chgData name="McCoard, Susan" userId="52a04b1c-b0a0-40c7-aab9-ba5bbb28b440" providerId="ADAL" clId="{AD6E7D1A-F0BF-487E-837D-FC28E5EF091A}" dt="2024-10-10T21:36:26.610" v="8601" actId="6549"/>
        <pc:sldMkLst>
          <pc:docMk/>
          <pc:sldMk cId="3583382066" sldId="429"/>
        </pc:sldMkLst>
        <pc:spChg chg="mod">
          <ac:chgData name="McCoard, Susan" userId="52a04b1c-b0a0-40c7-aab9-ba5bbb28b440" providerId="ADAL" clId="{AD6E7D1A-F0BF-487E-837D-FC28E5EF091A}" dt="2024-10-10T21:08:17.710" v="5484" actId="14100"/>
          <ac:spMkLst>
            <pc:docMk/>
            <pc:sldMk cId="3583382066" sldId="429"/>
            <ac:spMk id="2" creationId="{871A933D-4442-6470-FD7D-E57DDA8247D5}"/>
          </ac:spMkLst>
        </pc:spChg>
        <pc:spChg chg="mod">
          <ac:chgData name="McCoard, Susan" userId="52a04b1c-b0a0-40c7-aab9-ba5bbb28b440" providerId="ADAL" clId="{AD6E7D1A-F0BF-487E-837D-FC28E5EF091A}" dt="2024-10-10T21:02:06.820" v="5200" actId="207"/>
          <ac:spMkLst>
            <pc:docMk/>
            <pc:sldMk cId="3583382066" sldId="429"/>
            <ac:spMk id="4" creationId="{41DC6A86-B434-6906-5BA8-D7A3CE53CD5F}"/>
          </ac:spMkLst>
        </pc:spChg>
        <pc:spChg chg="mod">
          <ac:chgData name="McCoard, Susan" userId="52a04b1c-b0a0-40c7-aab9-ba5bbb28b440" providerId="ADAL" clId="{AD6E7D1A-F0BF-487E-837D-FC28E5EF091A}" dt="2024-10-10T21:02:06.820" v="5200" actId="207"/>
          <ac:spMkLst>
            <pc:docMk/>
            <pc:sldMk cId="3583382066" sldId="429"/>
            <ac:spMk id="5" creationId="{AFB1283B-EA25-5FE1-08D8-B12D54529244}"/>
          </ac:spMkLst>
        </pc:spChg>
        <pc:spChg chg="mod">
          <ac:chgData name="McCoard, Susan" userId="52a04b1c-b0a0-40c7-aab9-ba5bbb28b440" providerId="ADAL" clId="{AD6E7D1A-F0BF-487E-837D-FC28E5EF091A}" dt="2024-10-10T21:02:06.820" v="5200" actId="207"/>
          <ac:spMkLst>
            <pc:docMk/>
            <pc:sldMk cId="3583382066" sldId="429"/>
            <ac:spMk id="7" creationId="{B43DE5C8-9012-D005-4442-83A3AD98364F}"/>
          </ac:spMkLst>
        </pc:spChg>
        <pc:spChg chg="mod">
          <ac:chgData name="McCoard, Susan" userId="52a04b1c-b0a0-40c7-aab9-ba5bbb28b440" providerId="ADAL" clId="{AD6E7D1A-F0BF-487E-837D-FC28E5EF091A}" dt="2024-10-10T21:02:06.820" v="5200" actId="207"/>
          <ac:spMkLst>
            <pc:docMk/>
            <pc:sldMk cId="3583382066" sldId="429"/>
            <ac:spMk id="8" creationId="{5B5DEADF-FFBB-87FA-8D41-0F4FF78556D4}"/>
          </ac:spMkLst>
        </pc:spChg>
        <pc:spChg chg="mod">
          <ac:chgData name="McCoard, Susan" userId="52a04b1c-b0a0-40c7-aab9-ba5bbb28b440" providerId="ADAL" clId="{AD6E7D1A-F0BF-487E-837D-FC28E5EF091A}" dt="2024-10-10T21:02:06.820" v="5200" actId="207"/>
          <ac:spMkLst>
            <pc:docMk/>
            <pc:sldMk cId="3583382066" sldId="429"/>
            <ac:spMk id="10" creationId="{2B6DC651-A4F7-AD67-2D7C-605A1DB2E1B7}"/>
          </ac:spMkLst>
        </pc:spChg>
        <pc:spChg chg="mod">
          <ac:chgData name="McCoard, Susan" userId="52a04b1c-b0a0-40c7-aab9-ba5bbb28b440" providerId="ADAL" clId="{AD6E7D1A-F0BF-487E-837D-FC28E5EF091A}" dt="2024-10-10T21:02:06.820" v="5200" actId="207"/>
          <ac:spMkLst>
            <pc:docMk/>
            <pc:sldMk cId="3583382066" sldId="429"/>
            <ac:spMk id="11" creationId="{EEBA7E45-042B-629E-B25B-99FA9351F148}"/>
          </ac:spMkLst>
        </pc:spChg>
        <pc:spChg chg="mod">
          <ac:chgData name="McCoard, Susan" userId="52a04b1c-b0a0-40c7-aab9-ba5bbb28b440" providerId="ADAL" clId="{AD6E7D1A-F0BF-487E-837D-FC28E5EF091A}" dt="2024-10-10T21:02:06.820" v="5200" actId="207"/>
          <ac:spMkLst>
            <pc:docMk/>
            <pc:sldMk cId="3583382066" sldId="429"/>
            <ac:spMk id="14" creationId="{75EC75F9-89C0-D660-1BBA-79F15B3C3D7B}"/>
          </ac:spMkLst>
        </pc:spChg>
        <pc:spChg chg="mod">
          <ac:chgData name="McCoard, Susan" userId="52a04b1c-b0a0-40c7-aab9-ba5bbb28b440" providerId="ADAL" clId="{AD6E7D1A-F0BF-487E-837D-FC28E5EF091A}" dt="2024-10-10T21:02:06.820" v="5200" actId="207"/>
          <ac:spMkLst>
            <pc:docMk/>
            <pc:sldMk cId="3583382066" sldId="429"/>
            <ac:spMk id="16" creationId="{07E34308-16B7-50BD-2455-58A63F6F4075}"/>
          </ac:spMkLst>
        </pc:spChg>
        <pc:spChg chg="mod">
          <ac:chgData name="McCoard, Susan" userId="52a04b1c-b0a0-40c7-aab9-ba5bbb28b440" providerId="ADAL" clId="{AD6E7D1A-F0BF-487E-837D-FC28E5EF091A}" dt="2024-10-10T21:02:06.820" v="5200" actId="207"/>
          <ac:spMkLst>
            <pc:docMk/>
            <pc:sldMk cId="3583382066" sldId="429"/>
            <ac:spMk id="17" creationId="{AD482042-3BF1-3BE8-C589-B9D94E74F481}"/>
          </ac:spMkLst>
        </pc:spChg>
        <pc:spChg chg="mod">
          <ac:chgData name="McCoard, Susan" userId="52a04b1c-b0a0-40c7-aab9-ba5bbb28b440" providerId="ADAL" clId="{AD6E7D1A-F0BF-487E-837D-FC28E5EF091A}" dt="2024-10-10T21:02:06.820" v="5200" actId="207"/>
          <ac:spMkLst>
            <pc:docMk/>
            <pc:sldMk cId="3583382066" sldId="429"/>
            <ac:spMk id="28" creationId="{C4A02B26-C658-5048-4FF2-200EFF5404E4}"/>
          </ac:spMkLst>
        </pc:spChg>
        <pc:spChg chg="mod">
          <ac:chgData name="McCoard, Susan" userId="52a04b1c-b0a0-40c7-aab9-ba5bbb28b440" providerId="ADAL" clId="{AD6E7D1A-F0BF-487E-837D-FC28E5EF091A}" dt="2024-10-10T21:02:06.820" v="5200" actId="207"/>
          <ac:spMkLst>
            <pc:docMk/>
            <pc:sldMk cId="3583382066" sldId="429"/>
            <ac:spMk id="29" creationId="{AD87894A-6305-9DF5-57F3-B2D43A36BB6C}"/>
          </ac:spMkLst>
        </pc:spChg>
        <pc:spChg chg="mod">
          <ac:chgData name="McCoard, Susan" userId="52a04b1c-b0a0-40c7-aab9-ba5bbb28b440" providerId="ADAL" clId="{AD6E7D1A-F0BF-487E-837D-FC28E5EF091A}" dt="2024-10-10T21:02:06.820" v="5200" actId="207"/>
          <ac:spMkLst>
            <pc:docMk/>
            <pc:sldMk cId="3583382066" sldId="429"/>
            <ac:spMk id="30" creationId="{7E626BFF-3556-435C-0396-5CDE77BD6BAB}"/>
          </ac:spMkLst>
        </pc:spChg>
        <pc:spChg chg="mod">
          <ac:chgData name="McCoard, Susan" userId="52a04b1c-b0a0-40c7-aab9-ba5bbb28b440" providerId="ADAL" clId="{AD6E7D1A-F0BF-487E-837D-FC28E5EF091A}" dt="2024-10-10T21:02:06.820" v="5200" actId="207"/>
          <ac:spMkLst>
            <pc:docMk/>
            <pc:sldMk cId="3583382066" sldId="429"/>
            <ac:spMk id="31" creationId="{67556912-C29F-33DC-2133-EE392D493CA8}"/>
          </ac:spMkLst>
        </pc:spChg>
        <pc:spChg chg="mod">
          <ac:chgData name="McCoard, Susan" userId="52a04b1c-b0a0-40c7-aab9-ba5bbb28b440" providerId="ADAL" clId="{AD6E7D1A-F0BF-487E-837D-FC28E5EF091A}" dt="2024-10-10T21:02:06.820" v="5200" actId="207"/>
          <ac:spMkLst>
            <pc:docMk/>
            <pc:sldMk cId="3583382066" sldId="429"/>
            <ac:spMk id="32" creationId="{81BDE155-389A-653E-6ACE-649107F8C254}"/>
          </ac:spMkLst>
        </pc:spChg>
        <pc:spChg chg="mod">
          <ac:chgData name="McCoard, Susan" userId="52a04b1c-b0a0-40c7-aab9-ba5bbb28b440" providerId="ADAL" clId="{AD6E7D1A-F0BF-487E-837D-FC28E5EF091A}" dt="2024-10-10T21:02:06.820" v="5200" actId="207"/>
          <ac:spMkLst>
            <pc:docMk/>
            <pc:sldMk cId="3583382066" sldId="429"/>
            <ac:spMk id="34" creationId="{E20A9843-08FE-1CDB-0078-044215799850}"/>
          </ac:spMkLst>
        </pc:spChg>
        <pc:spChg chg="mod">
          <ac:chgData name="McCoard, Susan" userId="52a04b1c-b0a0-40c7-aab9-ba5bbb28b440" providerId="ADAL" clId="{AD6E7D1A-F0BF-487E-837D-FC28E5EF091A}" dt="2024-10-10T21:02:06.820" v="5200" actId="207"/>
          <ac:spMkLst>
            <pc:docMk/>
            <pc:sldMk cId="3583382066" sldId="429"/>
            <ac:spMk id="35" creationId="{868A36CD-6A92-4535-424C-FF2A95E9F363}"/>
          </ac:spMkLst>
        </pc:spChg>
        <pc:spChg chg="mod">
          <ac:chgData name="McCoard, Susan" userId="52a04b1c-b0a0-40c7-aab9-ba5bbb28b440" providerId="ADAL" clId="{AD6E7D1A-F0BF-487E-837D-FC28E5EF091A}" dt="2024-10-10T21:02:06.820" v="5200" actId="207"/>
          <ac:spMkLst>
            <pc:docMk/>
            <pc:sldMk cId="3583382066" sldId="429"/>
            <ac:spMk id="36" creationId="{A66D785C-8756-CD62-9C95-D2C599075999}"/>
          </ac:spMkLst>
        </pc:spChg>
        <pc:spChg chg="mod">
          <ac:chgData name="McCoard, Susan" userId="52a04b1c-b0a0-40c7-aab9-ba5bbb28b440" providerId="ADAL" clId="{AD6E7D1A-F0BF-487E-837D-FC28E5EF091A}" dt="2024-10-10T21:02:06.820" v="5200" actId="207"/>
          <ac:spMkLst>
            <pc:docMk/>
            <pc:sldMk cId="3583382066" sldId="429"/>
            <ac:spMk id="38" creationId="{829147D6-8F9B-250A-1B78-6BBBAA34E07B}"/>
          </ac:spMkLst>
        </pc:spChg>
        <pc:spChg chg="mod">
          <ac:chgData name="McCoard, Susan" userId="52a04b1c-b0a0-40c7-aab9-ba5bbb28b440" providerId="ADAL" clId="{AD6E7D1A-F0BF-487E-837D-FC28E5EF091A}" dt="2024-10-10T21:02:06.820" v="5200" actId="207"/>
          <ac:spMkLst>
            <pc:docMk/>
            <pc:sldMk cId="3583382066" sldId="429"/>
            <ac:spMk id="39" creationId="{57A56F3E-4427-4E90-72B9-5AE7121C4F24}"/>
          </ac:spMkLst>
        </pc:spChg>
        <pc:spChg chg="mod">
          <ac:chgData name="McCoard, Susan" userId="52a04b1c-b0a0-40c7-aab9-ba5bbb28b440" providerId="ADAL" clId="{AD6E7D1A-F0BF-487E-837D-FC28E5EF091A}" dt="2024-10-10T21:02:06.820" v="5200" actId="207"/>
          <ac:spMkLst>
            <pc:docMk/>
            <pc:sldMk cId="3583382066" sldId="429"/>
            <ac:spMk id="40" creationId="{F14D7A6B-F659-14C2-747D-69F4BC8BBB15}"/>
          </ac:spMkLst>
        </pc:spChg>
        <pc:grpChg chg="add mod">
          <ac:chgData name="McCoard, Susan" userId="52a04b1c-b0a0-40c7-aab9-ba5bbb28b440" providerId="ADAL" clId="{AD6E7D1A-F0BF-487E-837D-FC28E5EF091A}" dt="2024-10-10T21:01:45.880" v="5190" actId="164"/>
          <ac:grpSpMkLst>
            <pc:docMk/>
            <pc:sldMk cId="3583382066" sldId="429"/>
            <ac:grpSpMk id="3" creationId="{6B4D19F1-47CE-FE88-7D90-E12AEC0C754E}"/>
          </ac:grpSpMkLst>
        </pc:grpChg>
        <pc:grpChg chg="add mod">
          <ac:chgData name="McCoard, Susan" userId="52a04b1c-b0a0-40c7-aab9-ba5bbb28b440" providerId="ADAL" clId="{AD6E7D1A-F0BF-487E-837D-FC28E5EF091A}" dt="2024-10-10T21:01:45.880" v="5190" actId="164"/>
          <ac:grpSpMkLst>
            <pc:docMk/>
            <pc:sldMk cId="3583382066" sldId="429"/>
            <ac:grpSpMk id="6" creationId="{BD8D353C-CFCB-7E5A-E29A-03E67C4BBCCC}"/>
          </ac:grpSpMkLst>
        </pc:grpChg>
        <pc:grpChg chg="add mod">
          <ac:chgData name="McCoard, Susan" userId="52a04b1c-b0a0-40c7-aab9-ba5bbb28b440" providerId="ADAL" clId="{AD6E7D1A-F0BF-487E-837D-FC28E5EF091A}" dt="2024-10-10T21:01:45.880" v="5190" actId="164"/>
          <ac:grpSpMkLst>
            <pc:docMk/>
            <pc:sldMk cId="3583382066" sldId="429"/>
            <ac:grpSpMk id="9" creationId="{2DD86BBE-13D1-3BE3-BF3E-9804598CFBD9}"/>
          </ac:grpSpMkLst>
        </pc:grpChg>
        <pc:grpChg chg="add mod">
          <ac:chgData name="McCoard, Susan" userId="52a04b1c-b0a0-40c7-aab9-ba5bbb28b440" providerId="ADAL" clId="{AD6E7D1A-F0BF-487E-837D-FC28E5EF091A}" dt="2024-10-10T21:01:45.880" v="5190" actId="164"/>
          <ac:grpSpMkLst>
            <pc:docMk/>
            <pc:sldMk cId="3583382066" sldId="429"/>
            <ac:grpSpMk id="13" creationId="{E4CA7B84-511E-971F-127E-DC442B5042F9}"/>
          </ac:grpSpMkLst>
        </pc:grpChg>
        <pc:grpChg chg="del">
          <ac:chgData name="McCoard, Susan" userId="52a04b1c-b0a0-40c7-aab9-ba5bbb28b440" providerId="ADAL" clId="{AD6E7D1A-F0BF-487E-837D-FC28E5EF091A}" dt="2024-10-10T21:01:23.647" v="5188" actId="478"/>
          <ac:grpSpMkLst>
            <pc:docMk/>
            <pc:sldMk cId="3583382066" sldId="429"/>
            <ac:grpSpMk id="25" creationId="{45CCC981-D6F0-1753-A2A1-6F60480C470A}"/>
          </ac:grpSpMkLst>
        </pc:grpChg>
        <pc:grpChg chg="add mod">
          <ac:chgData name="McCoard, Susan" userId="52a04b1c-b0a0-40c7-aab9-ba5bbb28b440" providerId="ADAL" clId="{AD6E7D1A-F0BF-487E-837D-FC28E5EF091A}" dt="2024-10-10T21:01:45.880" v="5190" actId="164"/>
          <ac:grpSpMkLst>
            <pc:docMk/>
            <pc:sldMk cId="3583382066" sldId="429"/>
            <ac:grpSpMk id="26" creationId="{DE6765A1-40F0-95DE-E8D0-FAE24FDDDC8A}"/>
          </ac:grpSpMkLst>
        </pc:grpChg>
        <pc:grpChg chg="mod">
          <ac:chgData name="McCoard, Susan" userId="52a04b1c-b0a0-40c7-aab9-ba5bbb28b440" providerId="ADAL" clId="{AD6E7D1A-F0BF-487E-837D-FC28E5EF091A}" dt="2024-10-10T21:01:38.321" v="5189"/>
          <ac:grpSpMkLst>
            <pc:docMk/>
            <pc:sldMk cId="3583382066" sldId="429"/>
            <ac:grpSpMk id="27" creationId="{00CFA4D5-6E7F-4688-87FC-CEB44FBDFA50}"/>
          </ac:grpSpMkLst>
        </pc:grpChg>
        <pc:grpChg chg="add mod">
          <ac:chgData name="McCoard, Susan" userId="52a04b1c-b0a0-40c7-aab9-ba5bbb28b440" providerId="ADAL" clId="{AD6E7D1A-F0BF-487E-837D-FC28E5EF091A}" dt="2024-10-10T21:01:45.880" v="5190" actId="164"/>
          <ac:grpSpMkLst>
            <pc:docMk/>
            <pc:sldMk cId="3583382066" sldId="429"/>
            <ac:grpSpMk id="33" creationId="{2C1E9D79-F19F-5C52-A50A-6E6816F0D45C}"/>
          </ac:grpSpMkLst>
        </pc:grpChg>
        <pc:grpChg chg="add mod">
          <ac:chgData name="McCoard, Susan" userId="52a04b1c-b0a0-40c7-aab9-ba5bbb28b440" providerId="ADAL" clId="{AD6E7D1A-F0BF-487E-837D-FC28E5EF091A}" dt="2024-10-10T21:01:45.880" v="5190" actId="164"/>
          <ac:grpSpMkLst>
            <pc:docMk/>
            <pc:sldMk cId="3583382066" sldId="429"/>
            <ac:grpSpMk id="37" creationId="{72595240-E464-70A5-E723-4A8C77CF1FDE}"/>
          </ac:grpSpMkLst>
        </pc:grpChg>
        <pc:grpChg chg="add del mod">
          <ac:chgData name="McCoard, Susan" userId="52a04b1c-b0a0-40c7-aab9-ba5bbb28b440" providerId="ADAL" clId="{AD6E7D1A-F0BF-487E-837D-FC28E5EF091A}" dt="2024-10-10T21:02:18.494" v="5202" actId="478"/>
          <ac:grpSpMkLst>
            <pc:docMk/>
            <pc:sldMk cId="3583382066" sldId="429"/>
            <ac:grpSpMk id="41" creationId="{570D1B53-7397-D839-D315-C6A38BB3C0D6}"/>
          </ac:grpSpMkLst>
        </pc:grpChg>
        <pc:graphicFrameChg chg="add mod modGraphic">
          <ac:chgData name="McCoard, Susan" userId="52a04b1c-b0a0-40c7-aab9-ba5bbb28b440" providerId="ADAL" clId="{AD6E7D1A-F0BF-487E-837D-FC28E5EF091A}" dt="2024-10-10T21:06:48.318" v="5385" actId="14100"/>
          <ac:graphicFrameMkLst>
            <pc:docMk/>
            <pc:sldMk cId="3583382066" sldId="429"/>
            <ac:graphicFrameMk id="42" creationId="{54B53898-8AF3-AF95-6C10-6AA3396B8534}"/>
          </ac:graphicFrameMkLst>
        </pc:graphicFrameChg>
      </pc:sldChg>
      <pc:sldChg chg="addSp delSp modSp add mod modNotesTx">
        <pc:chgData name="McCoard, Susan" userId="52a04b1c-b0a0-40c7-aab9-ba5bbb28b440" providerId="ADAL" clId="{AD6E7D1A-F0BF-487E-837D-FC28E5EF091A}" dt="2024-10-10T21:36:25.191" v="8600" actId="6549"/>
        <pc:sldMkLst>
          <pc:docMk/>
          <pc:sldMk cId="2201599555" sldId="430"/>
        </pc:sldMkLst>
        <pc:spChg chg="mod">
          <ac:chgData name="McCoard, Susan" userId="52a04b1c-b0a0-40c7-aab9-ba5bbb28b440" providerId="ADAL" clId="{AD6E7D1A-F0BF-487E-837D-FC28E5EF091A}" dt="2024-10-10T21:08:53.250" v="5498" actId="403"/>
          <ac:spMkLst>
            <pc:docMk/>
            <pc:sldMk cId="2201599555" sldId="430"/>
            <ac:spMk id="2" creationId="{871A933D-4442-6470-FD7D-E57DDA8247D5}"/>
          </ac:spMkLst>
        </pc:spChg>
        <pc:spChg chg="add mod">
          <ac:chgData name="McCoard, Susan" userId="52a04b1c-b0a0-40c7-aab9-ba5bbb28b440" providerId="ADAL" clId="{AD6E7D1A-F0BF-487E-837D-FC28E5EF091A}" dt="2024-10-10T21:36:00.723" v="8597" actId="1076"/>
          <ac:spMkLst>
            <pc:docMk/>
            <pc:sldMk cId="2201599555" sldId="430"/>
            <ac:spMk id="4" creationId="{C0435FC7-2DF0-B805-1383-A500986B58FE}"/>
          </ac:spMkLst>
        </pc:spChg>
        <pc:graphicFrameChg chg="del">
          <ac:chgData name="McCoard, Susan" userId="52a04b1c-b0a0-40c7-aab9-ba5bbb28b440" providerId="ADAL" clId="{AD6E7D1A-F0BF-487E-837D-FC28E5EF091A}" dt="2024-10-10T21:08:23.552" v="5485" actId="478"/>
          <ac:graphicFrameMkLst>
            <pc:docMk/>
            <pc:sldMk cId="2201599555" sldId="430"/>
            <ac:graphicFrameMk id="42" creationId="{54B53898-8AF3-AF95-6C10-6AA3396B8534}"/>
          </ac:graphicFrameMkLst>
        </pc:graphicFrameChg>
        <pc:picChg chg="add del mod">
          <ac:chgData name="McCoard, Susan" userId="52a04b1c-b0a0-40c7-aab9-ba5bbb28b440" providerId="ADAL" clId="{AD6E7D1A-F0BF-487E-837D-FC28E5EF091A}" dt="2024-10-10T21:11:43.107" v="5522" actId="478"/>
          <ac:picMkLst>
            <pc:docMk/>
            <pc:sldMk cId="2201599555" sldId="430"/>
            <ac:picMk id="4098" creationId="{538CFC0A-E7FD-DDC0-6273-385E96F93C9A}"/>
          </ac:picMkLst>
        </pc:picChg>
        <pc:picChg chg="add mod">
          <ac:chgData name="McCoard, Susan" userId="52a04b1c-b0a0-40c7-aab9-ba5bbb28b440" providerId="ADAL" clId="{AD6E7D1A-F0BF-487E-837D-FC28E5EF091A}" dt="2024-10-10T21:16:34.482" v="6005" actId="1076"/>
          <ac:picMkLst>
            <pc:docMk/>
            <pc:sldMk cId="2201599555" sldId="430"/>
            <ac:picMk id="4100" creationId="{2487FBD9-7D88-24CA-D794-9D490C827E1F}"/>
          </ac:picMkLst>
        </pc:picChg>
      </pc:sldChg>
      <pc:sldChg chg="addSp delSp modSp add mod modAnim modNotesTx">
        <pc:chgData name="McCoard, Susan" userId="52a04b1c-b0a0-40c7-aab9-ba5bbb28b440" providerId="ADAL" clId="{AD6E7D1A-F0BF-487E-837D-FC28E5EF091A}" dt="2024-10-10T21:36:20.523" v="8598" actId="20577"/>
        <pc:sldMkLst>
          <pc:docMk/>
          <pc:sldMk cId="4278961649" sldId="431"/>
        </pc:sldMkLst>
        <pc:spChg chg="mod">
          <ac:chgData name="McCoard, Susan" userId="52a04b1c-b0a0-40c7-aab9-ba5bbb28b440" providerId="ADAL" clId="{AD6E7D1A-F0BF-487E-837D-FC28E5EF091A}" dt="2024-10-10T21:07:50.893" v="5441" actId="20577"/>
          <ac:spMkLst>
            <pc:docMk/>
            <pc:sldMk cId="4278961649" sldId="431"/>
            <ac:spMk id="2" creationId="{871A933D-4442-6470-FD7D-E57DDA8247D5}"/>
          </ac:spMkLst>
        </pc:spChg>
        <pc:spChg chg="add mod">
          <ac:chgData name="McCoard, Susan" userId="52a04b1c-b0a0-40c7-aab9-ba5bbb28b440" providerId="ADAL" clId="{AD6E7D1A-F0BF-487E-837D-FC28E5EF091A}" dt="2024-10-10T21:16:19.029" v="6003" actId="1036"/>
          <ac:spMkLst>
            <pc:docMk/>
            <pc:sldMk cId="4278961649" sldId="431"/>
            <ac:spMk id="3" creationId="{AC57A83D-1FC6-F9EC-21CA-85316DBA2EE3}"/>
          </ac:spMkLst>
        </pc:spChg>
        <pc:graphicFrameChg chg="del">
          <ac:chgData name="McCoard, Susan" userId="52a04b1c-b0a0-40c7-aab9-ba5bbb28b440" providerId="ADAL" clId="{AD6E7D1A-F0BF-487E-837D-FC28E5EF091A}" dt="2024-10-10T21:07:53.921" v="5442" actId="478"/>
          <ac:graphicFrameMkLst>
            <pc:docMk/>
            <pc:sldMk cId="4278961649" sldId="431"/>
            <ac:graphicFrameMk id="42" creationId="{54B53898-8AF3-AF95-6C10-6AA3396B8534}"/>
          </ac:graphicFrameMkLst>
        </pc:graphicFrameChg>
        <pc:picChg chg="add mod">
          <ac:chgData name="McCoard, Susan" userId="52a04b1c-b0a0-40c7-aab9-ba5bbb28b440" providerId="ADAL" clId="{AD6E7D1A-F0BF-487E-837D-FC28E5EF091A}" dt="2024-10-10T21:13:36.753" v="5536" actId="1076"/>
          <ac:picMkLst>
            <pc:docMk/>
            <pc:sldMk cId="4278961649" sldId="431"/>
            <ac:picMk id="3074" creationId="{6A8A5EA6-E506-BD93-9063-6048F61FD89C}"/>
          </ac:picMkLst>
        </pc:picChg>
        <pc:picChg chg="add mod">
          <ac:chgData name="McCoard, Susan" userId="52a04b1c-b0a0-40c7-aab9-ba5bbb28b440" providerId="ADAL" clId="{AD6E7D1A-F0BF-487E-837D-FC28E5EF091A}" dt="2024-10-10T21:13:36.753" v="5536" actId="1076"/>
          <ac:picMkLst>
            <pc:docMk/>
            <pc:sldMk cId="4278961649" sldId="431"/>
            <ac:picMk id="3076" creationId="{AEB2E791-9068-B76D-E2F8-78CC23F0A1BE}"/>
          </ac:picMkLst>
        </pc:picChg>
      </pc:sldChg>
      <pc:sldChg chg="addSp delSp modSp add mod modNotesTx">
        <pc:chgData name="McCoard, Susan" userId="52a04b1c-b0a0-40c7-aab9-ba5bbb28b440" providerId="ADAL" clId="{AD6E7D1A-F0BF-487E-837D-FC28E5EF091A}" dt="2024-10-10T21:36:22.849" v="8599" actId="6549"/>
        <pc:sldMkLst>
          <pc:docMk/>
          <pc:sldMk cId="3452996515" sldId="432"/>
        </pc:sldMkLst>
        <pc:spChg chg="mod">
          <ac:chgData name="McCoard, Susan" userId="52a04b1c-b0a0-40c7-aab9-ba5bbb28b440" providerId="ADAL" clId="{AD6E7D1A-F0BF-487E-837D-FC28E5EF091A}" dt="2024-10-10T21:16:45.293" v="6033" actId="20577"/>
          <ac:spMkLst>
            <pc:docMk/>
            <pc:sldMk cId="3452996515" sldId="432"/>
            <ac:spMk id="2" creationId="{871A933D-4442-6470-FD7D-E57DDA8247D5}"/>
          </ac:spMkLst>
        </pc:spChg>
        <pc:spChg chg="add mod">
          <ac:chgData name="McCoard, Susan" userId="52a04b1c-b0a0-40c7-aab9-ba5bbb28b440" providerId="ADAL" clId="{AD6E7D1A-F0BF-487E-837D-FC28E5EF091A}" dt="2024-10-10T21:33:49.931" v="8365" actId="404"/>
          <ac:spMkLst>
            <pc:docMk/>
            <pc:sldMk cId="3452996515" sldId="432"/>
            <ac:spMk id="3" creationId="{2234A9B3-EF75-4356-99BC-C0AD3496207E}"/>
          </ac:spMkLst>
        </pc:spChg>
        <pc:spChg chg="del mod">
          <ac:chgData name="McCoard, Susan" userId="52a04b1c-b0a0-40c7-aab9-ba5bbb28b440" providerId="ADAL" clId="{AD6E7D1A-F0BF-487E-837D-FC28E5EF091A}" dt="2024-10-10T21:17:21.642" v="6039" actId="478"/>
          <ac:spMkLst>
            <pc:docMk/>
            <pc:sldMk cId="3452996515" sldId="432"/>
            <ac:spMk id="4" creationId="{C0435FC7-2DF0-B805-1383-A500986B58FE}"/>
          </ac:spMkLst>
        </pc:spChg>
        <pc:spChg chg="add mod">
          <ac:chgData name="McCoard, Susan" userId="52a04b1c-b0a0-40c7-aab9-ba5bbb28b440" providerId="ADAL" clId="{AD6E7D1A-F0BF-487E-837D-FC28E5EF091A}" dt="2024-10-10T21:34:41.076" v="8459" actId="1036"/>
          <ac:spMkLst>
            <pc:docMk/>
            <pc:sldMk cId="3452996515" sldId="432"/>
            <ac:spMk id="6" creationId="{429BEA82-2B19-0FBB-C98B-9E174667EE91}"/>
          </ac:spMkLst>
        </pc:spChg>
        <pc:graphicFrameChg chg="add mod modGraphic">
          <ac:chgData name="McCoard, Susan" userId="52a04b1c-b0a0-40c7-aab9-ba5bbb28b440" providerId="ADAL" clId="{AD6E7D1A-F0BF-487E-837D-FC28E5EF091A}" dt="2024-10-10T21:33:47.781" v="8364" actId="14100"/>
          <ac:graphicFrameMkLst>
            <pc:docMk/>
            <pc:sldMk cId="3452996515" sldId="432"/>
            <ac:graphicFrameMk id="5" creationId="{B178BC9A-3CE5-D6BE-2CDE-624875F8562A}"/>
          </ac:graphicFrameMkLst>
        </pc:graphicFrameChg>
        <pc:picChg chg="del">
          <ac:chgData name="McCoard, Susan" userId="52a04b1c-b0a0-40c7-aab9-ba5bbb28b440" providerId="ADAL" clId="{AD6E7D1A-F0BF-487E-837D-FC28E5EF091A}" dt="2024-10-10T21:16:47.134" v="6034" actId="478"/>
          <ac:picMkLst>
            <pc:docMk/>
            <pc:sldMk cId="3452996515" sldId="432"/>
            <ac:picMk id="4100" creationId="{2487FBD9-7D88-24CA-D794-9D490C827E1F}"/>
          </ac:picMkLst>
        </pc:picChg>
      </pc:sldChg>
      <pc:sldChg chg="add del">
        <pc:chgData name="McCoard, Susan" userId="52a04b1c-b0a0-40c7-aab9-ba5bbb28b440" providerId="ADAL" clId="{AD6E7D1A-F0BF-487E-837D-FC28E5EF091A}" dt="2024-10-10T21:18:25.694" v="6114"/>
        <pc:sldMkLst>
          <pc:docMk/>
          <pc:sldMk cId="2383245477" sldId="433"/>
        </pc:sldMkLst>
      </pc:sldChg>
      <pc:sldChg chg="modSp add mod modNotesTx">
        <pc:chgData name="McCoard, Susan" userId="52a04b1c-b0a0-40c7-aab9-ba5bbb28b440" providerId="ADAL" clId="{AD6E7D1A-F0BF-487E-837D-FC28E5EF091A}" dt="2024-10-10T21:36:33.638" v="8604" actId="6549"/>
        <pc:sldMkLst>
          <pc:docMk/>
          <pc:sldMk cId="3119553422" sldId="433"/>
        </pc:sldMkLst>
        <pc:spChg chg="mod">
          <ac:chgData name="McCoard, Susan" userId="52a04b1c-b0a0-40c7-aab9-ba5bbb28b440" providerId="ADAL" clId="{AD6E7D1A-F0BF-487E-837D-FC28E5EF091A}" dt="2024-10-10T21:22:15.978" v="6585" actId="20577"/>
          <ac:spMkLst>
            <pc:docMk/>
            <pc:sldMk cId="3119553422" sldId="433"/>
            <ac:spMk id="3" creationId="{E06E26E8-6BE9-8DAF-04A5-B4071E897283}"/>
          </ac:spMkLst>
        </pc:spChg>
        <pc:graphicFrameChg chg="mod">
          <ac:chgData name="McCoard, Susan" userId="52a04b1c-b0a0-40c7-aab9-ba5bbb28b440" providerId="ADAL" clId="{AD6E7D1A-F0BF-487E-837D-FC28E5EF091A}" dt="2024-10-10T21:27:15.233" v="7492" actId="14100"/>
          <ac:graphicFrameMkLst>
            <pc:docMk/>
            <pc:sldMk cId="3119553422" sldId="433"/>
            <ac:graphicFrameMk id="4" creationId="{4E6525DC-F286-9D39-C12A-9484A2B17246}"/>
          </ac:graphicFrameMkLst>
        </pc:graphicFrameChg>
        <pc:picChg chg="mod">
          <ac:chgData name="McCoard, Susan" userId="52a04b1c-b0a0-40c7-aab9-ba5bbb28b440" providerId="ADAL" clId="{AD6E7D1A-F0BF-487E-837D-FC28E5EF091A}" dt="2024-10-10T21:26:58.335" v="7490" actId="14826"/>
          <ac:picMkLst>
            <pc:docMk/>
            <pc:sldMk cId="3119553422" sldId="433"/>
            <ac:picMk id="8" creationId="{C7AA1BB9-346B-8AFE-4FD0-106FAB86307C}"/>
          </ac:picMkLst>
        </pc:picChg>
        <pc:picChg chg="mod">
          <ac:chgData name="McCoard, Susan" userId="52a04b1c-b0a0-40c7-aab9-ba5bbb28b440" providerId="ADAL" clId="{AD6E7D1A-F0BF-487E-837D-FC28E5EF091A}" dt="2024-10-10T21:27:09.636" v="7491" actId="14826"/>
          <ac:picMkLst>
            <pc:docMk/>
            <pc:sldMk cId="3119553422" sldId="433"/>
            <ac:picMk id="10" creationId="{10B6E463-FA88-B7CB-94F4-1E2C84CB3E6C}"/>
          </ac:picMkLst>
        </pc:picChg>
      </pc:sldChg>
      <pc:sldChg chg="del">
        <pc:chgData name="McCoard, Susan" userId="52a04b1c-b0a0-40c7-aab9-ba5bbb28b440" providerId="ADAL" clId="{AD6E7D1A-F0BF-487E-837D-FC28E5EF091A}" dt="2024-10-10T16:18:44.202" v="0" actId="47"/>
        <pc:sldMkLst>
          <pc:docMk/>
          <pc:sldMk cId="1903879074" sldId="474"/>
        </pc:sldMkLst>
      </pc:sldChg>
      <pc:sldChg chg="del">
        <pc:chgData name="McCoard, Susan" userId="52a04b1c-b0a0-40c7-aab9-ba5bbb28b440" providerId="ADAL" clId="{AD6E7D1A-F0BF-487E-837D-FC28E5EF091A}" dt="2024-10-10T16:18:44.202" v="0" actId="47"/>
        <pc:sldMkLst>
          <pc:docMk/>
          <pc:sldMk cId="3632955208" sldId="475"/>
        </pc:sldMkLst>
      </pc:sldChg>
      <pc:sldMasterChg chg="modTransition modSldLayout">
        <pc:chgData name="McCoard, Susan" userId="52a04b1c-b0a0-40c7-aab9-ba5bbb28b440" providerId="ADAL" clId="{AD6E7D1A-F0BF-487E-837D-FC28E5EF091A}" dt="2024-10-10T18:05:44.160" v="609"/>
        <pc:sldMasterMkLst>
          <pc:docMk/>
          <pc:sldMasterMk cId="1450548581" sldId="2147483788"/>
        </pc:sldMasterMkLst>
        <pc:sldLayoutChg chg="modTransition">
          <pc:chgData name="McCoard, Susan" userId="52a04b1c-b0a0-40c7-aab9-ba5bbb28b440" providerId="ADAL" clId="{AD6E7D1A-F0BF-487E-837D-FC28E5EF091A}" dt="2024-10-10T18:05:44.160" v="609"/>
          <pc:sldLayoutMkLst>
            <pc:docMk/>
            <pc:sldMasterMk cId="1450548581" sldId="2147483788"/>
            <pc:sldLayoutMk cId="3131070467" sldId="2147483789"/>
          </pc:sldLayoutMkLst>
        </pc:sldLayoutChg>
      </pc:sldMasterChg>
      <pc:sldMasterChg chg="modTransition modSldLayout">
        <pc:chgData name="McCoard, Susan" userId="52a04b1c-b0a0-40c7-aab9-ba5bbb28b440" providerId="ADAL" clId="{AD6E7D1A-F0BF-487E-837D-FC28E5EF091A}" dt="2024-10-10T18:05:44.160" v="609"/>
        <pc:sldMasterMkLst>
          <pc:docMk/>
          <pc:sldMasterMk cId="1299251453" sldId="2147483790"/>
        </pc:sldMasterMkLst>
        <pc:sldLayoutChg chg="modTransition">
          <pc:chgData name="McCoard, Susan" userId="52a04b1c-b0a0-40c7-aab9-ba5bbb28b440" providerId="ADAL" clId="{AD6E7D1A-F0BF-487E-837D-FC28E5EF091A}" dt="2024-10-10T18:05:44.160" v="609"/>
          <pc:sldLayoutMkLst>
            <pc:docMk/>
            <pc:sldMasterMk cId="1299251453" sldId="2147483790"/>
            <pc:sldLayoutMk cId="367502047" sldId="2147483791"/>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3063370386" sldId="2147483792"/>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924252892" sldId="2147483793"/>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733926456" sldId="2147483794"/>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1471184589" sldId="2147483795"/>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12875300" sldId="2147483796"/>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231751286" sldId="2147483797"/>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464943228" sldId="2147483798"/>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3919329305" sldId="2147483799"/>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3017450775" sldId="2147483800"/>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582928103" sldId="2147483801"/>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3494949766" sldId="2147483802"/>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988635255" sldId="2147483803"/>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4157071533" sldId="2147483804"/>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462419611" sldId="2147483805"/>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507197610" sldId="2147483806"/>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2247453441" sldId="2147483807"/>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694303242" sldId="2147483808"/>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1652288016" sldId="2147483809"/>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3368457984" sldId="2147483810"/>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4022671021" sldId="2147483811"/>
          </pc:sldLayoutMkLst>
        </pc:sldLayoutChg>
        <pc:sldLayoutChg chg="modTransition">
          <pc:chgData name="McCoard, Susan" userId="52a04b1c-b0a0-40c7-aab9-ba5bbb28b440" providerId="ADAL" clId="{AD6E7D1A-F0BF-487E-837D-FC28E5EF091A}" dt="2024-10-10T18:05:44.160" v="609"/>
          <pc:sldLayoutMkLst>
            <pc:docMk/>
            <pc:sldMasterMk cId="1299251453" sldId="2147483790"/>
            <pc:sldLayoutMk cId="987750599" sldId="214748381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E67D0-5ED1-4D72-877A-E4A5FCDD541C}" type="doc">
      <dgm:prSet loTypeId="urn:microsoft.com/office/officeart/2005/8/layout/process1" loCatId="process" qsTypeId="urn:microsoft.com/office/officeart/2005/8/quickstyle/simple1" qsCatId="simple" csTypeId="urn:microsoft.com/office/officeart/2005/8/colors/accent0_3" csCatId="mainScheme" phldr="1"/>
      <dgm:spPr/>
    </dgm:pt>
    <dgm:pt modelId="{5944744B-4F9F-4BC6-89A0-F7B8C3275E77}">
      <dgm:prSet phldrT="[Text]" custT="1"/>
      <dgm:spPr/>
      <dgm:t>
        <a:bodyPr/>
        <a:lstStyle/>
        <a:p>
          <a:r>
            <a:rPr lang="en-US" sz="1100" b="1" dirty="0">
              <a:latin typeface="Arial" panose="020B0604020202020204" pitchFamily="34" charset="0"/>
              <a:cs typeface="Arial" panose="020B0604020202020204" pitchFamily="34" charset="0"/>
            </a:rPr>
            <a:t>Anthony Anderson</a:t>
          </a:r>
        </a:p>
      </dgm:t>
    </dgm:pt>
    <dgm:pt modelId="{368A0B16-4871-4E61-96F6-B3EE3C65ABF4}" type="parTrans" cxnId="{C8F4CB44-50B2-4E85-9B9D-DA503B3BA78E}">
      <dgm:prSet/>
      <dgm:spPr/>
      <dgm:t>
        <a:bodyPr/>
        <a:lstStyle/>
        <a:p>
          <a:endParaRPr lang="en-US" b="1"/>
        </a:p>
      </dgm:t>
    </dgm:pt>
    <dgm:pt modelId="{9B64D3DA-DA4F-48B0-88E3-FBB41DF1C447}" type="sibTrans" cxnId="{C8F4CB44-50B2-4E85-9B9D-DA503B3BA78E}">
      <dgm:prSet/>
      <dgm:spPr>
        <a:solidFill>
          <a:srgbClr val="D9531E"/>
        </a:solidFill>
      </dgm:spPr>
      <dgm:t>
        <a:bodyPr/>
        <a:lstStyle/>
        <a:p>
          <a:endParaRPr lang="en-US" b="1"/>
        </a:p>
      </dgm:t>
    </dgm:pt>
    <dgm:pt modelId="{1F23D090-83C4-4CC6-BF2C-279BCC2828B1}">
      <dgm:prSet phldrT="[Text]" custT="1"/>
      <dgm:spPr/>
      <dgm:t>
        <a:bodyPr/>
        <a:lstStyle/>
        <a:p>
          <a:r>
            <a:rPr lang="en-US" sz="1100" b="1" dirty="0">
              <a:latin typeface="Arial" panose="020B0604020202020204" pitchFamily="34" charset="0"/>
              <a:cs typeface="Arial" panose="020B0604020202020204" pitchFamily="34" charset="0"/>
            </a:rPr>
            <a:t>Bree Youngberg</a:t>
          </a:r>
        </a:p>
      </dgm:t>
    </dgm:pt>
    <dgm:pt modelId="{B10DD282-40D4-4EDF-994B-6CB44B2D598A}" type="parTrans" cxnId="{ECBE7869-864A-4805-B624-8D0592E99AAC}">
      <dgm:prSet/>
      <dgm:spPr/>
      <dgm:t>
        <a:bodyPr/>
        <a:lstStyle/>
        <a:p>
          <a:endParaRPr lang="en-US" b="1"/>
        </a:p>
      </dgm:t>
    </dgm:pt>
    <dgm:pt modelId="{C4BB42F8-F26D-4D68-9B5A-A3A9CE3EC1FE}" type="sibTrans" cxnId="{ECBE7869-864A-4805-B624-8D0592E99AAC}">
      <dgm:prSet/>
      <dgm:spPr>
        <a:solidFill>
          <a:srgbClr val="D9531E"/>
        </a:solidFill>
      </dgm:spPr>
      <dgm:t>
        <a:bodyPr/>
        <a:lstStyle/>
        <a:p>
          <a:endParaRPr lang="en-US" b="1"/>
        </a:p>
      </dgm:t>
    </dgm:pt>
    <dgm:pt modelId="{D0F34063-425E-47A7-8752-3826C480D9B2}">
      <dgm:prSet phldrT="[Text]" custT="1"/>
      <dgm:spPr/>
      <dgm:t>
        <a:bodyPr/>
        <a:lstStyle/>
        <a:p>
          <a:r>
            <a:rPr lang="en-US" sz="1100" b="1" dirty="0">
              <a:latin typeface="Arial" panose="020B0604020202020204" pitchFamily="34" charset="0"/>
              <a:cs typeface="Arial" panose="020B0604020202020204" pitchFamily="34" charset="0"/>
            </a:rPr>
            <a:t>Shama Desarda</a:t>
          </a:r>
        </a:p>
      </dgm:t>
    </dgm:pt>
    <dgm:pt modelId="{679B6D97-58BD-4D7A-A293-E1E63A067C40}" type="parTrans" cxnId="{187414CA-A2AC-4E36-A5EF-39FADD6DA42B}">
      <dgm:prSet/>
      <dgm:spPr/>
      <dgm:t>
        <a:bodyPr/>
        <a:lstStyle/>
        <a:p>
          <a:endParaRPr lang="en-US" b="1"/>
        </a:p>
      </dgm:t>
    </dgm:pt>
    <dgm:pt modelId="{834294EF-B216-4ED2-8031-4F3BCBAED15F}" type="sibTrans" cxnId="{187414CA-A2AC-4E36-A5EF-39FADD6DA42B}">
      <dgm:prSet/>
      <dgm:spPr>
        <a:solidFill>
          <a:srgbClr val="D9531E"/>
        </a:solidFill>
      </dgm:spPr>
      <dgm:t>
        <a:bodyPr/>
        <a:lstStyle/>
        <a:p>
          <a:endParaRPr lang="en-US" b="1"/>
        </a:p>
      </dgm:t>
    </dgm:pt>
    <dgm:pt modelId="{959E3924-7330-4B2A-A082-050AE2EAE9AF}">
      <dgm:prSet phldrT="[Text]" custT="1"/>
      <dgm:spPr/>
      <dgm:t>
        <a:bodyPr/>
        <a:lstStyle/>
        <a:p>
          <a:r>
            <a:rPr lang="en-US" sz="1000" b="0" dirty="0">
              <a:latin typeface="Arial" panose="020B0604020202020204" pitchFamily="34" charset="0"/>
              <a:cs typeface="Arial" panose="020B0604020202020204" pitchFamily="34" charset="0"/>
            </a:rPr>
            <a:t>Director</a:t>
          </a:r>
        </a:p>
      </dgm:t>
    </dgm:pt>
    <dgm:pt modelId="{65C66498-73D6-40D8-A8C2-A7C79CD2350B}" type="parTrans" cxnId="{0522773B-A501-4DCC-A53A-8F4123E7380F}">
      <dgm:prSet/>
      <dgm:spPr/>
      <dgm:t>
        <a:bodyPr/>
        <a:lstStyle/>
        <a:p>
          <a:endParaRPr lang="en-US" b="1"/>
        </a:p>
      </dgm:t>
    </dgm:pt>
    <dgm:pt modelId="{1F27C483-CCD0-4A7B-9A87-25937D03078F}" type="sibTrans" cxnId="{0522773B-A501-4DCC-A53A-8F4123E7380F}">
      <dgm:prSet/>
      <dgm:spPr/>
      <dgm:t>
        <a:bodyPr/>
        <a:lstStyle/>
        <a:p>
          <a:endParaRPr lang="en-US" b="1"/>
        </a:p>
      </dgm:t>
    </dgm:pt>
    <dgm:pt modelId="{0EEED7F6-0C32-4F5F-81D9-44F2BB73217C}">
      <dgm:prSet phldrT="[Text]" custT="1"/>
      <dgm:spPr/>
      <dgm:t>
        <a:bodyPr/>
        <a:lstStyle/>
        <a:p>
          <a:r>
            <a:rPr lang="en-US" sz="1000" b="0" dirty="0">
              <a:latin typeface="Arial" panose="020B0604020202020204" pitchFamily="34" charset="0"/>
              <a:cs typeface="Arial" panose="020B0604020202020204" pitchFamily="34" charset="0"/>
            </a:rPr>
            <a:t>Work-based Learning Coord.</a:t>
          </a:r>
        </a:p>
      </dgm:t>
    </dgm:pt>
    <dgm:pt modelId="{1970A332-B7E0-4221-856F-36644736DE58}" type="parTrans" cxnId="{D5C01FA4-0C0F-44FD-833A-1EEAA3F0F675}">
      <dgm:prSet/>
      <dgm:spPr/>
      <dgm:t>
        <a:bodyPr/>
        <a:lstStyle/>
        <a:p>
          <a:endParaRPr lang="en-US" b="1"/>
        </a:p>
      </dgm:t>
    </dgm:pt>
    <dgm:pt modelId="{9D4D2230-D7D1-452F-86CB-BBEA495143B6}" type="sibTrans" cxnId="{D5C01FA4-0C0F-44FD-833A-1EEAA3F0F675}">
      <dgm:prSet/>
      <dgm:spPr/>
      <dgm:t>
        <a:bodyPr/>
        <a:lstStyle/>
        <a:p>
          <a:endParaRPr lang="en-US" b="1"/>
        </a:p>
      </dgm:t>
    </dgm:pt>
    <dgm:pt modelId="{9DB23D9C-1100-4C30-9336-D8F3B9A7430E}">
      <dgm:prSet phldrT="[Text]" custT="1"/>
      <dgm:spPr/>
      <dgm:t>
        <a:bodyPr/>
        <a:lstStyle/>
        <a:p>
          <a:r>
            <a:rPr lang="en-US" sz="1000" b="0" dirty="0">
              <a:latin typeface="Arial" panose="020B0604020202020204" pitchFamily="34" charset="0"/>
              <a:cs typeface="Arial" panose="020B0604020202020204" pitchFamily="34" charset="0"/>
            </a:rPr>
            <a:t>CTE Admin Assistant</a:t>
          </a:r>
        </a:p>
      </dgm:t>
    </dgm:pt>
    <dgm:pt modelId="{1F789005-7A0A-4FC2-A4B4-414609C8AF11}" type="parTrans" cxnId="{CB468E12-71D3-49C6-9D66-F54B730C4F70}">
      <dgm:prSet/>
      <dgm:spPr/>
      <dgm:t>
        <a:bodyPr/>
        <a:lstStyle/>
        <a:p>
          <a:endParaRPr lang="en-US" b="1"/>
        </a:p>
      </dgm:t>
    </dgm:pt>
    <dgm:pt modelId="{C672D352-B1B8-4D7F-AE49-BBB66031F517}" type="sibTrans" cxnId="{CB468E12-71D3-49C6-9D66-F54B730C4F70}">
      <dgm:prSet/>
      <dgm:spPr/>
      <dgm:t>
        <a:bodyPr/>
        <a:lstStyle/>
        <a:p>
          <a:endParaRPr lang="en-US" b="1"/>
        </a:p>
      </dgm:t>
    </dgm:pt>
    <dgm:pt modelId="{607100A5-A391-460A-BA00-1ED8CC6A8B43}">
      <dgm:prSet phldrT="[Text]" custT="1"/>
      <dgm:spPr/>
      <dgm:t>
        <a:bodyPr/>
        <a:lstStyle/>
        <a:p>
          <a:r>
            <a:rPr lang="en-US" sz="1100" b="1" dirty="0">
              <a:latin typeface="Arial" panose="020B0604020202020204" pitchFamily="34" charset="0"/>
              <a:cs typeface="Arial" panose="020B0604020202020204" pitchFamily="34" charset="0"/>
            </a:rPr>
            <a:t>Sara Scott</a:t>
          </a:r>
        </a:p>
      </dgm:t>
    </dgm:pt>
    <dgm:pt modelId="{E6DB763B-C0EA-4F17-9A74-4F247959F5E7}" type="parTrans" cxnId="{6FCD30DB-1764-43AC-BC62-AAF876A44D66}">
      <dgm:prSet/>
      <dgm:spPr/>
      <dgm:t>
        <a:bodyPr/>
        <a:lstStyle/>
        <a:p>
          <a:endParaRPr lang="en-US" b="1"/>
        </a:p>
      </dgm:t>
    </dgm:pt>
    <dgm:pt modelId="{E6D302ED-AAE2-4E6F-B39D-49D8B27BF237}" type="sibTrans" cxnId="{6FCD30DB-1764-43AC-BC62-AAF876A44D66}">
      <dgm:prSet/>
      <dgm:spPr>
        <a:solidFill>
          <a:srgbClr val="D9531E"/>
        </a:solidFill>
      </dgm:spPr>
      <dgm:t>
        <a:bodyPr/>
        <a:lstStyle/>
        <a:p>
          <a:endParaRPr lang="en-US" b="1"/>
        </a:p>
      </dgm:t>
    </dgm:pt>
    <dgm:pt modelId="{E6778F2B-796C-42E8-8190-28B665216DEC}">
      <dgm:prSet phldrT="[Text]" custT="1"/>
      <dgm:spPr/>
      <dgm:t>
        <a:bodyPr/>
        <a:lstStyle/>
        <a:p>
          <a:r>
            <a:rPr lang="en-US" sz="1000" b="0" dirty="0">
              <a:latin typeface="Arial" panose="020B0604020202020204" pitchFamily="34" charset="0"/>
              <a:cs typeface="Arial" panose="020B0604020202020204" pitchFamily="34" charset="0"/>
            </a:rPr>
            <a:t>CTE Field Tech </a:t>
          </a:r>
        </a:p>
      </dgm:t>
    </dgm:pt>
    <dgm:pt modelId="{94A5D39D-CDC5-44C1-BE17-4BC6EC2DAD9C}" type="parTrans" cxnId="{E929B54A-C1D5-4D7A-BA32-4E162CB68B80}">
      <dgm:prSet/>
      <dgm:spPr/>
      <dgm:t>
        <a:bodyPr/>
        <a:lstStyle/>
        <a:p>
          <a:endParaRPr lang="en-US" b="1"/>
        </a:p>
      </dgm:t>
    </dgm:pt>
    <dgm:pt modelId="{02AA8BD4-7953-4361-97E4-44FFE04E00F0}" type="sibTrans" cxnId="{E929B54A-C1D5-4D7A-BA32-4E162CB68B80}">
      <dgm:prSet/>
      <dgm:spPr/>
      <dgm:t>
        <a:bodyPr/>
        <a:lstStyle/>
        <a:p>
          <a:endParaRPr lang="en-US" b="1"/>
        </a:p>
      </dgm:t>
    </dgm:pt>
    <dgm:pt modelId="{D7035B06-895F-4FCD-BB72-65EDE341FD5D}">
      <dgm:prSet phldrT="[Text]" custT="1"/>
      <dgm:spPr/>
      <dgm:t>
        <a:bodyPr/>
        <a:lstStyle/>
        <a:p>
          <a:r>
            <a:rPr lang="en-US" sz="1100" b="1" dirty="0">
              <a:latin typeface="Arial" panose="020B0604020202020204" pitchFamily="34" charset="0"/>
              <a:cs typeface="Arial" panose="020B0604020202020204" pitchFamily="34" charset="0"/>
            </a:rPr>
            <a:t>Kyle Hendrickson</a:t>
          </a:r>
        </a:p>
      </dgm:t>
    </dgm:pt>
    <dgm:pt modelId="{15641BAD-B71C-43C1-9D5A-6DA8199919CA}" type="parTrans" cxnId="{F809D730-7DA7-4433-84DD-62EF943859C3}">
      <dgm:prSet/>
      <dgm:spPr/>
      <dgm:t>
        <a:bodyPr/>
        <a:lstStyle/>
        <a:p>
          <a:endParaRPr lang="en-US" b="1"/>
        </a:p>
      </dgm:t>
    </dgm:pt>
    <dgm:pt modelId="{C61BC4D6-4553-4243-9DEC-488787DE240A}" type="sibTrans" cxnId="{F809D730-7DA7-4433-84DD-62EF943859C3}">
      <dgm:prSet/>
      <dgm:spPr>
        <a:solidFill>
          <a:srgbClr val="D9531E"/>
        </a:solidFill>
      </dgm:spPr>
      <dgm:t>
        <a:bodyPr/>
        <a:lstStyle/>
        <a:p>
          <a:endParaRPr lang="en-US" b="1"/>
        </a:p>
      </dgm:t>
    </dgm:pt>
    <dgm:pt modelId="{E5AAC193-9F30-45DA-A672-EB0D6DEB472F}">
      <dgm:prSet phldrT="[Text]" custT="1"/>
      <dgm:spPr/>
      <dgm:t>
        <a:bodyPr/>
        <a:lstStyle/>
        <a:p>
          <a:r>
            <a:rPr lang="en-US" sz="1000" b="0" dirty="0">
              <a:latin typeface="Arial" panose="020B0604020202020204" pitchFamily="34" charset="0"/>
              <a:cs typeface="Arial" panose="020B0604020202020204" pitchFamily="34" charset="0"/>
            </a:rPr>
            <a:t>CTE Field Tech</a:t>
          </a:r>
        </a:p>
      </dgm:t>
    </dgm:pt>
    <dgm:pt modelId="{331A4603-257F-4FE7-97E5-4643CF414569}" type="parTrans" cxnId="{537E4A1D-2906-490D-9AAD-CBFB522E23D7}">
      <dgm:prSet/>
      <dgm:spPr/>
      <dgm:t>
        <a:bodyPr/>
        <a:lstStyle/>
        <a:p>
          <a:endParaRPr lang="en-US" b="1"/>
        </a:p>
      </dgm:t>
    </dgm:pt>
    <dgm:pt modelId="{65305F20-F6E6-41CE-81F2-35F7036CBCCF}" type="sibTrans" cxnId="{537E4A1D-2906-490D-9AAD-CBFB522E23D7}">
      <dgm:prSet/>
      <dgm:spPr/>
      <dgm:t>
        <a:bodyPr/>
        <a:lstStyle/>
        <a:p>
          <a:endParaRPr lang="en-US" b="1"/>
        </a:p>
      </dgm:t>
    </dgm:pt>
    <dgm:pt modelId="{49A456B3-AE66-4A2B-B565-FDBFB55FEB9A}">
      <dgm:prSet phldrT="[Text]" custT="1"/>
      <dgm:spPr/>
      <dgm:t>
        <a:bodyPr/>
        <a:lstStyle/>
        <a:p>
          <a:r>
            <a:rPr lang="en-US" sz="1100" b="1" dirty="0">
              <a:latin typeface="Arial" panose="020B0604020202020204" pitchFamily="34" charset="0"/>
              <a:cs typeface="Arial" panose="020B0604020202020204" pitchFamily="34" charset="0"/>
            </a:rPr>
            <a:t>Jodi Jacobs</a:t>
          </a:r>
        </a:p>
      </dgm:t>
    </dgm:pt>
    <dgm:pt modelId="{2479E6AC-AE30-422B-8919-6A2586A2A172}" type="parTrans" cxnId="{3A49264F-29AD-44A3-B56E-7F57239AA350}">
      <dgm:prSet/>
      <dgm:spPr/>
      <dgm:t>
        <a:bodyPr/>
        <a:lstStyle/>
        <a:p>
          <a:endParaRPr lang="en-US" b="1"/>
        </a:p>
      </dgm:t>
    </dgm:pt>
    <dgm:pt modelId="{5E71F6FF-95D3-4308-8B18-6C71D7A0AC2D}" type="sibTrans" cxnId="{3A49264F-29AD-44A3-B56E-7F57239AA350}">
      <dgm:prSet/>
      <dgm:spPr>
        <a:solidFill>
          <a:srgbClr val="D9531E"/>
        </a:solidFill>
      </dgm:spPr>
      <dgm:t>
        <a:bodyPr/>
        <a:lstStyle/>
        <a:p>
          <a:endParaRPr lang="en-US" b="1"/>
        </a:p>
      </dgm:t>
    </dgm:pt>
    <dgm:pt modelId="{2BAD7FA8-B1F6-48FB-AE87-3E8FBF514682}">
      <dgm:prSet phldrT="[Text]" custT="1"/>
      <dgm:spPr/>
      <dgm:t>
        <a:bodyPr/>
        <a:lstStyle/>
        <a:p>
          <a:r>
            <a:rPr lang="en-US" sz="1000" b="0" dirty="0">
              <a:latin typeface="Arial" panose="020B0604020202020204" pitchFamily="34" charset="0"/>
              <a:cs typeface="Arial" panose="020B0604020202020204" pitchFamily="34" charset="0"/>
            </a:rPr>
            <a:t>CTE Program Facilitator</a:t>
          </a:r>
        </a:p>
      </dgm:t>
    </dgm:pt>
    <dgm:pt modelId="{18E148F7-EED9-4613-8409-82B2A975BD90}" type="parTrans" cxnId="{41980B83-CB85-4756-8F73-89219D58994E}">
      <dgm:prSet/>
      <dgm:spPr/>
      <dgm:t>
        <a:bodyPr/>
        <a:lstStyle/>
        <a:p>
          <a:endParaRPr lang="en-US" b="1"/>
        </a:p>
      </dgm:t>
    </dgm:pt>
    <dgm:pt modelId="{57B318B4-8752-44A0-910D-8F61B01CEE6F}" type="sibTrans" cxnId="{41980B83-CB85-4756-8F73-89219D58994E}">
      <dgm:prSet/>
      <dgm:spPr/>
      <dgm:t>
        <a:bodyPr/>
        <a:lstStyle/>
        <a:p>
          <a:endParaRPr lang="en-US" b="1"/>
        </a:p>
      </dgm:t>
    </dgm:pt>
    <dgm:pt modelId="{EF72D843-CE2A-4AF9-82A1-06D63D8F2AAB}">
      <dgm:prSet phldrT="[Text]" custT="1"/>
      <dgm:spPr/>
      <dgm:t>
        <a:bodyPr/>
        <a:lstStyle/>
        <a:p>
          <a:r>
            <a:rPr lang="en-US" sz="1100" b="1" dirty="0">
              <a:latin typeface="Arial" panose="020B0604020202020204" pitchFamily="34" charset="0"/>
              <a:cs typeface="Arial" panose="020B0604020202020204" pitchFamily="34" charset="0"/>
            </a:rPr>
            <a:t>Danielle DeLuca</a:t>
          </a:r>
        </a:p>
      </dgm:t>
    </dgm:pt>
    <dgm:pt modelId="{04662F5D-B62C-41D1-B382-E690B61775A8}" type="parTrans" cxnId="{0D439BFA-C21B-402B-B03D-0FAFE7E65BE9}">
      <dgm:prSet/>
      <dgm:spPr/>
      <dgm:t>
        <a:bodyPr/>
        <a:lstStyle/>
        <a:p>
          <a:endParaRPr lang="en-US" b="1"/>
        </a:p>
      </dgm:t>
    </dgm:pt>
    <dgm:pt modelId="{831D8F89-6CB6-4A06-B776-8A4EECDB2723}" type="sibTrans" cxnId="{0D439BFA-C21B-402B-B03D-0FAFE7E65BE9}">
      <dgm:prSet/>
      <dgm:spPr>
        <a:solidFill>
          <a:srgbClr val="D9531E"/>
        </a:solidFill>
      </dgm:spPr>
      <dgm:t>
        <a:bodyPr/>
        <a:lstStyle/>
        <a:p>
          <a:endParaRPr lang="en-US" b="1"/>
        </a:p>
      </dgm:t>
    </dgm:pt>
    <dgm:pt modelId="{DA72FD85-9219-4C45-88FA-BB5E78B3A98D}">
      <dgm:prSet phldrT="[Text]" custT="1"/>
      <dgm:spPr/>
      <dgm:t>
        <a:bodyPr/>
        <a:lstStyle/>
        <a:p>
          <a:r>
            <a:rPr lang="en-US" sz="1000" b="0" dirty="0">
              <a:latin typeface="Arial" panose="020B0604020202020204" pitchFamily="34" charset="0"/>
              <a:cs typeface="Arial" panose="020B0604020202020204" pitchFamily="34" charset="0"/>
            </a:rPr>
            <a:t>CTE Program Facilitator</a:t>
          </a:r>
        </a:p>
      </dgm:t>
    </dgm:pt>
    <dgm:pt modelId="{94A67C00-B154-430C-B63B-A6018421F9A8}" type="parTrans" cxnId="{048DED34-E0B2-4B56-9DE7-86CBEFBD95AC}">
      <dgm:prSet/>
      <dgm:spPr/>
      <dgm:t>
        <a:bodyPr/>
        <a:lstStyle/>
        <a:p>
          <a:endParaRPr lang="en-US" b="1"/>
        </a:p>
      </dgm:t>
    </dgm:pt>
    <dgm:pt modelId="{AB4704CB-015E-4667-B27A-6B9A5D459259}" type="sibTrans" cxnId="{048DED34-E0B2-4B56-9DE7-86CBEFBD95AC}">
      <dgm:prSet/>
      <dgm:spPr/>
      <dgm:t>
        <a:bodyPr/>
        <a:lstStyle/>
        <a:p>
          <a:endParaRPr lang="en-US" b="1"/>
        </a:p>
      </dgm:t>
    </dgm:pt>
    <dgm:pt modelId="{B2CC7638-058A-4469-ACC9-6F31AD43D240}">
      <dgm:prSet phldrT="[Text]" custT="1"/>
      <dgm:spPr/>
      <dgm:t>
        <a:bodyPr/>
        <a:lstStyle/>
        <a:p>
          <a:r>
            <a:rPr lang="en-US" sz="1100" b="1" dirty="0">
              <a:latin typeface="Arial" panose="020B0604020202020204" pitchFamily="34" charset="0"/>
              <a:cs typeface="Arial" panose="020B0604020202020204" pitchFamily="34" charset="0"/>
            </a:rPr>
            <a:t>Susan McCoard</a:t>
          </a:r>
        </a:p>
      </dgm:t>
    </dgm:pt>
    <dgm:pt modelId="{BFCA2340-A837-4E05-89AB-E4D7A6D11C59}" type="parTrans" cxnId="{4C02D3B1-E25F-4C11-94A1-98917D4A89B8}">
      <dgm:prSet/>
      <dgm:spPr/>
      <dgm:t>
        <a:bodyPr/>
        <a:lstStyle/>
        <a:p>
          <a:endParaRPr lang="en-US" b="1"/>
        </a:p>
      </dgm:t>
    </dgm:pt>
    <dgm:pt modelId="{5120F48D-2447-43E9-A1AE-A4A86D3E8A40}" type="sibTrans" cxnId="{4C02D3B1-E25F-4C11-94A1-98917D4A89B8}">
      <dgm:prSet/>
      <dgm:spPr/>
      <dgm:t>
        <a:bodyPr/>
        <a:lstStyle/>
        <a:p>
          <a:endParaRPr lang="en-US" b="1"/>
        </a:p>
      </dgm:t>
    </dgm:pt>
    <dgm:pt modelId="{1AA479B1-BA72-4FD9-AF32-C060C68F69B4}">
      <dgm:prSet phldrT="[Text]" custT="1"/>
      <dgm:spPr/>
      <dgm:t>
        <a:bodyPr/>
        <a:lstStyle/>
        <a:p>
          <a:r>
            <a:rPr lang="en-US" sz="1000" b="0" dirty="0">
              <a:latin typeface="Arial" panose="020B0604020202020204" pitchFamily="34" charset="0"/>
              <a:cs typeface="Arial" panose="020B0604020202020204" pitchFamily="34" charset="0"/>
            </a:rPr>
            <a:t>CTE Coord.</a:t>
          </a:r>
        </a:p>
      </dgm:t>
    </dgm:pt>
    <dgm:pt modelId="{E449354A-0D33-4701-A85E-8D13A6FE5BDF}" type="parTrans" cxnId="{037F68E3-43CA-4955-B4BD-FDF5F2A0780D}">
      <dgm:prSet/>
      <dgm:spPr/>
      <dgm:t>
        <a:bodyPr/>
        <a:lstStyle/>
        <a:p>
          <a:endParaRPr lang="en-US" b="1"/>
        </a:p>
      </dgm:t>
    </dgm:pt>
    <dgm:pt modelId="{909A1300-187E-4E31-AABB-BC1E65A41282}" type="sibTrans" cxnId="{037F68E3-43CA-4955-B4BD-FDF5F2A0780D}">
      <dgm:prSet/>
      <dgm:spPr/>
      <dgm:t>
        <a:bodyPr/>
        <a:lstStyle/>
        <a:p>
          <a:endParaRPr lang="en-US" b="1"/>
        </a:p>
      </dgm:t>
    </dgm:pt>
    <dgm:pt modelId="{ABF4DF7B-F3E6-4124-83A0-831F1C5F2764}" type="pres">
      <dgm:prSet presAssocID="{4A2E67D0-5ED1-4D72-877A-E4A5FCDD541C}" presName="Name0" presStyleCnt="0">
        <dgm:presLayoutVars>
          <dgm:dir/>
          <dgm:resizeHandles val="exact"/>
        </dgm:presLayoutVars>
      </dgm:prSet>
      <dgm:spPr/>
    </dgm:pt>
    <dgm:pt modelId="{9D45F822-F95D-4C07-A729-0E4940394652}" type="pres">
      <dgm:prSet presAssocID="{5944744B-4F9F-4BC6-89A0-F7B8C3275E77}" presName="node" presStyleLbl="node1" presStyleIdx="0" presStyleCnt="8" custScaleX="126950">
        <dgm:presLayoutVars>
          <dgm:bulletEnabled val="1"/>
        </dgm:presLayoutVars>
      </dgm:prSet>
      <dgm:spPr/>
    </dgm:pt>
    <dgm:pt modelId="{51C6EF31-31B8-4F94-8546-991FC32C619F}" type="pres">
      <dgm:prSet presAssocID="{9B64D3DA-DA4F-48B0-88E3-FBB41DF1C447}" presName="sibTrans" presStyleLbl="sibTrans2D1" presStyleIdx="0" presStyleCnt="7"/>
      <dgm:spPr/>
    </dgm:pt>
    <dgm:pt modelId="{E0C3CDF8-D27B-49B0-BD63-DCFC158A1DC8}" type="pres">
      <dgm:prSet presAssocID="{9B64D3DA-DA4F-48B0-88E3-FBB41DF1C447}" presName="connectorText" presStyleLbl="sibTrans2D1" presStyleIdx="0" presStyleCnt="7"/>
      <dgm:spPr/>
    </dgm:pt>
    <dgm:pt modelId="{9EB08804-519A-481A-86DD-5C91ACEE47AF}" type="pres">
      <dgm:prSet presAssocID="{1F23D090-83C4-4CC6-BF2C-279BCC2828B1}" presName="node" presStyleLbl="node1" presStyleIdx="1" presStyleCnt="8" custScaleX="145381">
        <dgm:presLayoutVars>
          <dgm:bulletEnabled val="1"/>
        </dgm:presLayoutVars>
      </dgm:prSet>
      <dgm:spPr/>
    </dgm:pt>
    <dgm:pt modelId="{16303E98-4859-4D4B-B3D7-DE2EC9DA0597}" type="pres">
      <dgm:prSet presAssocID="{C4BB42F8-F26D-4D68-9B5A-A3A9CE3EC1FE}" presName="sibTrans" presStyleLbl="sibTrans2D1" presStyleIdx="1" presStyleCnt="7"/>
      <dgm:spPr/>
    </dgm:pt>
    <dgm:pt modelId="{71731553-9064-48DE-AD56-F5A3DC54AAA6}" type="pres">
      <dgm:prSet presAssocID="{C4BB42F8-F26D-4D68-9B5A-A3A9CE3EC1FE}" presName="connectorText" presStyleLbl="sibTrans2D1" presStyleIdx="1" presStyleCnt="7"/>
      <dgm:spPr/>
    </dgm:pt>
    <dgm:pt modelId="{87426996-A953-4F66-A6F2-DDB038863F8B}" type="pres">
      <dgm:prSet presAssocID="{D0F34063-425E-47A7-8752-3826C480D9B2}" presName="node" presStyleLbl="node1" presStyleIdx="2" presStyleCnt="8" custScaleX="134512">
        <dgm:presLayoutVars>
          <dgm:bulletEnabled val="1"/>
        </dgm:presLayoutVars>
      </dgm:prSet>
      <dgm:spPr/>
    </dgm:pt>
    <dgm:pt modelId="{634D2975-590C-4E70-84DD-880E999CAAC0}" type="pres">
      <dgm:prSet presAssocID="{834294EF-B216-4ED2-8031-4F3BCBAED15F}" presName="sibTrans" presStyleLbl="sibTrans2D1" presStyleIdx="2" presStyleCnt="7"/>
      <dgm:spPr/>
    </dgm:pt>
    <dgm:pt modelId="{DD1018FD-4DBC-4DB8-88EC-FA50CD636C39}" type="pres">
      <dgm:prSet presAssocID="{834294EF-B216-4ED2-8031-4F3BCBAED15F}" presName="connectorText" presStyleLbl="sibTrans2D1" presStyleIdx="2" presStyleCnt="7"/>
      <dgm:spPr/>
    </dgm:pt>
    <dgm:pt modelId="{4F399869-32E0-416F-89FC-6081B48CCEF6}" type="pres">
      <dgm:prSet presAssocID="{607100A5-A391-460A-BA00-1ED8CC6A8B43}" presName="node" presStyleLbl="node1" presStyleIdx="3" presStyleCnt="8">
        <dgm:presLayoutVars>
          <dgm:bulletEnabled val="1"/>
        </dgm:presLayoutVars>
      </dgm:prSet>
      <dgm:spPr/>
    </dgm:pt>
    <dgm:pt modelId="{D4F6E4EB-95C8-4BCA-BA4F-39EAB51294EC}" type="pres">
      <dgm:prSet presAssocID="{E6D302ED-AAE2-4E6F-B39D-49D8B27BF237}" presName="sibTrans" presStyleLbl="sibTrans2D1" presStyleIdx="3" presStyleCnt="7"/>
      <dgm:spPr/>
    </dgm:pt>
    <dgm:pt modelId="{D0AA4734-C90E-462F-A6F8-821C75ACA840}" type="pres">
      <dgm:prSet presAssocID="{E6D302ED-AAE2-4E6F-B39D-49D8B27BF237}" presName="connectorText" presStyleLbl="sibTrans2D1" presStyleIdx="3" presStyleCnt="7"/>
      <dgm:spPr/>
    </dgm:pt>
    <dgm:pt modelId="{CA1620EB-66EF-4354-9E4D-07CDB1A500ED}" type="pres">
      <dgm:prSet presAssocID="{D7035B06-895F-4FCD-BB72-65EDE341FD5D}" presName="node" presStyleLbl="node1" presStyleIdx="4" presStyleCnt="8" custScaleX="163647">
        <dgm:presLayoutVars>
          <dgm:bulletEnabled val="1"/>
        </dgm:presLayoutVars>
      </dgm:prSet>
      <dgm:spPr/>
    </dgm:pt>
    <dgm:pt modelId="{95686466-C5B4-46ED-ABC8-9E163EBE1B91}" type="pres">
      <dgm:prSet presAssocID="{C61BC4D6-4553-4243-9DEC-488787DE240A}" presName="sibTrans" presStyleLbl="sibTrans2D1" presStyleIdx="4" presStyleCnt="7"/>
      <dgm:spPr/>
    </dgm:pt>
    <dgm:pt modelId="{C7380D87-35DA-420F-8422-D4B2CA5801D3}" type="pres">
      <dgm:prSet presAssocID="{C61BC4D6-4553-4243-9DEC-488787DE240A}" presName="connectorText" presStyleLbl="sibTrans2D1" presStyleIdx="4" presStyleCnt="7"/>
      <dgm:spPr/>
    </dgm:pt>
    <dgm:pt modelId="{B0F70C5C-49B3-4DC7-8673-2BD4865B7489}" type="pres">
      <dgm:prSet presAssocID="{49A456B3-AE66-4A2B-B565-FDBFB55FEB9A}" presName="node" presStyleLbl="node1" presStyleIdx="5" presStyleCnt="8" custScaleX="120496">
        <dgm:presLayoutVars>
          <dgm:bulletEnabled val="1"/>
        </dgm:presLayoutVars>
      </dgm:prSet>
      <dgm:spPr/>
    </dgm:pt>
    <dgm:pt modelId="{713E3C63-0E32-4770-9C30-A66523F9CD71}" type="pres">
      <dgm:prSet presAssocID="{5E71F6FF-95D3-4308-8B18-6C71D7A0AC2D}" presName="sibTrans" presStyleLbl="sibTrans2D1" presStyleIdx="5" presStyleCnt="7"/>
      <dgm:spPr/>
    </dgm:pt>
    <dgm:pt modelId="{55E2DEB5-76D5-448E-85C7-79EAC188F7C6}" type="pres">
      <dgm:prSet presAssocID="{5E71F6FF-95D3-4308-8B18-6C71D7A0AC2D}" presName="connectorText" presStyleLbl="sibTrans2D1" presStyleIdx="5" presStyleCnt="7"/>
      <dgm:spPr/>
    </dgm:pt>
    <dgm:pt modelId="{4CD1C645-A818-480A-BDDD-081671EDEF04}" type="pres">
      <dgm:prSet presAssocID="{EF72D843-CE2A-4AF9-82A1-06D63D8F2AAB}" presName="node" presStyleLbl="node1" presStyleIdx="6" presStyleCnt="8" custScaleX="123051">
        <dgm:presLayoutVars>
          <dgm:bulletEnabled val="1"/>
        </dgm:presLayoutVars>
      </dgm:prSet>
      <dgm:spPr/>
    </dgm:pt>
    <dgm:pt modelId="{793541BC-8C57-46B3-B558-CD72BB85097B}" type="pres">
      <dgm:prSet presAssocID="{831D8F89-6CB6-4A06-B776-8A4EECDB2723}" presName="sibTrans" presStyleLbl="sibTrans2D1" presStyleIdx="6" presStyleCnt="7"/>
      <dgm:spPr/>
    </dgm:pt>
    <dgm:pt modelId="{DA78BB3F-EFD0-448C-B5A1-2D097A889F7C}" type="pres">
      <dgm:prSet presAssocID="{831D8F89-6CB6-4A06-B776-8A4EECDB2723}" presName="connectorText" presStyleLbl="sibTrans2D1" presStyleIdx="6" presStyleCnt="7"/>
      <dgm:spPr/>
    </dgm:pt>
    <dgm:pt modelId="{C343327D-DFA0-4815-A499-297C6AEBE322}" type="pres">
      <dgm:prSet presAssocID="{B2CC7638-058A-4469-ACC9-6F31AD43D240}" presName="node" presStyleLbl="node1" presStyleIdx="7" presStyleCnt="8" custScaleX="121943">
        <dgm:presLayoutVars>
          <dgm:bulletEnabled val="1"/>
        </dgm:presLayoutVars>
      </dgm:prSet>
      <dgm:spPr/>
    </dgm:pt>
  </dgm:ptLst>
  <dgm:cxnLst>
    <dgm:cxn modelId="{C1D8EC0B-CA0D-4EAD-87F4-2042CBFE0F9E}" type="presOf" srcId="{9DB23D9C-1100-4C30-9336-D8F3B9A7430E}" destId="{87426996-A953-4F66-A6F2-DDB038863F8B}" srcOrd="0" destOrd="1" presId="urn:microsoft.com/office/officeart/2005/8/layout/process1"/>
    <dgm:cxn modelId="{F7545D0D-3CEE-420E-8288-3D3997276ACA}" type="presOf" srcId="{5E71F6FF-95D3-4308-8B18-6C71D7A0AC2D}" destId="{55E2DEB5-76D5-448E-85C7-79EAC188F7C6}" srcOrd="1" destOrd="0" presId="urn:microsoft.com/office/officeart/2005/8/layout/process1"/>
    <dgm:cxn modelId="{CB468E12-71D3-49C6-9D66-F54B730C4F70}" srcId="{D0F34063-425E-47A7-8752-3826C480D9B2}" destId="{9DB23D9C-1100-4C30-9336-D8F3B9A7430E}" srcOrd="0" destOrd="0" parTransId="{1F789005-7A0A-4FC2-A4B4-414609C8AF11}" sibTransId="{C672D352-B1B8-4D7F-AE49-BBB66031F517}"/>
    <dgm:cxn modelId="{537E4A1D-2906-490D-9AAD-CBFB522E23D7}" srcId="{D7035B06-895F-4FCD-BB72-65EDE341FD5D}" destId="{E5AAC193-9F30-45DA-A672-EB0D6DEB472F}" srcOrd="0" destOrd="0" parTransId="{331A4603-257F-4FE7-97E5-4643CF414569}" sibTransId="{65305F20-F6E6-41CE-81F2-35F7036CBCCF}"/>
    <dgm:cxn modelId="{69174D1F-F7D2-4624-8172-FC3FCF6222E6}" type="presOf" srcId="{E6778F2B-796C-42E8-8190-28B665216DEC}" destId="{4F399869-32E0-416F-89FC-6081B48CCEF6}" srcOrd="0" destOrd="1" presId="urn:microsoft.com/office/officeart/2005/8/layout/process1"/>
    <dgm:cxn modelId="{D55E0520-289C-4EE4-A369-3B69EEDF06E8}" type="presOf" srcId="{834294EF-B216-4ED2-8031-4F3BCBAED15F}" destId="{634D2975-590C-4E70-84DD-880E999CAAC0}" srcOrd="0" destOrd="0" presId="urn:microsoft.com/office/officeart/2005/8/layout/process1"/>
    <dgm:cxn modelId="{530B4F22-C6A9-4469-88A6-CB81EB5FA9DD}" type="presOf" srcId="{834294EF-B216-4ED2-8031-4F3BCBAED15F}" destId="{DD1018FD-4DBC-4DB8-88EC-FA50CD636C39}" srcOrd="1" destOrd="0" presId="urn:microsoft.com/office/officeart/2005/8/layout/process1"/>
    <dgm:cxn modelId="{188F9A2A-D169-41FA-8267-0E48AD345BCA}" type="presOf" srcId="{4A2E67D0-5ED1-4D72-877A-E4A5FCDD541C}" destId="{ABF4DF7B-F3E6-4124-83A0-831F1C5F2764}" srcOrd="0" destOrd="0" presId="urn:microsoft.com/office/officeart/2005/8/layout/process1"/>
    <dgm:cxn modelId="{F809D730-7DA7-4433-84DD-62EF943859C3}" srcId="{4A2E67D0-5ED1-4D72-877A-E4A5FCDD541C}" destId="{D7035B06-895F-4FCD-BB72-65EDE341FD5D}" srcOrd="4" destOrd="0" parTransId="{15641BAD-B71C-43C1-9D5A-6DA8199919CA}" sibTransId="{C61BC4D6-4553-4243-9DEC-488787DE240A}"/>
    <dgm:cxn modelId="{6E742233-8685-44BC-A1A2-7AB22DF59380}" type="presOf" srcId="{831D8F89-6CB6-4A06-B776-8A4EECDB2723}" destId="{793541BC-8C57-46B3-B558-CD72BB85097B}" srcOrd="0" destOrd="0" presId="urn:microsoft.com/office/officeart/2005/8/layout/process1"/>
    <dgm:cxn modelId="{048DED34-E0B2-4B56-9DE7-86CBEFBD95AC}" srcId="{EF72D843-CE2A-4AF9-82A1-06D63D8F2AAB}" destId="{DA72FD85-9219-4C45-88FA-BB5E78B3A98D}" srcOrd="0" destOrd="0" parTransId="{94A67C00-B154-430C-B63B-A6018421F9A8}" sibTransId="{AB4704CB-015E-4667-B27A-6B9A5D459259}"/>
    <dgm:cxn modelId="{03BA643B-D24E-41BC-936F-D7CA01661817}" type="presOf" srcId="{E5AAC193-9F30-45DA-A672-EB0D6DEB472F}" destId="{CA1620EB-66EF-4354-9E4D-07CDB1A500ED}" srcOrd="0" destOrd="1" presId="urn:microsoft.com/office/officeart/2005/8/layout/process1"/>
    <dgm:cxn modelId="{0522773B-A501-4DCC-A53A-8F4123E7380F}" srcId="{5944744B-4F9F-4BC6-89A0-F7B8C3275E77}" destId="{959E3924-7330-4B2A-A082-050AE2EAE9AF}" srcOrd="0" destOrd="0" parTransId="{65C66498-73D6-40D8-A8C2-A7C79CD2350B}" sibTransId="{1F27C483-CCD0-4A7B-9A87-25937D03078F}"/>
    <dgm:cxn modelId="{C8F4CB44-50B2-4E85-9B9D-DA503B3BA78E}" srcId="{4A2E67D0-5ED1-4D72-877A-E4A5FCDD541C}" destId="{5944744B-4F9F-4BC6-89A0-F7B8C3275E77}" srcOrd="0" destOrd="0" parTransId="{368A0B16-4871-4E61-96F6-B3EE3C65ABF4}" sibTransId="{9B64D3DA-DA4F-48B0-88E3-FBB41DF1C447}"/>
    <dgm:cxn modelId="{6D4F2646-A91A-4207-BB23-C51D6729D0E2}" type="presOf" srcId="{607100A5-A391-460A-BA00-1ED8CC6A8B43}" destId="{4F399869-32E0-416F-89FC-6081B48CCEF6}" srcOrd="0" destOrd="0" presId="urn:microsoft.com/office/officeart/2005/8/layout/process1"/>
    <dgm:cxn modelId="{ECBE7869-864A-4805-B624-8D0592E99AAC}" srcId="{4A2E67D0-5ED1-4D72-877A-E4A5FCDD541C}" destId="{1F23D090-83C4-4CC6-BF2C-279BCC2828B1}" srcOrd="1" destOrd="0" parTransId="{B10DD282-40D4-4EDF-994B-6CB44B2D598A}" sibTransId="{C4BB42F8-F26D-4D68-9B5A-A3A9CE3EC1FE}"/>
    <dgm:cxn modelId="{E929B54A-C1D5-4D7A-BA32-4E162CB68B80}" srcId="{607100A5-A391-460A-BA00-1ED8CC6A8B43}" destId="{E6778F2B-796C-42E8-8190-28B665216DEC}" srcOrd="0" destOrd="0" parTransId="{94A5D39D-CDC5-44C1-BE17-4BC6EC2DAD9C}" sibTransId="{02AA8BD4-7953-4361-97E4-44FFE04E00F0}"/>
    <dgm:cxn modelId="{E718F94A-EB3F-4BA1-B4DE-BC47ED564AD1}" type="presOf" srcId="{C4BB42F8-F26D-4D68-9B5A-A3A9CE3EC1FE}" destId="{16303E98-4859-4D4B-B3D7-DE2EC9DA0597}" srcOrd="0" destOrd="0" presId="urn:microsoft.com/office/officeart/2005/8/layout/process1"/>
    <dgm:cxn modelId="{7E52FD6C-54F4-443A-8468-1BF765BFE290}" type="presOf" srcId="{C61BC4D6-4553-4243-9DEC-488787DE240A}" destId="{C7380D87-35DA-420F-8422-D4B2CA5801D3}" srcOrd="1" destOrd="0" presId="urn:microsoft.com/office/officeart/2005/8/layout/process1"/>
    <dgm:cxn modelId="{3A49264F-29AD-44A3-B56E-7F57239AA350}" srcId="{4A2E67D0-5ED1-4D72-877A-E4A5FCDD541C}" destId="{49A456B3-AE66-4A2B-B565-FDBFB55FEB9A}" srcOrd="5" destOrd="0" parTransId="{2479E6AC-AE30-422B-8919-6A2586A2A172}" sibTransId="{5E71F6FF-95D3-4308-8B18-6C71D7A0AC2D}"/>
    <dgm:cxn modelId="{796C646F-E5E5-4DDC-9C5C-4F0D0C2D83EF}" type="presOf" srcId="{DA72FD85-9219-4C45-88FA-BB5E78B3A98D}" destId="{4CD1C645-A818-480A-BDDD-081671EDEF04}" srcOrd="0" destOrd="1" presId="urn:microsoft.com/office/officeart/2005/8/layout/process1"/>
    <dgm:cxn modelId="{C2398252-E6B3-41B0-8108-6A9813E821B5}" type="presOf" srcId="{9B64D3DA-DA4F-48B0-88E3-FBB41DF1C447}" destId="{51C6EF31-31B8-4F94-8546-991FC32C619F}" srcOrd="0" destOrd="0" presId="urn:microsoft.com/office/officeart/2005/8/layout/process1"/>
    <dgm:cxn modelId="{1B971B54-4191-42A0-B01D-18959DAD14E6}" type="presOf" srcId="{D0F34063-425E-47A7-8752-3826C480D9B2}" destId="{87426996-A953-4F66-A6F2-DDB038863F8B}" srcOrd="0" destOrd="0" presId="urn:microsoft.com/office/officeart/2005/8/layout/process1"/>
    <dgm:cxn modelId="{2B376F58-3E23-4095-A0A7-1B14E76464E8}" type="presOf" srcId="{1AA479B1-BA72-4FD9-AF32-C060C68F69B4}" destId="{C343327D-DFA0-4815-A499-297C6AEBE322}" srcOrd="0" destOrd="1" presId="urn:microsoft.com/office/officeart/2005/8/layout/process1"/>
    <dgm:cxn modelId="{41980B83-CB85-4756-8F73-89219D58994E}" srcId="{49A456B3-AE66-4A2B-B565-FDBFB55FEB9A}" destId="{2BAD7FA8-B1F6-48FB-AE87-3E8FBF514682}" srcOrd="0" destOrd="0" parTransId="{18E148F7-EED9-4613-8409-82B2A975BD90}" sibTransId="{57B318B4-8752-44A0-910D-8F61B01CEE6F}"/>
    <dgm:cxn modelId="{E87C6887-402B-48DC-9D27-7EAED7D8F09D}" type="presOf" srcId="{2BAD7FA8-B1F6-48FB-AE87-3E8FBF514682}" destId="{B0F70C5C-49B3-4DC7-8673-2BD4865B7489}" srcOrd="0" destOrd="1" presId="urn:microsoft.com/office/officeart/2005/8/layout/process1"/>
    <dgm:cxn modelId="{970ECA90-B9A1-4103-857C-E468C6575E9A}" type="presOf" srcId="{E6D302ED-AAE2-4E6F-B39D-49D8B27BF237}" destId="{D0AA4734-C90E-462F-A6F8-821C75ACA840}" srcOrd="1" destOrd="0" presId="urn:microsoft.com/office/officeart/2005/8/layout/process1"/>
    <dgm:cxn modelId="{CDFA4A93-5352-47CC-AB20-2BB19138F98A}" type="presOf" srcId="{C4BB42F8-F26D-4D68-9B5A-A3A9CE3EC1FE}" destId="{71731553-9064-48DE-AD56-F5A3DC54AAA6}" srcOrd="1" destOrd="0" presId="urn:microsoft.com/office/officeart/2005/8/layout/process1"/>
    <dgm:cxn modelId="{06B10E97-78A9-4511-B35E-1EDAC6747930}" type="presOf" srcId="{EF72D843-CE2A-4AF9-82A1-06D63D8F2AAB}" destId="{4CD1C645-A818-480A-BDDD-081671EDEF04}" srcOrd="0" destOrd="0" presId="urn:microsoft.com/office/officeart/2005/8/layout/process1"/>
    <dgm:cxn modelId="{8BC7579E-1589-47B5-B079-E2B21A7E2D4E}" type="presOf" srcId="{D7035B06-895F-4FCD-BB72-65EDE341FD5D}" destId="{CA1620EB-66EF-4354-9E4D-07CDB1A500ED}" srcOrd="0" destOrd="0" presId="urn:microsoft.com/office/officeart/2005/8/layout/process1"/>
    <dgm:cxn modelId="{D5C01FA4-0C0F-44FD-833A-1EEAA3F0F675}" srcId="{1F23D090-83C4-4CC6-BF2C-279BCC2828B1}" destId="{0EEED7F6-0C32-4F5F-81D9-44F2BB73217C}" srcOrd="0" destOrd="0" parTransId="{1970A332-B7E0-4221-856F-36644736DE58}" sibTransId="{9D4D2230-D7D1-452F-86CB-BBEA495143B6}"/>
    <dgm:cxn modelId="{EB6405A9-3D1E-4962-AAA7-6837F9BF974B}" type="presOf" srcId="{831D8F89-6CB6-4A06-B776-8A4EECDB2723}" destId="{DA78BB3F-EFD0-448C-B5A1-2D097A889F7C}" srcOrd="1" destOrd="0" presId="urn:microsoft.com/office/officeart/2005/8/layout/process1"/>
    <dgm:cxn modelId="{B34220AA-6DF4-4748-B153-F4559560A8F6}" type="presOf" srcId="{9B64D3DA-DA4F-48B0-88E3-FBB41DF1C447}" destId="{E0C3CDF8-D27B-49B0-BD63-DCFC158A1DC8}" srcOrd="1" destOrd="0" presId="urn:microsoft.com/office/officeart/2005/8/layout/process1"/>
    <dgm:cxn modelId="{4C02D3B1-E25F-4C11-94A1-98917D4A89B8}" srcId="{4A2E67D0-5ED1-4D72-877A-E4A5FCDD541C}" destId="{B2CC7638-058A-4469-ACC9-6F31AD43D240}" srcOrd="7" destOrd="0" parTransId="{BFCA2340-A837-4E05-89AB-E4D7A6D11C59}" sibTransId="{5120F48D-2447-43E9-A1AE-A4A86D3E8A40}"/>
    <dgm:cxn modelId="{93C5AAB2-BA38-43FB-BB27-04BBC17A5224}" type="presOf" srcId="{B2CC7638-058A-4469-ACC9-6F31AD43D240}" destId="{C343327D-DFA0-4815-A499-297C6AEBE322}" srcOrd="0" destOrd="0" presId="urn:microsoft.com/office/officeart/2005/8/layout/process1"/>
    <dgm:cxn modelId="{D5884FC2-C24A-4825-B218-7DA3885F3A13}" type="presOf" srcId="{5944744B-4F9F-4BC6-89A0-F7B8C3275E77}" destId="{9D45F822-F95D-4C07-A729-0E4940394652}" srcOrd="0" destOrd="0" presId="urn:microsoft.com/office/officeart/2005/8/layout/process1"/>
    <dgm:cxn modelId="{1E2FD4C5-F230-48A4-A884-3F2B92917F0C}" type="presOf" srcId="{1F23D090-83C4-4CC6-BF2C-279BCC2828B1}" destId="{9EB08804-519A-481A-86DD-5C91ACEE47AF}" srcOrd="0" destOrd="0" presId="urn:microsoft.com/office/officeart/2005/8/layout/process1"/>
    <dgm:cxn modelId="{8CFF87C6-12D5-4C9D-9E36-5E2C01085806}" type="presOf" srcId="{5E71F6FF-95D3-4308-8B18-6C71D7A0AC2D}" destId="{713E3C63-0E32-4770-9C30-A66523F9CD71}" srcOrd="0" destOrd="0" presId="urn:microsoft.com/office/officeart/2005/8/layout/process1"/>
    <dgm:cxn modelId="{B456ADC8-B574-4883-8423-4D012940CBBE}" type="presOf" srcId="{49A456B3-AE66-4A2B-B565-FDBFB55FEB9A}" destId="{B0F70C5C-49B3-4DC7-8673-2BD4865B7489}" srcOrd="0" destOrd="0" presId="urn:microsoft.com/office/officeart/2005/8/layout/process1"/>
    <dgm:cxn modelId="{553B28C9-0D94-4135-9712-A2B1FE9BDE99}" type="presOf" srcId="{C61BC4D6-4553-4243-9DEC-488787DE240A}" destId="{95686466-C5B4-46ED-ABC8-9E163EBE1B91}" srcOrd="0" destOrd="0" presId="urn:microsoft.com/office/officeart/2005/8/layout/process1"/>
    <dgm:cxn modelId="{187414CA-A2AC-4E36-A5EF-39FADD6DA42B}" srcId="{4A2E67D0-5ED1-4D72-877A-E4A5FCDD541C}" destId="{D0F34063-425E-47A7-8752-3826C480D9B2}" srcOrd="2" destOrd="0" parTransId="{679B6D97-58BD-4D7A-A293-E1E63A067C40}" sibTransId="{834294EF-B216-4ED2-8031-4F3BCBAED15F}"/>
    <dgm:cxn modelId="{D8F8B1CB-6E6A-4082-BDB2-AA01CF8EF345}" type="presOf" srcId="{959E3924-7330-4B2A-A082-050AE2EAE9AF}" destId="{9D45F822-F95D-4C07-A729-0E4940394652}" srcOrd="0" destOrd="1" presId="urn:microsoft.com/office/officeart/2005/8/layout/process1"/>
    <dgm:cxn modelId="{778C28D8-1172-408D-9133-FD5397EF4AFD}" type="presOf" srcId="{E6D302ED-AAE2-4E6F-B39D-49D8B27BF237}" destId="{D4F6E4EB-95C8-4BCA-BA4F-39EAB51294EC}" srcOrd="0" destOrd="0" presId="urn:microsoft.com/office/officeart/2005/8/layout/process1"/>
    <dgm:cxn modelId="{6FCD30DB-1764-43AC-BC62-AAF876A44D66}" srcId="{4A2E67D0-5ED1-4D72-877A-E4A5FCDD541C}" destId="{607100A5-A391-460A-BA00-1ED8CC6A8B43}" srcOrd="3" destOrd="0" parTransId="{E6DB763B-C0EA-4F17-9A74-4F247959F5E7}" sibTransId="{E6D302ED-AAE2-4E6F-B39D-49D8B27BF237}"/>
    <dgm:cxn modelId="{037F68E3-43CA-4955-B4BD-FDF5F2A0780D}" srcId="{B2CC7638-058A-4469-ACC9-6F31AD43D240}" destId="{1AA479B1-BA72-4FD9-AF32-C060C68F69B4}" srcOrd="0" destOrd="0" parTransId="{E449354A-0D33-4701-A85E-8D13A6FE5BDF}" sibTransId="{909A1300-187E-4E31-AABB-BC1E65A41282}"/>
    <dgm:cxn modelId="{0D439BFA-C21B-402B-B03D-0FAFE7E65BE9}" srcId="{4A2E67D0-5ED1-4D72-877A-E4A5FCDD541C}" destId="{EF72D843-CE2A-4AF9-82A1-06D63D8F2AAB}" srcOrd="6" destOrd="0" parTransId="{04662F5D-B62C-41D1-B382-E690B61775A8}" sibTransId="{831D8F89-6CB6-4A06-B776-8A4EECDB2723}"/>
    <dgm:cxn modelId="{5454C4FF-5011-4747-A0A7-D5C33A32F74D}" type="presOf" srcId="{0EEED7F6-0C32-4F5F-81D9-44F2BB73217C}" destId="{9EB08804-519A-481A-86DD-5C91ACEE47AF}" srcOrd="0" destOrd="1" presId="urn:microsoft.com/office/officeart/2005/8/layout/process1"/>
    <dgm:cxn modelId="{7A1EA6D1-55DD-439F-85AC-96DC77C285F1}" type="presParOf" srcId="{ABF4DF7B-F3E6-4124-83A0-831F1C5F2764}" destId="{9D45F822-F95D-4C07-A729-0E4940394652}" srcOrd="0" destOrd="0" presId="urn:microsoft.com/office/officeart/2005/8/layout/process1"/>
    <dgm:cxn modelId="{B864A651-B6B5-4019-A126-9FCD808FE8C1}" type="presParOf" srcId="{ABF4DF7B-F3E6-4124-83A0-831F1C5F2764}" destId="{51C6EF31-31B8-4F94-8546-991FC32C619F}" srcOrd="1" destOrd="0" presId="urn:microsoft.com/office/officeart/2005/8/layout/process1"/>
    <dgm:cxn modelId="{DEE8A5BC-52A1-43C3-B085-293371451BEE}" type="presParOf" srcId="{51C6EF31-31B8-4F94-8546-991FC32C619F}" destId="{E0C3CDF8-D27B-49B0-BD63-DCFC158A1DC8}" srcOrd="0" destOrd="0" presId="urn:microsoft.com/office/officeart/2005/8/layout/process1"/>
    <dgm:cxn modelId="{1BE71834-7299-4944-9EB8-19E93F6D7485}" type="presParOf" srcId="{ABF4DF7B-F3E6-4124-83A0-831F1C5F2764}" destId="{9EB08804-519A-481A-86DD-5C91ACEE47AF}" srcOrd="2" destOrd="0" presId="urn:microsoft.com/office/officeart/2005/8/layout/process1"/>
    <dgm:cxn modelId="{E8DFC505-B364-4FC9-875A-3415E313E7E3}" type="presParOf" srcId="{ABF4DF7B-F3E6-4124-83A0-831F1C5F2764}" destId="{16303E98-4859-4D4B-B3D7-DE2EC9DA0597}" srcOrd="3" destOrd="0" presId="urn:microsoft.com/office/officeart/2005/8/layout/process1"/>
    <dgm:cxn modelId="{BA2DD355-8D20-4660-BEF5-5D27D85882F7}" type="presParOf" srcId="{16303E98-4859-4D4B-B3D7-DE2EC9DA0597}" destId="{71731553-9064-48DE-AD56-F5A3DC54AAA6}" srcOrd="0" destOrd="0" presId="urn:microsoft.com/office/officeart/2005/8/layout/process1"/>
    <dgm:cxn modelId="{486CDB05-83F4-4509-A505-B08D53D02525}" type="presParOf" srcId="{ABF4DF7B-F3E6-4124-83A0-831F1C5F2764}" destId="{87426996-A953-4F66-A6F2-DDB038863F8B}" srcOrd="4" destOrd="0" presId="urn:microsoft.com/office/officeart/2005/8/layout/process1"/>
    <dgm:cxn modelId="{C6410083-2D4A-4F83-9446-4525066DE2C3}" type="presParOf" srcId="{ABF4DF7B-F3E6-4124-83A0-831F1C5F2764}" destId="{634D2975-590C-4E70-84DD-880E999CAAC0}" srcOrd="5" destOrd="0" presId="urn:microsoft.com/office/officeart/2005/8/layout/process1"/>
    <dgm:cxn modelId="{934ADADE-C48F-4EA6-A200-AC1527C003AF}" type="presParOf" srcId="{634D2975-590C-4E70-84DD-880E999CAAC0}" destId="{DD1018FD-4DBC-4DB8-88EC-FA50CD636C39}" srcOrd="0" destOrd="0" presId="urn:microsoft.com/office/officeart/2005/8/layout/process1"/>
    <dgm:cxn modelId="{45D92B36-63AC-4CBC-BB27-C043BCF3B2FF}" type="presParOf" srcId="{ABF4DF7B-F3E6-4124-83A0-831F1C5F2764}" destId="{4F399869-32E0-416F-89FC-6081B48CCEF6}" srcOrd="6" destOrd="0" presId="urn:microsoft.com/office/officeart/2005/8/layout/process1"/>
    <dgm:cxn modelId="{6235623B-5A5C-4016-BCA4-9B6F732A1057}" type="presParOf" srcId="{ABF4DF7B-F3E6-4124-83A0-831F1C5F2764}" destId="{D4F6E4EB-95C8-4BCA-BA4F-39EAB51294EC}" srcOrd="7" destOrd="0" presId="urn:microsoft.com/office/officeart/2005/8/layout/process1"/>
    <dgm:cxn modelId="{763BC4E7-5163-4A51-A52E-927024FEABDD}" type="presParOf" srcId="{D4F6E4EB-95C8-4BCA-BA4F-39EAB51294EC}" destId="{D0AA4734-C90E-462F-A6F8-821C75ACA840}" srcOrd="0" destOrd="0" presId="urn:microsoft.com/office/officeart/2005/8/layout/process1"/>
    <dgm:cxn modelId="{8FAAB072-E542-455E-BB3C-F4089B253DC2}" type="presParOf" srcId="{ABF4DF7B-F3E6-4124-83A0-831F1C5F2764}" destId="{CA1620EB-66EF-4354-9E4D-07CDB1A500ED}" srcOrd="8" destOrd="0" presId="urn:microsoft.com/office/officeart/2005/8/layout/process1"/>
    <dgm:cxn modelId="{C7BF1C22-C7AD-4AB2-8449-B90931106270}" type="presParOf" srcId="{ABF4DF7B-F3E6-4124-83A0-831F1C5F2764}" destId="{95686466-C5B4-46ED-ABC8-9E163EBE1B91}" srcOrd="9" destOrd="0" presId="urn:microsoft.com/office/officeart/2005/8/layout/process1"/>
    <dgm:cxn modelId="{7F673B23-DE11-4D5F-8850-8B92F69F0068}" type="presParOf" srcId="{95686466-C5B4-46ED-ABC8-9E163EBE1B91}" destId="{C7380D87-35DA-420F-8422-D4B2CA5801D3}" srcOrd="0" destOrd="0" presId="urn:microsoft.com/office/officeart/2005/8/layout/process1"/>
    <dgm:cxn modelId="{B7DB28D3-6834-4AD5-89E7-68E89891BA29}" type="presParOf" srcId="{ABF4DF7B-F3E6-4124-83A0-831F1C5F2764}" destId="{B0F70C5C-49B3-4DC7-8673-2BD4865B7489}" srcOrd="10" destOrd="0" presId="urn:microsoft.com/office/officeart/2005/8/layout/process1"/>
    <dgm:cxn modelId="{3DE41A39-83CA-4A47-B243-4738321765E6}" type="presParOf" srcId="{ABF4DF7B-F3E6-4124-83A0-831F1C5F2764}" destId="{713E3C63-0E32-4770-9C30-A66523F9CD71}" srcOrd="11" destOrd="0" presId="urn:microsoft.com/office/officeart/2005/8/layout/process1"/>
    <dgm:cxn modelId="{4E6489D0-942B-441D-83A4-989CB7A3E17E}" type="presParOf" srcId="{713E3C63-0E32-4770-9C30-A66523F9CD71}" destId="{55E2DEB5-76D5-448E-85C7-79EAC188F7C6}" srcOrd="0" destOrd="0" presId="urn:microsoft.com/office/officeart/2005/8/layout/process1"/>
    <dgm:cxn modelId="{5EAA2636-3CC8-4821-AC85-B5F5F3CB62D8}" type="presParOf" srcId="{ABF4DF7B-F3E6-4124-83A0-831F1C5F2764}" destId="{4CD1C645-A818-480A-BDDD-081671EDEF04}" srcOrd="12" destOrd="0" presId="urn:microsoft.com/office/officeart/2005/8/layout/process1"/>
    <dgm:cxn modelId="{C51DA394-B913-4408-BDF8-D68599184765}" type="presParOf" srcId="{ABF4DF7B-F3E6-4124-83A0-831F1C5F2764}" destId="{793541BC-8C57-46B3-B558-CD72BB85097B}" srcOrd="13" destOrd="0" presId="urn:microsoft.com/office/officeart/2005/8/layout/process1"/>
    <dgm:cxn modelId="{8F0AC96A-2A13-49B1-912E-1AC01E7E70D7}" type="presParOf" srcId="{793541BC-8C57-46B3-B558-CD72BB85097B}" destId="{DA78BB3F-EFD0-448C-B5A1-2D097A889F7C}" srcOrd="0" destOrd="0" presId="urn:microsoft.com/office/officeart/2005/8/layout/process1"/>
    <dgm:cxn modelId="{4B70FD5F-E4C1-4791-907A-289CB684D00E}" type="presParOf" srcId="{ABF4DF7B-F3E6-4124-83A0-831F1C5F2764}" destId="{C343327D-DFA0-4815-A499-297C6AEBE322}" srcOrd="14"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2E67D0-5ED1-4D72-877A-E4A5FCDD541C}" type="doc">
      <dgm:prSet loTypeId="urn:microsoft.com/office/officeart/2005/8/layout/process1" loCatId="process" qsTypeId="urn:microsoft.com/office/officeart/2005/8/quickstyle/simple1" qsCatId="simple" csTypeId="urn:microsoft.com/office/officeart/2005/8/colors/accent0_3" csCatId="mainScheme" phldr="1"/>
      <dgm:spPr/>
    </dgm:pt>
    <dgm:pt modelId="{5944744B-4F9F-4BC6-89A0-F7B8C3275E77}">
      <dgm:prSet phldrT="[Text]" custT="1"/>
      <dgm:spPr/>
      <dgm:t>
        <a:bodyPr/>
        <a:lstStyle/>
        <a:p>
          <a:r>
            <a:rPr lang="en-US" sz="1100" b="1" dirty="0">
              <a:latin typeface="Arial" panose="020B0604020202020204" pitchFamily="34" charset="0"/>
              <a:cs typeface="Arial" panose="020B0604020202020204" pitchFamily="34" charset="0"/>
            </a:rPr>
            <a:t>Susan McCoard</a:t>
          </a:r>
        </a:p>
      </dgm:t>
    </dgm:pt>
    <dgm:pt modelId="{368A0B16-4871-4E61-96F6-B3EE3C65ABF4}" type="parTrans" cxnId="{C8F4CB44-50B2-4E85-9B9D-DA503B3BA78E}">
      <dgm:prSet/>
      <dgm:spPr/>
      <dgm:t>
        <a:bodyPr/>
        <a:lstStyle/>
        <a:p>
          <a:endParaRPr lang="en-US" b="1"/>
        </a:p>
      </dgm:t>
    </dgm:pt>
    <dgm:pt modelId="{9B64D3DA-DA4F-48B0-88E3-FBB41DF1C447}" type="sibTrans" cxnId="{C8F4CB44-50B2-4E85-9B9D-DA503B3BA78E}">
      <dgm:prSet/>
      <dgm:spPr>
        <a:solidFill>
          <a:srgbClr val="D9531E"/>
        </a:solidFill>
      </dgm:spPr>
      <dgm:t>
        <a:bodyPr/>
        <a:lstStyle/>
        <a:p>
          <a:endParaRPr lang="en-US" b="1"/>
        </a:p>
      </dgm:t>
    </dgm:pt>
    <dgm:pt modelId="{4AC94A57-8B35-4BDF-9C11-F36079B3C5B0}">
      <dgm:prSet phldrT="[Text]" custT="1"/>
      <dgm:spPr/>
      <dgm:t>
        <a:bodyPr/>
        <a:lstStyle/>
        <a:p>
          <a:r>
            <a:rPr lang="en-US" sz="1100" b="1" dirty="0">
              <a:latin typeface="Arial" panose="020B0604020202020204" pitchFamily="34" charset="0"/>
              <a:cs typeface="Arial" panose="020B0604020202020204" pitchFamily="34" charset="0"/>
            </a:rPr>
            <a:t>CTE Ambassador Coordinator</a:t>
          </a:r>
        </a:p>
      </dgm:t>
    </dgm:pt>
    <dgm:pt modelId="{94057469-2FEF-42B7-8192-03B11F7F761F}" type="parTrans" cxnId="{9087C842-939F-484D-9EAF-1D1BF013D114}">
      <dgm:prSet/>
      <dgm:spPr/>
      <dgm:t>
        <a:bodyPr/>
        <a:lstStyle/>
        <a:p>
          <a:endParaRPr lang="en-US"/>
        </a:p>
      </dgm:t>
    </dgm:pt>
    <dgm:pt modelId="{FC667BB1-FE3B-425E-8380-4728D4E0CA9C}" type="sibTrans" cxnId="{9087C842-939F-484D-9EAF-1D1BF013D114}">
      <dgm:prSet/>
      <dgm:spPr/>
      <dgm:t>
        <a:bodyPr/>
        <a:lstStyle/>
        <a:p>
          <a:endParaRPr lang="en-US"/>
        </a:p>
      </dgm:t>
    </dgm:pt>
    <dgm:pt modelId="{8825321E-FE0A-43FB-9D86-CFB6F55702A5}">
      <dgm:prSet phldrT="[Text]" custT="1"/>
      <dgm:spPr/>
      <dgm:t>
        <a:bodyPr/>
        <a:lstStyle/>
        <a:p>
          <a:r>
            <a:rPr lang="en-US" sz="1100" b="1" dirty="0">
              <a:latin typeface="Arial" panose="020B0604020202020204" pitchFamily="34" charset="0"/>
              <a:cs typeface="Arial" panose="020B0604020202020204" pitchFamily="34" charset="0"/>
            </a:rPr>
            <a:t>Danielle DeLuca</a:t>
          </a:r>
        </a:p>
      </dgm:t>
    </dgm:pt>
    <dgm:pt modelId="{82D902AE-32A0-48AF-956D-1FC93F790217}" type="parTrans" cxnId="{01D8FFAE-C451-4991-BB9F-2145B65B0D09}">
      <dgm:prSet/>
      <dgm:spPr/>
      <dgm:t>
        <a:bodyPr/>
        <a:lstStyle/>
        <a:p>
          <a:endParaRPr lang="en-US"/>
        </a:p>
      </dgm:t>
    </dgm:pt>
    <dgm:pt modelId="{B07B2D96-9287-4934-BADB-43A682677FD8}" type="sibTrans" cxnId="{01D8FFAE-C451-4991-BB9F-2145B65B0D09}">
      <dgm:prSet/>
      <dgm:spPr>
        <a:solidFill>
          <a:srgbClr val="D9531E"/>
        </a:solidFill>
      </dgm:spPr>
      <dgm:t>
        <a:bodyPr/>
        <a:lstStyle/>
        <a:p>
          <a:endParaRPr lang="en-US"/>
        </a:p>
      </dgm:t>
    </dgm:pt>
    <dgm:pt modelId="{0BD98511-4A8C-4952-AC73-C9F36007DDE3}">
      <dgm:prSet phldrT="[Text]" custT="1"/>
      <dgm:spPr/>
      <dgm:t>
        <a:bodyPr/>
        <a:lstStyle/>
        <a:p>
          <a:r>
            <a:rPr lang="en-US" sz="1100" b="1" dirty="0">
              <a:latin typeface="Arial" panose="020B0604020202020204" pitchFamily="34" charset="0"/>
              <a:cs typeface="Arial" panose="020B0604020202020204" pitchFamily="34" charset="0"/>
            </a:rPr>
            <a:t>Jodi Jacobs</a:t>
          </a:r>
        </a:p>
      </dgm:t>
    </dgm:pt>
    <dgm:pt modelId="{936A52E8-BC00-4041-8EC6-2C47B775AD1C}" type="parTrans" cxnId="{44472190-2C48-4F56-83AC-266BDBD5E9CA}">
      <dgm:prSet/>
      <dgm:spPr/>
      <dgm:t>
        <a:bodyPr/>
        <a:lstStyle/>
        <a:p>
          <a:endParaRPr lang="en-US"/>
        </a:p>
      </dgm:t>
    </dgm:pt>
    <dgm:pt modelId="{C34B4BD8-D6C1-42EB-B9EB-E2E6DB0E80D1}" type="sibTrans" cxnId="{44472190-2C48-4F56-83AC-266BDBD5E9CA}">
      <dgm:prSet/>
      <dgm:spPr>
        <a:solidFill>
          <a:srgbClr val="D9531E"/>
        </a:solidFill>
      </dgm:spPr>
      <dgm:t>
        <a:bodyPr/>
        <a:lstStyle/>
        <a:p>
          <a:endParaRPr lang="en-US"/>
        </a:p>
      </dgm:t>
    </dgm:pt>
    <dgm:pt modelId="{33812920-E1B6-44F8-BF0A-F040CC8BDA25}">
      <dgm:prSet phldrT="[Text]" custT="1"/>
      <dgm:spPr/>
      <dgm:t>
        <a:bodyPr/>
        <a:lstStyle/>
        <a:p>
          <a:r>
            <a:rPr lang="en-US" sz="1100" b="1" dirty="0">
              <a:latin typeface="Arial" panose="020B0604020202020204" pitchFamily="34" charset="0"/>
              <a:cs typeface="Arial" panose="020B0604020202020204" pitchFamily="34" charset="0"/>
            </a:rPr>
            <a:t>Bree Youngberg</a:t>
          </a:r>
        </a:p>
      </dgm:t>
    </dgm:pt>
    <dgm:pt modelId="{26C6D99F-3FC7-47A6-8609-E5840BE4A7F1}" type="parTrans" cxnId="{B68376F5-7810-43AD-87F8-9088F2313081}">
      <dgm:prSet/>
      <dgm:spPr/>
      <dgm:t>
        <a:bodyPr/>
        <a:lstStyle/>
        <a:p>
          <a:endParaRPr lang="en-US"/>
        </a:p>
      </dgm:t>
    </dgm:pt>
    <dgm:pt modelId="{904220E6-D016-4468-BB47-D5D1749F35EE}" type="sibTrans" cxnId="{B68376F5-7810-43AD-87F8-9088F2313081}">
      <dgm:prSet/>
      <dgm:spPr>
        <a:solidFill>
          <a:srgbClr val="D9531E"/>
        </a:solidFill>
      </dgm:spPr>
      <dgm:t>
        <a:bodyPr/>
        <a:lstStyle/>
        <a:p>
          <a:endParaRPr lang="en-US"/>
        </a:p>
      </dgm:t>
    </dgm:pt>
    <dgm:pt modelId="{981CE651-5BFE-46E7-B9FF-2185B837D132}">
      <dgm:prSet phldrT="[Text]" custT="1"/>
      <dgm:spPr/>
      <dgm:t>
        <a:bodyPr/>
        <a:lstStyle/>
        <a:p>
          <a:r>
            <a:rPr lang="en-US" sz="1100" b="1" dirty="0">
              <a:latin typeface="Arial" panose="020B0604020202020204" pitchFamily="34" charset="0"/>
              <a:cs typeface="Arial" panose="020B0604020202020204" pitchFamily="34" charset="0"/>
            </a:rPr>
            <a:t>Anthony Anderson</a:t>
          </a:r>
        </a:p>
      </dgm:t>
    </dgm:pt>
    <dgm:pt modelId="{E55BDBC8-746D-4A4C-8C92-2522C247FA8B}" type="parTrans" cxnId="{817DCC72-9347-42B1-A390-80F10FAF90DA}">
      <dgm:prSet/>
      <dgm:spPr/>
      <dgm:t>
        <a:bodyPr/>
        <a:lstStyle/>
        <a:p>
          <a:endParaRPr lang="en-US"/>
        </a:p>
      </dgm:t>
    </dgm:pt>
    <dgm:pt modelId="{0D59BE6F-B4AF-4948-B210-F0D77760042B}" type="sibTrans" cxnId="{817DCC72-9347-42B1-A390-80F10FAF90DA}">
      <dgm:prSet/>
      <dgm:spPr/>
      <dgm:t>
        <a:bodyPr/>
        <a:lstStyle/>
        <a:p>
          <a:endParaRPr lang="en-US"/>
        </a:p>
      </dgm:t>
    </dgm:pt>
    <dgm:pt modelId="{ABF4DF7B-F3E6-4124-83A0-831F1C5F2764}" type="pres">
      <dgm:prSet presAssocID="{4A2E67D0-5ED1-4D72-877A-E4A5FCDD541C}" presName="Name0" presStyleCnt="0">
        <dgm:presLayoutVars>
          <dgm:dir/>
          <dgm:resizeHandles val="exact"/>
        </dgm:presLayoutVars>
      </dgm:prSet>
      <dgm:spPr/>
    </dgm:pt>
    <dgm:pt modelId="{9D45F822-F95D-4C07-A729-0E4940394652}" type="pres">
      <dgm:prSet presAssocID="{5944744B-4F9F-4BC6-89A0-F7B8C3275E77}" presName="node" presStyleLbl="node1" presStyleIdx="0" presStyleCnt="5" custScaleX="126950">
        <dgm:presLayoutVars>
          <dgm:bulletEnabled val="1"/>
        </dgm:presLayoutVars>
      </dgm:prSet>
      <dgm:spPr/>
    </dgm:pt>
    <dgm:pt modelId="{DA667A8D-9D9D-4385-BD5E-C8137E7FB7FB}" type="pres">
      <dgm:prSet presAssocID="{9B64D3DA-DA4F-48B0-88E3-FBB41DF1C447}" presName="sibTrans" presStyleLbl="sibTrans2D1" presStyleIdx="0" presStyleCnt="4"/>
      <dgm:spPr/>
    </dgm:pt>
    <dgm:pt modelId="{AAA1120F-35D0-47F5-A038-C76B7C05C44D}" type="pres">
      <dgm:prSet presAssocID="{9B64D3DA-DA4F-48B0-88E3-FBB41DF1C447}" presName="connectorText" presStyleLbl="sibTrans2D1" presStyleIdx="0" presStyleCnt="4"/>
      <dgm:spPr/>
    </dgm:pt>
    <dgm:pt modelId="{26E84950-02E1-42BC-983C-15449574217A}" type="pres">
      <dgm:prSet presAssocID="{8825321E-FE0A-43FB-9D86-CFB6F55702A5}" presName="node" presStyleLbl="node1" presStyleIdx="1" presStyleCnt="5">
        <dgm:presLayoutVars>
          <dgm:bulletEnabled val="1"/>
        </dgm:presLayoutVars>
      </dgm:prSet>
      <dgm:spPr/>
    </dgm:pt>
    <dgm:pt modelId="{9F2DC459-34E1-4E0D-8511-7DDCD6D0F969}" type="pres">
      <dgm:prSet presAssocID="{B07B2D96-9287-4934-BADB-43A682677FD8}" presName="sibTrans" presStyleLbl="sibTrans2D1" presStyleIdx="1" presStyleCnt="4"/>
      <dgm:spPr/>
    </dgm:pt>
    <dgm:pt modelId="{28BB895C-4018-41DA-B4EE-970D86FA16C9}" type="pres">
      <dgm:prSet presAssocID="{B07B2D96-9287-4934-BADB-43A682677FD8}" presName="connectorText" presStyleLbl="sibTrans2D1" presStyleIdx="1" presStyleCnt="4"/>
      <dgm:spPr/>
    </dgm:pt>
    <dgm:pt modelId="{6CEBC2CD-CAEE-4740-A0FF-FD0E1ACE542C}" type="pres">
      <dgm:prSet presAssocID="{0BD98511-4A8C-4952-AC73-C9F36007DDE3}" presName="node" presStyleLbl="node1" presStyleIdx="2" presStyleCnt="5">
        <dgm:presLayoutVars>
          <dgm:bulletEnabled val="1"/>
        </dgm:presLayoutVars>
      </dgm:prSet>
      <dgm:spPr/>
    </dgm:pt>
    <dgm:pt modelId="{28E20536-8938-4824-B0DD-6BA64784B1D9}" type="pres">
      <dgm:prSet presAssocID="{C34B4BD8-D6C1-42EB-B9EB-E2E6DB0E80D1}" presName="sibTrans" presStyleLbl="sibTrans2D1" presStyleIdx="2" presStyleCnt="4"/>
      <dgm:spPr/>
    </dgm:pt>
    <dgm:pt modelId="{1B50CFE2-4A10-4327-B656-C3D02A8DE6EA}" type="pres">
      <dgm:prSet presAssocID="{C34B4BD8-D6C1-42EB-B9EB-E2E6DB0E80D1}" presName="connectorText" presStyleLbl="sibTrans2D1" presStyleIdx="2" presStyleCnt="4"/>
      <dgm:spPr/>
    </dgm:pt>
    <dgm:pt modelId="{2924A48C-2B04-44CE-B8B9-486137849004}" type="pres">
      <dgm:prSet presAssocID="{33812920-E1B6-44F8-BF0A-F040CC8BDA25}" presName="node" presStyleLbl="node1" presStyleIdx="3" presStyleCnt="5">
        <dgm:presLayoutVars>
          <dgm:bulletEnabled val="1"/>
        </dgm:presLayoutVars>
      </dgm:prSet>
      <dgm:spPr/>
    </dgm:pt>
    <dgm:pt modelId="{E6CF1EDC-3AB7-4850-B707-5EB51AAA6ABF}" type="pres">
      <dgm:prSet presAssocID="{904220E6-D016-4468-BB47-D5D1749F35EE}" presName="sibTrans" presStyleLbl="sibTrans2D1" presStyleIdx="3" presStyleCnt="4"/>
      <dgm:spPr/>
    </dgm:pt>
    <dgm:pt modelId="{C074B264-FC2A-43C8-964C-CB33CAFE99FE}" type="pres">
      <dgm:prSet presAssocID="{904220E6-D016-4468-BB47-D5D1749F35EE}" presName="connectorText" presStyleLbl="sibTrans2D1" presStyleIdx="3" presStyleCnt="4"/>
      <dgm:spPr/>
    </dgm:pt>
    <dgm:pt modelId="{631CA63D-510B-4017-B140-AFF2EF53DF77}" type="pres">
      <dgm:prSet presAssocID="{981CE651-5BFE-46E7-B9FF-2185B837D132}" presName="node" presStyleLbl="node1" presStyleIdx="4" presStyleCnt="5">
        <dgm:presLayoutVars>
          <dgm:bulletEnabled val="1"/>
        </dgm:presLayoutVars>
      </dgm:prSet>
      <dgm:spPr/>
    </dgm:pt>
  </dgm:ptLst>
  <dgm:cxnLst>
    <dgm:cxn modelId="{5AF2350B-EB0E-4D3D-B899-1D87787A05AF}" type="presOf" srcId="{904220E6-D016-4468-BB47-D5D1749F35EE}" destId="{E6CF1EDC-3AB7-4850-B707-5EB51AAA6ABF}" srcOrd="0" destOrd="0" presId="urn:microsoft.com/office/officeart/2005/8/layout/process1"/>
    <dgm:cxn modelId="{7C37431D-4C55-4165-8259-B8637AE289F8}" type="presOf" srcId="{904220E6-D016-4468-BB47-D5D1749F35EE}" destId="{C074B264-FC2A-43C8-964C-CB33CAFE99FE}" srcOrd="1" destOrd="0" presId="urn:microsoft.com/office/officeart/2005/8/layout/process1"/>
    <dgm:cxn modelId="{58253927-32AF-4C9D-B991-E84DC6BB23C9}" type="presOf" srcId="{B07B2D96-9287-4934-BADB-43A682677FD8}" destId="{9F2DC459-34E1-4E0D-8511-7DDCD6D0F969}" srcOrd="0" destOrd="0" presId="urn:microsoft.com/office/officeart/2005/8/layout/process1"/>
    <dgm:cxn modelId="{188F9A2A-D169-41FA-8267-0E48AD345BCA}" type="presOf" srcId="{4A2E67D0-5ED1-4D72-877A-E4A5FCDD541C}" destId="{ABF4DF7B-F3E6-4124-83A0-831F1C5F2764}" srcOrd="0" destOrd="0" presId="urn:microsoft.com/office/officeart/2005/8/layout/process1"/>
    <dgm:cxn modelId="{2040E62B-215B-4CA0-AECE-4189FA9C08BB}" type="presOf" srcId="{9B64D3DA-DA4F-48B0-88E3-FBB41DF1C447}" destId="{DA667A8D-9D9D-4385-BD5E-C8137E7FB7FB}" srcOrd="0" destOrd="0" presId="urn:microsoft.com/office/officeart/2005/8/layout/process1"/>
    <dgm:cxn modelId="{4BABBD32-6DCE-4141-974B-2447AA383DF2}" type="presOf" srcId="{33812920-E1B6-44F8-BF0A-F040CC8BDA25}" destId="{2924A48C-2B04-44CE-B8B9-486137849004}" srcOrd="0" destOrd="0" presId="urn:microsoft.com/office/officeart/2005/8/layout/process1"/>
    <dgm:cxn modelId="{E8545233-7774-4F28-B893-C1B7DC771E04}" type="presOf" srcId="{B07B2D96-9287-4934-BADB-43A682677FD8}" destId="{28BB895C-4018-41DA-B4EE-970D86FA16C9}" srcOrd="1" destOrd="0" presId="urn:microsoft.com/office/officeart/2005/8/layout/process1"/>
    <dgm:cxn modelId="{9087C842-939F-484D-9EAF-1D1BF013D114}" srcId="{5944744B-4F9F-4BC6-89A0-F7B8C3275E77}" destId="{4AC94A57-8B35-4BDF-9C11-F36079B3C5B0}" srcOrd="0" destOrd="0" parTransId="{94057469-2FEF-42B7-8192-03B11F7F761F}" sibTransId="{FC667BB1-FE3B-425E-8380-4728D4E0CA9C}"/>
    <dgm:cxn modelId="{4F7B5764-EB79-4844-9226-B372A840BD90}" type="presOf" srcId="{C34B4BD8-D6C1-42EB-B9EB-E2E6DB0E80D1}" destId="{28E20536-8938-4824-B0DD-6BA64784B1D9}" srcOrd="0" destOrd="0" presId="urn:microsoft.com/office/officeart/2005/8/layout/process1"/>
    <dgm:cxn modelId="{C8F4CB44-50B2-4E85-9B9D-DA503B3BA78E}" srcId="{4A2E67D0-5ED1-4D72-877A-E4A5FCDD541C}" destId="{5944744B-4F9F-4BC6-89A0-F7B8C3275E77}" srcOrd="0" destOrd="0" parTransId="{368A0B16-4871-4E61-96F6-B3EE3C65ABF4}" sibTransId="{9B64D3DA-DA4F-48B0-88E3-FBB41DF1C447}"/>
    <dgm:cxn modelId="{817DCC72-9347-42B1-A390-80F10FAF90DA}" srcId="{4A2E67D0-5ED1-4D72-877A-E4A5FCDD541C}" destId="{981CE651-5BFE-46E7-B9FF-2185B837D132}" srcOrd="4" destOrd="0" parTransId="{E55BDBC8-746D-4A4C-8C92-2522C247FA8B}" sibTransId="{0D59BE6F-B4AF-4948-B210-F0D77760042B}"/>
    <dgm:cxn modelId="{46965C80-EA2E-4915-AEB9-D5FD733AD3EB}" type="presOf" srcId="{4AC94A57-8B35-4BDF-9C11-F36079B3C5B0}" destId="{9D45F822-F95D-4C07-A729-0E4940394652}" srcOrd="0" destOrd="1" presId="urn:microsoft.com/office/officeart/2005/8/layout/process1"/>
    <dgm:cxn modelId="{305ADE81-A29C-474A-9FF7-4FA18748240B}" type="presOf" srcId="{9B64D3DA-DA4F-48B0-88E3-FBB41DF1C447}" destId="{AAA1120F-35D0-47F5-A038-C76B7C05C44D}" srcOrd="1" destOrd="0" presId="urn:microsoft.com/office/officeart/2005/8/layout/process1"/>
    <dgm:cxn modelId="{44472190-2C48-4F56-83AC-266BDBD5E9CA}" srcId="{4A2E67D0-5ED1-4D72-877A-E4A5FCDD541C}" destId="{0BD98511-4A8C-4952-AC73-C9F36007DDE3}" srcOrd="2" destOrd="0" parTransId="{936A52E8-BC00-4041-8EC6-2C47B775AD1C}" sibTransId="{C34B4BD8-D6C1-42EB-B9EB-E2E6DB0E80D1}"/>
    <dgm:cxn modelId="{24DB639F-D000-4B62-9D12-FEC076CEA8AE}" type="presOf" srcId="{C34B4BD8-D6C1-42EB-B9EB-E2E6DB0E80D1}" destId="{1B50CFE2-4A10-4327-B656-C3D02A8DE6EA}" srcOrd="1" destOrd="0" presId="urn:microsoft.com/office/officeart/2005/8/layout/process1"/>
    <dgm:cxn modelId="{01D8FFAE-C451-4991-BB9F-2145B65B0D09}" srcId="{4A2E67D0-5ED1-4D72-877A-E4A5FCDD541C}" destId="{8825321E-FE0A-43FB-9D86-CFB6F55702A5}" srcOrd="1" destOrd="0" parTransId="{82D902AE-32A0-48AF-956D-1FC93F790217}" sibTransId="{B07B2D96-9287-4934-BADB-43A682677FD8}"/>
    <dgm:cxn modelId="{D5884FC2-C24A-4825-B218-7DA3885F3A13}" type="presOf" srcId="{5944744B-4F9F-4BC6-89A0-F7B8C3275E77}" destId="{9D45F822-F95D-4C07-A729-0E4940394652}" srcOrd="0" destOrd="0" presId="urn:microsoft.com/office/officeart/2005/8/layout/process1"/>
    <dgm:cxn modelId="{F07117E3-18FF-4C96-8A0A-3C9272753A18}" type="presOf" srcId="{0BD98511-4A8C-4952-AC73-C9F36007DDE3}" destId="{6CEBC2CD-CAEE-4740-A0FF-FD0E1ACE542C}" srcOrd="0" destOrd="0" presId="urn:microsoft.com/office/officeart/2005/8/layout/process1"/>
    <dgm:cxn modelId="{B68376F5-7810-43AD-87F8-9088F2313081}" srcId="{4A2E67D0-5ED1-4D72-877A-E4A5FCDD541C}" destId="{33812920-E1B6-44F8-BF0A-F040CC8BDA25}" srcOrd="3" destOrd="0" parTransId="{26C6D99F-3FC7-47A6-8609-E5840BE4A7F1}" sibTransId="{904220E6-D016-4468-BB47-D5D1749F35EE}"/>
    <dgm:cxn modelId="{3B3C83FA-DA7B-4997-9487-8A54B7588770}" type="presOf" srcId="{8825321E-FE0A-43FB-9D86-CFB6F55702A5}" destId="{26E84950-02E1-42BC-983C-15449574217A}" srcOrd="0" destOrd="0" presId="urn:microsoft.com/office/officeart/2005/8/layout/process1"/>
    <dgm:cxn modelId="{4043B0FD-EF3D-4C86-9A2C-04504DF8287D}" type="presOf" srcId="{981CE651-5BFE-46E7-B9FF-2185B837D132}" destId="{631CA63D-510B-4017-B140-AFF2EF53DF77}" srcOrd="0" destOrd="0" presId="urn:microsoft.com/office/officeart/2005/8/layout/process1"/>
    <dgm:cxn modelId="{7A1EA6D1-55DD-439F-85AC-96DC77C285F1}" type="presParOf" srcId="{ABF4DF7B-F3E6-4124-83A0-831F1C5F2764}" destId="{9D45F822-F95D-4C07-A729-0E4940394652}" srcOrd="0" destOrd="0" presId="urn:microsoft.com/office/officeart/2005/8/layout/process1"/>
    <dgm:cxn modelId="{E4631BA8-E311-4B55-895A-A2FC3C7725AE}" type="presParOf" srcId="{ABF4DF7B-F3E6-4124-83A0-831F1C5F2764}" destId="{DA667A8D-9D9D-4385-BD5E-C8137E7FB7FB}" srcOrd="1" destOrd="0" presId="urn:microsoft.com/office/officeart/2005/8/layout/process1"/>
    <dgm:cxn modelId="{9289210F-A65A-4A37-A608-A7354759D2F8}" type="presParOf" srcId="{DA667A8D-9D9D-4385-BD5E-C8137E7FB7FB}" destId="{AAA1120F-35D0-47F5-A038-C76B7C05C44D}" srcOrd="0" destOrd="0" presId="urn:microsoft.com/office/officeart/2005/8/layout/process1"/>
    <dgm:cxn modelId="{0C36FD24-C67E-4049-B3FD-A290E59D8580}" type="presParOf" srcId="{ABF4DF7B-F3E6-4124-83A0-831F1C5F2764}" destId="{26E84950-02E1-42BC-983C-15449574217A}" srcOrd="2" destOrd="0" presId="urn:microsoft.com/office/officeart/2005/8/layout/process1"/>
    <dgm:cxn modelId="{613BEE2B-727C-4F7D-B872-7E7A8C985D04}" type="presParOf" srcId="{ABF4DF7B-F3E6-4124-83A0-831F1C5F2764}" destId="{9F2DC459-34E1-4E0D-8511-7DDCD6D0F969}" srcOrd="3" destOrd="0" presId="urn:microsoft.com/office/officeart/2005/8/layout/process1"/>
    <dgm:cxn modelId="{E6CD42DF-BBEF-4587-A851-F0F7D798E855}" type="presParOf" srcId="{9F2DC459-34E1-4E0D-8511-7DDCD6D0F969}" destId="{28BB895C-4018-41DA-B4EE-970D86FA16C9}" srcOrd="0" destOrd="0" presId="urn:microsoft.com/office/officeart/2005/8/layout/process1"/>
    <dgm:cxn modelId="{7AC86191-A450-438A-8E27-BC8E13C99A93}" type="presParOf" srcId="{ABF4DF7B-F3E6-4124-83A0-831F1C5F2764}" destId="{6CEBC2CD-CAEE-4740-A0FF-FD0E1ACE542C}" srcOrd="4" destOrd="0" presId="urn:microsoft.com/office/officeart/2005/8/layout/process1"/>
    <dgm:cxn modelId="{8711D7A8-4E50-4D0F-B324-4D48F516D02E}" type="presParOf" srcId="{ABF4DF7B-F3E6-4124-83A0-831F1C5F2764}" destId="{28E20536-8938-4824-B0DD-6BA64784B1D9}" srcOrd="5" destOrd="0" presId="urn:microsoft.com/office/officeart/2005/8/layout/process1"/>
    <dgm:cxn modelId="{7FF0A58B-695C-4293-A417-D017712878D5}" type="presParOf" srcId="{28E20536-8938-4824-B0DD-6BA64784B1D9}" destId="{1B50CFE2-4A10-4327-B656-C3D02A8DE6EA}" srcOrd="0" destOrd="0" presId="urn:microsoft.com/office/officeart/2005/8/layout/process1"/>
    <dgm:cxn modelId="{71D76C1A-4949-4E82-BF9F-565B3B0319D6}" type="presParOf" srcId="{ABF4DF7B-F3E6-4124-83A0-831F1C5F2764}" destId="{2924A48C-2B04-44CE-B8B9-486137849004}" srcOrd="6" destOrd="0" presId="urn:microsoft.com/office/officeart/2005/8/layout/process1"/>
    <dgm:cxn modelId="{BF771065-6CE9-435F-9161-43A67D46BFA0}" type="presParOf" srcId="{ABF4DF7B-F3E6-4124-83A0-831F1C5F2764}" destId="{E6CF1EDC-3AB7-4850-B707-5EB51AAA6ABF}" srcOrd="7" destOrd="0" presId="urn:microsoft.com/office/officeart/2005/8/layout/process1"/>
    <dgm:cxn modelId="{EAB751D7-D040-469F-98ED-6D41416DD13A}" type="presParOf" srcId="{E6CF1EDC-3AB7-4850-B707-5EB51AAA6ABF}" destId="{C074B264-FC2A-43C8-964C-CB33CAFE99FE}" srcOrd="0" destOrd="0" presId="urn:microsoft.com/office/officeart/2005/8/layout/process1"/>
    <dgm:cxn modelId="{09CA8A27-02D6-4244-96EA-9C8C0C177493}" type="presParOf" srcId="{ABF4DF7B-F3E6-4124-83A0-831F1C5F2764}" destId="{631CA63D-510B-4017-B140-AFF2EF53DF77}"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77F38A-00AC-423F-A17A-DBA3A783D543}"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3DD32700-0776-4E17-A462-B24BF33C63AB}">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1</a:t>
          </a:r>
        </a:p>
      </dgm:t>
    </dgm:pt>
    <dgm:pt modelId="{EA246872-32EA-4D3A-B993-4F5C7E544B03}" type="parTrans" cxnId="{FEDD96C2-5963-44CD-AB8D-0F474DDA071A}">
      <dgm:prSet/>
      <dgm:spPr/>
      <dgm:t>
        <a:bodyPr/>
        <a:lstStyle/>
        <a:p>
          <a:endParaRPr lang="en-US"/>
        </a:p>
      </dgm:t>
    </dgm:pt>
    <dgm:pt modelId="{A5E02EBD-2CBB-4DEC-9CD9-0F7998AD7A41}" type="sibTrans" cxnId="{FEDD96C2-5963-44CD-AB8D-0F474DDA071A}">
      <dgm:prSet/>
      <dgm:spPr/>
      <dgm:t>
        <a:bodyPr/>
        <a:lstStyle/>
        <a:p>
          <a:endParaRPr lang="en-US"/>
        </a:p>
      </dgm:t>
    </dgm:pt>
    <dgm:pt modelId="{C93074AB-9725-433A-9B7E-203F699D689E}">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2</a:t>
          </a:r>
        </a:p>
      </dgm:t>
    </dgm:pt>
    <dgm:pt modelId="{E92DA5F4-02CE-48AE-88A4-F6960C27AF3C}" type="parTrans" cxnId="{348AC130-56CD-4B7F-9F45-41DB9FEEB116}">
      <dgm:prSet/>
      <dgm:spPr/>
      <dgm:t>
        <a:bodyPr/>
        <a:lstStyle/>
        <a:p>
          <a:endParaRPr lang="en-US"/>
        </a:p>
      </dgm:t>
    </dgm:pt>
    <dgm:pt modelId="{94E096DE-5302-4B34-B10D-A38B5FB7A4D1}" type="sibTrans" cxnId="{348AC130-56CD-4B7F-9F45-41DB9FEEB116}">
      <dgm:prSet/>
      <dgm:spPr/>
      <dgm:t>
        <a:bodyPr/>
        <a:lstStyle/>
        <a:p>
          <a:endParaRPr lang="en-US"/>
        </a:p>
      </dgm:t>
    </dgm:pt>
    <dgm:pt modelId="{10C496D3-BB70-44B8-B5EB-6301D07B3360}">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3</a:t>
          </a:r>
        </a:p>
      </dgm:t>
    </dgm:pt>
    <dgm:pt modelId="{47DE9778-A849-4F9C-9708-279F7F53F820}" type="parTrans" cxnId="{F44CF0D8-10A4-44D6-B199-649028C51041}">
      <dgm:prSet/>
      <dgm:spPr/>
      <dgm:t>
        <a:bodyPr/>
        <a:lstStyle/>
        <a:p>
          <a:endParaRPr lang="en-US"/>
        </a:p>
      </dgm:t>
    </dgm:pt>
    <dgm:pt modelId="{79297FC6-9E0B-4B09-9941-D162605292EE}" type="sibTrans" cxnId="{F44CF0D8-10A4-44D6-B199-649028C51041}">
      <dgm:prSet/>
      <dgm:spPr/>
      <dgm:t>
        <a:bodyPr/>
        <a:lstStyle/>
        <a:p>
          <a:endParaRPr lang="en-US"/>
        </a:p>
      </dgm:t>
    </dgm:pt>
    <dgm:pt modelId="{C97E9D5E-01EA-4B5A-A9B7-BBC6070F4A65}">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4</a:t>
          </a:r>
        </a:p>
      </dgm:t>
    </dgm:pt>
    <dgm:pt modelId="{352F0E63-51BD-4832-AD5C-BB0697396396}" type="parTrans" cxnId="{9828F519-1BBC-4D19-980A-147995C62ED2}">
      <dgm:prSet/>
      <dgm:spPr/>
      <dgm:t>
        <a:bodyPr/>
        <a:lstStyle/>
        <a:p>
          <a:endParaRPr lang="en-US"/>
        </a:p>
      </dgm:t>
    </dgm:pt>
    <dgm:pt modelId="{4F9FE716-B302-4989-8825-D09FA0B6950D}" type="sibTrans" cxnId="{9828F519-1BBC-4D19-980A-147995C62ED2}">
      <dgm:prSet/>
      <dgm:spPr/>
      <dgm:t>
        <a:bodyPr/>
        <a:lstStyle/>
        <a:p>
          <a:endParaRPr lang="en-US"/>
        </a:p>
      </dgm:t>
    </dgm:pt>
    <dgm:pt modelId="{62F5AC06-046D-4880-80EF-F6743CE69CFE}">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Soumya</a:t>
          </a:r>
        </a:p>
      </dgm:t>
    </dgm:pt>
    <dgm:pt modelId="{BF3C911C-2D75-4EF0-B07B-9A7297EED4DF}" type="parTrans" cxnId="{1AFD1EB1-97AD-4077-BD4B-D34599850E8E}">
      <dgm:prSet/>
      <dgm:spPr/>
      <dgm:t>
        <a:bodyPr/>
        <a:lstStyle/>
        <a:p>
          <a:endParaRPr lang="en-US"/>
        </a:p>
      </dgm:t>
    </dgm:pt>
    <dgm:pt modelId="{E9C9ECB5-9A5E-4A57-989A-96A061178911}" type="sibTrans" cxnId="{1AFD1EB1-97AD-4077-BD4B-D34599850E8E}">
      <dgm:prSet/>
      <dgm:spPr/>
      <dgm:t>
        <a:bodyPr/>
        <a:lstStyle/>
        <a:p>
          <a:endParaRPr lang="en-US"/>
        </a:p>
      </dgm:t>
    </dgm:pt>
    <dgm:pt modelId="{AF573D72-9C84-4786-8D6E-9D1C28B7DAA9}">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Charlie</a:t>
          </a:r>
        </a:p>
      </dgm:t>
    </dgm:pt>
    <dgm:pt modelId="{F5970BE4-DBD4-4F67-A195-66728CD1CA89}" type="parTrans" cxnId="{2EB6656D-15BD-47C7-9DAA-069C2346A8F5}">
      <dgm:prSet/>
      <dgm:spPr/>
      <dgm:t>
        <a:bodyPr/>
        <a:lstStyle/>
        <a:p>
          <a:endParaRPr lang="en-US"/>
        </a:p>
      </dgm:t>
    </dgm:pt>
    <dgm:pt modelId="{6CC62735-2E19-47EE-BCE2-692B9139846C}" type="sibTrans" cxnId="{2EB6656D-15BD-47C7-9DAA-069C2346A8F5}">
      <dgm:prSet/>
      <dgm:spPr/>
      <dgm:t>
        <a:bodyPr/>
        <a:lstStyle/>
        <a:p>
          <a:endParaRPr lang="en-US"/>
        </a:p>
      </dgm:t>
    </dgm:pt>
    <dgm:pt modelId="{F11E4E41-5401-4005-A83A-9A083AF78BB2}">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Ravindu</a:t>
          </a:r>
        </a:p>
      </dgm:t>
    </dgm:pt>
    <dgm:pt modelId="{E90FC5EE-FF1E-4D2F-A937-B7E14B76EF1B}" type="parTrans" cxnId="{E89C9DC2-8225-46DE-9ECD-A8C2BB88EFF0}">
      <dgm:prSet/>
      <dgm:spPr/>
      <dgm:t>
        <a:bodyPr/>
        <a:lstStyle/>
        <a:p>
          <a:endParaRPr lang="en-US"/>
        </a:p>
      </dgm:t>
    </dgm:pt>
    <dgm:pt modelId="{D1CAF796-D7E4-4712-9DBE-A1B89917593D}" type="sibTrans" cxnId="{E89C9DC2-8225-46DE-9ECD-A8C2BB88EFF0}">
      <dgm:prSet/>
      <dgm:spPr/>
      <dgm:t>
        <a:bodyPr/>
        <a:lstStyle/>
        <a:p>
          <a:endParaRPr lang="en-US"/>
        </a:p>
      </dgm:t>
    </dgm:pt>
    <dgm:pt modelId="{2FC78774-4F62-42CC-8D49-DA3CAFDCE311}">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Anthony</a:t>
          </a:r>
        </a:p>
      </dgm:t>
    </dgm:pt>
    <dgm:pt modelId="{3EC537E9-CADF-4EC2-9957-D209ACE7A9F6}" type="parTrans" cxnId="{32281AB9-5DE9-44D4-87E0-A6A654F0FA61}">
      <dgm:prSet/>
      <dgm:spPr/>
      <dgm:t>
        <a:bodyPr/>
        <a:lstStyle/>
        <a:p>
          <a:endParaRPr lang="en-US"/>
        </a:p>
      </dgm:t>
    </dgm:pt>
    <dgm:pt modelId="{EEAF1806-643F-4831-A31C-65A68369EF00}" type="sibTrans" cxnId="{32281AB9-5DE9-44D4-87E0-A6A654F0FA61}">
      <dgm:prSet/>
      <dgm:spPr/>
      <dgm:t>
        <a:bodyPr/>
        <a:lstStyle/>
        <a:p>
          <a:endParaRPr lang="en-US"/>
        </a:p>
      </dgm:t>
    </dgm:pt>
    <dgm:pt modelId="{962530B6-D3ED-4CA6-A4C5-E13515DAFC30}">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Winston</a:t>
          </a:r>
        </a:p>
      </dgm:t>
    </dgm:pt>
    <dgm:pt modelId="{16884752-ED57-40B2-821E-B012EE35DBB6}" type="parTrans" cxnId="{216DDF8F-393C-4862-8CAF-9D133CCB282A}">
      <dgm:prSet/>
      <dgm:spPr/>
      <dgm:t>
        <a:bodyPr/>
        <a:lstStyle/>
        <a:p>
          <a:endParaRPr lang="en-US"/>
        </a:p>
      </dgm:t>
    </dgm:pt>
    <dgm:pt modelId="{77E18245-C48F-47A9-A2F2-5C047BC1782C}" type="sibTrans" cxnId="{216DDF8F-393C-4862-8CAF-9D133CCB282A}">
      <dgm:prSet/>
      <dgm:spPr/>
      <dgm:t>
        <a:bodyPr/>
        <a:lstStyle/>
        <a:p>
          <a:endParaRPr lang="en-US"/>
        </a:p>
      </dgm:t>
    </dgm:pt>
    <dgm:pt modelId="{BD8BD8B9-D780-4491-B5C0-DDECB9B6C9D8}">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Min Sang</a:t>
          </a:r>
        </a:p>
      </dgm:t>
    </dgm:pt>
    <dgm:pt modelId="{5A7B2A6F-3AC4-45B3-92EB-CCD5FD237DD0}" type="parTrans" cxnId="{CB8C8490-AC58-4AB8-ACC2-4D62F13C8951}">
      <dgm:prSet/>
      <dgm:spPr/>
      <dgm:t>
        <a:bodyPr/>
        <a:lstStyle/>
        <a:p>
          <a:endParaRPr lang="en-US"/>
        </a:p>
      </dgm:t>
    </dgm:pt>
    <dgm:pt modelId="{93E8D6DC-77F4-4FAC-9696-A018D868421F}" type="sibTrans" cxnId="{CB8C8490-AC58-4AB8-ACC2-4D62F13C8951}">
      <dgm:prSet/>
      <dgm:spPr/>
      <dgm:t>
        <a:bodyPr/>
        <a:lstStyle/>
        <a:p>
          <a:endParaRPr lang="en-US"/>
        </a:p>
      </dgm:t>
    </dgm:pt>
    <dgm:pt modelId="{6C754D4C-8967-465B-BFA1-891E74BBB882}">
      <dgm:prSet phldrT="[Text]" custT="1"/>
      <dgm:spPr/>
      <dgm:t>
        <a:bodyPr/>
        <a:lstStyle/>
        <a:p>
          <a:r>
            <a:rPr lang="en-US" sz="2000" dirty="0" err="1">
              <a:solidFill>
                <a:srgbClr val="01447B"/>
              </a:solidFill>
              <a:latin typeface="Arial" panose="020B0604020202020204" pitchFamily="34" charset="0"/>
              <a:cs typeface="Arial" panose="020B0604020202020204" pitchFamily="34" charset="0"/>
            </a:rPr>
            <a:t>Olawumi</a:t>
          </a:r>
          <a:endParaRPr lang="en-US" sz="2000" dirty="0">
            <a:solidFill>
              <a:srgbClr val="01447B"/>
            </a:solidFill>
            <a:latin typeface="Arial" panose="020B0604020202020204" pitchFamily="34" charset="0"/>
            <a:cs typeface="Arial" panose="020B0604020202020204" pitchFamily="34" charset="0"/>
          </a:endParaRPr>
        </a:p>
      </dgm:t>
    </dgm:pt>
    <dgm:pt modelId="{D7D23814-6106-438C-A4AC-875986DB0288}" type="parTrans" cxnId="{E0867BEA-2961-4464-A681-3EDBFE8732CC}">
      <dgm:prSet/>
      <dgm:spPr/>
      <dgm:t>
        <a:bodyPr/>
        <a:lstStyle/>
        <a:p>
          <a:endParaRPr lang="en-US"/>
        </a:p>
      </dgm:t>
    </dgm:pt>
    <dgm:pt modelId="{21418252-37B8-4BFA-A8BF-EE1826445EE6}" type="sibTrans" cxnId="{E0867BEA-2961-4464-A681-3EDBFE8732CC}">
      <dgm:prSet/>
      <dgm:spPr/>
      <dgm:t>
        <a:bodyPr/>
        <a:lstStyle/>
        <a:p>
          <a:endParaRPr lang="en-US"/>
        </a:p>
      </dgm:t>
    </dgm:pt>
    <dgm:pt modelId="{A337B347-71C8-4345-8B8C-55132A8B2058}">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Rachel</a:t>
          </a:r>
        </a:p>
      </dgm:t>
    </dgm:pt>
    <dgm:pt modelId="{56C56126-B242-493E-8118-0FC0C8D6C6EF}" type="parTrans" cxnId="{61C34BF0-5F2C-4FBE-B26C-438A0E1DBBF7}">
      <dgm:prSet/>
      <dgm:spPr/>
      <dgm:t>
        <a:bodyPr/>
        <a:lstStyle/>
        <a:p>
          <a:endParaRPr lang="en-US"/>
        </a:p>
      </dgm:t>
    </dgm:pt>
    <dgm:pt modelId="{85C17BA6-E8B7-47A7-A09F-D69379DC16AA}" type="sibTrans" cxnId="{61C34BF0-5F2C-4FBE-B26C-438A0E1DBBF7}">
      <dgm:prSet/>
      <dgm:spPr/>
      <dgm:t>
        <a:bodyPr/>
        <a:lstStyle/>
        <a:p>
          <a:endParaRPr lang="en-US"/>
        </a:p>
      </dgm:t>
    </dgm:pt>
    <dgm:pt modelId="{05A3CC04-5267-4BCF-9EEF-B691D9E78AB1}">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Trina</a:t>
          </a:r>
        </a:p>
      </dgm:t>
    </dgm:pt>
    <dgm:pt modelId="{5AF766FA-9DB5-4843-9F07-E00287129A00}" type="parTrans" cxnId="{FC07EAF2-A111-430C-B730-19AE20164285}">
      <dgm:prSet/>
      <dgm:spPr/>
      <dgm:t>
        <a:bodyPr/>
        <a:lstStyle/>
        <a:p>
          <a:endParaRPr lang="en-US"/>
        </a:p>
      </dgm:t>
    </dgm:pt>
    <dgm:pt modelId="{07185E01-4408-4657-BD01-5CBF26450B7C}" type="sibTrans" cxnId="{FC07EAF2-A111-430C-B730-19AE20164285}">
      <dgm:prSet/>
      <dgm:spPr/>
      <dgm:t>
        <a:bodyPr/>
        <a:lstStyle/>
        <a:p>
          <a:endParaRPr lang="en-US"/>
        </a:p>
      </dgm:t>
    </dgm:pt>
    <dgm:pt modelId="{509967FF-EF21-4698-B281-A3D60FB03D82}">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Keely</a:t>
          </a:r>
        </a:p>
      </dgm:t>
    </dgm:pt>
    <dgm:pt modelId="{CD2D626B-E40C-4ED8-9BC7-AD84FF281425}" type="parTrans" cxnId="{59236211-C8DD-4965-9739-CF37CBA5DFE9}">
      <dgm:prSet/>
      <dgm:spPr/>
      <dgm:t>
        <a:bodyPr/>
        <a:lstStyle/>
        <a:p>
          <a:endParaRPr lang="en-US"/>
        </a:p>
      </dgm:t>
    </dgm:pt>
    <dgm:pt modelId="{B5DEB329-AB85-45E2-83B7-293110566E6A}" type="sibTrans" cxnId="{59236211-C8DD-4965-9739-CF37CBA5DFE9}">
      <dgm:prSet/>
      <dgm:spPr/>
      <dgm:t>
        <a:bodyPr/>
        <a:lstStyle/>
        <a:p>
          <a:endParaRPr lang="en-US"/>
        </a:p>
      </dgm:t>
    </dgm:pt>
    <dgm:pt modelId="{D86B443A-5AD0-4A4A-812D-E80A3C32A6E8}">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Vignesh</a:t>
          </a:r>
        </a:p>
      </dgm:t>
    </dgm:pt>
    <dgm:pt modelId="{D05578D7-5E53-4BED-B8A8-DA2D19AD286C}" type="parTrans" cxnId="{8EFC959D-2875-471C-84C5-D5CCCA6448EF}">
      <dgm:prSet/>
      <dgm:spPr/>
      <dgm:t>
        <a:bodyPr/>
        <a:lstStyle/>
        <a:p>
          <a:endParaRPr lang="en-US"/>
        </a:p>
      </dgm:t>
    </dgm:pt>
    <dgm:pt modelId="{0127DA27-FE68-4404-9EEF-87320B872EEA}" type="sibTrans" cxnId="{8EFC959D-2875-471C-84C5-D5CCCA6448EF}">
      <dgm:prSet/>
      <dgm:spPr/>
      <dgm:t>
        <a:bodyPr/>
        <a:lstStyle/>
        <a:p>
          <a:endParaRPr lang="en-US"/>
        </a:p>
      </dgm:t>
    </dgm:pt>
    <dgm:pt modelId="{D68C7FD6-009E-46FC-AAEB-4F9E592B9A2E}">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Juan</a:t>
          </a:r>
        </a:p>
      </dgm:t>
    </dgm:pt>
    <dgm:pt modelId="{C9C38C9B-D6A2-4E5D-8409-6AE03BAC89C1}" type="parTrans" cxnId="{E939BEFA-3982-4FF5-ADC1-7D3D56B7BA5D}">
      <dgm:prSet/>
      <dgm:spPr/>
      <dgm:t>
        <a:bodyPr/>
        <a:lstStyle/>
        <a:p>
          <a:endParaRPr lang="en-US"/>
        </a:p>
      </dgm:t>
    </dgm:pt>
    <dgm:pt modelId="{16CCC294-9069-4B46-A0FC-F8BB159CA8BF}" type="sibTrans" cxnId="{E939BEFA-3982-4FF5-ADC1-7D3D56B7BA5D}">
      <dgm:prSet/>
      <dgm:spPr/>
      <dgm:t>
        <a:bodyPr/>
        <a:lstStyle/>
        <a:p>
          <a:endParaRPr lang="en-US"/>
        </a:p>
      </dgm:t>
    </dgm:pt>
    <dgm:pt modelId="{88E02EC5-2D87-4CEC-ADF8-0C2D6C1171B6}">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Oliver</a:t>
          </a:r>
        </a:p>
      </dgm:t>
    </dgm:pt>
    <dgm:pt modelId="{A1AFA780-7730-4008-B298-77525FF4A109}" type="parTrans" cxnId="{F1280EF8-F1BB-4CDF-96C1-44294D1B122E}">
      <dgm:prSet/>
      <dgm:spPr/>
      <dgm:t>
        <a:bodyPr/>
        <a:lstStyle/>
        <a:p>
          <a:endParaRPr lang="en-US"/>
        </a:p>
      </dgm:t>
    </dgm:pt>
    <dgm:pt modelId="{88EF0C98-54B7-4B23-971A-302F826383BB}" type="sibTrans" cxnId="{F1280EF8-F1BB-4CDF-96C1-44294D1B122E}">
      <dgm:prSet/>
      <dgm:spPr/>
      <dgm:t>
        <a:bodyPr/>
        <a:lstStyle/>
        <a:p>
          <a:endParaRPr lang="en-US"/>
        </a:p>
      </dgm:t>
    </dgm:pt>
    <dgm:pt modelId="{3878D342-B841-4E24-862C-6D5ED534CED9}">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Natasha</a:t>
          </a:r>
        </a:p>
      </dgm:t>
    </dgm:pt>
    <dgm:pt modelId="{B89991A7-770F-4A14-825F-8015980B6D3D}" type="parTrans" cxnId="{5DC118A7-E76C-494A-9541-2EDCEEC42E28}">
      <dgm:prSet/>
      <dgm:spPr/>
      <dgm:t>
        <a:bodyPr/>
        <a:lstStyle/>
        <a:p>
          <a:endParaRPr lang="en-US"/>
        </a:p>
      </dgm:t>
    </dgm:pt>
    <dgm:pt modelId="{17C4D639-8295-4314-A863-D3152CA17FDC}" type="sibTrans" cxnId="{5DC118A7-E76C-494A-9541-2EDCEEC42E28}">
      <dgm:prSet/>
      <dgm:spPr/>
      <dgm:t>
        <a:bodyPr/>
        <a:lstStyle/>
        <a:p>
          <a:endParaRPr lang="en-US"/>
        </a:p>
      </dgm:t>
    </dgm:pt>
    <dgm:pt modelId="{AEA11358-AB18-4B40-AFFD-C6A99D127647}">
      <dgm:prSet phldrT="[Text]" custT="1"/>
      <dgm:spPr/>
      <dgm:t>
        <a:bodyPr/>
        <a:lstStyle/>
        <a:p>
          <a:r>
            <a:rPr lang="en-US" sz="2000" dirty="0" err="1">
              <a:solidFill>
                <a:srgbClr val="01447B"/>
              </a:solidFill>
              <a:latin typeface="Arial" panose="020B0604020202020204" pitchFamily="34" charset="0"/>
              <a:cs typeface="Arial" panose="020B0604020202020204" pitchFamily="34" charset="0"/>
            </a:rPr>
            <a:t>Akhila</a:t>
          </a:r>
          <a:endParaRPr lang="en-US" sz="2000" dirty="0">
            <a:solidFill>
              <a:srgbClr val="01447B"/>
            </a:solidFill>
            <a:latin typeface="Arial" panose="020B0604020202020204" pitchFamily="34" charset="0"/>
            <a:cs typeface="Arial" panose="020B0604020202020204" pitchFamily="34" charset="0"/>
          </a:endParaRPr>
        </a:p>
      </dgm:t>
    </dgm:pt>
    <dgm:pt modelId="{7A8CFCA3-ECE1-4C71-BBBB-8BEE70638438}" type="parTrans" cxnId="{58119010-D016-4330-9CBB-64BD3C8BFC68}">
      <dgm:prSet/>
      <dgm:spPr/>
      <dgm:t>
        <a:bodyPr/>
        <a:lstStyle/>
        <a:p>
          <a:endParaRPr lang="en-US"/>
        </a:p>
      </dgm:t>
    </dgm:pt>
    <dgm:pt modelId="{52A64F68-790B-4374-899D-2187443BB59E}" type="sibTrans" cxnId="{58119010-D016-4330-9CBB-64BD3C8BFC68}">
      <dgm:prSet/>
      <dgm:spPr/>
      <dgm:t>
        <a:bodyPr/>
        <a:lstStyle/>
        <a:p>
          <a:endParaRPr lang="en-US"/>
        </a:p>
      </dgm:t>
    </dgm:pt>
    <dgm:pt modelId="{1FA76D4C-96AB-4915-B9A3-92115EC03553}">
      <dgm:prSet phldrT="[Text]" custT="1"/>
      <dgm:spPr/>
      <dgm:t>
        <a:bodyPr/>
        <a:lstStyle/>
        <a:p>
          <a:r>
            <a:rPr lang="en-US" sz="2000" dirty="0">
              <a:solidFill>
                <a:srgbClr val="01447B"/>
              </a:solidFill>
              <a:latin typeface="Arial" panose="020B0604020202020204" pitchFamily="34" charset="0"/>
              <a:cs typeface="Arial" panose="020B0604020202020204" pitchFamily="34" charset="0"/>
            </a:rPr>
            <a:t>Annabelle</a:t>
          </a:r>
        </a:p>
      </dgm:t>
    </dgm:pt>
    <dgm:pt modelId="{113709E9-657D-48E9-8286-9DA87D5A6DAB}" type="parTrans" cxnId="{49398A78-2DB4-4B70-A0A3-780F48F314B9}">
      <dgm:prSet/>
      <dgm:spPr/>
      <dgm:t>
        <a:bodyPr/>
        <a:lstStyle/>
        <a:p>
          <a:endParaRPr lang="en-US"/>
        </a:p>
      </dgm:t>
    </dgm:pt>
    <dgm:pt modelId="{EC595F4F-44F7-46B5-A504-A94ED6392320}" type="sibTrans" cxnId="{49398A78-2DB4-4B70-A0A3-780F48F314B9}">
      <dgm:prSet/>
      <dgm:spPr/>
      <dgm:t>
        <a:bodyPr/>
        <a:lstStyle/>
        <a:p>
          <a:endParaRPr lang="en-US"/>
        </a:p>
      </dgm:t>
    </dgm:pt>
    <dgm:pt modelId="{E4165578-D431-486D-A13B-D1980E0863BE}" type="pres">
      <dgm:prSet presAssocID="{0477F38A-00AC-423F-A17A-DBA3A783D543}" presName="theList" presStyleCnt="0">
        <dgm:presLayoutVars>
          <dgm:dir/>
          <dgm:animLvl val="lvl"/>
          <dgm:resizeHandles val="exact"/>
        </dgm:presLayoutVars>
      </dgm:prSet>
      <dgm:spPr/>
    </dgm:pt>
    <dgm:pt modelId="{88DFD111-DCB4-4CCE-B789-445A372A77E6}" type="pres">
      <dgm:prSet presAssocID="{3DD32700-0776-4E17-A462-B24BF33C63AB}" presName="compNode" presStyleCnt="0"/>
      <dgm:spPr/>
    </dgm:pt>
    <dgm:pt modelId="{CC9BB540-F3CE-44DE-A4B5-BB32FABC6CD6}" type="pres">
      <dgm:prSet presAssocID="{3DD32700-0776-4E17-A462-B24BF33C63AB}" presName="aNode" presStyleLbl="bgShp" presStyleIdx="0" presStyleCnt="4"/>
      <dgm:spPr/>
    </dgm:pt>
    <dgm:pt modelId="{2EDFF22A-0CD0-40AB-BF77-E93FC5B5A51C}" type="pres">
      <dgm:prSet presAssocID="{3DD32700-0776-4E17-A462-B24BF33C63AB}" presName="textNode" presStyleLbl="bgShp" presStyleIdx="0" presStyleCnt="4"/>
      <dgm:spPr/>
    </dgm:pt>
    <dgm:pt modelId="{67632B74-B17C-47A2-8DED-BB71DDC05647}" type="pres">
      <dgm:prSet presAssocID="{3DD32700-0776-4E17-A462-B24BF33C63AB}" presName="compChildNode" presStyleCnt="0"/>
      <dgm:spPr/>
    </dgm:pt>
    <dgm:pt modelId="{30E44D8D-667C-450F-8B08-7F1E92924FDF}" type="pres">
      <dgm:prSet presAssocID="{3DD32700-0776-4E17-A462-B24BF33C63AB}" presName="theInnerList" presStyleCnt="0"/>
      <dgm:spPr/>
    </dgm:pt>
    <dgm:pt modelId="{3B132575-0267-4A5B-98F9-526CBC4E83BF}" type="pres">
      <dgm:prSet presAssocID="{62F5AC06-046D-4880-80EF-F6743CE69CFE}" presName="childNode" presStyleLbl="node1" presStyleIdx="0" presStyleCnt="16">
        <dgm:presLayoutVars>
          <dgm:bulletEnabled val="1"/>
        </dgm:presLayoutVars>
      </dgm:prSet>
      <dgm:spPr/>
    </dgm:pt>
    <dgm:pt modelId="{94379C0D-A62F-47D8-B5BA-E5DD4A3D4A5E}" type="pres">
      <dgm:prSet presAssocID="{62F5AC06-046D-4880-80EF-F6743CE69CFE}" presName="aSpace2" presStyleCnt="0"/>
      <dgm:spPr/>
    </dgm:pt>
    <dgm:pt modelId="{A4CB2080-78A5-406C-A973-40FCE42D44D5}" type="pres">
      <dgm:prSet presAssocID="{AF573D72-9C84-4786-8D6E-9D1C28B7DAA9}" presName="childNode" presStyleLbl="node1" presStyleIdx="1" presStyleCnt="16">
        <dgm:presLayoutVars>
          <dgm:bulletEnabled val="1"/>
        </dgm:presLayoutVars>
      </dgm:prSet>
      <dgm:spPr/>
    </dgm:pt>
    <dgm:pt modelId="{6BBAE36E-6606-4EBE-89DD-529F7CB2DE67}" type="pres">
      <dgm:prSet presAssocID="{AF573D72-9C84-4786-8D6E-9D1C28B7DAA9}" presName="aSpace2" presStyleCnt="0"/>
      <dgm:spPr/>
    </dgm:pt>
    <dgm:pt modelId="{E9C9CC62-9F21-4425-B3F6-EA4F4008A5E2}" type="pres">
      <dgm:prSet presAssocID="{F11E4E41-5401-4005-A83A-9A083AF78BB2}" presName="childNode" presStyleLbl="node1" presStyleIdx="2" presStyleCnt="16">
        <dgm:presLayoutVars>
          <dgm:bulletEnabled val="1"/>
        </dgm:presLayoutVars>
      </dgm:prSet>
      <dgm:spPr/>
    </dgm:pt>
    <dgm:pt modelId="{CCB6BCB3-4710-4949-8A13-EF1BD87547A3}" type="pres">
      <dgm:prSet presAssocID="{F11E4E41-5401-4005-A83A-9A083AF78BB2}" presName="aSpace2" presStyleCnt="0"/>
      <dgm:spPr/>
    </dgm:pt>
    <dgm:pt modelId="{9AB195CC-3292-40BB-9733-76022764E750}" type="pres">
      <dgm:prSet presAssocID="{2FC78774-4F62-42CC-8D49-DA3CAFDCE311}" presName="childNode" presStyleLbl="node1" presStyleIdx="3" presStyleCnt="16">
        <dgm:presLayoutVars>
          <dgm:bulletEnabled val="1"/>
        </dgm:presLayoutVars>
      </dgm:prSet>
      <dgm:spPr/>
    </dgm:pt>
    <dgm:pt modelId="{9F6CFEE3-478B-4FD6-A5A0-657EFEC1C01B}" type="pres">
      <dgm:prSet presAssocID="{3DD32700-0776-4E17-A462-B24BF33C63AB}" presName="aSpace" presStyleCnt="0"/>
      <dgm:spPr/>
    </dgm:pt>
    <dgm:pt modelId="{503DCB5F-649B-4F26-8BC3-612545329A57}" type="pres">
      <dgm:prSet presAssocID="{C93074AB-9725-433A-9B7E-203F699D689E}" presName="compNode" presStyleCnt="0"/>
      <dgm:spPr/>
    </dgm:pt>
    <dgm:pt modelId="{2CCB48A4-7447-4D87-8F9B-DA0E0D837539}" type="pres">
      <dgm:prSet presAssocID="{C93074AB-9725-433A-9B7E-203F699D689E}" presName="aNode" presStyleLbl="bgShp" presStyleIdx="1" presStyleCnt="4"/>
      <dgm:spPr/>
    </dgm:pt>
    <dgm:pt modelId="{DF7CDB93-6D69-4F0A-9555-A4066031C095}" type="pres">
      <dgm:prSet presAssocID="{C93074AB-9725-433A-9B7E-203F699D689E}" presName="textNode" presStyleLbl="bgShp" presStyleIdx="1" presStyleCnt="4"/>
      <dgm:spPr/>
    </dgm:pt>
    <dgm:pt modelId="{F414B0D1-D6F9-4FCE-A7C6-F0BB88C7982D}" type="pres">
      <dgm:prSet presAssocID="{C93074AB-9725-433A-9B7E-203F699D689E}" presName="compChildNode" presStyleCnt="0"/>
      <dgm:spPr/>
    </dgm:pt>
    <dgm:pt modelId="{3CC802D9-5667-4E15-BDB9-985A370B398F}" type="pres">
      <dgm:prSet presAssocID="{C93074AB-9725-433A-9B7E-203F699D689E}" presName="theInnerList" presStyleCnt="0"/>
      <dgm:spPr/>
    </dgm:pt>
    <dgm:pt modelId="{C3D22C58-CD6E-414C-A4F2-60BC3BD05BAE}" type="pres">
      <dgm:prSet presAssocID="{962530B6-D3ED-4CA6-A4C5-E13515DAFC30}" presName="childNode" presStyleLbl="node1" presStyleIdx="4" presStyleCnt="16">
        <dgm:presLayoutVars>
          <dgm:bulletEnabled val="1"/>
        </dgm:presLayoutVars>
      </dgm:prSet>
      <dgm:spPr/>
    </dgm:pt>
    <dgm:pt modelId="{7F78C284-C29C-4603-A8E9-D87271E11A61}" type="pres">
      <dgm:prSet presAssocID="{962530B6-D3ED-4CA6-A4C5-E13515DAFC30}" presName="aSpace2" presStyleCnt="0"/>
      <dgm:spPr/>
    </dgm:pt>
    <dgm:pt modelId="{A24DE1D4-B823-4EF7-A7AA-EE289DD9D95A}" type="pres">
      <dgm:prSet presAssocID="{BD8BD8B9-D780-4491-B5C0-DDECB9B6C9D8}" presName="childNode" presStyleLbl="node1" presStyleIdx="5" presStyleCnt="16">
        <dgm:presLayoutVars>
          <dgm:bulletEnabled val="1"/>
        </dgm:presLayoutVars>
      </dgm:prSet>
      <dgm:spPr/>
    </dgm:pt>
    <dgm:pt modelId="{E655B10A-E376-49FF-8AF2-92997F0F3B15}" type="pres">
      <dgm:prSet presAssocID="{BD8BD8B9-D780-4491-B5C0-DDECB9B6C9D8}" presName="aSpace2" presStyleCnt="0"/>
      <dgm:spPr/>
    </dgm:pt>
    <dgm:pt modelId="{1A85EE2C-9B51-4239-A54E-DA06CBBBC8DA}" type="pres">
      <dgm:prSet presAssocID="{6C754D4C-8967-465B-BFA1-891E74BBB882}" presName="childNode" presStyleLbl="node1" presStyleIdx="6" presStyleCnt="16">
        <dgm:presLayoutVars>
          <dgm:bulletEnabled val="1"/>
        </dgm:presLayoutVars>
      </dgm:prSet>
      <dgm:spPr/>
    </dgm:pt>
    <dgm:pt modelId="{F908FFDC-809A-49A2-9AB6-FF2FC1C8E93C}" type="pres">
      <dgm:prSet presAssocID="{6C754D4C-8967-465B-BFA1-891E74BBB882}" presName="aSpace2" presStyleCnt="0"/>
      <dgm:spPr/>
    </dgm:pt>
    <dgm:pt modelId="{37F5025E-BCEF-4E2F-9145-214252F3C392}" type="pres">
      <dgm:prSet presAssocID="{A337B347-71C8-4345-8B8C-55132A8B2058}" presName="childNode" presStyleLbl="node1" presStyleIdx="7" presStyleCnt="16">
        <dgm:presLayoutVars>
          <dgm:bulletEnabled val="1"/>
        </dgm:presLayoutVars>
      </dgm:prSet>
      <dgm:spPr/>
    </dgm:pt>
    <dgm:pt modelId="{18E3AF07-B57D-4940-8E96-9AA29FCE6445}" type="pres">
      <dgm:prSet presAssocID="{C93074AB-9725-433A-9B7E-203F699D689E}" presName="aSpace" presStyleCnt="0"/>
      <dgm:spPr/>
    </dgm:pt>
    <dgm:pt modelId="{12ADE627-C17F-44A9-A0FF-342A89285C88}" type="pres">
      <dgm:prSet presAssocID="{10C496D3-BB70-44B8-B5EB-6301D07B3360}" presName="compNode" presStyleCnt="0"/>
      <dgm:spPr/>
    </dgm:pt>
    <dgm:pt modelId="{31B795D2-549D-49DE-A36E-15B02951AC4A}" type="pres">
      <dgm:prSet presAssocID="{10C496D3-BB70-44B8-B5EB-6301D07B3360}" presName="aNode" presStyleLbl="bgShp" presStyleIdx="2" presStyleCnt="4"/>
      <dgm:spPr/>
    </dgm:pt>
    <dgm:pt modelId="{B54033E1-E93B-4C2C-A185-240CA04C31E0}" type="pres">
      <dgm:prSet presAssocID="{10C496D3-BB70-44B8-B5EB-6301D07B3360}" presName="textNode" presStyleLbl="bgShp" presStyleIdx="2" presStyleCnt="4"/>
      <dgm:spPr/>
    </dgm:pt>
    <dgm:pt modelId="{978EE249-EA0D-49A4-ACDF-C9F9CD1E2369}" type="pres">
      <dgm:prSet presAssocID="{10C496D3-BB70-44B8-B5EB-6301D07B3360}" presName="compChildNode" presStyleCnt="0"/>
      <dgm:spPr/>
    </dgm:pt>
    <dgm:pt modelId="{3A9C43E7-AA74-4EF9-9183-33CFAD58349D}" type="pres">
      <dgm:prSet presAssocID="{10C496D3-BB70-44B8-B5EB-6301D07B3360}" presName="theInnerList" presStyleCnt="0"/>
      <dgm:spPr/>
    </dgm:pt>
    <dgm:pt modelId="{4C091AE9-30E7-4B56-AF14-0295635BE18E}" type="pres">
      <dgm:prSet presAssocID="{05A3CC04-5267-4BCF-9EEF-B691D9E78AB1}" presName="childNode" presStyleLbl="node1" presStyleIdx="8" presStyleCnt="16">
        <dgm:presLayoutVars>
          <dgm:bulletEnabled val="1"/>
        </dgm:presLayoutVars>
      </dgm:prSet>
      <dgm:spPr/>
    </dgm:pt>
    <dgm:pt modelId="{09D6D0FB-62AC-4ABF-AAE4-8D4B05C26324}" type="pres">
      <dgm:prSet presAssocID="{05A3CC04-5267-4BCF-9EEF-B691D9E78AB1}" presName="aSpace2" presStyleCnt="0"/>
      <dgm:spPr/>
    </dgm:pt>
    <dgm:pt modelId="{B9A307E0-2873-4D7A-A4AB-6F55F8DC78DE}" type="pres">
      <dgm:prSet presAssocID="{509967FF-EF21-4698-B281-A3D60FB03D82}" presName="childNode" presStyleLbl="node1" presStyleIdx="9" presStyleCnt="16">
        <dgm:presLayoutVars>
          <dgm:bulletEnabled val="1"/>
        </dgm:presLayoutVars>
      </dgm:prSet>
      <dgm:spPr/>
    </dgm:pt>
    <dgm:pt modelId="{18841A47-0A0D-4D25-ACDF-191A5B14EB8E}" type="pres">
      <dgm:prSet presAssocID="{509967FF-EF21-4698-B281-A3D60FB03D82}" presName="aSpace2" presStyleCnt="0"/>
      <dgm:spPr/>
    </dgm:pt>
    <dgm:pt modelId="{DCDFF400-C040-4A1F-BE39-3044DE3A977D}" type="pres">
      <dgm:prSet presAssocID="{D86B443A-5AD0-4A4A-812D-E80A3C32A6E8}" presName="childNode" presStyleLbl="node1" presStyleIdx="10" presStyleCnt="16">
        <dgm:presLayoutVars>
          <dgm:bulletEnabled val="1"/>
        </dgm:presLayoutVars>
      </dgm:prSet>
      <dgm:spPr/>
    </dgm:pt>
    <dgm:pt modelId="{B3ED882E-F1BC-4183-AA12-E862C5D6A93C}" type="pres">
      <dgm:prSet presAssocID="{D86B443A-5AD0-4A4A-812D-E80A3C32A6E8}" presName="aSpace2" presStyleCnt="0"/>
      <dgm:spPr/>
    </dgm:pt>
    <dgm:pt modelId="{7A811E2B-ECF8-4763-A713-7CD612A96A52}" type="pres">
      <dgm:prSet presAssocID="{D68C7FD6-009E-46FC-AAEB-4F9E592B9A2E}" presName="childNode" presStyleLbl="node1" presStyleIdx="11" presStyleCnt="16">
        <dgm:presLayoutVars>
          <dgm:bulletEnabled val="1"/>
        </dgm:presLayoutVars>
      </dgm:prSet>
      <dgm:spPr/>
    </dgm:pt>
    <dgm:pt modelId="{E722596F-0F27-438C-BF64-225DFC297888}" type="pres">
      <dgm:prSet presAssocID="{10C496D3-BB70-44B8-B5EB-6301D07B3360}" presName="aSpace" presStyleCnt="0"/>
      <dgm:spPr/>
    </dgm:pt>
    <dgm:pt modelId="{F26C100A-CB55-4DDC-9191-E157B337940A}" type="pres">
      <dgm:prSet presAssocID="{C97E9D5E-01EA-4B5A-A9B7-BBC6070F4A65}" presName="compNode" presStyleCnt="0"/>
      <dgm:spPr/>
    </dgm:pt>
    <dgm:pt modelId="{DB4D733A-6A48-4C09-A822-AE9877E2F65F}" type="pres">
      <dgm:prSet presAssocID="{C97E9D5E-01EA-4B5A-A9B7-BBC6070F4A65}" presName="aNode" presStyleLbl="bgShp" presStyleIdx="3" presStyleCnt="4"/>
      <dgm:spPr/>
    </dgm:pt>
    <dgm:pt modelId="{93FE499B-56CC-4F4E-ADB4-4457832543F2}" type="pres">
      <dgm:prSet presAssocID="{C97E9D5E-01EA-4B5A-A9B7-BBC6070F4A65}" presName="textNode" presStyleLbl="bgShp" presStyleIdx="3" presStyleCnt="4"/>
      <dgm:spPr/>
    </dgm:pt>
    <dgm:pt modelId="{0F7025A7-E7C8-4633-9D3F-C62A9B804FB3}" type="pres">
      <dgm:prSet presAssocID="{C97E9D5E-01EA-4B5A-A9B7-BBC6070F4A65}" presName="compChildNode" presStyleCnt="0"/>
      <dgm:spPr/>
    </dgm:pt>
    <dgm:pt modelId="{F79DDE4D-2775-4523-B416-06AA4E711B72}" type="pres">
      <dgm:prSet presAssocID="{C97E9D5E-01EA-4B5A-A9B7-BBC6070F4A65}" presName="theInnerList" presStyleCnt="0"/>
      <dgm:spPr/>
    </dgm:pt>
    <dgm:pt modelId="{AF7CB2A1-81BD-446B-860A-C49C65286DC9}" type="pres">
      <dgm:prSet presAssocID="{88E02EC5-2D87-4CEC-ADF8-0C2D6C1171B6}" presName="childNode" presStyleLbl="node1" presStyleIdx="12" presStyleCnt="16">
        <dgm:presLayoutVars>
          <dgm:bulletEnabled val="1"/>
        </dgm:presLayoutVars>
      </dgm:prSet>
      <dgm:spPr/>
    </dgm:pt>
    <dgm:pt modelId="{6AFB41ED-4C4F-4EF9-A415-EDC8C27EF04D}" type="pres">
      <dgm:prSet presAssocID="{88E02EC5-2D87-4CEC-ADF8-0C2D6C1171B6}" presName="aSpace2" presStyleCnt="0"/>
      <dgm:spPr/>
    </dgm:pt>
    <dgm:pt modelId="{D3239CC3-0FA0-4D04-B663-554E557501AD}" type="pres">
      <dgm:prSet presAssocID="{3878D342-B841-4E24-862C-6D5ED534CED9}" presName="childNode" presStyleLbl="node1" presStyleIdx="13" presStyleCnt="16">
        <dgm:presLayoutVars>
          <dgm:bulletEnabled val="1"/>
        </dgm:presLayoutVars>
      </dgm:prSet>
      <dgm:spPr/>
    </dgm:pt>
    <dgm:pt modelId="{CF721734-6F36-4509-8CC9-188FBE5A8EF9}" type="pres">
      <dgm:prSet presAssocID="{3878D342-B841-4E24-862C-6D5ED534CED9}" presName="aSpace2" presStyleCnt="0"/>
      <dgm:spPr/>
    </dgm:pt>
    <dgm:pt modelId="{7CDD4D70-5F77-4800-8FB4-B8EA763EC7D6}" type="pres">
      <dgm:prSet presAssocID="{AEA11358-AB18-4B40-AFFD-C6A99D127647}" presName="childNode" presStyleLbl="node1" presStyleIdx="14" presStyleCnt="16">
        <dgm:presLayoutVars>
          <dgm:bulletEnabled val="1"/>
        </dgm:presLayoutVars>
      </dgm:prSet>
      <dgm:spPr/>
    </dgm:pt>
    <dgm:pt modelId="{AB0CE64F-AB95-4A25-ACBB-F5261B25E7D1}" type="pres">
      <dgm:prSet presAssocID="{AEA11358-AB18-4B40-AFFD-C6A99D127647}" presName="aSpace2" presStyleCnt="0"/>
      <dgm:spPr/>
    </dgm:pt>
    <dgm:pt modelId="{14E6CAB4-126A-4896-A037-0DC6FE53AE2A}" type="pres">
      <dgm:prSet presAssocID="{1FA76D4C-96AB-4915-B9A3-92115EC03553}" presName="childNode" presStyleLbl="node1" presStyleIdx="15" presStyleCnt="16">
        <dgm:presLayoutVars>
          <dgm:bulletEnabled val="1"/>
        </dgm:presLayoutVars>
      </dgm:prSet>
      <dgm:spPr/>
    </dgm:pt>
  </dgm:ptLst>
  <dgm:cxnLst>
    <dgm:cxn modelId="{3F9F1902-9938-49BC-8D41-D8C77311A716}" type="presOf" srcId="{AEA11358-AB18-4B40-AFFD-C6A99D127647}" destId="{7CDD4D70-5F77-4800-8FB4-B8EA763EC7D6}" srcOrd="0" destOrd="0" presId="urn:microsoft.com/office/officeart/2005/8/layout/lProcess2"/>
    <dgm:cxn modelId="{58119010-D016-4330-9CBB-64BD3C8BFC68}" srcId="{C97E9D5E-01EA-4B5A-A9B7-BBC6070F4A65}" destId="{AEA11358-AB18-4B40-AFFD-C6A99D127647}" srcOrd="2" destOrd="0" parTransId="{7A8CFCA3-ECE1-4C71-BBBB-8BEE70638438}" sibTransId="{52A64F68-790B-4374-899D-2187443BB59E}"/>
    <dgm:cxn modelId="{59236211-C8DD-4965-9739-CF37CBA5DFE9}" srcId="{10C496D3-BB70-44B8-B5EB-6301D07B3360}" destId="{509967FF-EF21-4698-B281-A3D60FB03D82}" srcOrd="1" destOrd="0" parTransId="{CD2D626B-E40C-4ED8-9BC7-AD84FF281425}" sibTransId="{B5DEB329-AB85-45E2-83B7-293110566E6A}"/>
    <dgm:cxn modelId="{D9D38A12-B2F6-4825-82AC-5C35A2CAFC87}" type="presOf" srcId="{AF573D72-9C84-4786-8D6E-9D1C28B7DAA9}" destId="{A4CB2080-78A5-406C-A973-40FCE42D44D5}" srcOrd="0" destOrd="0" presId="urn:microsoft.com/office/officeart/2005/8/layout/lProcess2"/>
    <dgm:cxn modelId="{9828F519-1BBC-4D19-980A-147995C62ED2}" srcId="{0477F38A-00AC-423F-A17A-DBA3A783D543}" destId="{C97E9D5E-01EA-4B5A-A9B7-BBC6070F4A65}" srcOrd="3" destOrd="0" parTransId="{352F0E63-51BD-4832-AD5C-BB0697396396}" sibTransId="{4F9FE716-B302-4989-8825-D09FA0B6950D}"/>
    <dgm:cxn modelId="{37E5031E-54D3-478E-AE08-249690C23DD9}" type="presOf" srcId="{10C496D3-BB70-44B8-B5EB-6301D07B3360}" destId="{B54033E1-E93B-4C2C-A185-240CA04C31E0}" srcOrd="1" destOrd="0" presId="urn:microsoft.com/office/officeart/2005/8/layout/lProcess2"/>
    <dgm:cxn modelId="{901CA928-1541-4390-9713-A16436DAF15E}" type="presOf" srcId="{D86B443A-5AD0-4A4A-812D-E80A3C32A6E8}" destId="{DCDFF400-C040-4A1F-BE39-3044DE3A977D}" srcOrd="0" destOrd="0" presId="urn:microsoft.com/office/officeart/2005/8/layout/lProcess2"/>
    <dgm:cxn modelId="{7D15132B-8F2E-4720-BE9B-CB57007C2EC9}" type="presOf" srcId="{05A3CC04-5267-4BCF-9EEF-B691D9E78AB1}" destId="{4C091AE9-30E7-4B56-AF14-0295635BE18E}" srcOrd="0" destOrd="0" presId="urn:microsoft.com/office/officeart/2005/8/layout/lProcess2"/>
    <dgm:cxn modelId="{348AC130-56CD-4B7F-9F45-41DB9FEEB116}" srcId="{0477F38A-00AC-423F-A17A-DBA3A783D543}" destId="{C93074AB-9725-433A-9B7E-203F699D689E}" srcOrd="1" destOrd="0" parTransId="{E92DA5F4-02CE-48AE-88A4-F6960C27AF3C}" sibTransId="{94E096DE-5302-4B34-B10D-A38B5FB7A4D1}"/>
    <dgm:cxn modelId="{BD4A943D-B74C-43D5-9D87-B686FBBB27A3}" type="presOf" srcId="{3DD32700-0776-4E17-A462-B24BF33C63AB}" destId="{2EDFF22A-0CD0-40AB-BF77-E93FC5B5A51C}" srcOrd="1" destOrd="0" presId="urn:microsoft.com/office/officeart/2005/8/layout/lProcess2"/>
    <dgm:cxn modelId="{448CB63D-4451-41A6-955D-A0E7EA8E8600}" type="presOf" srcId="{A337B347-71C8-4345-8B8C-55132A8B2058}" destId="{37F5025E-BCEF-4E2F-9145-214252F3C392}" srcOrd="0" destOrd="0" presId="urn:microsoft.com/office/officeart/2005/8/layout/lProcess2"/>
    <dgm:cxn modelId="{3F0E8264-0860-4967-9004-B6C15DB17DDB}" type="presOf" srcId="{6C754D4C-8967-465B-BFA1-891E74BBB882}" destId="{1A85EE2C-9B51-4239-A54E-DA06CBBBC8DA}" srcOrd="0" destOrd="0" presId="urn:microsoft.com/office/officeart/2005/8/layout/lProcess2"/>
    <dgm:cxn modelId="{74917D65-A0B0-4FB0-89BC-26A99C1243CC}" type="presOf" srcId="{62F5AC06-046D-4880-80EF-F6743CE69CFE}" destId="{3B132575-0267-4A5B-98F9-526CBC4E83BF}" srcOrd="0" destOrd="0" presId="urn:microsoft.com/office/officeart/2005/8/layout/lProcess2"/>
    <dgm:cxn modelId="{9EBADE6C-B18C-446E-B49D-1BD3376DFB5C}" type="presOf" srcId="{C97E9D5E-01EA-4B5A-A9B7-BBC6070F4A65}" destId="{DB4D733A-6A48-4C09-A822-AE9877E2F65F}" srcOrd="0" destOrd="0" presId="urn:microsoft.com/office/officeart/2005/8/layout/lProcess2"/>
    <dgm:cxn modelId="{2EB6656D-15BD-47C7-9DAA-069C2346A8F5}" srcId="{3DD32700-0776-4E17-A462-B24BF33C63AB}" destId="{AF573D72-9C84-4786-8D6E-9D1C28B7DAA9}" srcOrd="1" destOrd="0" parTransId="{F5970BE4-DBD4-4F67-A195-66728CD1CA89}" sibTransId="{6CC62735-2E19-47EE-BCE2-692B9139846C}"/>
    <dgm:cxn modelId="{DF260472-5988-4825-9472-7E6AFDFC0068}" type="presOf" srcId="{F11E4E41-5401-4005-A83A-9A083AF78BB2}" destId="{E9C9CC62-9F21-4425-B3F6-EA4F4008A5E2}" srcOrd="0" destOrd="0" presId="urn:microsoft.com/office/officeart/2005/8/layout/lProcess2"/>
    <dgm:cxn modelId="{49398A78-2DB4-4B70-A0A3-780F48F314B9}" srcId="{C97E9D5E-01EA-4B5A-A9B7-BBC6070F4A65}" destId="{1FA76D4C-96AB-4915-B9A3-92115EC03553}" srcOrd="3" destOrd="0" parTransId="{113709E9-657D-48E9-8286-9DA87D5A6DAB}" sibTransId="{EC595F4F-44F7-46B5-A504-A94ED6392320}"/>
    <dgm:cxn modelId="{4B03F07A-B3AA-4417-B2B5-1EE017DA31F0}" type="presOf" srcId="{0477F38A-00AC-423F-A17A-DBA3A783D543}" destId="{E4165578-D431-486D-A13B-D1980E0863BE}" srcOrd="0" destOrd="0" presId="urn:microsoft.com/office/officeart/2005/8/layout/lProcess2"/>
    <dgm:cxn modelId="{81714F83-4038-410E-93F6-F958B2A18B97}" type="presOf" srcId="{10C496D3-BB70-44B8-B5EB-6301D07B3360}" destId="{31B795D2-549D-49DE-A36E-15B02951AC4A}" srcOrd="0" destOrd="0" presId="urn:microsoft.com/office/officeart/2005/8/layout/lProcess2"/>
    <dgm:cxn modelId="{216DDF8F-393C-4862-8CAF-9D133CCB282A}" srcId="{C93074AB-9725-433A-9B7E-203F699D689E}" destId="{962530B6-D3ED-4CA6-A4C5-E13515DAFC30}" srcOrd="0" destOrd="0" parTransId="{16884752-ED57-40B2-821E-B012EE35DBB6}" sibTransId="{77E18245-C48F-47A9-A2F2-5C047BC1782C}"/>
    <dgm:cxn modelId="{CB8C8490-AC58-4AB8-ACC2-4D62F13C8951}" srcId="{C93074AB-9725-433A-9B7E-203F699D689E}" destId="{BD8BD8B9-D780-4491-B5C0-DDECB9B6C9D8}" srcOrd="1" destOrd="0" parTransId="{5A7B2A6F-3AC4-45B3-92EB-CCD5FD237DD0}" sibTransId="{93E8D6DC-77F4-4FAC-9696-A018D868421F}"/>
    <dgm:cxn modelId="{8EFC959D-2875-471C-84C5-D5CCCA6448EF}" srcId="{10C496D3-BB70-44B8-B5EB-6301D07B3360}" destId="{D86B443A-5AD0-4A4A-812D-E80A3C32A6E8}" srcOrd="2" destOrd="0" parTransId="{D05578D7-5E53-4BED-B8A8-DA2D19AD286C}" sibTransId="{0127DA27-FE68-4404-9EEF-87320B872EEA}"/>
    <dgm:cxn modelId="{C5024BA3-50A2-4777-A382-01FF496C0FB2}" type="presOf" srcId="{BD8BD8B9-D780-4491-B5C0-DDECB9B6C9D8}" destId="{A24DE1D4-B823-4EF7-A7AA-EE289DD9D95A}" srcOrd="0" destOrd="0" presId="urn:microsoft.com/office/officeart/2005/8/layout/lProcess2"/>
    <dgm:cxn modelId="{C03DE5A3-A489-4D7D-805A-957442A3C99F}" type="presOf" srcId="{509967FF-EF21-4698-B281-A3D60FB03D82}" destId="{B9A307E0-2873-4D7A-A4AB-6F55F8DC78DE}" srcOrd="0" destOrd="0" presId="urn:microsoft.com/office/officeart/2005/8/layout/lProcess2"/>
    <dgm:cxn modelId="{5DC118A7-E76C-494A-9541-2EDCEEC42E28}" srcId="{C97E9D5E-01EA-4B5A-A9B7-BBC6070F4A65}" destId="{3878D342-B841-4E24-862C-6D5ED534CED9}" srcOrd="1" destOrd="0" parTransId="{B89991A7-770F-4A14-825F-8015980B6D3D}" sibTransId="{17C4D639-8295-4314-A863-D3152CA17FDC}"/>
    <dgm:cxn modelId="{575EB8A9-ABD3-4D5F-A5E8-A84BAFF01463}" type="presOf" srcId="{2FC78774-4F62-42CC-8D49-DA3CAFDCE311}" destId="{9AB195CC-3292-40BB-9733-76022764E750}" srcOrd="0" destOrd="0" presId="urn:microsoft.com/office/officeart/2005/8/layout/lProcess2"/>
    <dgm:cxn modelId="{1AFD1EB1-97AD-4077-BD4B-D34599850E8E}" srcId="{3DD32700-0776-4E17-A462-B24BF33C63AB}" destId="{62F5AC06-046D-4880-80EF-F6743CE69CFE}" srcOrd="0" destOrd="0" parTransId="{BF3C911C-2D75-4EF0-B07B-9A7297EED4DF}" sibTransId="{E9C9ECB5-9A5E-4A57-989A-96A061178911}"/>
    <dgm:cxn modelId="{C39EFAB1-EBA7-410E-B742-F537506F807C}" type="presOf" srcId="{88E02EC5-2D87-4CEC-ADF8-0C2D6C1171B6}" destId="{AF7CB2A1-81BD-446B-860A-C49C65286DC9}" srcOrd="0" destOrd="0" presId="urn:microsoft.com/office/officeart/2005/8/layout/lProcess2"/>
    <dgm:cxn modelId="{32281AB9-5DE9-44D4-87E0-A6A654F0FA61}" srcId="{3DD32700-0776-4E17-A462-B24BF33C63AB}" destId="{2FC78774-4F62-42CC-8D49-DA3CAFDCE311}" srcOrd="3" destOrd="0" parTransId="{3EC537E9-CADF-4EC2-9957-D209ACE7A9F6}" sibTransId="{EEAF1806-643F-4831-A31C-65A68369EF00}"/>
    <dgm:cxn modelId="{A7CC4ABC-8D2E-4558-8C7B-4BED39B347A1}" type="presOf" srcId="{962530B6-D3ED-4CA6-A4C5-E13515DAFC30}" destId="{C3D22C58-CD6E-414C-A4F2-60BC3BD05BAE}" srcOrd="0" destOrd="0" presId="urn:microsoft.com/office/officeart/2005/8/layout/lProcess2"/>
    <dgm:cxn modelId="{FEDD96C2-5963-44CD-AB8D-0F474DDA071A}" srcId="{0477F38A-00AC-423F-A17A-DBA3A783D543}" destId="{3DD32700-0776-4E17-A462-B24BF33C63AB}" srcOrd="0" destOrd="0" parTransId="{EA246872-32EA-4D3A-B993-4F5C7E544B03}" sibTransId="{A5E02EBD-2CBB-4DEC-9CD9-0F7998AD7A41}"/>
    <dgm:cxn modelId="{E89C9DC2-8225-46DE-9ECD-A8C2BB88EFF0}" srcId="{3DD32700-0776-4E17-A462-B24BF33C63AB}" destId="{F11E4E41-5401-4005-A83A-9A083AF78BB2}" srcOrd="2" destOrd="0" parTransId="{E90FC5EE-FF1E-4D2F-A937-B7E14B76EF1B}" sibTransId="{D1CAF796-D7E4-4712-9DBE-A1B89917593D}"/>
    <dgm:cxn modelId="{905557C3-2F06-4970-B26E-BD6642D063B9}" type="presOf" srcId="{3878D342-B841-4E24-862C-6D5ED534CED9}" destId="{D3239CC3-0FA0-4D04-B663-554E557501AD}" srcOrd="0" destOrd="0" presId="urn:microsoft.com/office/officeart/2005/8/layout/lProcess2"/>
    <dgm:cxn modelId="{F44CF0D8-10A4-44D6-B199-649028C51041}" srcId="{0477F38A-00AC-423F-A17A-DBA3A783D543}" destId="{10C496D3-BB70-44B8-B5EB-6301D07B3360}" srcOrd="2" destOrd="0" parTransId="{47DE9778-A849-4F9C-9708-279F7F53F820}" sibTransId="{79297FC6-9E0B-4B09-9941-D162605292EE}"/>
    <dgm:cxn modelId="{C46A9BDA-DEBC-4261-8BE3-2A4614AEA9F9}" type="presOf" srcId="{3DD32700-0776-4E17-A462-B24BF33C63AB}" destId="{CC9BB540-F3CE-44DE-A4B5-BB32FABC6CD6}" srcOrd="0" destOrd="0" presId="urn:microsoft.com/office/officeart/2005/8/layout/lProcess2"/>
    <dgm:cxn modelId="{BB8E81E1-B00C-44E8-B65D-F5058B76EDEB}" type="presOf" srcId="{1FA76D4C-96AB-4915-B9A3-92115EC03553}" destId="{14E6CAB4-126A-4896-A037-0DC6FE53AE2A}" srcOrd="0" destOrd="0" presId="urn:microsoft.com/office/officeart/2005/8/layout/lProcess2"/>
    <dgm:cxn modelId="{B7E106E2-AECA-4206-BC9D-3D90F91AC0DC}" type="presOf" srcId="{C93074AB-9725-433A-9B7E-203F699D689E}" destId="{DF7CDB93-6D69-4F0A-9555-A4066031C095}" srcOrd="1" destOrd="0" presId="urn:microsoft.com/office/officeart/2005/8/layout/lProcess2"/>
    <dgm:cxn modelId="{019C0AEA-2DE3-4B4B-895D-25BF57935633}" type="presOf" srcId="{D68C7FD6-009E-46FC-AAEB-4F9E592B9A2E}" destId="{7A811E2B-ECF8-4763-A713-7CD612A96A52}" srcOrd="0" destOrd="0" presId="urn:microsoft.com/office/officeart/2005/8/layout/lProcess2"/>
    <dgm:cxn modelId="{E0867BEA-2961-4464-A681-3EDBFE8732CC}" srcId="{C93074AB-9725-433A-9B7E-203F699D689E}" destId="{6C754D4C-8967-465B-BFA1-891E74BBB882}" srcOrd="2" destOrd="0" parTransId="{D7D23814-6106-438C-A4AC-875986DB0288}" sibTransId="{21418252-37B8-4BFA-A8BF-EE1826445EE6}"/>
    <dgm:cxn modelId="{B3A854EB-891A-4452-92A6-350790124DD6}" type="presOf" srcId="{C93074AB-9725-433A-9B7E-203F699D689E}" destId="{2CCB48A4-7447-4D87-8F9B-DA0E0D837539}" srcOrd="0" destOrd="0" presId="urn:microsoft.com/office/officeart/2005/8/layout/lProcess2"/>
    <dgm:cxn modelId="{61C34BF0-5F2C-4FBE-B26C-438A0E1DBBF7}" srcId="{C93074AB-9725-433A-9B7E-203F699D689E}" destId="{A337B347-71C8-4345-8B8C-55132A8B2058}" srcOrd="3" destOrd="0" parTransId="{56C56126-B242-493E-8118-0FC0C8D6C6EF}" sibTransId="{85C17BA6-E8B7-47A7-A09F-D69379DC16AA}"/>
    <dgm:cxn modelId="{FC07EAF2-A111-430C-B730-19AE20164285}" srcId="{10C496D3-BB70-44B8-B5EB-6301D07B3360}" destId="{05A3CC04-5267-4BCF-9EEF-B691D9E78AB1}" srcOrd="0" destOrd="0" parTransId="{5AF766FA-9DB5-4843-9F07-E00287129A00}" sibTransId="{07185E01-4408-4657-BD01-5CBF26450B7C}"/>
    <dgm:cxn modelId="{F1280EF8-F1BB-4CDF-96C1-44294D1B122E}" srcId="{C97E9D5E-01EA-4B5A-A9B7-BBC6070F4A65}" destId="{88E02EC5-2D87-4CEC-ADF8-0C2D6C1171B6}" srcOrd="0" destOrd="0" parTransId="{A1AFA780-7730-4008-B298-77525FF4A109}" sibTransId="{88EF0C98-54B7-4B23-971A-302F826383BB}"/>
    <dgm:cxn modelId="{E939BEFA-3982-4FF5-ADC1-7D3D56B7BA5D}" srcId="{10C496D3-BB70-44B8-B5EB-6301D07B3360}" destId="{D68C7FD6-009E-46FC-AAEB-4F9E592B9A2E}" srcOrd="3" destOrd="0" parTransId="{C9C38C9B-D6A2-4E5D-8409-6AE03BAC89C1}" sibTransId="{16CCC294-9069-4B46-A0FC-F8BB159CA8BF}"/>
    <dgm:cxn modelId="{9C0515FD-4B76-4E5D-9F85-72C557019DDA}" type="presOf" srcId="{C97E9D5E-01EA-4B5A-A9B7-BBC6070F4A65}" destId="{93FE499B-56CC-4F4E-ADB4-4457832543F2}" srcOrd="1" destOrd="0" presId="urn:microsoft.com/office/officeart/2005/8/layout/lProcess2"/>
    <dgm:cxn modelId="{7591B8CA-5F87-4646-898D-A01209784EA1}" type="presParOf" srcId="{E4165578-D431-486D-A13B-D1980E0863BE}" destId="{88DFD111-DCB4-4CCE-B789-445A372A77E6}" srcOrd="0" destOrd="0" presId="urn:microsoft.com/office/officeart/2005/8/layout/lProcess2"/>
    <dgm:cxn modelId="{8ABFCBB8-501C-4B20-91A6-B2ACF1D5500D}" type="presParOf" srcId="{88DFD111-DCB4-4CCE-B789-445A372A77E6}" destId="{CC9BB540-F3CE-44DE-A4B5-BB32FABC6CD6}" srcOrd="0" destOrd="0" presId="urn:microsoft.com/office/officeart/2005/8/layout/lProcess2"/>
    <dgm:cxn modelId="{7B88E9A8-DAD5-4B6B-826D-D7A321DBFF0F}" type="presParOf" srcId="{88DFD111-DCB4-4CCE-B789-445A372A77E6}" destId="{2EDFF22A-0CD0-40AB-BF77-E93FC5B5A51C}" srcOrd="1" destOrd="0" presId="urn:microsoft.com/office/officeart/2005/8/layout/lProcess2"/>
    <dgm:cxn modelId="{840FE97F-B251-44DC-933F-15E7A31BB64B}" type="presParOf" srcId="{88DFD111-DCB4-4CCE-B789-445A372A77E6}" destId="{67632B74-B17C-47A2-8DED-BB71DDC05647}" srcOrd="2" destOrd="0" presId="urn:microsoft.com/office/officeart/2005/8/layout/lProcess2"/>
    <dgm:cxn modelId="{239F876C-DF40-461D-8790-7F44695FD3BD}" type="presParOf" srcId="{67632B74-B17C-47A2-8DED-BB71DDC05647}" destId="{30E44D8D-667C-450F-8B08-7F1E92924FDF}" srcOrd="0" destOrd="0" presId="urn:microsoft.com/office/officeart/2005/8/layout/lProcess2"/>
    <dgm:cxn modelId="{056DE7BA-DED2-40F8-817E-764A4870FFF1}" type="presParOf" srcId="{30E44D8D-667C-450F-8B08-7F1E92924FDF}" destId="{3B132575-0267-4A5B-98F9-526CBC4E83BF}" srcOrd="0" destOrd="0" presId="urn:microsoft.com/office/officeart/2005/8/layout/lProcess2"/>
    <dgm:cxn modelId="{FD18CE4F-2CC0-4A27-858C-EBC3EFD30D04}" type="presParOf" srcId="{30E44D8D-667C-450F-8B08-7F1E92924FDF}" destId="{94379C0D-A62F-47D8-B5BA-E5DD4A3D4A5E}" srcOrd="1" destOrd="0" presId="urn:microsoft.com/office/officeart/2005/8/layout/lProcess2"/>
    <dgm:cxn modelId="{33D2EC4B-83DC-4923-B443-B54E5C38D7D3}" type="presParOf" srcId="{30E44D8D-667C-450F-8B08-7F1E92924FDF}" destId="{A4CB2080-78A5-406C-A973-40FCE42D44D5}" srcOrd="2" destOrd="0" presId="urn:microsoft.com/office/officeart/2005/8/layout/lProcess2"/>
    <dgm:cxn modelId="{54D33671-85A3-4C3D-A11C-644DD1654A6F}" type="presParOf" srcId="{30E44D8D-667C-450F-8B08-7F1E92924FDF}" destId="{6BBAE36E-6606-4EBE-89DD-529F7CB2DE67}" srcOrd="3" destOrd="0" presId="urn:microsoft.com/office/officeart/2005/8/layout/lProcess2"/>
    <dgm:cxn modelId="{4D9E784B-2801-41F5-B535-8C9361A67CBF}" type="presParOf" srcId="{30E44D8D-667C-450F-8B08-7F1E92924FDF}" destId="{E9C9CC62-9F21-4425-B3F6-EA4F4008A5E2}" srcOrd="4" destOrd="0" presId="urn:microsoft.com/office/officeart/2005/8/layout/lProcess2"/>
    <dgm:cxn modelId="{42B42782-E586-47C2-A992-783AD572C263}" type="presParOf" srcId="{30E44D8D-667C-450F-8B08-7F1E92924FDF}" destId="{CCB6BCB3-4710-4949-8A13-EF1BD87547A3}" srcOrd="5" destOrd="0" presId="urn:microsoft.com/office/officeart/2005/8/layout/lProcess2"/>
    <dgm:cxn modelId="{AB1C11E2-8E2B-4782-B7FB-1DD80517F615}" type="presParOf" srcId="{30E44D8D-667C-450F-8B08-7F1E92924FDF}" destId="{9AB195CC-3292-40BB-9733-76022764E750}" srcOrd="6" destOrd="0" presId="urn:microsoft.com/office/officeart/2005/8/layout/lProcess2"/>
    <dgm:cxn modelId="{0F978214-C2A8-4037-B06B-0807632C6886}" type="presParOf" srcId="{E4165578-D431-486D-A13B-D1980E0863BE}" destId="{9F6CFEE3-478B-4FD6-A5A0-657EFEC1C01B}" srcOrd="1" destOrd="0" presId="urn:microsoft.com/office/officeart/2005/8/layout/lProcess2"/>
    <dgm:cxn modelId="{7DA6A68E-8EF9-46F3-9188-5BDE48FE844D}" type="presParOf" srcId="{E4165578-D431-486D-A13B-D1980E0863BE}" destId="{503DCB5F-649B-4F26-8BC3-612545329A57}" srcOrd="2" destOrd="0" presId="urn:microsoft.com/office/officeart/2005/8/layout/lProcess2"/>
    <dgm:cxn modelId="{A3991838-91CF-4721-A264-FF7B0D14F7B7}" type="presParOf" srcId="{503DCB5F-649B-4F26-8BC3-612545329A57}" destId="{2CCB48A4-7447-4D87-8F9B-DA0E0D837539}" srcOrd="0" destOrd="0" presId="urn:microsoft.com/office/officeart/2005/8/layout/lProcess2"/>
    <dgm:cxn modelId="{A72B13DE-5442-4EB7-82BD-7725C08BBE13}" type="presParOf" srcId="{503DCB5F-649B-4F26-8BC3-612545329A57}" destId="{DF7CDB93-6D69-4F0A-9555-A4066031C095}" srcOrd="1" destOrd="0" presId="urn:microsoft.com/office/officeart/2005/8/layout/lProcess2"/>
    <dgm:cxn modelId="{A2ADF1C9-ACE9-4AC2-B30D-88257EB84501}" type="presParOf" srcId="{503DCB5F-649B-4F26-8BC3-612545329A57}" destId="{F414B0D1-D6F9-4FCE-A7C6-F0BB88C7982D}" srcOrd="2" destOrd="0" presId="urn:microsoft.com/office/officeart/2005/8/layout/lProcess2"/>
    <dgm:cxn modelId="{17DC38D3-9BD0-4D7F-BAB3-7FEC02CC0C11}" type="presParOf" srcId="{F414B0D1-D6F9-4FCE-A7C6-F0BB88C7982D}" destId="{3CC802D9-5667-4E15-BDB9-985A370B398F}" srcOrd="0" destOrd="0" presId="urn:microsoft.com/office/officeart/2005/8/layout/lProcess2"/>
    <dgm:cxn modelId="{7128BAEA-B51F-424B-B09C-4A5FC85557D3}" type="presParOf" srcId="{3CC802D9-5667-4E15-BDB9-985A370B398F}" destId="{C3D22C58-CD6E-414C-A4F2-60BC3BD05BAE}" srcOrd="0" destOrd="0" presId="urn:microsoft.com/office/officeart/2005/8/layout/lProcess2"/>
    <dgm:cxn modelId="{25A27E34-17D4-405E-9013-16978A0A71E5}" type="presParOf" srcId="{3CC802D9-5667-4E15-BDB9-985A370B398F}" destId="{7F78C284-C29C-4603-A8E9-D87271E11A61}" srcOrd="1" destOrd="0" presId="urn:microsoft.com/office/officeart/2005/8/layout/lProcess2"/>
    <dgm:cxn modelId="{A9F67EF7-CE60-4C48-87C9-BC25B785F4FE}" type="presParOf" srcId="{3CC802D9-5667-4E15-BDB9-985A370B398F}" destId="{A24DE1D4-B823-4EF7-A7AA-EE289DD9D95A}" srcOrd="2" destOrd="0" presId="urn:microsoft.com/office/officeart/2005/8/layout/lProcess2"/>
    <dgm:cxn modelId="{EE3F2C0B-5F62-460F-A4C1-19277E1C22DB}" type="presParOf" srcId="{3CC802D9-5667-4E15-BDB9-985A370B398F}" destId="{E655B10A-E376-49FF-8AF2-92997F0F3B15}" srcOrd="3" destOrd="0" presId="urn:microsoft.com/office/officeart/2005/8/layout/lProcess2"/>
    <dgm:cxn modelId="{D953BB44-073E-4EA9-BA4A-FC65B3640FAA}" type="presParOf" srcId="{3CC802D9-5667-4E15-BDB9-985A370B398F}" destId="{1A85EE2C-9B51-4239-A54E-DA06CBBBC8DA}" srcOrd="4" destOrd="0" presId="urn:microsoft.com/office/officeart/2005/8/layout/lProcess2"/>
    <dgm:cxn modelId="{FE83F2D0-2B90-45D5-B768-C84A251E601F}" type="presParOf" srcId="{3CC802D9-5667-4E15-BDB9-985A370B398F}" destId="{F908FFDC-809A-49A2-9AB6-FF2FC1C8E93C}" srcOrd="5" destOrd="0" presId="urn:microsoft.com/office/officeart/2005/8/layout/lProcess2"/>
    <dgm:cxn modelId="{44E58940-D9A4-4F7B-B68E-03B2C593A633}" type="presParOf" srcId="{3CC802D9-5667-4E15-BDB9-985A370B398F}" destId="{37F5025E-BCEF-4E2F-9145-214252F3C392}" srcOrd="6" destOrd="0" presId="urn:microsoft.com/office/officeart/2005/8/layout/lProcess2"/>
    <dgm:cxn modelId="{B326309E-0F06-4C34-83C3-B7FA640A650A}" type="presParOf" srcId="{E4165578-D431-486D-A13B-D1980E0863BE}" destId="{18E3AF07-B57D-4940-8E96-9AA29FCE6445}" srcOrd="3" destOrd="0" presId="urn:microsoft.com/office/officeart/2005/8/layout/lProcess2"/>
    <dgm:cxn modelId="{465D1BA1-463E-4251-8040-CE9CB9C8A68F}" type="presParOf" srcId="{E4165578-D431-486D-A13B-D1980E0863BE}" destId="{12ADE627-C17F-44A9-A0FF-342A89285C88}" srcOrd="4" destOrd="0" presId="urn:microsoft.com/office/officeart/2005/8/layout/lProcess2"/>
    <dgm:cxn modelId="{38EF1D9E-A7E6-4FBC-8D58-1E081A74C370}" type="presParOf" srcId="{12ADE627-C17F-44A9-A0FF-342A89285C88}" destId="{31B795D2-549D-49DE-A36E-15B02951AC4A}" srcOrd="0" destOrd="0" presId="urn:microsoft.com/office/officeart/2005/8/layout/lProcess2"/>
    <dgm:cxn modelId="{0D3DE3D8-9E4A-46D0-8500-9ABF38D90137}" type="presParOf" srcId="{12ADE627-C17F-44A9-A0FF-342A89285C88}" destId="{B54033E1-E93B-4C2C-A185-240CA04C31E0}" srcOrd="1" destOrd="0" presId="urn:microsoft.com/office/officeart/2005/8/layout/lProcess2"/>
    <dgm:cxn modelId="{09F949F7-9EA8-49A5-B0AC-C5A18CD67161}" type="presParOf" srcId="{12ADE627-C17F-44A9-A0FF-342A89285C88}" destId="{978EE249-EA0D-49A4-ACDF-C9F9CD1E2369}" srcOrd="2" destOrd="0" presId="urn:microsoft.com/office/officeart/2005/8/layout/lProcess2"/>
    <dgm:cxn modelId="{3B1D1BC6-9757-4ACA-B511-A57C13193B60}" type="presParOf" srcId="{978EE249-EA0D-49A4-ACDF-C9F9CD1E2369}" destId="{3A9C43E7-AA74-4EF9-9183-33CFAD58349D}" srcOrd="0" destOrd="0" presId="urn:microsoft.com/office/officeart/2005/8/layout/lProcess2"/>
    <dgm:cxn modelId="{D05A7890-F8EA-4D9B-A32B-7FC74829C14D}" type="presParOf" srcId="{3A9C43E7-AA74-4EF9-9183-33CFAD58349D}" destId="{4C091AE9-30E7-4B56-AF14-0295635BE18E}" srcOrd="0" destOrd="0" presId="urn:microsoft.com/office/officeart/2005/8/layout/lProcess2"/>
    <dgm:cxn modelId="{DA4DFA65-CAA1-41F6-9848-FBFDD92D3B1D}" type="presParOf" srcId="{3A9C43E7-AA74-4EF9-9183-33CFAD58349D}" destId="{09D6D0FB-62AC-4ABF-AAE4-8D4B05C26324}" srcOrd="1" destOrd="0" presId="urn:microsoft.com/office/officeart/2005/8/layout/lProcess2"/>
    <dgm:cxn modelId="{76E04185-FA10-435C-BEFE-2B32B4D03DC9}" type="presParOf" srcId="{3A9C43E7-AA74-4EF9-9183-33CFAD58349D}" destId="{B9A307E0-2873-4D7A-A4AB-6F55F8DC78DE}" srcOrd="2" destOrd="0" presId="urn:microsoft.com/office/officeart/2005/8/layout/lProcess2"/>
    <dgm:cxn modelId="{713EF507-A5F6-4FC9-B146-5488C38C7673}" type="presParOf" srcId="{3A9C43E7-AA74-4EF9-9183-33CFAD58349D}" destId="{18841A47-0A0D-4D25-ACDF-191A5B14EB8E}" srcOrd="3" destOrd="0" presId="urn:microsoft.com/office/officeart/2005/8/layout/lProcess2"/>
    <dgm:cxn modelId="{4404E31B-AA40-4E20-A6CB-21774DC18B89}" type="presParOf" srcId="{3A9C43E7-AA74-4EF9-9183-33CFAD58349D}" destId="{DCDFF400-C040-4A1F-BE39-3044DE3A977D}" srcOrd="4" destOrd="0" presId="urn:microsoft.com/office/officeart/2005/8/layout/lProcess2"/>
    <dgm:cxn modelId="{4B458575-7EE3-4E48-AFCB-5F7CA11F5196}" type="presParOf" srcId="{3A9C43E7-AA74-4EF9-9183-33CFAD58349D}" destId="{B3ED882E-F1BC-4183-AA12-E862C5D6A93C}" srcOrd="5" destOrd="0" presId="urn:microsoft.com/office/officeart/2005/8/layout/lProcess2"/>
    <dgm:cxn modelId="{4D8B96AD-67CF-4FD7-AEDA-5E9AFB431629}" type="presParOf" srcId="{3A9C43E7-AA74-4EF9-9183-33CFAD58349D}" destId="{7A811E2B-ECF8-4763-A713-7CD612A96A52}" srcOrd="6" destOrd="0" presId="urn:microsoft.com/office/officeart/2005/8/layout/lProcess2"/>
    <dgm:cxn modelId="{F9A43474-D03F-4A45-8720-6CFA2054156D}" type="presParOf" srcId="{E4165578-D431-486D-A13B-D1980E0863BE}" destId="{E722596F-0F27-438C-BF64-225DFC297888}" srcOrd="5" destOrd="0" presId="urn:microsoft.com/office/officeart/2005/8/layout/lProcess2"/>
    <dgm:cxn modelId="{68AFA135-AEE1-4901-A4D0-0A34C12B1052}" type="presParOf" srcId="{E4165578-D431-486D-A13B-D1980E0863BE}" destId="{F26C100A-CB55-4DDC-9191-E157B337940A}" srcOrd="6" destOrd="0" presId="urn:microsoft.com/office/officeart/2005/8/layout/lProcess2"/>
    <dgm:cxn modelId="{B8B320DD-FBBD-4FF6-9F73-B0D342F1565E}" type="presParOf" srcId="{F26C100A-CB55-4DDC-9191-E157B337940A}" destId="{DB4D733A-6A48-4C09-A822-AE9877E2F65F}" srcOrd="0" destOrd="0" presId="urn:microsoft.com/office/officeart/2005/8/layout/lProcess2"/>
    <dgm:cxn modelId="{3BBF161C-6622-4C4A-9D9F-057FD6C5C133}" type="presParOf" srcId="{F26C100A-CB55-4DDC-9191-E157B337940A}" destId="{93FE499B-56CC-4F4E-ADB4-4457832543F2}" srcOrd="1" destOrd="0" presId="urn:microsoft.com/office/officeart/2005/8/layout/lProcess2"/>
    <dgm:cxn modelId="{3BC30754-4F07-48D8-B92A-EB6060CA2680}" type="presParOf" srcId="{F26C100A-CB55-4DDC-9191-E157B337940A}" destId="{0F7025A7-E7C8-4633-9D3F-C62A9B804FB3}" srcOrd="2" destOrd="0" presId="urn:microsoft.com/office/officeart/2005/8/layout/lProcess2"/>
    <dgm:cxn modelId="{D6DFB3B4-13EB-409E-8196-ADF67274EB0D}" type="presParOf" srcId="{0F7025A7-E7C8-4633-9D3F-C62A9B804FB3}" destId="{F79DDE4D-2775-4523-B416-06AA4E711B72}" srcOrd="0" destOrd="0" presId="urn:microsoft.com/office/officeart/2005/8/layout/lProcess2"/>
    <dgm:cxn modelId="{F800406F-D681-44B4-865B-8DAE97106F05}" type="presParOf" srcId="{F79DDE4D-2775-4523-B416-06AA4E711B72}" destId="{AF7CB2A1-81BD-446B-860A-C49C65286DC9}" srcOrd="0" destOrd="0" presId="urn:microsoft.com/office/officeart/2005/8/layout/lProcess2"/>
    <dgm:cxn modelId="{ACDF607C-9CDC-4BA2-81DF-1DAA15B0F81F}" type="presParOf" srcId="{F79DDE4D-2775-4523-B416-06AA4E711B72}" destId="{6AFB41ED-4C4F-4EF9-A415-EDC8C27EF04D}" srcOrd="1" destOrd="0" presId="urn:microsoft.com/office/officeart/2005/8/layout/lProcess2"/>
    <dgm:cxn modelId="{AB189447-BE26-4B0B-BE6D-66C25E5A348A}" type="presParOf" srcId="{F79DDE4D-2775-4523-B416-06AA4E711B72}" destId="{D3239CC3-0FA0-4D04-B663-554E557501AD}" srcOrd="2" destOrd="0" presId="urn:microsoft.com/office/officeart/2005/8/layout/lProcess2"/>
    <dgm:cxn modelId="{8CFD87EC-1AC1-4D0C-9ACB-2F1D208B02AB}" type="presParOf" srcId="{F79DDE4D-2775-4523-B416-06AA4E711B72}" destId="{CF721734-6F36-4509-8CC9-188FBE5A8EF9}" srcOrd="3" destOrd="0" presId="urn:microsoft.com/office/officeart/2005/8/layout/lProcess2"/>
    <dgm:cxn modelId="{13610C68-0D9E-484E-8980-E2CB38E70FB1}" type="presParOf" srcId="{F79DDE4D-2775-4523-B416-06AA4E711B72}" destId="{7CDD4D70-5F77-4800-8FB4-B8EA763EC7D6}" srcOrd="4" destOrd="0" presId="urn:microsoft.com/office/officeart/2005/8/layout/lProcess2"/>
    <dgm:cxn modelId="{C8FF9DFA-928F-4382-93E2-38B800DA3816}" type="presParOf" srcId="{F79DDE4D-2775-4523-B416-06AA4E711B72}" destId="{AB0CE64F-AB95-4A25-ACBB-F5261B25E7D1}" srcOrd="5" destOrd="0" presId="urn:microsoft.com/office/officeart/2005/8/layout/lProcess2"/>
    <dgm:cxn modelId="{14EBDF55-3A11-4A4B-A69C-965DEA01A79A}" type="presParOf" srcId="{F79DDE4D-2775-4523-B416-06AA4E711B72}" destId="{14E6CAB4-126A-4896-A037-0DC6FE53AE2A}"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6DA697-7513-491B-9609-770FD38B6BB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CD822939-0B5B-4E26-91EA-EB8EDB007B04}">
      <dgm:prSet phldrT="[Text]"/>
      <dgm:spPr/>
      <dgm:t>
        <a:bodyPr/>
        <a:lstStyle/>
        <a:p>
          <a:r>
            <a:rPr lang="en-US" dirty="0">
              <a:latin typeface="Arial" panose="020B0604020202020204" pitchFamily="34" charset="0"/>
              <a:cs typeface="Arial" panose="020B0604020202020204" pitchFamily="34" charset="0"/>
            </a:rPr>
            <a:t>CTE Programs are all reviewed by people working in the related industry to make sure what we’re teaching matches the working world. This includes technology, apps, machines, etc. </a:t>
          </a:r>
        </a:p>
      </dgm:t>
    </dgm:pt>
    <dgm:pt modelId="{D39DB472-8328-46E2-BADB-7D89F56FC045}" type="parTrans" cxnId="{47F5F1C7-BBFD-4EA0-889E-E5AF21A703BA}">
      <dgm:prSet/>
      <dgm:spPr/>
      <dgm:t>
        <a:bodyPr/>
        <a:lstStyle/>
        <a:p>
          <a:endParaRPr lang="en-US"/>
        </a:p>
      </dgm:t>
    </dgm:pt>
    <dgm:pt modelId="{78485757-1618-4B5F-B10C-FF9C5AF05F4D}" type="sibTrans" cxnId="{47F5F1C7-BBFD-4EA0-889E-E5AF21A703BA}">
      <dgm:prSet/>
      <dgm:spPr/>
      <dgm:t>
        <a:bodyPr/>
        <a:lstStyle/>
        <a:p>
          <a:endParaRPr lang="en-US"/>
        </a:p>
      </dgm:t>
    </dgm:pt>
    <dgm:pt modelId="{26CA1C72-83FA-42D0-A79D-79E747533405}">
      <dgm:prSet phldrT="[Text]"/>
      <dgm:spPr/>
      <dgm:t>
        <a:bodyPr/>
        <a:lstStyle/>
        <a:p>
          <a:r>
            <a:rPr lang="en-US" dirty="0">
              <a:latin typeface="Arial" panose="020B0604020202020204" pitchFamily="34" charset="0"/>
              <a:cs typeface="Arial" panose="020B0604020202020204" pitchFamily="34" charset="0"/>
            </a:rPr>
            <a:t>All CTE Programs have CTSOs or CTE Clubs that offer opportunities for leadership, competitions and even chances for travel!  Some of these are:</a:t>
          </a:r>
        </a:p>
        <a:p>
          <a:r>
            <a:rPr lang="en-US" dirty="0">
              <a:latin typeface="Arial" panose="020B0604020202020204" pitchFamily="34" charset="0"/>
              <a:cs typeface="Arial" panose="020B0604020202020204" pitchFamily="34" charset="0"/>
            </a:rPr>
            <a:t>FBLA, FFA, FCCLA, WCTSMA, TSA, SkillsUSA, DECA, Thespians, Mock Trial</a:t>
          </a:r>
        </a:p>
      </dgm:t>
    </dgm:pt>
    <dgm:pt modelId="{1C61EDAD-B273-4905-AC60-A2D87DFAAEAC}" type="parTrans" cxnId="{793B8630-EAE8-417B-8BA4-A1B7A7111A73}">
      <dgm:prSet/>
      <dgm:spPr/>
      <dgm:t>
        <a:bodyPr/>
        <a:lstStyle/>
        <a:p>
          <a:endParaRPr lang="en-US"/>
        </a:p>
      </dgm:t>
    </dgm:pt>
    <dgm:pt modelId="{BA3DE21A-7861-4435-BAE6-1CF01C13B789}" type="sibTrans" cxnId="{793B8630-EAE8-417B-8BA4-A1B7A7111A73}">
      <dgm:prSet/>
      <dgm:spPr/>
      <dgm:t>
        <a:bodyPr/>
        <a:lstStyle/>
        <a:p>
          <a:endParaRPr lang="en-US"/>
        </a:p>
      </dgm:t>
    </dgm:pt>
    <dgm:pt modelId="{7D754D95-030F-4F22-930F-2269DF0654EE}">
      <dgm:prSet phldrT="[Text]"/>
      <dgm:spPr/>
      <dgm:t>
        <a:bodyPr/>
        <a:lstStyle/>
        <a:p>
          <a:r>
            <a:rPr lang="en-US" dirty="0">
              <a:latin typeface="Arial" panose="020B0604020202020204" pitchFamily="34" charset="0"/>
              <a:cs typeface="Arial" panose="020B0604020202020204" pitchFamily="34" charset="0"/>
            </a:rPr>
            <a:t>ALL CTE Programs lead to courses which HAVE to offer either Dual Credit / College Credit or Industry Certificates like First Aid, Nursing Assistant Certified, Drone Certification, Boeing </a:t>
          </a:r>
          <a:r>
            <a:rPr lang="en-US" dirty="0" err="1">
              <a:latin typeface="Arial" panose="020B0604020202020204" pitchFamily="34" charset="0"/>
              <a:cs typeface="Arial" panose="020B0604020202020204" pitchFamily="34" charset="0"/>
            </a:rPr>
            <a:t>CorePlus</a:t>
          </a:r>
          <a:r>
            <a:rPr lang="en-US" dirty="0">
              <a:latin typeface="Arial" panose="020B0604020202020204" pitchFamily="34" charset="0"/>
              <a:cs typeface="Arial" panose="020B0604020202020204" pitchFamily="34" charset="0"/>
            </a:rPr>
            <a:t>, Paraprofessional Certification, and more! </a:t>
          </a:r>
        </a:p>
      </dgm:t>
    </dgm:pt>
    <dgm:pt modelId="{33DA2075-3DD1-4BD4-89A4-C41EB5756CE9}" type="parTrans" cxnId="{5B2A7701-7FCE-44E3-AD5D-DCD93E5B0D98}">
      <dgm:prSet/>
      <dgm:spPr/>
      <dgm:t>
        <a:bodyPr/>
        <a:lstStyle/>
        <a:p>
          <a:endParaRPr lang="en-US"/>
        </a:p>
      </dgm:t>
    </dgm:pt>
    <dgm:pt modelId="{CD595797-FC71-41AB-83AF-01100087E5B5}" type="sibTrans" cxnId="{5B2A7701-7FCE-44E3-AD5D-DCD93E5B0D98}">
      <dgm:prSet/>
      <dgm:spPr/>
      <dgm:t>
        <a:bodyPr/>
        <a:lstStyle/>
        <a:p>
          <a:endParaRPr lang="en-US"/>
        </a:p>
      </dgm:t>
    </dgm:pt>
    <dgm:pt modelId="{0A649AC8-A9C7-40A6-96F4-4E0F3C1F899D}" type="pres">
      <dgm:prSet presAssocID="{0E6DA697-7513-491B-9609-770FD38B6BBE}" presName="Name0" presStyleCnt="0">
        <dgm:presLayoutVars>
          <dgm:chMax val="7"/>
          <dgm:chPref val="7"/>
          <dgm:dir/>
        </dgm:presLayoutVars>
      </dgm:prSet>
      <dgm:spPr/>
    </dgm:pt>
    <dgm:pt modelId="{B2F564D4-936D-4107-84A3-F10EE05F6822}" type="pres">
      <dgm:prSet presAssocID="{0E6DA697-7513-491B-9609-770FD38B6BBE}" presName="Name1" presStyleCnt="0"/>
      <dgm:spPr/>
    </dgm:pt>
    <dgm:pt modelId="{34AD2820-7157-4AC4-A8FF-DFD8ACA7A634}" type="pres">
      <dgm:prSet presAssocID="{0E6DA697-7513-491B-9609-770FD38B6BBE}" presName="cycle" presStyleCnt="0"/>
      <dgm:spPr/>
    </dgm:pt>
    <dgm:pt modelId="{356D254E-4116-4D99-8969-300990AED39B}" type="pres">
      <dgm:prSet presAssocID="{0E6DA697-7513-491B-9609-770FD38B6BBE}" presName="srcNode" presStyleLbl="node1" presStyleIdx="0" presStyleCnt="3"/>
      <dgm:spPr/>
    </dgm:pt>
    <dgm:pt modelId="{68ED8285-0C3F-4F9E-8995-06417F01B7BF}" type="pres">
      <dgm:prSet presAssocID="{0E6DA697-7513-491B-9609-770FD38B6BBE}" presName="conn" presStyleLbl="parChTrans1D2" presStyleIdx="0" presStyleCnt="1"/>
      <dgm:spPr/>
    </dgm:pt>
    <dgm:pt modelId="{F56DEC45-5368-4FB0-9346-C22513213CDB}" type="pres">
      <dgm:prSet presAssocID="{0E6DA697-7513-491B-9609-770FD38B6BBE}" presName="extraNode" presStyleLbl="node1" presStyleIdx="0" presStyleCnt="3"/>
      <dgm:spPr/>
    </dgm:pt>
    <dgm:pt modelId="{DEF654AF-A1F6-4901-B02D-14E11D6C8833}" type="pres">
      <dgm:prSet presAssocID="{0E6DA697-7513-491B-9609-770FD38B6BBE}" presName="dstNode" presStyleLbl="node1" presStyleIdx="0" presStyleCnt="3"/>
      <dgm:spPr/>
    </dgm:pt>
    <dgm:pt modelId="{8EED7B47-3187-442B-AC9E-66BA724A7881}" type="pres">
      <dgm:prSet presAssocID="{CD822939-0B5B-4E26-91EA-EB8EDB007B04}" presName="text_1" presStyleLbl="node1" presStyleIdx="0" presStyleCnt="3">
        <dgm:presLayoutVars>
          <dgm:bulletEnabled val="1"/>
        </dgm:presLayoutVars>
      </dgm:prSet>
      <dgm:spPr/>
    </dgm:pt>
    <dgm:pt modelId="{7DE5BC01-EC9E-45C3-B149-B5BF474B3F22}" type="pres">
      <dgm:prSet presAssocID="{CD822939-0B5B-4E26-91EA-EB8EDB007B04}" presName="accent_1" presStyleCnt="0"/>
      <dgm:spPr/>
    </dgm:pt>
    <dgm:pt modelId="{736CF602-15EB-4A09-9C46-F4D9FC1F3738}" type="pres">
      <dgm:prSet presAssocID="{CD822939-0B5B-4E26-91EA-EB8EDB007B04}" presName="accentRepeatNode" presStyleLbl="solidFgAcc1" presStyleIdx="0" presStyleCnt="3"/>
      <dgm:spPr>
        <a:solidFill>
          <a:schemeClr val="bg1"/>
        </a:solidFill>
      </dgm:spPr>
    </dgm:pt>
    <dgm:pt modelId="{ADA88E04-B294-4F16-A893-D8669AD58085}" type="pres">
      <dgm:prSet presAssocID="{26CA1C72-83FA-42D0-A79D-79E747533405}" presName="text_2" presStyleLbl="node1" presStyleIdx="1" presStyleCnt="3">
        <dgm:presLayoutVars>
          <dgm:bulletEnabled val="1"/>
        </dgm:presLayoutVars>
      </dgm:prSet>
      <dgm:spPr/>
    </dgm:pt>
    <dgm:pt modelId="{C5E8F952-51BB-4D59-9B7C-494D1DDE17CE}" type="pres">
      <dgm:prSet presAssocID="{26CA1C72-83FA-42D0-A79D-79E747533405}" presName="accent_2" presStyleCnt="0"/>
      <dgm:spPr/>
    </dgm:pt>
    <dgm:pt modelId="{BC3E240D-E0CD-4779-8BF9-09374D904F8E}" type="pres">
      <dgm:prSet presAssocID="{26CA1C72-83FA-42D0-A79D-79E747533405}" presName="accentRepeatNode" presStyleLbl="solidFgAcc1" presStyleIdx="1" presStyleCnt="3"/>
      <dgm:spPr>
        <a:solidFill>
          <a:schemeClr val="bg1"/>
        </a:solidFill>
      </dgm:spPr>
    </dgm:pt>
    <dgm:pt modelId="{FD99A144-25CE-41E3-85B9-76FED8B3588A}" type="pres">
      <dgm:prSet presAssocID="{7D754D95-030F-4F22-930F-2269DF0654EE}" presName="text_3" presStyleLbl="node1" presStyleIdx="2" presStyleCnt="3">
        <dgm:presLayoutVars>
          <dgm:bulletEnabled val="1"/>
        </dgm:presLayoutVars>
      </dgm:prSet>
      <dgm:spPr/>
    </dgm:pt>
    <dgm:pt modelId="{39815E25-C45B-4D9E-8569-07F6355E0B77}" type="pres">
      <dgm:prSet presAssocID="{7D754D95-030F-4F22-930F-2269DF0654EE}" presName="accent_3" presStyleCnt="0"/>
      <dgm:spPr/>
    </dgm:pt>
    <dgm:pt modelId="{33EE96E5-0A72-474F-99F7-CAE55D734F0D}" type="pres">
      <dgm:prSet presAssocID="{7D754D95-030F-4F22-930F-2269DF0654EE}" presName="accentRepeatNode" presStyleLbl="solidFgAcc1" presStyleIdx="2" presStyleCnt="3"/>
      <dgm:spPr>
        <a:solidFill>
          <a:schemeClr val="bg1"/>
        </a:solidFill>
      </dgm:spPr>
    </dgm:pt>
  </dgm:ptLst>
  <dgm:cxnLst>
    <dgm:cxn modelId="{5B2A7701-7FCE-44E3-AD5D-DCD93E5B0D98}" srcId="{0E6DA697-7513-491B-9609-770FD38B6BBE}" destId="{7D754D95-030F-4F22-930F-2269DF0654EE}" srcOrd="2" destOrd="0" parTransId="{33DA2075-3DD1-4BD4-89A4-C41EB5756CE9}" sibTransId="{CD595797-FC71-41AB-83AF-01100087E5B5}"/>
    <dgm:cxn modelId="{021A172A-503E-40D1-9ABE-A25E75EC3634}" type="presOf" srcId="{26CA1C72-83FA-42D0-A79D-79E747533405}" destId="{ADA88E04-B294-4F16-A893-D8669AD58085}" srcOrd="0" destOrd="0" presId="urn:microsoft.com/office/officeart/2008/layout/VerticalCurvedList"/>
    <dgm:cxn modelId="{793B8630-EAE8-417B-8BA4-A1B7A7111A73}" srcId="{0E6DA697-7513-491B-9609-770FD38B6BBE}" destId="{26CA1C72-83FA-42D0-A79D-79E747533405}" srcOrd="1" destOrd="0" parTransId="{1C61EDAD-B273-4905-AC60-A2D87DFAAEAC}" sibTransId="{BA3DE21A-7861-4435-BAE6-1CF01C13B789}"/>
    <dgm:cxn modelId="{F5EDE363-D752-4C03-A4E1-3FF948DBEDDB}" type="presOf" srcId="{78485757-1618-4B5F-B10C-FF9C5AF05F4D}" destId="{68ED8285-0C3F-4F9E-8995-06417F01B7BF}" srcOrd="0" destOrd="0" presId="urn:microsoft.com/office/officeart/2008/layout/VerticalCurvedList"/>
    <dgm:cxn modelId="{41C4DB85-0005-48C9-ABD0-C21BE4A1BCDA}" type="presOf" srcId="{0E6DA697-7513-491B-9609-770FD38B6BBE}" destId="{0A649AC8-A9C7-40A6-96F4-4E0F3C1F899D}" srcOrd="0" destOrd="0" presId="urn:microsoft.com/office/officeart/2008/layout/VerticalCurvedList"/>
    <dgm:cxn modelId="{92CB3B99-B199-4C37-A64F-9A4E87693621}" type="presOf" srcId="{7D754D95-030F-4F22-930F-2269DF0654EE}" destId="{FD99A144-25CE-41E3-85B9-76FED8B3588A}" srcOrd="0" destOrd="0" presId="urn:microsoft.com/office/officeart/2008/layout/VerticalCurvedList"/>
    <dgm:cxn modelId="{47F5F1C7-BBFD-4EA0-889E-E5AF21A703BA}" srcId="{0E6DA697-7513-491B-9609-770FD38B6BBE}" destId="{CD822939-0B5B-4E26-91EA-EB8EDB007B04}" srcOrd="0" destOrd="0" parTransId="{D39DB472-8328-46E2-BADB-7D89F56FC045}" sibTransId="{78485757-1618-4B5F-B10C-FF9C5AF05F4D}"/>
    <dgm:cxn modelId="{7F15F5DF-0AF5-4F9F-98A9-BE1095C610E8}" type="presOf" srcId="{CD822939-0B5B-4E26-91EA-EB8EDB007B04}" destId="{8EED7B47-3187-442B-AC9E-66BA724A7881}" srcOrd="0" destOrd="0" presId="urn:microsoft.com/office/officeart/2008/layout/VerticalCurvedList"/>
    <dgm:cxn modelId="{4760CECD-7FEE-450B-A25C-07D1AF694F90}" type="presParOf" srcId="{0A649AC8-A9C7-40A6-96F4-4E0F3C1F899D}" destId="{B2F564D4-936D-4107-84A3-F10EE05F6822}" srcOrd="0" destOrd="0" presId="urn:microsoft.com/office/officeart/2008/layout/VerticalCurvedList"/>
    <dgm:cxn modelId="{0A59CC9A-1BCD-4964-B49B-60E24E27C223}" type="presParOf" srcId="{B2F564D4-936D-4107-84A3-F10EE05F6822}" destId="{34AD2820-7157-4AC4-A8FF-DFD8ACA7A634}" srcOrd="0" destOrd="0" presId="urn:microsoft.com/office/officeart/2008/layout/VerticalCurvedList"/>
    <dgm:cxn modelId="{BCA39D60-4D98-4858-B41C-12E8899D6B2F}" type="presParOf" srcId="{34AD2820-7157-4AC4-A8FF-DFD8ACA7A634}" destId="{356D254E-4116-4D99-8969-300990AED39B}" srcOrd="0" destOrd="0" presId="urn:microsoft.com/office/officeart/2008/layout/VerticalCurvedList"/>
    <dgm:cxn modelId="{6238C4B3-1998-4E20-BFC0-9251EC04788E}" type="presParOf" srcId="{34AD2820-7157-4AC4-A8FF-DFD8ACA7A634}" destId="{68ED8285-0C3F-4F9E-8995-06417F01B7BF}" srcOrd="1" destOrd="0" presId="urn:microsoft.com/office/officeart/2008/layout/VerticalCurvedList"/>
    <dgm:cxn modelId="{D842CCC9-0B2E-4A20-AE2B-1700FA6F88DD}" type="presParOf" srcId="{34AD2820-7157-4AC4-A8FF-DFD8ACA7A634}" destId="{F56DEC45-5368-4FB0-9346-C22513213CDB}" srcOrd="2" destOrd="0" presId="urn:microsoft.com/office/officeart/2008/layout/VerticalCurvedList"/>
    <dgm:cxn modelId="{8D552E65-7E1B-4A0E-B7A9-A46AA292E335}" type="presParOf" srcId="{34AD2820-7157-4AC4-A8FF-DFD8ACA7A634}" destId="{DEF654AF-A1F6-4901-B02D-14E11D6C8833}" srcOrd="3" destOrd="0" presId="urn:microsoft.com/office/officeart/2008/layout/VerticalCurvedList"/>
    <dgm:cxn modelId="{A5950FE7-C6C5-4039-B28A-4EB93AAA2A9C}" type="presParOf" srcId="{B2F564D4-936D-4107-84A3-F10EE05F6822}" destId="{8EED7B47-3187-442B-AC9E-66BA724A7881}" srcOrd="1" destOrd="0" presId="urn:microsoft.com/office/officeart/2008/layout/VerticalCurvedList"/>
    <dgm:cxn modelId="{45650F21-95E1-4F6E-A8BA-0C5766E44B47}" type="presParOf" srcId="{B2F564D4-936D-4107-84A3-F10EE05F6822}" destId="{7DE5BC01-EC9E-45C3-B149-B5BF474B3F22}" srcOrd="2" destOrd="0" presId="urn:microsoft.com/office/officeart/2008/layout/VerticalCurvedList"/>
    <dgm:cxn modelId="{7F0B0963-A772-4593-AD31-C84B6B7DD937}" type="presParOf" srcId="{7DE5BC01-EC9E-45C3-B149-B5BF474B3F22}" destId="{736CF602-15EB-4A09-9C46-F4D9FC1F3738}" srcOrd="0" destOrd="0" presId="urn:microsoft.com/office/officeart/2008/layout/VerticalCurvedList"/>
    <dgm:cxn modelId="{ACD5EEDB-F232-4813-9C06-91823C4F9D41}" type="presParOf" srcId="{B2F564D4-936D-4107-84A3-F10EE05F6822}" destId="{ADA88E04-B294-4F16-A893-D8669AD58085}" srcOrd="3" destOrd="0" presId="urn:microsoft.com/office/officeart/2008/layout/VerticalCurvedList"/>
    <dgm:cxn modelId="{5D382F4B-0EA6-4164-A657-9BF2A72EF41F}" type="presParOf" srcId="{B2F564D4-936D-4107-84A3-F10EE05F6822}" destId="{C5E8F952-51BB-4D59-9B7C-494D1DDE17CE}" srcOrd="4" destOrd="0" presId="urn:microsoft.com/office/officeart/2008/layout/VerticalCurvedList"/>
    <dgm:cxn modelId="{F77248DA-7849-4E16-9D29-CA75E275FDCA}" type="presParOf" srcId="{C5E8F952-51BB-4D59-9B7C-494D1DDE17CE}" destId="{BC3E240D-E0CD-4779-8BF9-09374D904F8E}" srcOrd="0" destOrd="0" presId="urn:microsoft.com/office/officeart/2008/layout/VerticalCurvedList"/>
    <dgm:cxn modelId="{D99128C3-68C7-4012-ADD1-AEDACBFD3BEB}" type="presParOf" srcId="{B2F564D4-936D-4107-84A3-F10EE05F6822}" destId="{FD99A144-25CE-41E3-85B9-76FED8B3588A}" srcOrd="5" destOrd="0" presId="urn:microsoft.com/office/officeart/2008/layout/VerticalCurvedList"/>
    <dgm:cxn modelId="{6A8ED2CE-FAD2-4792-9D56-3977D3C1D54C}" type="presParOf" srcId="{B2F564D4-936D-4107-84A3-F10EE05F6822}" destId="{39815E25-C45B-4D9E-8569-07F6355E0B77}" srcOrd="6" destOrd="0" presId="urn:microsoft.com/office/officeart/2008/layout/VerticalCurvedList"/>
    <dgm:cxn modelId="{BED4385F-3B81-4666-8D81-8A12178F7617}" type="presParOf" srcId="{39815E25-C45B-4D9E-8569-07F6355E0B77}" destId="{33EE96E5-0A72-474F-99F7-CAE55D734F0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6DA697-7513-491B-9609-770FD38B6BBE}"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CD822939-0B5B-4E26-91EA-EB8EDB007B04}">
      <dgm:prSet phldrT="[Text]"/>
      <dgm:spPr/>
      <dgm:t>
        <a:bodyPr/>
        <a:lstStyle/>
        <a:p>
          <a:r>
            <a:rPr lang="en-US" dirty="0">
              <a:latin typeface="Arial" panose="020B0604020202020204" pitchFamily="34" charset="0"/>
              <a:cs typeface="Arial" panose="020B0604020202020204" pitchFamily="34" charset="0"/>
            </a:rPr>
            <a:t>CTE courses are often equivalency courses, meaning it counts for two kinds of credit. </a:t>
          </a:r>
        </a:p>
        <a:p>
          <a:r>
            <a:rPr lang="en-US" dirty="0">
              <a:latin typeface="Arial" panose="020B0604020202020204" pitchFamily="34" charset="0"/>
              <a:cs typeface="Arial" panose="020B0604020202020204" pitchFamily="34" charset="0"/>
            </a:rPr>
            <a:t>For example, Accounting counts as a math credit AND a CTE Credit. Biology in the Environment is a Science credit and a CTE Credit. </a:t>
          </a:r>
        </a:p>
      </dgm:t>
    </dgm:pt>
    <dgm:pt modelId="{D39DB472-8328-46E2-BADB-7D89F56FC045}" type="parTrans" cxnId="{47F5F1C7-BBFD-4EA0-889E-E5AF21A703BA}">
      <dgm:prSet/>
      <dgm:spPr/>
      <dgm:t>
        <a:bodyPr/>
        <a:lstStyle/>
        <a:p>
          <a:endParaRPr lang="en-US"/>
        </a:p>
      </dgm:t>
    </dgm:pt>
    <dgm:pt modelId="{78485757-1618-4B5F-B10C-FF9C5AF05F4D}" type="sibTrans" cxnId="{47F5F1C7-BBFD-4EA0-889E-E5AF21A703BA}">
      <dgm:prSet/>
      <dgm:spPr/>
      <dgm:t>
        <a:bodyPr/>
        <a:lstStyle/>
        <a:p>
          <a:endParaRPr lang="en-US"/>
        </a:p>
      </dgm:t>
    </dgm:pt>
    <dgm:pt modelId="{26CA1C72-83FA-42D0-A79D-79E747533405}">
      <dgm:prSet phldrT="[Text]"/>
      <dgm:spPr/>
      <dgm:t>
        <a:bodyPr/>
        <a:lstStyle/>
        <a:p>
          <a:r>
            <a:rPr lang="en-US" dirty="0">
              <a:latin typeface="Arial" panose="020B0604020202020204" pitchFamily="34" charset="0"/>
              <a:cs typeface="Arial" panose="020B0604020202020204" pitchFamily="34" charset="0"/>
            </a:rPr>
            <a:t>We have four Signature programs available for all students even thought they’re limited to one building. Automotive is at Cascade, Healthcare Academy is at Everett, </a:t>
          </a:r>
          <a:r>
            <a:rPr lang="en-US" dirty="0" err="1">
              <a:latin typeface="Arial" panose="020B0604020202020204" pitchFamily="34" charset="0"/>
              <a:cs typeface="Arial" panose="020B0604020202020204" pitchFamily="34" charset="0"/>
            </a:rPr>
            <a:t>CorePlus</a:t>
          </a:r>
          <a:r>
            <a:rPr lang="en-US" dirty="0">
              <a:latin typeface="Arial" panose="020B0604020202020204" pitchFamily="34" charset="0"/>
              <a:cs typeface="Arial" panose="020B0604020202020204" pitchFamily="34" charset="0"/>
            </a:rPr>
            <a:t> Aerospace Manufacturing is at Cascade, and NJROTC is at Everett. </a:t>
          </a:r>
        </a:p>
        <a:p>
          <a:r>
            <a:rPr lang="en-US" dirty="0">
              <a:latin typeface="Arial" panose="020B0604020202020204" pitchFamily="34" charset="0"/>
              <a:cs typeface="Arial" panose="020B0604020202020204" pitchFamily="34" charset="0"/>
            </a:rPr>
            <a:t>Transportation is provided to and from the school! </a:t>
          </a:r>
        </a:p>
      </dgm:t>
    </dgm:pt>
    <dgm:pt modelId="{1C61EDAD-B273-4905-AC60-A2D87DFAAEAC}" type="parTrans" cxnId="{793B8630-EAE8-417B-8BA4-A1B7A7111A73}">
      <dgm:prSet/>
      <dgm:spPr/>
      <dgm:t>
        <a:bodyPr/>
        <a:lstStyle/>
        <a:p>
          <a:endParaRPr lang="en-US"/>
        </a:p>
      </dgm:t>
    </dgm:pt>
    <dgm:pt modelId="{BA3DE21A-7861-4435-BAE6-1CF01C13B789}" type="sibTrans" cxnId="{793B8630-EAE8-417B-8BA4-A1B7A7111A73}">
      <dgm:prSet/>
      <dgm:spPr/>
      <dgm:t>
        <a:bodyPr/>
        <a:lstStyle/>
        <a:p>
          <a:endParaRPr lang="en-US"/>
        </a:p>
      </dgm:t>
    </dgm:pt>
    <dgm:pt modelId="{7D754D95-030F-4F22-930F-2269DF0654EE}">
      <dgm:prSet phldrT="[Text]"/>
      <dgm:spPr/>
      <dgm:t>
        <a:bodyPr/>
        <a:lstStyle/>
        <a:p>
          <a:r>
            <a:rPr lang="en-US" dirty="0">
              <a:latin typeface="Arial" panose="020B0604020202020204" pitchFamily="34" charset="0"/>
              <a:cs typeface="Arial" panose="020B0604020202020204" pitchFamily="34" charset="0"/>
            </a:rPr>
            <a:t>Many CTE classes offer what’s called CTE Dual Credit, meaning you earn College Credit WHILE TAKING your high school CTE Course and you don’t have to take an AP Exam to earn that credit (though you do have to fill out some paperwork).</a:t>
          </a:r>
        </a:p>
      </dgm:t>
    </dgm:pt>
    <dgm:pt modelId="{33DA2075-3DD1-4BD4-89A4-C41EB5756CE9}" type="parTrans" cxnId="{5B2A7701-7FCE-44E3-AD5D-DCD93E5B0D98}">
      <dgm:prSet/>
      <dgm:spPr/>
      <dgm:t>
        <a:bodyPr/>
        <a:lstStyle/>
        <a:p>
          <a:endParaRPr lang="en-US"/>
        </a:p>
      </dgm:t>
    </dgm:pt>
    <dgm:pt modelId="{CD595797-FC71-41AB-83AF-01100087E5B5}" type="sibTrans" cxnId="{5B2A7701-7FCE-44E3-AD5D-DCD93E5B0D98}">
      <dgm:prSet/>
      <dgm:spPr/>
      <dgm:t>
        <a:bodyPr/>
        <a:lstStyle/>
        <a:p>
          <a:endParaRPr lang="en-US"/>
        </a:p>
      </dgm:t>
    </dgm:pt>
    <dgm:pt modelId="{0A649AC8-A9C7-40A6-96F4-4E0F3C1F899D}" type="pres">
      <dgm:prSet presAssocID="{0E6DA697-7513-491B-9609-770FD38B6BBE}" presName="Name0" presStyleCnt="0">
        <dgm:presLayoutVars>
          <dgm:chMax val="7"/>
          <dgm:chPref val="7"/>
          <dgm:dir/>
        </dgm:presLayoutVars>
      </dgm:prSet>
      <dgm:spPr/>
    </dgm:pt>
    <dgm:pt modelId="{B2F564D4-936D-4107-84A3-F10EE05F6822}" type="pres">
      <dgm:prSet presAssocID="{0E6DA697-7513-491B-9609-770FD38B6BBE}" presName="Name1" presStyleCnt="0"/>
      <dgm:spPr/>
    </dgm:pt>
    <dgm:pt modelId="{34AD2820-7157-4AC4-A8FF-DFD8ACA7A634}" type="pres">
      <dgm:prSet presAssocID="{0E6DA697-7513-491B-9609-770FD38B6BBE}" presName="cycle" presStyleCnt="0"/>
      <dgm:spPr/>
    </dgm:pt>
    <dgm:pt modelId="{356D254E-4116-4D99-8969-300990AED39B}" type="pres">
      <dgm:prSet presAssocID="{0E6DA697-7513-491B-9609-770FD38B6BBE}" presName="srcNode" presStyleLbl="node1" presStyleIdx="0" presStyleCnt="3"/>
      <dgm:spPr/>
    </dgm:pt>
    <dgm:pt modelId="{68ED8285-0C3F-4F9E-8995-06417F01B7BF}" type="pres">
      <dgm:prSet presAssocID="{0E6DA697-7513-491B-9609-770FD38B6BBE}" presName="conn" presStyleLbl="parChTrans1D2" presStyleIdx="0" presStyleCnt="1"/>
      <dgm:spPr/>
    </dgm:pt>
    <dgm:pt modelId="{F56DEC45-5368-4FB0-9346-C22513213CDB}" type="pres">
      <dgm:prSet presAssocID="{0E6DA697-7513-491B-9609-770FD38B6BBE}" presName="extraNode" presStyleLbl="node1" presStyleIdx="0" presStyleCnt="3"/>
      <dgm:spPr/>
    </dgm:pt>
    <dgm:pt modelId="{DEF654AF-A1F6-4901-B02D-14E11D6C8833}" type="pres">
      <dgm:prSet presAssocID="{0E6DA697-7513-491B-9609-770FD38B6BBE}" presName="dstNode" presStyleLbl="node1" presStyleIdx="0" presStyleCnt="3"/>
      <dgm:spPr/>
    </dgm:pt>
    <dgm:pt modelId="{8EED7B47-3187-442B-AC9E-66BA724A7881}" type="pres">
      <dgm:prSet presAssocID="{CD822939-0B5B-4E26-91EA-EB8EDB007B04}" presName="text_1" presStyleLbl="node1" presStyleIdx="0" presStyleCnt="3">
        <dgm:presLayoutVars>
          <dgm:bulletEnabled val="1"/>
        </dgm:presLayoutVars>
      </dgm:prSet>
      <dgm:spPr/>
    </dgm:pt>
    <dgm:pt modelId="{7DE5BC01-EC9E-45C3-B149-B5BF474B3F22}" type="pres">
      <dgm:prSet presAssocID="{CD822939-0B5B-4E26-91EA-EB8EDB007B04}" presName="accent_1" presStyleCnt="0"/>
      <dgm:spPr/>
    </dgm:pt>
    <dgm:pt modelId="{736CF602-15EB-4A09-9C46-F4D9FC1F3738}" type="pres">
      <dgm:prSet presAssocID="{CD822939-0B5B-4E26-91EA-EB8EDB007B04}" presName="accentRepeatNode" presStyleLbl="solidFgAcc1" presStyleIdx="0" presStyleCnt="3"/>
      <dgm:spPr>
        <a:solidFill>
          <a:schemeClr val="bg1"/>
        </a:solidFill>
      </dgm:spPr>
    </dgm:pt>
    <dgm:pt modelId="{ADA88E04-B294-4F16-A893-D8669AD58085}" type="pres">
      <dgm:prSet presAssocID="{26CA1C72-83FA-42D0-A79D-79E747533405}" presName="text_2" presStyleLbl="node1" presStyleIdx="1" presStyleCnt="3" custScaleY="129828">
        <dgm:presLayoutVars>
          <dgm:bulletEnabled val="1"/>
        </dgm:presLayoutVars>
      </dgm:prSet>
      <dgm:spPr/>
    </dgm:pt>
    <dgm:pt modelId="{C5E8F952-51BB-4D59-9B7C-494D1DDE17CE}" type="pres">
      <dgm:prSet presAssocID="{26CA1C72-83FA-42D0-A79D-79E747533405}" presName="accent_2" presStyleCnt="0"/>
      <dgm:spPr/>
    </dgm:pt>
    <dgm:pt modelId="{BC3E240D-E0CD-4779-8BF9-09374D904F8E}" type="pres">
      <dgm:prSet presAssocID="{26CA1C72-83FA-42D0-A79D-79E747533405}" presName="accentRepeatNode" presStyleLbl="solidFgAcc1" presStyleIdx="1" presStyleCnt="3"/>
      <dgm:spPr>
        <a:solidFill>
          <a:schemeClr val="bg1"/>
        </a:solidFill>
      </dgm:spPr>
    </dgm:pt>
    <dgm:pt modelId="{FD99A144-25CE-41E3-85B9-76FED8B3588A}" type="pres">
      <dgm:prSet presAssocID="{7D754D95-030F-4F22-930F-2269DF0654EE}" presName="text_3" presStyleLbl="node1" presStyleIdx="2" presStyleCnt="3">
        <dgm:presLayoutVars>
          <dgm:bulletEnabled val="1"/>
        </dgm:presLayoutVars>
      </dgm:prSet>
      <dgm:spPr/>
    </dgm:pt>
    <dgm:pt modelId="{39815E25-C45B-4D9E-8569-07F6355E0B77}" type="pres">
      <dgm:prSet presAssocID="{7D754D95-030F-4F22-930F-2269DF0654EE}" presName="accent_3" presStyleCnt="0"/>
      <dgm:spPr/>
    </dgm:pt>
    <dgm:pt modelId="{33EE96E5-0A72-474F-99F7-CAE55D734F0D}" type="pres">
      <dgm:prSet presAssocID="{7D754D95-030F-4F22-930F-2269DF0654EE}" presName="accentRepeatNode" presStyleLbl="solidFgAcc1" presStyleIdx="2" presStyleCnt="3"/>
      <dgm:spPr>
        <a:solidFill>
          <a:schemeClr val="bg1"/>
        </a:solidFill>
      </dgm:spPr>
    </dgm:pt>
  </dgm:ptLst>
  <dgm:cxnLst>
    <dgm:cxn modelId="{5B2A7701-7FCE-44E3-AD5D-DCD93E5B0D98}" srcId="{0E6DA697-7513-491B-9609-770FD38B6BBE}" destId="{7D754D95-030F-4F22-930F-2269DF0654EE}" srcOrd="2" destOrd="0" parTransId="{33DA2075-3DD1-4BD4-89A4-C41EB5756CE9}" sibTransId="{CD595797-FC71-41AB-83AF-01100087E5B5}"/>
    <dgm:cxn modelId="{021A172A-503E-40D1-9ABE-A25E75EC3634}" type="presOf" srcId="{26CA1C72-83FA-42D0-A79D-79E747533405}" destId="{ADA88E04-B294-4F16-A893-D8669AD58085}" srcOrd="0" destOrd="0" presId="urn:microsoft.com/office/officeart/2008/layout/VerticalCurvedList"/>
    <dgm:cxn modelId="{793B8630-EAE8-417B-8BA4-A1B7A7111A73}" srcId="{0E6DA697-7513-491B-9609-770FD38B6BBE}" destId="{26CA1C72-83FA-42D0-A79D-79E747533405}" srcOrd="1" destOrd="0" parTransId="{1C61EDAD-B273-4905-AC60-A2D87DFAAEAC}" sibTransId="{BA3DE21A-7861-4435-BAE6-1CF01C13B789}"/>
    <dgm:cxn modelId="{F5EDE363-D752-4C03-A4E1-3FF948DBEDDB}" type="presOf" srcId="{78485757-1618-4B5F-B10C-FF9C5AF05F4D}" destId="{68ED8285-0C3F-4F9E-8995-06417F01B7BF}" srcOrd="0" destOrd="0" presId="urn:microsoft.com/office/officeart/2008/layout/VerticalCurvedList"/>
    <dgm:cxn modelId="{41C4DB85-0005-48C9-ABD0-C21BE4A1BCDA}" type="presOf" srcId="{0E6DA697-7513-491B-9609-770FD38B6BBE}" destId="{0A649AC8-A9C7-40A6-96F4-4E0F3C1F899D}" srcOrd="0" destOrd="0" presId="urn:microsoft.com/office/officeart/2008/layout/VerticalCurvedList"/>
    <dgm:cxn modelId="{92CB3B99-B199-4C37-A64F-9A4E87693621}" type="presOf" srcId="{7D754D95-030F-4F22-930F-2269DF0654EE}" destId="{FD99A144-25CE-41E3-85B9-76FED8B3588A}" srcOrd="0" destOrd="0" presId="urn:microsoft.com/office/officeart/2008/layout/VerticalCurvedList"/>
    <dgm:cxn modelId="{47F5F1C7-BBFD-4EA0-889E-E5AF21A703BA}" srcId="{0E6DA697-7513-491B-9609-770FD38B6BBE}" destId="{CD822939-0B5B-4E26-91EA-EB8EDB007B04}" srcOrd="0" destOrd="0" parTransId="{D39DB472-8328-46E2-BADB-7D89F56FC045}" sibTransId="{78485757-1618-4B5F-B10C-FF9C5AF05F4D}"/>
    <dgm:cxn modelId="{7F15F5DF-0AF5-4F9F-98A9-BE1095C610E8}" type="presOf" srcId="{CD822939-0B5B-4E26-91EA-EB8EDB007B04}" destId="{8EED7B47-3187-442B-AC9E-66BA724A7881}" srcOrd="0" destOrd="0" presId="urn:microsoft.com/office/officeart/2008/layout/VerticalCurvedList"/>
    <dgm:cxn modelId="{4760CECD-7FEE-450B-A25C-07D1AF694F90}" type="presParOf" srcId="{0A649AC8-A9C7-40A6-96F4-4E0F3C1F899D}" destId="{B2F564D4-936D-4107-84A3-F10EE05F6822}" srcOrd="0" destOrd="0" presId="urn:microsoft.com/office/officeart/2008/layout/VerticalCurvedList"/>
    <dgm:cxn modelId="{0A59CC9A-1BCD-4964-B49B-60E24E27C223}" type="presParOf" srcId="{B2F564D4-936D-4107-84A3-F10EE05F6822}" destId="{34AD2820-7157-4AC4-A8FF-DFD8ACA7A634}" srcOrd="0" destOrd="0" presId="urn:microsoft.com/office/officeart/2008/layout/VerticalCurvedList"/>
    <dgm:cxn modelId="{BCA39D60-4D98-4858-B41C-12E8899D6B2F}" type="presParOf" srcId="{34AD2820-7157-4AC4-A8FF-DFD8ACA7A634}" destId="{356D254E-4116-4D99-8969-300990AED39B}" srcOrd="0" destOrd="0" presId="urn:microsoft.com/office/officeart/2008/layout/VerticalCurvedList"/>
    <dgm:cxn modelId="{6238C4B3-1998-4E20-BFC0-9251EC04788E}" type="presParOf" srcId="{34AD2820-7157-4AC4-A8FF-DFD8ACA7A634}" destId="{68ED8285-0C3F-4F9E-8995-06417F01B7BF}" srcOrd="1" destOrd="0" presId="urn:microsoft.com/office/officeart/2008/layout/VerticalCurvedList"/>
    <dgm:cxn modelId="{D842CCC9-0B2E-4A20-AE2B-1700FA6F88DD}" type="presParOf" srcId="{34AD2820-7157-4AC4-A8FF-DFD8ACA7A634}" destId="{F56DEC45-5368-4FB0-9346-C22513213CDB}" srcOrd="2" destOrd="0" presId="urn:microsoft.com/office/officeart/2008/layout/VerticalCurvedList"/>
    <dgm:cxn modelId="{8D552E65-7E1B-4A0E-B7A9-A46AA292E335}" type="presParOf" srcId="{34AD2820-7157-4AC4-A8FF-DFD8ACA7A634}" destId="{DEF654AF-A1F6-4901-B02D-14E11D6C8833}" srcOrd="3" destOrd="0" presId="urn:microsoft.com/office/officeart/2008/layout/VerticalCurvedList"/>
    <dgm:cxn modelId="{A5950FE7-C6C5-4039-B28A-4EB93AAA2A9C}" type="presParOf" srcId="{B2F564D4-936D-4107-84A3-F10EE05F6822}" destId="{8EED7B47-3187-442B-AC9E-66BA724A7881}" srcOrd="1" destOrd="0" presId="urn:microsoft.com/office/officeart/2008/layout/VerticalCurvedList"/>
    <dgm:cxn modelId="{45650F21-95E1-4F6E-A8BA-0C5766E44B47}" type="presParOf" srcId="{B2F564D4-936D-4107-84A3-F10EE05F6822}" destId="{7DE5BC01-EC9E-45C3-B149-B5BF474B3F22}" srcOrd="2" destOrd="0" presId="urn:microsoft.com/office/officeart/2008/layout/VerticalCurvedList"/>
    <dgm:cxn modelId="{7F0B0963-A772-4593-AD31-C84B6B7DD937}" type="presParOf" srcId="{7DE5BC01-EC9E-45C3-B149-B5BF474B3F22}" destId="{736CF602-15EB-4A09-9C46-F4D9FC1F3738}" srcOrd="0" destOrd="0" presId="urn:microsoft.com/office/officeart/2008/layout/VerticalCurvedList"/>
    <dgm:cxn modelId="{ACD5EEDB-F232-4813-9C06-91823C4F9D41}" type="presParOf" srcId="{B2F564D4-936D-4107-84A3-F10EE05F6822}" destId="{ADA88E04-B294-4F16-A893-D8669AD58085}" srcOrd="3" destOrd="0" presId="urn:microsoft.com/office/officeart/2008/layout/VerticalCurvedList"/>
    <dgm:cxn modelId="{5D382F4B-0EA6-4164-A657-9BF2A72EF41F}" type="presParOf" srcId="{B2F564D4-936D-4107-84A3-F10EE05F6822}" destId="{C5E8F952-51BB-4D59-9B7C-494D1DDE17CE}" srcOrd="4" destOrd="0" presId="urn:microsoft.com/office/officeart/2008/layout/VerticalCurvedList"/>
    <dgm:cxn modelId="{F77248DA-7849-4E16-9D29-CA75E275FDCA}" type="presParOf" srcId="{C5E8F952-51BB-4D59-9B7C-494D1DDE17CE}" destId="{BC3E240D-E0CD-4779-8BF9-09374D904F8E}" srcOrd="0" destOrd="0" presId="urn:microsoft.com/office/officeart/2008/layout/VerticalCurvedList"/>
    <dgm:cxn modelId="{D99128C3-68C7-4012-ADD1-AEDACBFD3BEB}" type="presParOf" srcId="{B2F564D4-936D-4107-84A3-F10EE05F6822}" destId="{FD99A144-25CE-41E3-85B9-76FED8B3588A}" srcOrd="5" destOrd="0" presId="urn:microsoft.com/office/officeart/2008/layout/VerticalCurvedList"/>
    <dgm:cxn modelId="{6A8ED2CE-FAD2-4792-9D56-3977D3C1D54C}" type="presParOf" srcId="{B2F564D4-936D-4107-84A3-F10EE05F6822}" destId="{39815E25-C45B-4D9E-8569-07F6355E0B77}" srcOrd="6" destOrd="0" presId="urn:microsoft.com/office/officeart/2008/layout/VerticalCurvedList"/>
    <dgm:cxn modelId="{BED4385F-3B81-4666-8D81-8A12178F7617}" type="presParOf" srcId="{39815E25-C45B-4D9E-8569-07F6355E0B77}" destId="{33EE96E5-0A72-474F-99F7-CAE55D734F0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6288CB-12B1-4BB1-9E8D-BC6B8B76A01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E8A1A12-DF51-4365-A41A-BD7F587147AB}">
      <dgm:prSet phldrT="[Text]" custT="1"/>
      <dgm:spPr/>
      <dgm:t>
        <a:bodyPr/>
        <a:lstStyle/>
        <a:p>
          <a:r>
            <a:rPr lang="en-US" sz="1800" dirty="0">
              <a:latin typeface="Anton" pitchFamily="2" charset="0"/>
            </a:rPr>
            <a:t>Embrace the Awkward</a:t>
          </a:r>
        </a:p>
      </dgm:t>
    </dgm:pt>
    <dgm:pt modelId="{B20834CE-7243-4CA9-881B-2DCD3F0BF676}" type="parTrans" cxnId="{870CCAB0-29E8-47DE-AAB2-7FDDEA745EBB}">
      <dgm:prSet/>
      <dgm:spPr/>
      <dgm:t>
        <a:bodyPr/>
        <a:lstStyle/>
        <a:p>
          <a:endParaRPr lang="en-US" sz="2000"/>
        </a:p>
      </dgm:t>
    </dgm:pt>
    <dgm:pt modelId="{E4E945CE-BD7D-4AA5-B5AB-DC283C783D82}" type="sibTrans" cxnId="{870CCAB0-29E8-47DE-AAB2-7FDDEA745EBB}">
      <dgm:prSet/>
      <dgm:spPr/>
      <dgm:t>
        <a:bodyPr/>
        <a:lstStyle/>
        <a:p>
          <a:endParaRPr lang="en-US" sz="2000"/>
        </a:p>
      </dgm:t>
    </dgm:pt>
    <dgm:pt modelId="{81A03AE7-37B9-4D59-8D3E-D539F5FD236E}">
      <dgm:prSet phldrT="[Text]" custT="1"/>
      <dgm:spPr/>
      <dgm:t>
        <a:bodyPr/>
        <a:lstStyle/>
        <a:p>
          <a:r>
            <a:rPr lang="en-US" sz="1800" dirty="0">
              <a:latin typeface="Anton" pitchFamily="2" charset="0"/>
              <a:ea typeface="Myriad Pro"/>
              <a:cs typeface="Myriad Pro"/>
              <a:sym typeface="Myriad Pro"/>
            </a:rPr>
            <a:t>Talk About What THEY Know</a:t>
          </a:r>
          <a:endParaRPr lang="en-US" sz="1800" dirty="0">
            <a:latin typeface="Anton" pitchFamily="2" charset="0"/>
          </a:endParaRPr>
        </a:p>
      </dgm:t>
    </dgm:pt>
    <dgm:pt modelId="{57E8F8F8-C412-46B0-9FBB-9E3ACA953243}" type="parTrans" cxnId="{2756900F-AAD4-49B8-B9E3-2131A3CF6582}">
      <dgm:prSet/>
      <dgm:spPr/>
      <dgm:t>
        <a:bodyPr/>
        <a:lstStyle/>
        <a:p>
          <a:endParaRPr lang="en-US" sz="2000"/>
        </a:p>
      </dgm:t>
    </dgm:pt>
    <dgm:pt modelId="{98456714-DB9E-4A13-B7BE-8B66CB5E90E3}" type="sibTrans" cxnId="{2756900F-AAD4-49B8-B9E3-2131A3CF6582}">
      <dgm:prSet/>
      <dgm:spPr/>
      <dgm:t>
        <a:bodyPr/>
        <a:lstStyle/>
        <a:p>
          <a:endParaRPr lang="en-US" sz="2000"/>
        </a:p>
      </dgm:t>
    </dgm:pt>
    <dgm:pt modelId="{6B5B7197-6477-4850-9A82-D1286D8DA06E}">
      <dgm:prSet phldrT="[Text]" custT="1"/>
      <dgm:spPr/>
      <dgm:t>
        <a:bodyPr/>
        <a:lstStyle/>
        <a:p>
          <a:r>
            <a:rPr lang="en-US" sz="1800" dirty="0">
              <a:latin typeface="Anton" pitchFamily="2" charset="0"/>
            </a:rPr>
            <a:t>People Remember Compliments</a:t>
          </a:r>
        </a:p>
      </dgm:t>
    </dgm:pt>
    <dgm:pt modelId="{3196872C-8059-4DB1-8C62-5F2C41DD44DE}" type="parTrans" cxnId="{F671697D-944A-4EFF-87DB-E446AE53C40E}">
      <dgm:prSet/>
      <dgm:spPr/>
      <dgm:t>
        <a:bodyPr/>
        <a:lstStyle/>
        <a:p>
          <a:endParaRPr lang="en-US" sz="2000"/>
        </a:p>
      </dgm:t>
    </dgm:pt>
    <dgm:pt modelId="{7E8B0C9B-DE8F-47AC-8221-BFAA9BB7AB9F}" type="sibTrans" cxnId="{F671697D-944A-4EFF-87DB-E446AE53C40E}">
      <dgm:prSet/>
      <dgm:spPr/>
      <dgm:t>
        <a:bodyPr/>
        <a:lstStyle/>
        <a:p>
          <a:endParaRPr lang="en-US" sz="2000"/>
        </a:p>
      </dgm:t>
    </dgm:pt>
    <dgm:pt modelId="{A62B4F42-C92D-4109-9B8E-6F3AA0AD5821}">
      <dgm:prSet phldrT="[Text]" custT="1"/>
      <dgm:spPr/>
      <dgm:t>
        <a:bodyPr/>
        <a:lstStyle/>
        <a:p>
          <a:pPr>
            <a:buFont typeface="Arial"/>
            <a:buChar char="•"/>
          </a:pPr>
          <a:r>
            <a:rPr lang="en-US" sz="1400" dirty="0">
              <a:latin typeface="Arial" panose="020B0604020202020204" pitchFamily="34" charset="0"/>
              <a:ea typeface="Now"/>
              <a:cs typeface="Arial" panose="020B0604020202020204" pitchFamily="34" charset="0"/>
              <a:sym typeface="Now"/>
            </a:rPr>
            <a:t>Students and adults at any event are feeling just as awkward as you might feel walking up to them. </a:t>
          </a:r>
          <a:endParaRPr lang="en-US" sz="1400" dirty="0">
            <a:latin typeface="Arial" panose="020B0604020202020204" pitchFamily="34" charset="0"/>
            <a:cs typeface="Arial" panose="020B0604020202020204" pitchFamily="34" charset="0"/>
          </a:endParaRPr>
        </a:p>
      </dgm:t>
    </dgm:pt>
    <dgm:pt modelId="{557B4ED0-EF22-40CD-A3D0-F1D8B2D39C87}" type="parTrans" cxnId="{014166D8-752D-4E30-B0DC-20640EBF35E8}">
      <dgm:prSet/>
      <dgm:spPr/>
      <dgm:t>
        <a:bodyPr/>
        <a:lstStyle/>
        <a:p>
          <a:endParaRPr lang="en-US" sz="2000"/>
        </a:p>
      </dgm:t>
    </dgm:pt>
    <dgm:pt modelId="{DA3268B7-7B64-4D30-ACE4-BF838F37F62A}" type="sibTrans" cxnId="{014166D8-752D-4E30-B0DC-20640EBF35E8}">
      <dgm:prSet/>
      <dgm:spPr/>
      <dgm:t>
        <a:bodyPr/>
        <a:lstStyle/>
        <a:p>
          <a:endParaRPr lang="en-US" sz="2000"/>
        </a:p>
      </dgm:t>
    </dgm:pt>
    <dgm:pt modelId="{1AEF51BB-07D2-49D1-A71B-C8B915CE4BDF}">
      <dgm:prSet custT="1"/>
      <dgm:spPr/>
      <dgm:t>
        <a:bodyPr/>
        <a:lstStyle/>
        <a:p>
          <a:r>
            <a:rPr lang="en-US" sz="1400">
              <a:latin typeface="Arial" panose="020B0604020202020204" pitchFamily="34" charset="0"/>
              <a:ea typeface="Now"/>
              <a:cs typeface="Arial" panose="020B0604020202020204" pitchFamily="34" charset="0"/>
              <a:sym typeface="Now"/>
            </a:rPr>
            <a:t>Do it anyway! </a:t>
          </a:r>
          <a:endParaRPr lang="en-US" sz="1400" dirty="0">
            <a:latin typeface="Arial" panose="020B0604020202020204" pitchFamily="34" charset="0"/>
            <a:ea typeface="Now"/>
            <a:cs typeface="Arial" panose="020B0604020202020204" pitchFamily="34" charset="0"/>
            <a:sym typeface="Now"/>
          </a:endParaRPr>
        </a:p>
      </dgm:t>
    </dgm:pt>
    <dgm:pt modelId="{06A302D5-9A24-4A06-859D-915D06E84E5E}" type="parTrans" cxnId="{380110A1-0693-4239-81F2-6A5D0D558F4B}">
      <dgm:prSet/>
      <dgm:spPr/>
      <dgm:t>
        <a:bodyPr/>
        <a:lstStyle/>
        <a:p>
          <a:endParaRPr lang="en-US" sz="2000"/>
        </a:p>
      </dgm:t>
    </dgm:pt>
    <dgm:pt modelId="{6CDEFBEF-2E11-4FF2-837F-75E162F99B3F}" type="sibTrans" cxnId="{380110A1-0693-4239-81F2-6A5D0D558F4B}">
      <dgm:prSet/>
      <dgm:spPr/>
      <dgm:t>
        <a:bodyPr/>
        <a:lstStyle/>
        <a:p>
          <a:endParaRPr lang="en-US" sz="2000"/>
        </a:p>
      </dgm:t>
    </dgm:pt>
    <dgm:pt modelId="{26FC0FCC-1A2D-4796-A649-E42F08154057}">
      <dgm:prSet phldrT="[Text]" custT="1"/>
      <dgm:spPr/>
      <dgm:t>
        <a:bodyPr/>
        <a:lstStyle/>
        <a:p>
          <a:pPr>
            <a:buFont typeface="Arial"/>
            <a:buChar char="•"/>
          </a:pPr>
          <a:r>
            <a:rPr lang="en-US" sz="1400" dirty="0">
              <a:latin typeface="Arial" panose="020B0604020202020204" pitchFamily="34" charset="0"/>
              <a:ea typeface="Now"/>
              <a:cs typeface="Arial" panose="020B0604020202020204" pitchFamily="34" charset="0"/>
              <a:sym typeface="Now"/>
            </a:rPr>
            <a:t>Think about any time you were stuck in a presentation, and someone was talking about a topic you had NO frame of reference for. </a:t>
          </a:r>
          <a:endParaRPr lang="en-US" sz="1400" dirty="0">
            <a:latin typeface="Arial" panose="020B0604020202020204" pitchFamily="34" charset="0"/>
            <a:cs typeface="Arial" panose="020B0604020202020204" pitchFamily="34" charset="0"/>
          </a:endParaRPr>
        </a:p>
      </dgm:t>
    </dgm:pt>
    <dgm:pt modelId="{A3CA6CED-7747-4ECE-A3EA-5588242883C9}" type="parTrans" cxnId="{567A24E4-9040-469D-9F3E-7AF03F92B34E}">
      <dgm:prSet/>
      <dgm:spPr/>
      <dgm:t>
        <a:bodyPr/>
        <a:lstStyle/>
        <a:p>
          <a:endParaRPr lang="en-US" sz="2000"/>
        </a:p>
      </dgm:t>
    </dgm:pt>
    <dgm:pt modelId="{F631A8DA-4A69-404C-B6E1-4E8DB08FDA95}" type="sibTrans" cxnId="{567A24E4-9040-469D-9F3E-7AF03F92B34E}">
      <dgm:prSet/>
      <dgm:spPr/>
      <dgm:t>
        <a:bodyPr/>
        <a:lstStyle/>
        <a:p>
          <a:endParaRPr lang="en-US" sz="2000"/>
        </a:p>
      </dgm:t>
    </dgm:pt>
    <dgm:pt modelId="{540D33AA-3B14-4845-84CA-2BD339EB0F4D}">
      <dgm:prSet custT="1"/>
      <dgm:spPr/>
      <dgm:t>
        <a:bodyPr/>
        <a:lstStyle/>
        <a:p>
          <a:r>
            <a:rPr lang="en-US" sz="1400" dirty="0">
              <a:latin typeface="Arial" panose="020B0604020202020204" pitchFamily="34" charset="0"/>
              <a:ea typeface="Now"/>
              <a:cs typeface="Arial" panose="020B0604020202020204" pitchFamily="34" charset="0"/>
              <a:sym typeface="Now"/>
            </a:rPr>
            <a:t>Try to use layman's terms and limit acronyms. </a:t>
          </a:r>
        </a:p>
      </dgm:t>
    </dgm:pt>
    <dgm:pt modelId="{68925A53-9274-4524-B9EE-0B132FF181B8}" type="parTrans" cxnId="{BF951FE4-272D-46B1-8823-995803C67F11}">
      <dgm:prSet/>
      <dgm:spPr/>
      <dgm:t>
        <a:bodyPr/>
        <a:lstStyle/>
        <a:p>
          <a:endParaRPr lang="en-US" sz="2000"/>
        </a:p>
      </dgm:t>
    </dgm:pt>
    <dgm:pt modelId="{D2E242B8-2CF9-4101-8C61-04E8668A8FAB}" type="sibTrans" cxnId="{BF951FE4-272D-46B1-8823-995803C67F11}">
      <dgm:prSet/>
      <dgm:spPr/>
      <dgm:t>
        <a:bodyPr/>
        <a:lstStyle/>
        <a:p>
          <a:endParaRPr lang="en-US" sz="2000"/>
        </a:p>
      </dgm:t>
    </dgm:pt>
    <dgm:pt modelId="{41FD265B-3798-4F51-8C36-17FE9CF1CE91}">
      <dgm:prSet phldrT="[Text]" custT="1"/>
      <dgm:spPr/>
      <dgm:t>
        <a:bodyPr/>
        <a:lstStyle/>
        <a:p>
          <a:pPr>
            <a:buFont typeface="Arial"/>
            <a:buChar char="•"/>
          </a:pPr>
          <a:r>
            <a:rPr lang="en-US" sz="1400">
              <a:latin typeface="Arial" panose="020B0604020202020204" pitchFamily="34" charset="0"/>
              <a:ea typeface="Now"/>
              <a:cs typeface="Arial" panose="020B0604020202020204" pitchFamily="34" charset="0"/>
              <a:sym typeface="Now"/>
            </a:rPr>
            <a:t>Point out awesome shoes, a shirt with a favorite fandom, band merch, etc. </a:t>
          </a:r>
          <a:endParaRPr lang="en-US" sz="1400" dirty="0">
            <a:latin typeface="Arial" panose="020B0604020202020204" pitchFamily="34" charset="0"/>
            <a:cs typeface="Arial" panose="020B0604020202020204" pitchFamily="34" charset="0"/>
          </a:endParaRPr>
        </a:p>
      </dgm:t>
    </dgm:pt>
    <dgm:pt modelId="{54396444-8697-4D50-81E2-D19DC3D25BEA}" type="parTrans" cxnId="{B76FC077-2007-4208-BA93-84D49D67C3BF}">
      <dgm:prSet/>
      <dgm:spPr/>
      <dgm:t>
        <a:bodyPr/>
        <a:lstStyle/>
        <a:p>
          <a:endParaRPr lang="en-US" sz="2000"/>
        </a:p>
      </dgm:t>
    </dgm:pt>
    <dgm:pt modelId="{E75D6DBD-6328-4940-AE7A-3B50CEEF2F8C}" type="sibTrans" cxnId="{B76FC077-2007-4208-BA93-84D49D67C3BF}">
      <dgm:prSet/>
      <dgm:spPr/>
      <dgm:t>
        <a:bodyPr/>
        <a:lstStyle/>
        <a:p>
          <a:endParaRPr lang="en-US" sz="2000"/>
        </a:p>
      </dgm:t>
    </dgm:pt>
    <dgm:pt modelId="{8E65A8A6-231C-45AB-BA44-C592BBA18535}">
      <dgm:prSet custT="1"/>
      <dgm:spPr/>
      <dgm:t>
        <a:bodyPr/>
        <a:lstStyle/>
        <a:p>
          <a:r>
            <a:rPr lang="en-US" sz="1400">
              <a:latin typeface="Arial" panose="020B0604020202020204" pitchFamily="34" charset="0"/>
              <a:ea typeface="Now"/>
              <a:cs typeface="Arial" panose="020B0604020202020204" pitchFamily="34" charset="0"/>
              <a:sym typeface="Now"/>
            </a:rPr>
            <a:t>Whatever is going to make a connection goes a LONG way.</a:t>
          </a:r>
          <a:endParaRPr lang="en-US" sz="1400" dirty="0">
            <a:latin typeface="Arial" panose="020B0604020202020204" pitchFamily="34" charset="0"/>
            <a:ea typeface="Now"/>
            <a:cs typeface="Arial" panose="020B0604020202020204" pitchFamily="34" charset="0"/>
            <a:sym typeface="Now"/>
          </a:endParaRPr>
        </a:p>
      </dgm:t>
    </dgm:pt>
    <dgm:pt modelId="{D60EB633-DE1F-4884-9764-BCC1AAACAD91}" type="parTrans" cxnId="{963B4218-50F4-49C6-8A17-8CD43802FC8D}">
      <dgm:prSet/>
      <dgm:spPr/>
      <dgm:t>
        <a:bodyPr/>
        <a:lstStyle/>
        <a:p>
          <a:endParaRPr lang="en-US" sz="2000"/>
        </a:p>
      </dgm:t>
    </dgm:pt>
    <dgm:pt modelId="{79BE4670-26FD-4CEB-AB85-06C6E64E15FA}" type="sibTrans" cxnId="{963B4218-50F4-49C6-8A17-8CD43802FC8D}">
      <dgm:prSet/>
      <dgm:spPr/>
      <dgm:t>
        <a:bodyPr/>
        <a:lstStyle/>
        <a:p>
          <a:endParaRPr lang="en-US" sz="2000"/>
        </a:p>
      </dgm:t>
    </dgm:pt>
    <dgm:pt modelId="{3A0DEB06-9E28-4743-B234-74EDAEB75674}">
      <dgm:prSet custT="1"/>
      <dgm:spPr/>
      <dgm:t>
        <a:bodyPr/>
        <a:lstStyle/>
        <a:p>
          <a:r>
            <a:rPr lang="en-US" sz="1800" dirty="0">
              <a:latin typeface="Anton" pitchFamily="2" charset="0"/>
              <a:ea typeface="Now"/>
              <a:cs typeface="Now"/>
              <a:sym typeface="Now"/>
            </a:rPr>
            <a:t>Be EXCITED About What You’re Telling Them</a:t>
          </a:r>
        </a:p>
      </dgm:t>
    </dgm:pt>
    <dgm:pt modelId="{DEE56D9C-8E34-4300-861E-78230874AE84}" type="parTrans" cxnId="{E2CA73C8-96B2-4A88-ACF4-9BF1A94FC7DF}">
      <dgm:prSet/>
      <dgm:spPr/>
      <dgm:t>
        <a:bodyPr/>
        <a:lstStyle/>
        <a:p>
          <a:endParaRPr lang="en-US" sz="2000"/>
        </a:p>
      </dgm:t>
    </dgm:pt>
    <dgm:pt modelId="{E3E9551B-D0FD-4655-9D1B-070729F4E560}" type="sibTrans" cxnId="{E2CA73C8-96B2-4A88-ACF4-9BF1A94FC7DF}">
      <dgm:prSet/>
      <dgm:spPr/>
      <dgm:t>
        <a:bodyPr/>
        <a:lstStyle/>
        <a:p>
          <a:endParaRPr lang="en-US" sz="2000"/>
        </a:p>
      </dgm:t>
    </dgm:pt>
    <dgm:pt modelId="{F1C521DB-EE36-4F2D-ABBA-CC05936B3711}">
      <dgm:prSet custT="1"/>
      <dgm:spPr/>
      <dgm:t>
        <a:bodyPr/>
        <a:lstStyle/>
        <a:p>
          <a:pPr>
            <a:buFont typeface="Arial"/>
            <a:buChar char="•"/>
          </a:pPr>
          <a:r>
            <a:rPr lang="en-US" sz="1400" dirty="0">
              <a:latin typeface="Arial" panose="020B0604020202020204" pitchFamily="34" charset="0"/>
              <a:ea typeface="Now"/>
              <a:cs typeface="Arial" panose="020B0604020202020204" pitchFamily="34" charset="0"/>
              <a:sym typeface="Now"/>
            </a:rPr>
            <a:t>I don’t mean like a super happy person walking around Disneyland in their costume, but if you don’t look like you care, neither will anyone else. </a:t>
          </a:r>
        </a:p>
      </dgm:t>
    </dgm:pt>
    <dgm:pt modelId="{F2588EBB-CE51-45BD-86A9-A05DBFEEB486}" type="parTrans" cxnId="{CC3BCFF2-2DA8-479D-858C-4E7FF165A1FE}">
      <dgm:prSet/>
      <dgm:spPr/>
      <dgm:t>
        <a:bodyPr/>
        <a:lstStyle/>
        <a:p>
          <a:endParaRPr lang="en-US" sz="2000"/>
        </a:p>
      </dgm:t>
    </dgm:pt>
    <dgm:pt modelId="{A716707E-6735-4E3D-B4AD-98AE407FF26E}" type="sibTrans" cxnId="{CC3BCFF2-2DA8-479D-858C-4E7FF165A1FE}">
      <dgm:prSet/>
      <dgm:spPr/>
      <dgm:t>
        <a:bodyPr/>
        <a:lstStyle/>
        <a:p>
          <a:endParaRPr lang="en-US" sz="2000"/>
        </a:p>
      </dgm:t>
    </dgm:pt>
    <dgm:pt modelId="{8CE75677-57F3-4512-BC7D-EF2358902AD9}" type="pres">
      <dgm:prSet presAssocID="{CC6288CB-12B1-4BB1-9E8D-BC6B8B76A01F}" presName="linear" presStyleCnt="0">
        <dgm:presLayoutVars>
          <dgm:dir/>
          <dgm:animLvl val="lvl"/>
          <dgm:resizeHandles val="exact"/>
        </dgm:presLayoutVars>
      </dgm:prSet>
      <dgm:spPr/>
    </dgm:pt>
    <dgm:pt modelId="{CADB09B3-8883-4134-9611-2DAC1CD23300}" type="pres">
      <dgm:prSet presAssocID="{8E8A1A12-DF51-4365-A41A-BD7F587147AB}" presName="parentLin" presStyleCnt="0"/>
      <dgm:spPr/>
    </dgm:pt>
    <dgm:pt modelId="{8619D6F6-44FA-4C45-B789-44EF85DC8544}" type="pres">
      <dgm:prSet presAssocID="{8E8A1A12-DF51-4365-A41A-BD7F587147AB}" presName="parentLeftMargin" presStyleLbl="node1" presStyleIdx="0" presStyleCnt="4"/>
      <dgm:spPr/>
    </dgm:pt>
    <dgm:pt modelId="{90217CAC-9CD7-42AD-9A21-A763007EAED3}" type="pres">
      <dgm:prSet presAssocID="{8E8A1A12-DF51-4365-A41A-BD7F587147AB}" presName="parentText" presStyleLbl="node1" presStyleIdx="0" presStyleCnt="4">
        <dgm:presLayoutVars>
          <dgm:chMax val="0"/>
          <dgm:bulletEnabled val="1"/>
        </dgm:presLayoutVars>
      </dgm:prSet>
      <dgm:spPr/>
    </dgm:pt>
    <dgm:pt modelId="{B9865617-CE20-4205-A83B-4CC43A4601A6}" type="pres">
      <dgm:prSet presAssocID="{8E8A1A12-DF51-4365-A41A-BD7F587147AB}" presName="negativeSpace" presStyleCnt="0"/>
      <dgm:spPr/>
    </dgm:pt>
    <dgm:pt modelId="{5ACC13BA-8379-4B29-8E58-A0B63A8361FA}" type="pres">
      <dgm:prSet presAssocID="{8E8A1A12-DF51-4365-A41A-BD7F587147AB}" presName="childText" presStyleLbl="conFgAcc1" presStyleIdx="0" presStyleCnt="4">
        <dgm:presLayoutVars>
          <dgm:bulletEnabled val="1"/>
        </dgm:presLayoutVars>
      </dgm:prSet>
      <dgm:spPr/>
    </dgm:pt>
    <dgm:pt modelId="{D71FE6ED-0CCA-4CC9-AB3F-8D053E949725}" type="pres">
      <dgm:prSet presAssocID="{E4E945CE-BD7D-4AA5-B5AB-DC283C783D82}" presName="spaceBetweenRectangles" presStyleCnt="0"/>
      <dgm:spPr/>
    </dgm:pt>
    <dgm:pt modelId="{9399777D-957F-4712-BA1E-5042DEE7E928}" type="pres">
      <dgm:prSet presAssocID="{81A03AE7-37B9-4D59-8D3E-D539F5FD236E}" presName="parentLin" presStyleCnt="0"/>
      <dgm:spPr/>
    </dgm:pt>
    <dgm:pt modelId="{C97B2232-6659-4F8A-99F7-B4EFC57B9D0B}" type="pres">
      <dgm:prSet presAssocID="{81A03AE7-37B9-4D59-8D3E-D539F5FD236E}" presName="parentLeftMargin" presStyleLbl="node1" presStyleIdx="0" presStyleCnt="4"/>
      <dgm:spPr/>
    </dgm:pt>
    <dgm:pt modelId="{96E1E973-A60F-4ACB-A2BE-66A3E75F986F}" type="pres">
      <dgm:prSet presAssocID="{81A03AE7-37B9-4D59-8D3E-D539F5FD236E}" presName="parentText" presStyleLbl="node1" presStyleIdx="1" presStyleCnt="4">
        <dgm:presLayoutVars>
          <dgm:chMax val="0"/>
          <dgm:bulletEnabled val="1"/>
        </dgm:presLayoutVars>
      </dgm:prSet>
      <dgm:spPr/>
    </dgm:pt>
    <dgm:pt modelId="{1A105881-7AF3-48CE-BF5F-9DBB20845FD1}" type="pres">
      <dgm:prSet presAssocID="{81A03AE7-37B9-4D59-8D3E-D539F5FD236E}" presName="negativeSpace" presStyleCnt="0"/>
      <dgm:spPr/>
    </dgm:pt>
    <dgm:pt modelId="{577333DF-63FF-437E-8DE8-842C7AF8EDF9}" type="pres">
      <dgm:prSet presAssocID="{81A03AE7-37B9-4D59-8D3E-D539F5FD236E}" presName="childText" presStyleLbl="conFgAcc1" presStyleIdx="1" presStyleCnt="4">
        <dgm:presLayoutVars>
          <dgm:bulletEnabled val="1"/>
        </dgm:presLayoutVars>
      </dgm:prSet>
      <dgm:spPr/>
    </dgm:pt>
    <dgm:pt modelId="{6EC130EF-998F-479A-AEBC-25E62EAB442B}" type="pres">
      <dgm:prSet presAssocID="{98456714-DB9E-4A13-B7BE-8B66CB5E90E3}" presName="spaceBetweenRectangles" presStyleCnt="0"/>
      <dgm:spPr/>
    </dgm:pt>
    <dgm:pt modelId="{C7819C7E-73AB-4F1E-98D2-B42B4669C808}" type="pres">
      <dgm:prSet presAssocID="{6B5B7197-6477-4850-9A82-D1286D8DA06E}" presName="parentLin" presStyleCnt="0"/>
      <dgm:spPr/>
    </dgm:pt>
    <dgm:pt modelId="{F7C9454B-2659-464E-B038-7BC645BD85EB}" type="pres">
      <dgm:prSet presAssocID="{6B5B7197-6477-4850-9A82-D1286D8DA06E}" presName="parentLeftMargin" presStyleLbl="node1" presStyleIdx="1" presStyleCnt="4"/>
      <dgm:spPr/>
    </dgm:pt>
    <dgm:pt modelId="{EDDC00E3-795A-4F07-9100-9ACF132861BB}" type="pres">
      <dgm:prSet presAssocID="{6B5B7197-6477-4850-9A82-D1286D8DA06E}" presName="parentText" presStyleLbl="node1" presStyleIdx="2" presStyleCnt="4">
        <dgm:presLayoutVars>
          <dgm:chMax val="0"/>
          <dgm:bulletEnabled val="1"/>
        </dgm:presLayoutVars>
      </dgm:prSet>
      <dgm:spPr/>
    </dgm:pt>
    <dgm:pt modelId="{7FBBE6DC-67C1-48B9-89B8-1F34447C3AC2}" type="pres">
      <dgm:prSet presAssocID="{6B5B7197-6477-4850-9A82-D1286D8DA06E}" presName="negativeSpace" presStyleCnt="0"/>
      <dgm:spPr/>
    </dgm:pt>
    <dgm:pt modelId="{6DBF8DC9-AF1C-4718-A610-50F1202BF311}" type="pres">
      <dgm:prSet presAssocID="{6B5B7197-6477-4850-9A82-D1286D8DA06E}" presName="childText" presStyleLbl="conFgAcc1" presStyleIdx="2" presStyleCnt="4">
        <dgm:presLayoutVars>
          <dgm:bulletEnabled val="1"/>
        </dgm:presLayoutVars>
      </dgm:prSet>
      <dgm:spPr/>
    </dgm:pt>
    <dgm:pt modelId="{E3DEBEC8-E266-4620-A141-688126698743}" type="pres">
      <dgm:prSet presAssocID="{7E8B0C9B-DE8F-47AC-8221-BFAA9BB7AB9F}" presName="spaceBetweenRectangles" presStyleCnt="0"/>
      <dgm:spPr/>
    </dgm:pt>
    <dgm:pt modelId="{D24A0283-2A27-4D9E-943F-FAB1CC1A4954}" type="pres">
      <dgm:prSet presAssocID="{3A0DEB06-9E28-4743-B234-74EDAEB75674}" presName="parentLin" presStyleCnt="0"/>
      <dgm:spPr/>
    </dgm:pt>
    <dgm:pt modelId="{9816D318-498D-4CAD-A466-F4D93940C218}" type="pres">
      <dgm:prSet presAssocID="{3A0DEB06-9E28-4743-B234-74EDAEB75674}" presName="parentLeftMargin" presStyleLbl="node1" presStyleIdx="2" presStyleCnt="4"/>
      <dgm:spPr/>
    </dgm:pt>
    <dgm:pt modelId="{D81C1C26-A927-47A8-8F34-AFD57181785E}" type="pres">
      <dgm:prSet presAssocID="{3A0DEB06-9E28-4743-B234-74EDAEB75674}" presName="parentText" presStyleLbl="node1" presStyleIdx="3" presStyleCnt="4">
        <dgm:presLayoutVars>
          <dgm:chMax val="0"/>
          <dgm:bulletEnabled val="1"/>
        </dgm:presLayoutVars>
      </dgm:prSet>
      <dgm:spPr/>
    </dgm:pt>
    <dgm:pt modelId="{897DC7A2-B9CB-41A2-B9A2-F7375B165BCF}" type="pres">
      <dgm:prSet presAssocID="{3A0DEB06-9E28-4743-B234-74EDAEB75674}" presName="negativeSpace" presStyleCnt="0"/>
      <dgm:spPr/>
    </dgm:pt>
    <dgm:pt modelId="{EFDC8DFD-40E4-40FD-AD8C-A557FA0BBE44}" type="pres">
      <dgm:prSet presAssocID="{3A0DEB06-9E28-4743-B234-74EDAEB75674}" presName="childText" presStyleLbl="conFgAcc1" presStyleIdx="3" presStyleCnt="4">
        <dgm:presLayoutVars>
          <dgm:bulletEnabled val="1"/>
        </dgm:presLayoutVars>
      </dgm:prSet>
      <dgm:spPr/>
    </dgm:pt>
  </dgm:ptLst>
  <dgm:cxnLst>
    <dgm:cxn modelId="{2756900F-AAD4-49B8-B9E3-2131A3CF6582}" srcId="{CC6288CB-12B1-4BB1-9E8D-BC6B8B76A01F}" destId="{81A03AE7-37B9-4D59-8D3E-D539F5FD236E}" srcOrd="1" destOrd="0" parTransId="{57E8F8F8-C412-46B0-9FBB-9E3ACA953243}" sibTransId="{98456714-DB9E-4A13-B7BE-8B66CB5E90E3}"/>
    <dgm:cxn modelId="{4BC84013-9395-4D5F-8FFE-06C17F7ED98C}" type="presOf" srcId="{6B5B7197-6477-4850-9A82-D1286D8DA06E}" destId="{EDDC00E3-795A-4F07-9100-9ACF132861BB}" srcOrd="1" destOrd="0" presId="urn:microsoft.com/office/officeart/2005/8/layout/list1"/>
    <dgm:cxn modelId="{963B4218-50F4-49C6-8A17-8CD43802FC8D}" srcId="{6B5B7197-6477-4850-9A82-D1286D8DA06E}" destId="{8E65A8A6-231C-45AB-BA44-C592BBA18535}" srcOrd="1" destOrd="0" parTransId="{D60EB633-DE1F-4884-9764-BCC1AAACAD91}" sibTransId="{79BE4670-26FD-4CEB-AB85-06C6E64E15FA}"/>
    <dgm:cxn modelId="{4F44473A-E51B-4330-9946-5F4B1D35256C}" type="presOf" srcId="{26FC0FCC-1A2D-4796-A649-E42F08154057}" destId="{577333DF-63FF-437E-8DE8-842C7AF8EDF9}" srcOrd="0" destOrd="0" presId="urn:microsoft.com/office/officeart/2005/8/layout/list1"/>
    <dgm:cxn modelId="{B3D3435E-6B81-4D20-9C40-58588F1DA1D4}" type="presOf" srcId="{8E8A1A12-DF51-4365-A41A-BD7F587147AB}" destId="{90217CAC-9CD7-42AD-9A21-A763007EAED3}" srcOrd="1" destOrd="0" presId="urn:microsoft.com/office/officeart/2005/8/layout/list1"/>
    <dgm:cxn modelId="{2740216D-890B-47C0-9D63-9094CBE26127}" type="presOf" srcId="{A62B4F42-C92D-4109-9B8E-6F3AA0AD5821}" destId="{5ACC13BA-8379-4B29-8E58-A0B63A8361FA}" srcOrd="0" destOrd="0" presId="urn:microsoft.com/office/officeart/2005/8/layout/list1"/>
    <dgm:cxn modelId="{FAE20974-4363-47D7-853E-8CFF111B434F}" type="presOf" srcId="{3A0DEB06-9E28-4743-B234-74EDAEB75674}" destId="{D81C1C26-A927-47A8-8F34-AFD57181785E}" srcOrd="1" destOrd="0" presId="urn:microsoft.com/office/officeart/2005/8/layout/list1"/>
    <dgm:cxn modelId="{E8A15E57-83C7-4C80-9500-24EBDC2562AA}" type="presOf" srcId="{F1C521DB-EE36-4F2D-ABBA-CC05936B3711}" destId="{EFDC8DFD-40E4-40FD-AD8C-A557FA0BBE44}" srcOrd="0" destOrd="0" presId="urn:microsoft.com/office/officeart/2005/8/layout/list1"/>
    <dgm:cxn modelId="{B76FC077-2007-4208-BA93-84D49D67C3BF}" srcId="{6B5B7197-6477-4850-9A82-D1286D8DA06E}" destId="{41FD265B-3798-4F51-8C36-17FE9CF1CE91}" srcOrd="0" destOrd="0" parTransId="{54396444-8697-4D50-81E2-D19DC3D25BEA}" sibTransId="{E75D6DBD-6328-4940-AE7A-3B50CEEF2F8C}"/>
    <dgm:cxn modelId="{F671697D-944A-4EFF-87DB-E446AE53C40E}" srcId="{CC6288CB-12B1-4BB1-9E8D-BC6B8B76A01F}" destId="{6B5B7197-6477-4850-9A82-D1286D8DA06E}" srcOrd="2" destOrd="0" parTransId="{3196872C-8059-4DB1-8C62-5F2C41DD44DE}" sibTransId="{7E8B0C9B-DE8F-47AC-8221-BFAA9BB7AB9F}"/>
    <dgm:cxn modelId="{33B72492-E3C2-47C8-AA03-535527E282E6}" type="presOf" srcId="{81A03AE7-37B9-4D59-8D3E-D539F5FD236E}" destId="{96E1E973-A60F-4ACB-A2BE-66A3E75F986F}" srcOrd="1" destOrd="0" presId="urn:microsoft.com/office/officeart/2005/8/layout/list1"/>
    <dgm:cxn modelId="{380110A1-0693-4239-81F2-6A5D0D558F4B}" srcId="{8E8A1A12-DF51-4365-A41A-BD7F587147AB}" destId="{1AEF51BB-07D2-49D1-A71B-C8B915CE4BDF}" srcOrd="1" destOrd="0" parTransId="{06A302D5-9A24-4A06-859D-915D06E84E5E}" sibTransId="{6CDEFBEF-2E11-4FF2-837F-75E162F99B3F}"/>
    <dgm:cxn modelId="{52478CA6-427F-4276-AD5B-72F64F6B51B6}" type="presOf" srcId="{CC6288CB-12B1-4BB1-9E8D-BC6B8B76A01F}" destId="{8CE75677-57F3-4512-BC7D-EF2358902AD9}" srcOrd="0" destOrd="0" presId="urn:microsoft.com/office/officeart/2005/8/layout/list1"/>
    <dgm:cxn modelId="{870CCAB0-29E8-47DE-AAB2-7FDDEA745EBB}" srcId="{CC6288CB-12B1-4BB1-9E8D-BC6B8B76A01F}" destId="{8E8A1A12-DF51-4365-A41A-BD7F587147AB}" srcOrd="0" destOrd="0" parTransId="{B20834CE-7243-4CA9-881B-2DCD3F0BF676}" sibTransId="{E4E945CE-BD7D-4AA5-B5AB-DC283C783D82}"/>
    <dgm:cxn modelId="{930336BE-9E19-4A8C-897F-A4E1A7E8B6C0}" type="presOf" srcId="{3A0DEB06-9E28-4743-B234-74EDAEB75674}" destId="{9816D318-498D-4CAD-A466-F4D93940C218}" srcOrd="0" destOrd="0" presId="urn:microsoft.com/office/officeart/2005/8/layout/list1"/>
    <dgm:cxn modelId="{E2CA73C8-96B2-4A88-ACF4-9BF1A94FC7DF}" srcId="{CC6288CB-12B1-4BB1-9E8D-BC6B8B76A01F}" destId="{3A0DEB06-9E28-4743-B234-74EDAEB75674}" srcOrd="3" destOrd="0" parTransId="{DEE56D9C-8E34-4300-861E-78230874AE84}" sibTransId="{E3E9551B-D0FD-4655-9D1B-070729F4E560}"/>
    <dgm:cxn modelId="{75608DCB-5C5B-4030-BA46-B3F578751566}" type="presOf" srcId="{81A03AE7-37B9-4D59-8D3E-D539F5FD236E}" destId="{C97B2232-6659-4F8A-99F7-B4EFC57B9D0B}" srcOrd="0" destOrd="0" presId="urn:microsoft.com/office/officeart/2005/8/layout/list1"/>
    <dgm:cxn modelId="{6F7768D5-5D36-4D57-BC7F-DC7E8E90C5B8}" type="presOf" srcId="{8E8A1A12-DF51-4365-A41A-BD7F587147AB}" destId="{8619D6F6-44FA-4C45-B789-44EF85DC8544}" srcOrd="0" destOrd="0" presId="urn:microsoft.com/office/officeart/2005/8/layout/list1"/>
    <dgm:cxn modelId="{014166D8-752D-4E30-B0DC-20640EBF35E8}" srcId="{8E8A1A12-DF51-4365-A41A-BD7F587147AB}" destId="{A62B4F42-C92D-4109-9B8E-6F3AA0AD5821}" srcOrd="0" destOrd="0" parTransId="{557B4ED0-EF22-40CD-A3D0-F1D8B2D39C87}" sibTransId="{DA3268B7-7B64-4D30-ACE4-BF838F37F62A}"/>
    <dgm:cxn modelId="{DB7277DB-88F2-41C6-BADF-951C5649044F}" type="presOf" srcId="{8E65A8A6-231C-45AB-BA44-C592BBA18535}" destId="{6DBF8DC9-AF1C-4718-A610-50F1202BF311}" srcOrd="0" destOrd="1" presId="urn:microsoft.com/office/officeart/2005/8/layout/list1"/>
    <dgm:cxn modelId="{BF951FE4-272D-46B1-8823-995803C67F11}" srcId="{81A03AE7-37B9-4D59-8D3E-D539F5FD236E}" destId="{540D33AA-3B14-4845-84CA-2BD339EB0F4D}" srcOrd="1" destOrd="0" parTransId="{68925A53-9274-4524-B9EE-0B132FF181B8}" sibTransId="{D2E242B8-2CF9-4101-8C61-04E8668A8FAB}"/>
    <dgm:cxn modelId="{567A24E4-9040-469D-9F3E-7AF03F92B34E}" srcId="{81A03AE7-37B9-4D59-8D3E-D539F5FD236E}" destId="{26FC0FCC-1A2D-4796-A649-E42F08154057}" srcOrd="0" destOrd="0" parTransId="{A3CA6CED-7747-4ECE-A3EA-5588242883C9}" sibTransId="{F631A8DA-4A69-404C-B6E1-4E8DB08FDA95}"/>
    <dgm:cxn modelId="{F5DC8EEB-C46A-488F-B46F-FC43C14E3441}" type="presOf" srcId="{41FD265B-3798-4F51-8C36-17FE9CF1CE91}" destId="{6DBF8DC9-AF1C-4718-A610-50F1202BF311}" srcOrd="0" destOrd="0" presId="urn:microsoft.com/office/officeart/2005/8/layout/list1"/>
    <dgm:cxn modelId="{1E802DEE-DCD4-437B-A02E-7044005F9B4C}" type="presOf" srcId="{1AEF51BB-07D2-49D1-A71B-C8B915CE4BDF}" destId="{5ACC13BA-8379-4B29-8E58-A0B63A8361FA}" srcOrd="0" destOrd="1" presId="urn:microsoft.com/office/officeart/2005/8/layout/list1"/>
    <dgm:cxn modelId="{CC3BCFF2-2DA8-479D-858C-4E7FF165A1FE}" srcId="{3A0DEB06-9E28-4743-B234-74EDAEB75674}" destId="{F1C521DB-EE36-4F2D-ABBA-CC05936B3711}" srcOrd="0" destOrd="0" parTransId="{F2588EBB-CE51-45BD-86A9-A05DBFEEB486}" sibTransId="{A716707E-6735-4E3D-B4AD-98AE407FF26E}"/>
    <dgm:cxn modelId="{446F7CFB-CC84-432E-BE38-BB6EAA2C54C4}" type="presOf" srcId="{540D33AA-3B14-4845-84CA-2BD339EB0F4D}" destId="{577333DF-63FF-437E-8DE8-842C7AF8EDF9}" srcOrd="0" destOrd="1" presId="urn:microsoft.com/office/officeart/2005/8/layout/list1"/>
    <dgm:cxn modelId="{2DA24FFE-8E3C-420B-9DB6-A53696D7110D}" type="presOf" srcId="{6B5B7197-6477-4850-9A82-D1286D8DA06E}" destId="{F7C9454B-2659-464E-B038-7BC645BD85EB}" srcOrd="0" destOrd="0" presId="urn:microsoft.com/office/officeart/2005/8/layout/list1"/>
    <dgm:cxn modelId="{953FD71C-517C-4994-9698-842F255D0541}" type="presParOf" srcId="{8CE75677-57F3-4512-BC7D-EF2358902AD9}" destId="{CADB09B3-8883-4134-9611-2DAC1CD23300}" srcOrd="0" destOrd="0" presId="urn:microsoft.com/office/officeart/2005/8/layout/list1"/>
    <dgm:cxn modelId="{D7730797-F253-4D04-BF9B-EBB2AAC4948B}" type="presParOf" srcId="{CADB09B3-8883-4134-9611-2DAC1CD23300}" destId="{8619D6F6-44FA-4C45-B789-44EF85DC8544}" srcOrd="0" destOrd="0" presId="urn:microsoft.com/office/officeart/2005/8/layout/list1"/>
    <dgm:cxn modelId="{A5869F4F-3B2F-4FD0-AB20-4EDE422AAD55}" type="presParOf" srcId="{CADB09B3-8883-4134-9611-2DAC1CD23300}" destId="{90217CAC-9CD7-42AD-9A21-A763007EAED3}" srcOrd="1" destOrd="0" presId="urn:microsoft.com/office/officeart/2005/8/layout/list1"/>
    <dgm:cxn modelId="{6673F58F-34AB-4C0A-9C40-969D49DF379F}" type="presParOf" srcId="{8CE75677-57F3-4512-BC7D-EF2358902AD9}" destId="{B9865617-CE20-4205-A83B-4CC43A4601A6}" srcOrd="1" destOrd="0" presId="urn:microsoft.com/office/officeart/2005/8/layout/list1"/>
    <dgm:cxn modelId="{33576D57-F5C2-4E84-8806-C905D50B3230}" type="presParOf" srcId="{8CE75677-57F3-4512-BC7D-EF2358902AD9}" destId="{5ACC13BA-8379-4B29-8E58-A0B63A8361FA}" srcOrd="2" destOrd="0" presId="urn:microsoft.com/office/officeart/2005/8/layout/list1"/>
    <dgm:cxn modelId="{03ED4AD2-3EDA-4B88-9E39-DC3A70779A0A}" type="presParOf" srcId="{8CE75677-57F3-4512-BC7D-EF2358902AD9}" destId="{D71FE6ED-0CCA-4CC9-AB3F-8D053E949725}" srcOrd="3" destOrd="0" presId="urn:microsoft.com/office/officeart/2005/8/layout/list1"/>
    <dgm:cxn modelId="{031B70D1-16E4-4AB7-BF52-7DEA7A19D138}" type="presParOf" srcId="{8CE75677-57F3-4512-BC7D-EF2358902AD9}" destId="{9399777D-957F-4712-BA1E-5042DEE7E928}" srcOrd="4" destOrd="0" presId="urn:microsoft.com/office/officeart/2005/8/layout/list1"/>
    <dgm:cxn modelId="{D7A35C4C-BEAA-4A95-ADEA-6C52397810FF}" type="presParOf" srcId="{9399777D-957F-4712-BA1E-5042DEE7E928}" destId="{C97B2232-6659-4F8A-99F7-B4EFC57B9D0B}" srcOrd="0" destOrd="0" presId="urn:microsoft.com/office/officeart/2005/8/layout/list1"/>
    <dgm:cxn modelId="{A13D43CC-B9EE-481D-9361-1718D516AEBD}" type="presParOf" srcId="{9399777D-957F-4712-BA1E-5042DEE7E928}" destId="{96E1E973-A60F-4ACB-A2BE-66A3E75F986F}" srcOrd="1" destOrd="0" presId="urn:microsoft.com/office/officeart/2005/8/layout/list1"/>
    <dgm:cxn modelId="{E0212179-CE3A-4623-B583-208F28C0FE46}" type="presParOf" srcId="{8CE75677-57F3-4512-BC7D-EF2358902AD9}" destId="{1A105881-7AF3-48CE-BF5F-9DBB20845FD1}" srcOrd="5" destOrd="0" presId="urn:microsoft.com/office/officeart/2005/8/layout/list1"/>
    <dgm:cxn modelId="{A25CD2CE-4009-47F2-B123-EAB416485758}" type="presParOf" srcId="{8CE75677-57F3-4512-BC7D-EF2358902AD9}" destId="{577333DF-63FF-437E-8DE8-842C7AF8EDF9}" srcOrd="6" destOrd="0" presId="urn:microsoft.com/office/officeart/2005/8/layout/list1"/>
    <dgm:cxn modelId="{E3476FB1-1429-4549-9EA1-865B0C102620}" type="presParOf" srcId="{8CE75677-57F3-4512-BC7D-EF2358902AD9}" destId="{6EC130EF-998F-479A-AEBC-25E62EAB442B}" srcOrd="7" destOrd="0" presId="urn:microsoft.com/office/officeart/2005/8/layout/list1"/>
    <dgm:cxn modelId="{DA75695D-9D38-4CA7-AA6E-AFECFA6B0A68}" type="presParOf" srcId="{8CE75677-57F3-4512-BC7D-EF2358902AD9}" destId="{C7819C7E-73AB-4F1E-98D2-B42B4669C808}" srcOrd="8" destOrd="0" presId="urn:microsoft.com/office/officeart/2005/8/layout/list1"/>
    <dgm:cxn modelId="{5A0A04DE-6521-4AD9-ADE4-3B6B838FD0BE}" type="presParOf" srcId="{C7819C7E-73AB-4F1E-98D2-B42B4669C808}" destId="{F7C9454B-2659-464E-B038-7BC645BD85EB}" srcOrd="0" destOrd="0" presId="urn:microsoft.com/office/officeart/2005/8/layout/list1"/>
    <dgm:cxn modelId="{A39F7B43-EC67-4FCA-BBAE-57CD4AEFED2A}" type="presParOf" srcId="{C7819C7E-73AB-4F1E-98D2-B42B4669C808}" destId="{EDDC00E3-795A-4F07-9100-9ACF132861BB}" srcOrd="1" destOrd="0" presId="urn:microsoft.com/office/officeart/2005/8/layout/list1"/>
    <dgm:cxn modelId="{DF2A9BDD-D90A-4D3F-9965-76E1DBDA343A}" type="presParOf" srcId="{8CE75677-57F3-4512-BC7D-EF2358902AD9}" destId="{7FBBE6DC-67C1-48B9-89B8-1F34447C3AC2}" srcOrd="9" destOrd="0" presId="urn:microsoft.com/office/officeart/2005/8/layout/list1"/>
    <dgm:cxn modelId="{830E74CC-78F6-4706-989A-C4406FCF8A1A}" type="presParOf" srcId="{8CE75677-57F3-4512-BC7D-EF2358902AD9}" destId="{6DBF8DC9-AF1C-4718-A610-50F1202BF311}" srcOrd="10" destOrd="0" presId="urn:microsoft.com/office/officeart/2005/8/layout/list1"/>
    <dgm:cxn modelId="{2F14AE6A-4D81-4AC3-B235-B9FF3F68AFFD}" type="presParOf" srcId="{8CE75677-57F3-4512-BC7D-EF2358902AD9}" destId="{E3DEBEC8-E266-4620-A141-688126698743}" srcOrd="11" destOrd="0" presId="urn:microsoft.com/office/officeart/2005/8/layout/list1"/>
    <dgm:cxn modelId="{620ED5C2-6804-4E15-BF69-BDE0966EB9BF}" type="presParOf" srcId="{8CE75677-57F3-4512-BC7D-EF2358902AD9}" destId="{D24A0283-2A27-4D9E-943F-FAB1CC1A4954}" srcOrd="12" destOrd="0" presId="urn:microsoft.com/office/officeart/2005/8/layout/list1"/>
    <dgm:cxn modelId="{08334620-44C7-4BFA-99C3-1678FDDE24EE}" type="presParOf" srcId="{D24A0283-2A27-4D9E-943F-FAB1CC1A4954}" destId="{9816D318-498D-4CAD-A466-F4D93940C218}" srcOrd="0" destOrd="0" presId="urn:microsoft.com/office/officeart/2005/8/layout/list1"/>
    <dgm:cxn modelId="{FBA3388F-C5B1-403D-8059-1113E98743AE}" type="presParOf" srcId="{D24A0283-2A27-4D9E-943F-FAB1CC1A4954}" destId="{D81C1C26-A927-47A8-8F34-AFD57181785E}" srcOrd="1" destOrd="0" presId="urn:microsoft.com/office/officeart/2005/8/layout/list1"/>
    <dgm:cxn modelId="{6B8881FF-8816-46B5-9D37-ABF94FED7147}" type="presParOf" srcId="{8CE75677-57F3-4512-BC7D-EF2358902AD9}" destId="{897DC7A2-B9CB-41A2-B9A2-F7375B165BCF}" srcOrd="13" destOrd="0" presId="urn:microsoft.com/office/officeart/2005/8/layout/list1"/>
    <dgm:cxn modelId="{F27F3D6E-79BD-49C4-B113-2D74D416F671}" type="presParOf" srcId="{8CE75677-57F3-4512-BC7D-EF2358902AD9}" destId="{EFDC8DFD-40E4-40FD-AD8C-A557FA0BBE4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77F38A-00AC-423F-A17A-DBA3A783D543}"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3DD32700-0776-4E17-A462-B24BF33C63AB}">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1</a:t>
          </a:r>
        </a:p>
      </dgm:t>
    </dgm:pt>
    <dgm:pt modelId="{EA246872-32EA-4D3A-B993-4F5C7E544B03}" type="parTrans" cxnId="{FEDD96C2-5963-44CD-AB8D-0F474DDA071A}">
      <dgm:prSet/>
      <dgm:spPr/>
      <dgm:t>
        <a:bodyPr/>
        <a:lstStyle/>
        <a:p>
          <a:endParaRPr lang="en-US"/>
        </a:p>
      </dgm:t>
    </dgm:pt>
    <dgm:pt modelId="{A5E02EBD-2CBB-4DEC-9CD9-0F7998AD7A41}" type="sibTrans" cxnId="{FEDD96C2-5963-44CD-AB8D-0F474DDA071A}">
      <dgm:prSet/>
      <dgm:spPr/>
      <dgm:t>
        <a:bodyPr/>
        <a:lstStyle/>
        <a:p>
          <a:endParaRPr lang="en-US"/>
        </a:p>
      </dgm:t>
    </dgm:pt>
    <dgm:pt modelId="{C93074AB-9725-433A-9B7E-203F699D689E}">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2</a:t>
          </a:r>
        </a:p>
      </dgm:t>
    </dgm:pt>
    <dgm:pt modelId="{E92DA5F4-02CE-48AE-88A4-F6960C27AF3C}" type="parTrans" cxnId="{348AC130-56CD-4B7F-9F45-41DB9FEEB116}">
      <dgm:prSet/>
      <dgm:spPr/>
      <dgm:t>
        <a:bodyPr/>
        <a:lstStyle/>
        <a:p>
          <a:endParaRPr lang="en-US"/>
        </a:p>
      </dgm:t>
    </dgm:pt>
    <dgm:pt modelId="{94E096DE-5302-4B34-B10D-A38B5FB7A4D1}" type="sibTrans" cxnId="{348AC130-56CD-4B7F-9F45-41DB9FEEB116}">
      <dgm:prSet/>
      <dgm:spPr/>
      <dgm:t>
        <a:bodyPr/>
        <a:lstStyle/>
        <a:p>
          <a:endParaRPr lang="en-US"/>
        </a:p>
      </dgm:t>
    </dgm:pt>
    <dgm:pt modelId="{10C496D3-BB70-44B8-B5EB-6301D07B3360}">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3</a:t>
          </a:r>
        </a:p>
      </dgm:t>
    </dgm:pt>
    <dgm:pt modelId="{47DE9778-A849-4F9C-9708-279F7F53F820}" type="parTrans" cxnId="{F44CF0D8-10A4-44D6-B199-649028C51041}">
      <dgm:prSet/>
      <dgm:spPr/>
      <dgm:t>
        <a:bodyPr/>
        <a:lstStyle/>
        <a:p>
          <a:endParaRPr lang="en-US"/>
        </a:p>
      </dgm:t>
    </dgm:pt>
    <dgm:pt modelId="{79297FC6-9E0B-4B09-9941-D162605292EE}" type="sibTrans" cxnId="{F44CF0D8-10A4-44D6-B199-649028C51041}">
      <dgm:prSet/>
      <dgm:spPr/>
      <dgm:t>
        <a:bodyPr/>
        <a:lstStyle/>
        <a:p>
          <a:endParaRPr lang="en-US"/>
        </a:p>
      </dgm:t>
    </dgm:pt>
    <dgm:pt modelId="{C97E9D5E-01EA-4B5A-A9B7-BBC6070F4A65}">
      <dgm:prSet phldrT="[Text]" custT="1"/>
      <dgm:spPr/>
      <dgm:t>
        <a:bodyPr/>
        <a:lstStyle/>
        <a:p>
          <a:r>
            <a:rPr lang="en-US" sz="2000" b="1" dirty="0">
              <a:solidFill>
                <a:srgbClr val="01447B"/>
              </a:solidFill>
              <a:latin typeface="Arial" panose="020B0604020202020204" pitchFamily="34" charset="0"/>
              <a:cs typeface="Arial" panose="020B0604020202020204" pitchFamily="34" charset="0"/>
            </a:rPr>
            <a:t>Group 4</a:t>
          </a:r>
        </a:p>
      </dgm:t>
    </dgm:pt>
    <dgm:pt modelId="{352F0E63-51BD-4832-AD5C-BB0697396396}" type="parTrans" cxnId="{9828F519-1BBC-4D19-980A-147995C62ED2}">
      <dgm:prSet/>
      <dgm:spPr/>
      <dgm:t>
        <a:bodyPr/>
        <a:lstStyle/>
        <a:p>
          <a:endParaRPr lang="en-US"/>
        </a:p>
      </dgm:t>
    </dgm:pt>
    <dgm:pt modelId="{4F9FE716-B302-4989-8825-D09FA0B6950D}" type="sibTrans" cxnId="{9828F519-1BBC-4D19-980A-147995C62ED2}">
      <dgm:prSet/>
      <dgm:spPr/>
      <dgm:t>
        <a:bodyPr/>
        <a:lstStyle/>
        <a:p>
          <a:endParaRPr lang="en-US"/>
        </a:p>
      </dgm:t>
    </dgm:pt>
    <dgm:pt modelId="{62F5AC06-046D-4880-80EF-F6743CE69CFE}">
      <dgm:prSet phldrT="[Text]" custT="1"/>
      <dgm:spPr/>
      <dgm:t>
        <a:bodyPr/>
        <a:lstStyle/>
        <a:p>
          <a:r>
            <a:rPr lang="en-US" sz="1200" dirty="0">
              <a:solidFill>
                <a:srgbClr val="01447B"/>
              </a:solidFill>
              <a:latin typeface="Arial" panose="020B0604020202020204" pitchFamily="34" charset="0"/>
              <a:cs typeface="Arial" panose="020B0604020202020204" pitchFamily="34" charset="0"/>
            </a:rPr>
            <a:t>You are in the hallway at school and you hear someone talking about how much they love working on cars but is upset their school doesn’t have an auto program.  What would you do?</a:t>
          </a:r>
        </a:p>
      </dgm:t>
    </dgm:pt>
    <dgm:pt modelId="{BF3C911C-2D75-4EF0-B07B-9A7297EED4DF}" type="parTrans" cxnId="{1AFD1EB1-97AD-4077-BD4B-D34599850E8E}">
      <dgm:prSet/>
      <dgm:spPr/>
      <dgm:t>
        <a:bodyPr/>
        <a:lstStyle/>
        <a:p>
          <a:endParaRPr lang="en-US"/>
        </a:p>
      </dgm:t>
    </dgm:pt>
    <dgm:pt modelId="{E9C9ECB5-9A5E-4A57-989A-96A061178911}" type="sibTrans" cxnId="{1AFD1EB1-97AD-4077-BD4B-D34599850E8E}">
      <dgm:prSet/>
      <dgm:spPr/>
      <dgm:t>
        <a:bodyPr/>
        <a:lstStyle/>
        <a:p>
          <a:endParaRPr lang="en-US"/>
        </a:p>
      </dgm:t>
    </dgm:pt>
    <dgm:pt modelId="{962530B6-D3ED-4CA6-A4C5-E13515DAFC30}">
      <dgm:prSet phldrT="[Text]" custT="1"/>
      <dgm:spPr/>
      <dgm:t>
        <a:bodyPr/>
        <a:lstStyle/>
        <a:p>
          <a:r>
            <a:rPr lang="en-US" sz="1200" dirty="0">
              <a:solidFill>
                <a:srgbClr val="01447B"/>
              </a:solidFill>
              <a:latin typeface="Arial" panose="020B0604020202020204" pitchFamily="34" charset="0"/>
              <a:cs typeface="Arial" panose="020B0604020202020204" pitchFamily="34" charset="0"/>
            </a:rPr>
            <a:t>Your little brother is getting ready for 9</a:t>
          </a:r>
          <a:r>
            <a:rPr lang="en-US" sz="1200" baseline="30000" dirty="0">
              <a:solidFill>
                <a:srgbClr val="01447B"/>
              </a:solidFill>
              <a:latin typeface="Arial" panose="020B0604020202020204" pitchFamily="34" charset="0"/>
              <a:cs typeface="Arial" panose="020B0604020202020204" pitchFamily="34" charset="0"/>
            </a:rPr>
            <a:t>th</a:t>
          </a:r>
          <a:r>
            <a:rPr lang="en-US" sz="1200" dirty="0">
              <a:solidFill>
                <a:srgbClr val="01447B"/>
              </a:solidFill>
              <a:latin typeface="Arial" panose="020B0604020202020204" pitchFamily="34" charset="0"/>
              <a:cs typeface="Arial" panose="020B0604020202020204" pitchFamily="34" charset="0"/>
            </a:rPr>
            <a:t> grade registration. He is really interested in a career in business and wants to pursue that. What kind of advice can you give him? </a:t>
          </a:r>
        </a:p>
      </dgm:t>
    </dgm:pt>
    <dgm:pt modelId="{16884752-ED57-40B2-821E-B012EE35DBB6}" type="parTrans" cxnId="{216DDF8F-393C-4862-8CAF-9D133CCB282A}">
      <dgm:prSet/>
      <dgm:spPr/>
      <dgm:t>
        <a:bodyPr/>
        <a:lstStyle/>
        <a:p>
          <a:endParaRPr lang="en-US"/>
        </a:p>
      </dgm:t>
    </dgm:pt>
    <dgm:pt modelId="{77E18245-C48F-47A9-A2F2-5C047BC1782C}" type="sibTrans" cxnId="{216DDF8F-393C-4862-8CAF-9D133CCB282A}">
      <dgm:prSet/>
      <dgm:spPr/>
      <dgm:t>
        <a:bodyPr/>
        <a:lstStyle/>
        <a:p>
          <a:endParaRPr lang="en-US"/>
        </a:p>
      </dgm:t>
    </dgm:pt>
    <dgm:pt modelId="{05A3CC04-5267-4BCF-9EEF-B691D9E78AB1}">
      <dgm:prSet phldrT="[Text]" custT="1"/>
      <dgm:spPr/>
      <dgm:t>
        <a:bodyPr/>
        <a:lstStyle/>
        <a:p>
          <a:r>
            <a:rPr lang="en-US" sz="1200" dirty="0">
              <a:solidFill>
                <a:srgbClr val="01447B"/>
              </a:solidFill>
              <a:latin typeface="Arial" panose="020B0604020202020204" pitchFamily="34" charset="0"/>
              <a:cs typeface="Arial" panose="020B0604020202020204" pitchFamily="34" charset="0"/>
            </a:rPr>
            <a:t>You are at a career night at your high school and a parent asks you if the Healthcare Careers class is really teaching current careers or if it’s the same stuff they learned 30 years ago. What can you tell them?</a:t>
          </a:r>
        </a:p>
      </dgm:t>
    </dgm:pt>
    <dgm:pt modelId="{5AF766FA-9DB5-4843-9F07-E00287129A00}" type="parTrans" cxnId="{FC07EAF2-A111-430C-B730-19AE20164285}">
      <dgm:prSet/>
      <dgm:spPr/>
      <dgm:t>
        <a:bodyPr/>
        <a:lstStyle/>
        <a:p>
          <a:endParaRPr lang="en-US"/>
        </a:p>
      </dgm:t>
    </dgm:pt>
    <dgm:pt modelId="{07185E01-4408-4657-BD01-5CBF26450B7C}" type="sibTrans" cxnId="{FC07EAF2-A111-430C-B730-19AE20164285}">
      <dgm:prSet/>
      <dgm:spPr/>
      <dgm:t>
        <a:bodyPr/>
        <a:lstStyle/>
        <a:p>
          <a:endParaRPr lang="en-US"/>
        </a:p>
      </dgm:t>
    </dgm:pt>
    <dgm:pt modelId="{AEA11358-AB18-4B40-AFFD-C6A99D127647}">
      <dgm:prSet phldrT="[Text]" custT="1"/>
      <dgm:spPr/>
      <dgm:t>
        <a:bodyPr/>
        <a:lstStyle/>
        <a:p>
          <a:r>
            <a:rPr lang="en-US" sz="1200" dirty="0">
              <a:solidFill>
                <a:srgbClr val="01447B"/>
              </a:solidFill>
              <a:latin typeface="Arial" panose="020B0604020202020204" pitchFamily="34" charset="0"/>
              <a:cs typeface="Arial" panose="020B0604020202020204" pitchFamily="34" charset="0"/>
            </a:rPr>
            <a:t>You are at the grocery store and the person in front of you is talking about how kids these days don’t learn anything to help them in the real world. What can you tell him about CTE Programs to change his mind?</a:t>
          </a:r>
        </a:p>
      </dgm:t>
    </dgm:pt>
    <dgm:pt modelId="{52A64F68-790B-4374-899D-2187443BB59E}" type="sibTrans" cxnId="{58119010-D016-4330-9CBB-64BD3C8BFC68}">
      <dgm:prSet/>
      <dgm:spPr/>
      <dgm:t>
        <a:bodyPr/>
        <a:lstStyle/>
        <a:p>
          <a:endParaRPr lang="en-US"/>
        </a:p>
      </dgm:t>
    </dgm:pt>
    <dgm:pt modelId="{7A8CFCA3-ECE1-4C71-BBBB-8BEE70638438}" type="parTrans" cxnId="{58119010-D016-4330-9CBB-64BD3C8BFC68}">
      <dgm:prSet/>
      <dgm:spPr/>
      <dgm:t>
        <a:bodyPr/>
        <a:lstStyle/>
        <a:p>
          <a:endParaRPr lang="en-US"/>
        </a:p>
      </dgm:t>
    </dgm:pt>
    <dgm:pt modelId="{E4165578-D431-486D-A13B-D1980E0863BE}" type="pres">
      <dgm:prSet presAssocID="{0477F38A-00AC-423F-A17A-DBA3A783D543}" presName="theList" presStyleCnt="0">
        <dgm:presLayoutVars>
          <dgm:dir/>
          <dgm:animLvl val="lvl"/>
          <dgm:resizeHandles val="exact"/>
        </dgm:presLayoutVars>
      </dgm:prSet>
      <dgm:spPr/>
    </dgm:pt>
    <dgm:pt modelId="{88DFD111-DCB4-4CCE-B789-445A372A77E6}" type="pres">
      <dgm:prSet presAssocID="{3DD32700-0776-4E17-A462-B24BF33C63AB}" presName="compNode" presStyleCnt="0"/>
      <dgm:spPr/>
    </dgm:pt>
    <dgm:pt modelId="{CC9BB540-F3CE-44DE-A4B5-BB32FABC6CD6}" type="pres">
      <dgm:prSet presAssocID="{3DD32700-0776-4E17-A462-B24BF33C63AB}" presName="aNode" presStyleLbl="bgShp" presStyleIdx="0" presStyleCnt="4"/>
      <dgm:spPr/>
    </dgm:pt>
    <dgm:pt modelId="{2EDFF22A-0CD0-40AB-BF77-E93FC5B5A51C}" type="pres">
      <dgm:prSet presAssocID="{3DD32700-0776-4E17-A462-B24BF33C63AB}" presName="textNode" presStyleLbl="bgShp" presStyleIdx="0" presStyleCnt="4"/>
      <dgm:spPr/>
    </dgm:pt>
    <dgm:pt modelId="{67632B74-B17C-47A2-8DED-BB71DDC05647}" type="pres">
      <dgm:prSet presAssocID="{3DD32700-0776-4E17-A462-B24BF33C63AB}" presName="compChildNode" presStyleCnt="0"/>
      <dgm:spPr/>
    </dgm:pt>
    <dgm:pt modelId="{30E44D8D-667C-450F-8B08-7F1E92924FDF}" type="pres">
      <dgm:prSet presAssocID="{3DD32700-0776-4E17-A462-B24BF33C63AB}" presName="theInnerList" presStyleCnt="0"/>
      <dgm:spPr/>
    </dgm:pt>
    <dgm:pt modelId="{3B132575-0267-4A5B-98F9-526CBC4E83BF}" type="pres">
      <dgm:prSet presAssocID="{62F5AC06-046D-4880-80EF-F6743CE69CFE}" presName="childNode" presStyleLbl="node1" presStyleIdx="0" presStyleCnt="4" custScaleY="109552">
        <dgm:presLayoutVars>
          <dgm:bulletEnabled val="1"/>
        </dgm:presLayoutVars>
      </dgm:prSet>
      <dgm:spPr/>
    </dgm:pt>
    <dgm:pt modelId="{9F6CFEE3-478B-4FD6-A5A0-657EFEC1C01B}" type="pres">
      <dgm:prSet presAssocID="{3DD32700-0776-4E17-A462-B24BF33C63AB}" presName="aSpace" presStyleCnt="0"/>
      <dgm:spPr/>
    </dgm:pt>
    <dgm:pt modelId="{503DCB5F-649B-4F26-8BC3-612545329A57}" type="pres">
      <dgm:prSet presAssocID="{C93074AB-9725-433A-9B7E-203F699D689E}" presName="compNode" presStyleCnt="0"/>
      <dgm:spPr/>
    </dgm:pt>
    <dgm:pt modelId="{2CCB48A4-7447-4D87-8F9B-DA0E0D837539}" type="pres">
      <dgm:prSet presAssocID="{C93074AB-9725-433A-9B7E-203F699D689E}" presName="aNode" presStyleLbl="bgShp" presStyleIdx="1" presStyleCnt="4"/>
      <dgm:spPr/>
    </dgm:pt>
    <dgm:pt modelId="{DF7CDB93-6D69-4F0A-9555-A4066031C095}" type="pres">
      <dgm:prSet presAssocID="{C93074AB-9725-433A-9B7E-203F699D689E}" presName="textNode" presStyleLbl="bgShp" presStyleIdx="1" presStyleCnt="4"/>
      <dgm:spPr/>
    </dgm:pt>
    <dgm:pt modelId="{F414B0D1-D6F9-4FCE-A7C6-F0BB88C7982D}" type="pres">
      <dgm:prSet presAssocID="{C93074AB-9725-433A-9B7E-203F699D689E}" presName="compChildNode" presStyleCnt="0"/>
      <dgm:spPr/>
    </dgm:pt>
    <dgm:pt modelId="{3CC802D9-5667-4E15-BDB9-985A370B398F}" type="pres">
      <dgm:prSet presAssocID="{C93074AB-9725-433A-9B7E-203F699D689E}" presName="theInnerList" presStyleCnt="0"/>
      <dgm:spPr/>
    </dgm:pt>
    <dgm:pt modelId="{C3D22C58-CD6E-414C-A4F2-60BC3BD05BAE}" type="pres">
      <dgm:prSet presAssocID="{962530B6-D3ED-4CA6-A4C5-E13515DAFC30}" presName="childNode" presStyleLbl="node1" presStyleIdx="1" presStyleCnt="4">
        <dgm:presLayoutVars>
          <dgm:bulletEnabled val="1"/>
        </dgm:presLayoutVars>
      </dgm:prSet>
      <dgm:spPr/>
    </dgm:pt>
    <dgm:pt modelId="{18E3AF07-B57D-4940-8E96-9AA29FCE6445}" type="pres">
      <dgm:prSet presAssocID="{C93074AB-9725-433A-9B7E-203F699D689E}" presName="aSpace" presStyleCnt="0"/>
      <dgm:spPr/>
    </dgm:pt>
    <dgm:pt modelId="{12ADE627-C17F-44A9-A0FF-342A89285C88}" type="pres">
      <dgm:prSet presAssocID="{10C496D3-BB70-44B8-B5EB-6301D07B3360}" presName="compNode" presStyleCnt="0"/>
      <dgm:spPr/>
    </dgm:pt>
    <dgm:pt modelId="{31B795D2-549D-49DE-A36E-15B02951AC4A}" type="pres">
      <dgm:prSet presAssocID="{10C496D3-BB70-44B8-B5EB-6301D07B3360}" presName="aNode" presStyleLbl="bgShp" presStyleIdx="2" presStyleCnt="4"/>
      <dgm:spPr/>
    </dgm:pt>
    <dgm:pt modelId="{B54033E1-E93B-4C2C-A185-240CA04C31E0}" type="pres">
      <dgm:prSet presAssocID="{10C496D3-BB70-44B8-B5EB-6301D07B3360}" presName="textNode" presStyleLbl="bgShp" presStyleIdx="2" presStyleCnt="4"/>
      <dgm:spPr/>
    </dgm:pt>
    <dgm:pt modelId="{978EE249-EA0D-49A4-ACDF-C9F9CD1E2369}" type="pres">
      <dgm:prSet presAssocID="{10C496D3-BB70-44B8-B5EB-6301D07B3360}" presName="compChildNode" presStyleCnt="0"/>
      <dgm:spPr/>
    </dgm:pt>
    <dgm:pt modelId="{3A9C43E7-AA74-4EF9-9183-33CFAD58349D}" type="pres">
      <dgm:prSet presAssocID="{10C496D3-BB70-44B8-B5EB-6301D07B3360}" presName="theInnerList" presStyleCnt="0"/>
      <dgm:spPr/>
    </dgm:pt>
    <dgm:pt modelId="{4C091AE9-30E7-4B56-AF14-0295635BE18E}" type="pres">
      <dgm:prSet presAssocID="{05A3CC04-5267-4BCF-9EEF-B691D9E78AB1}" presName="childNode" presStyleLbl="node1" presStyleIdx="2" presStyleCnt="4">
        <dgm:presLayoutVars>
          <dgm:bulletEnabled val="1"/>
        </dgm:presLayoutVars>
      </dgm:prSet>
      <dgm:spPr/>
    </dgm:pt>
    <dgm:pt modelId="{E722596F-0F27-438C-BF64-225DFC297888}" type="pres">
      <dgm:prSet presAssocID="{10C496D3-BB70-44B8-B5EB-6301D07B3360}" presName="aSpace" presStyleCnt="0"/>
      <dgm:spPr/>
    </dgm:pt>
    <dgm:pt modelId="{F26C100A-CB55-4DDC-9191-E157B337940A}" type="pres">
      <dgm:prSet presAssocID="{C97E9D5E-01EA-4B5A-A9B7-BBC6070F4A65}" presName="compNode" presStyleCnt="0"/>
      <dgm:spPr/>
    </dgm:pt>
    <dgm:pt modelId="{DB4D733A-6A48-4C09-A822-AE9877E2F65F}" type="pres">
      <dgm:prSet presAssocID="{C97E9D5E-01EA-4B5A-A9B7-BBC6070F4A65}" presName="aNode" presStyleLbl="bgShp" presStyleIdx="3" presStyleCnt="4"/>
      <dgm:spPr/>
    </dgm:pt>
    <dgm:pt modelId="{93FE499B-56CC-4F4E-ADB4-4457832543F2}" type="pres">
      <dgm:prSet presAssocID="{C97E9D5E-01EA-4B5A-A9B7-BBC6070F4A65}" presName="textNode" presStyleLbl="bgShp" presStyleIdx="3" presStyleCnt="4"/>
      <dgm:spPr/>
    </dgm:pt>
    <dgm:pt modelId="{0F7025A7-E7C8-4633-9D3F-C62A9B804FB3}" type="pres">
      <dgm:prSet presAssocID="{C97E9D5E-01EA-4B5A-A9B7-BBC6070F4A65}" presName="compChildNode" presStyleCnt="0"/>
      <dgm:spPr/>
    </dgm:pt>
    <dgm:pt modelId="{F79DDE4D-2775-4523-B416-06AA4E711B72}" type="pres">
      <dgm:prSet presAssocID="{C97E9D5E-01EA-4B5A-A9B7-BBC6070F4A65}" presName="theInnerList" presStyleCnt="0"/>
      <dgm:spPr/>
    </dgm:pt>
    <dgm:pt modelId="{7CDD4D70-5F77-4800-8FB4-B8EA763EC7D6}" type="pres">
      <dgm:prSet presAssocID="{AEA11358-AB18-4B40-AFFD-C6A99D127647}" presName="childNode" presStyleLbl="node1" presStyleIdx="3" presStyleCnt="4">
        <dgm:presLayoutVars>
          <dgm:bulletEnabled val="1"/>
        </dgm:presLayoutVars>
      </dgm:prSet>
      <dgm:spPr/>
    </dgm:pt>
  </dgm:ptLst>
  <dgm:cxnLst>
    <dgm:cxn modelId="{3F9F1902-9938-49BC-8D41-D8C77311A716}" type="presOf" srcId="{AEA11358-AB18-4B40-AFFD-C6A99D127647}" destId="{7CDD4D70-5F77-4800-8FB4-B8EA763EC7D6}" srcOrd="0" destOrd="0" presId="urn:microsoft.com/office/officeart/2005/8/layout/lProcess2"/>
    <dgm:cxn modelId="{58119010-D016-4330-9CBB-64BD3C8BFC68}" srcId="{C97E9D5E-01EA-4B5A-A9B7-BBC6070F4A65}" destId="{AEA11358-AB18-4B40-AFFD-C6A99D127647}" srcOrd="0" destOrd="0" parTransId="{7A8CFCA3-ECE1-4C71-BBBB-8BEE70638438}" sibTransId="{52A64F68-790B-4374-899D-2187443BB59E}"/>
    <dgm:cxn modelId="{9828F519-1BBC-4D19-980A-147995C62ED2}" srcId="{0477F38A-00AC-423F-A17A-DBA3A783D543}" destId="{C97E9D5E-01EA-4B5A-A9B7-BBC6070F4A65}" srcOrd="3" destOrd="0" parTransId="{352F0E63-51BD-4832-AD5C-BB0697396396}" sibTransId="{4F9FE716-B302-4989-8825-D09FA0B6950D}"/>
    <dgm:cxn modelId="{37E5031E-54D3-478E-AE08-249690C23DD9}" type="presOf" srcId="{10C496D3-BB70-44B8-B5EB-6301D07B3360}" destId="{B54033E1-E93B-4C2C-A185-240CA04C31E0}" srcOrd="1" destOrd="0" presId="urn:microsoft.com/office/officeart/2005/8/layout/lProcess2"/>
    <dgm:cxn modelId="{7D15132B-8F2E-4720-BE9B-CB57007C2EC9}" type="presOf" srcId="{05A3CC04-5267-4BCF-9EEF-B691D9E78AB1}" destId="{4C091AE9-30E7-4B56-AF14-0295635BE18E}" srcOrd="0" destOrd="0" presId="urn:microsoft.com/office/officeart/2005/8/layout/lProcess2"/>
    <dgm:cxn modelId="{348AC130-56CD-4B7F-9F45-41DB9FEEB116}" srcId="{0477F38A-00AC-423F-A17A-DBA3A783D543}" destId="{C93074AB-9725-433A-9B7E-203F699D689E}" srcOrd="1" destOrd="0" parTransId="{E92DA5F4-02CE-48AE-88A4-F6960C27AF3C}" sibTransId="{94E096DE-5302-4B34-B10D-A38B5FB7A4D1}"/>
    <dgm:cxn modelId="{BD4A943D-B74C-43D5-9D87-B686FBBB27A3}" type="presOf" srcId="{3DD32700-0776-4E17-A462-B24BF33C63AB}" destId="{2EDFF22A-0CD0-40AB-BF77-E93FC5B5A51C}" srcOrd="1" destOrd="0" presId="urn:microsoft.com/office/officeart/2005/8/layout/lProcess2"/>
    <dgm:cxn modelId="{74917D65-A0B0-4FB0-89BC-26A99C1243CC}" type="presOf" srcId="{62F5AC06-046D-4880-80EF-F6743CE69CFE}" destId="{3B132575-0267-4A5B-98F9-526CBC4E83BF}" srcOrd="0" destOrd="0" presId="urn:microsoft.com/office/officeart/2005/8/layout/lProcess2"/>
    <dgm:cxn modelId="{9EBADE6C-B18C-446E-B49D-1BD3376DFB5C}" type="presOf" srcId="{C97E9D5E-01EA-4B5A-A9B7-BBC6070F4A65}" destId="{DB4D733A-6A48-4C09-A822-AE9877E2F65F}" srcOrd="0" destOrd="0" presId="urn:microsoft.com/office/officeart/2005/8/layout/lProcess2"/>
    <dgm:cxn modelId="{4B03F07A-B3AA-4417-B2B5-1EE017DA31F0}" type="presOf" srcId="{0477F38A-00AC-423F-A17A-DBA3A783D543}" destId="{E4165578-D431-486D-A13B-D1980E0863BE}" srcOrd="0" destOrd="0" presId="urn:microsoft.com/office/officeart/2005/8/layout/lProcess2"/>
    <dgm:cxn modelId="{81714F83-4038-410E-93F6-F958B2A18B97}" type="presOf" srcId="{10C496D3-BB70-44B8-B5EB-6301D07B3360}" destId="{31B795D2-549D-49DE-A36E-15B02951AC4A}" srcOrd="0" destOrd="0" presId="urn:microsoft.com/office/officeart/2005/8/layout/lProcess2"/>
    <dgm:cxn modelId="{216DDF8F-393C-4862-8CAF-9D133CCB282A}" srcId="{C93074AB-9725-433A-9B7E-203F699D689E}" destId="{962530B6-D3ED-4CA6-A4C5-E13515DAFC30}" srcOrd="0" destOrd="0" parTransId="{16884752-ED57-40B2-821E-B012EE35DBB6}" sibTransId="{77E18245-C48F-47A9-A2F2-5C047BC1782C}"/>
    <dgm:cxn modelId="{1AFD1EB1-97AD-4077-BD4B-D34599850E8E}" srcId="{3DD32700-0776-4E17-A462-B24BF33C63AB}" destId="{62F5AC06-046D-4880-80EF-F6743CE69CFE}" srcOrd="0" destOrd="0" parTransId="{BF3C911C-2D75-4EF0-B07B-9A7297EED4DF}" sibTransId="{E9C9ECB5-9A5E-4A57-989A-96A061178911}"/>
    <dgm:cxn modelId="{A7CC4ABC-8D2E-4558-8C7B-4BED39B347A1}" type="presOf" srcId="{962530B6-D3ED-4CA6-A4C5-E13515DAFC30}" destId="{C3D22C58-CD6E-414C-A4F2-60BC3BD05BAE}" srcOrd="0" destOrd="0" presId="urn:microsoft.com/office/officeart/2005/8/layout/lProcess2"/>
    <dgm:cxn modelId="{FEDD96C2-5963-44CD-AB8D-0F474DDA071A}" srcId="{0477F38A-00AC-423F-A17A-DBA3A783D543}" destId="{3DD32700-0776-4E17-A462-B24BF33C63AB}" srcOrd="0" destOrd="0" parTransId="{EA246872-32EA-4D3A-B993-4F5C7E544B03}" sibTransId="{A5E02EBD-2CBB-4DEC-9CD9-0F7998AD7A41}"/>
    <dgm:cxn modelId="{F44CF0D8-10A4-44D6-B199-649028C51041}" srcId="{0477F38A-00AC-423F-A17A-DBA3A783D543}" destId="{10C496D3-BB70-44B8-B5EB-6301D07B3360}" srcOrd="2" destOrd="0" parTransId="{47DE9778-A849-4F9C-9708-279F7F53F820}" sibTransId="{79297FC6-9E0B-4B09-9941-D162605292EE}"/>
    <dgm:cxn modelId="{C46A9BDA-DEBC-4261-8BE3-2A4614AEA9F9}" type="presOf" srcId="{3DD32700-0776-4E17-A462-B24BF33C63AB}" destId="{CC9BB540-F3CE-44DE-A4B5-BB32FABC6CD6}" srcOrd="0" destOrd="0" presId="urn:microsoft.com/office/officeart/2005/8/layout/lProcess2"/>
    <dgm:cxn modelId="{B7E106E2-AECA-4206-BC9D-3D90F91AC0DC}" type="presOf" srcId="{C93074AB-9725-433A-9B7E-203F699D689E}" destId="{DF7CDB93-6D69-4F0A-9555-A4066031C095}" srcOrd="1" destOrd="0" presId="urn:microsoft.com/office/officeart/2005/8/layout/lProcess2"/>
    <dgm:cxn modelId="{B3A854EB-891A-4452-92A6-350790124DD6}" type="presOf" srcId="{C93074AB-9725-433A-9B7E-203F699D689E}" destId="{2CCB48A4-7447-4D87-8F9B-DA0E0D837539}" srcOrd="0" destOrd="0" presId="urn:microsoft.com/office/officeart/2005/8/layout/lProcess2"/>
    <dgm:cxn modelId="{FC07EAF2-A111-430C-B730-19AE20164285}" srcId="{10C496D3-BB70-44B8-B5EB-6301D07B3360}" destId="{05A3CC04-5267-4BCF-9EEF-B691D9E78AB1}" srcOrd="0" destOrd="0" parTransId="{5AF766FA-9DB5-4843-9F07-E00287129A00}" sibTransId="{07185E01-4408-4657-BD01-5CBF26450B7C}"/>
    <dgm:cxn modelId="{9C0515FD-4B76-4E5D-9F85-72C557019DDA}" type="presOf" srcId="{C97E9D5E-01EA-4B5A-A9B7-BBC6070F4A65}" destId="{93FE499B-56CC-4F4E-ADB4-4457832543F2}" srcOrd="1" destOrd="0" presId="urn:microsoft.com/office/officeart/2005/8/layout/lProcess2"/>
    <dgm:cxn modelId="{7591B8CA-5F87-4646-898D-A01209784EA1}" type="presParOf" srcId="{E4165578-D431-486D-A13B-D1980E0863BE}" destId="{88DFD111-DCB4-4CCE-B789-445A372A77E6}" srcOrd="0" destOrd="0" presId="urn:microsoft.com/office/officeart/2005/8/layout/lProcess2"/>
    <dgm:cxn modelId="{8ABFCBB8-501C-4B20-91A6-B2ACF1D5500D}" type="presParOf" srcId="{88DFD111-DCB4-4CCE-B789-445A372A77E6}" destId="{CC9BB540-F3CE-44DE-A4B5-BB32FABC6CD6}" srcOrd="0" destOrd="0" presId="urn:microsoft.com/office/officeart/2005/8/layout/lProcess2"/>
    <dgm:cxn modelId="{7B88E9A8-DAD5-4B6B-826D-D7A321DBFF0F}" type="presParOf" srcId="{88DFD111-DCB4-4CCE-B789-445A372A77E6}" destId="{2EDFF22A-0CD0-40AB-BF77-E93FC5B5A51C}" srcOrd="1" destOrd="0" presId="urn:microsoft.com/office/officeart/2005/8/layout/lProcess2"/>
    <dgm:cxn modelId="{840FE97F-B251-44DC-933F-15E7A31BB64B}" type="presParOf" srcId="{88DFD111-DCB4-4CCE-B789-445A372A77E6}" destId="{67632B74-B17C-47A2-8DED-BB71DDC05647}" srcOrd="2" destOrd="0" presId="urn:microsoft.com/office/officeart/2005/8/layout/lProcess2"/>
    <dgm:cxn modelId="{239F876C-DF40-461D-8790-7F44695FD3BD}" type="presParOf" srcId="{67632B74-B17C-47A2-8DED-BB71DDC05647}" destId="{30E44D8D-667C-450F-8B08-7F1E92924FDF}" srcOrd="0" destOrd="0" presId="urn:microsoft.com/office/officeart/2005/8/layout/lProcess2"/>
    <dgm:cxn modelId="{056DE7BA-DED2-40F8-817E-764A4870FFF1}" type="presParOf" srcId="{30E44D8D-667C-450F-8B08-7F1E92924FDF}" destId="{3B132575-0267-4A5B-98F9-526CBC4E83BF}" srcOrd="0" destOrd="0" presId="urn:microsoft.com/office/officeart/2005/8/layout/lProcess2"/>
    <dgm:cxn modelId="{0F978214-C2A8-4037-B06B-0807632C6886}" type="presParOf" srcId="{E4165578-D431-486D-A13B-D1980E0863BE}" destId="{9F6CFEE3-478B-4FD6-A5A0-657EFEC1C01B}" srcOrd="1" destOrd="0" presId="urn:microsoft.com/office/officeart/2005/8/layout/lProcess2"/>
    <dgm:cxn modelId="{7DA6A68E-8EF9-46F3-9188-5BDE48FE844D}" type="presParOf" srcId="{E4165578-D431-486D-A13B-D1980E0863BE}" destId="{503DCB5F-649B-4F26-8BC3-612545329A57}" srcOrd="2" destOrd="0" presId="urn:microsoft.com/office/officeart/2005/8/layout/lProcess2"/>
    <dgm:cxn modelId="{A3991838-91CF-4721-A264-FF7B0D14F7B7}" type="presParOf" srcId="{503DCB5F-649B-4F26-8BC3-612545329A57}" destId="{2CCB48A4-7447-4D87-8F9B-DA0E0D837539}" srcOrd="0" destOrd="0" presId="urn:microsoft.com/office/officeart/2005/8/layout/lProcess2"/>
    <dgm:cxn modelId="{A72B13DE-5442-4EB7-82BD-7725C08BBE13}" type="presParOf" srcId="{503DCB5F-649B-4F26-8BC3-612545329A57}" destId="{DF7CDB93-6D69-4F0A-9555-A4066031C095}" srcOrd="1" destOrd="0" presId="urn:microsoft.com/office/officeart/2005/8/layout/lProcess2"/>
    <dgm:cxn modelId="{A2ADF1C9-ACE9-4AC2-B30D-88257EB84501}" type="presParOf" srcId="{503DCB5F-649B-4F26-8BC3-612545329A57}" destId="{F414B0D1-D6F9-4FCE-A7C6-F0BB88C7982D}" srcOrd="2" destOrd="0" presId="urn:microsoft.com/office/officeart/2005/8/layout/lProcess2"/>
    <dgm:cxn modelId="{17DC38D3-9BD0-4D7F-BAB3-7FEC02CC0C11}" type="presParOf" srcId="{F414B0D1-D6F9-4FCE-A7C6-F0BB88C7982D}" destId="{3CC802D9-5667-4E15-BDB9-985A370B398F}" srcOrd="0" destOrd="0" presId="urn:microsoft.com/office/officeart/2005/8/layout/lProcess2"/>
    <dgm:cxn modelId="{7128BAEA-B51F-424B-B09C-4A5FC85557D3}" type="presParOf" srcId="{3CC802D9-5667-4E15-BDB9-985A370B398F}" destId="{C3D22C58-CD6E-414C-A4F2-60BC3BD05BAE}" srcOrd="0" destOrd="0" presId="urn:microsoft.com/office/officeart/2005/8/layout/lProcess2"/>
    <dgm:cxn modelId="{B326309E-0F06-4C34-83C3-B7FA640A650A}" type="presParOf" srcId="{E4165578-D431-486D-A13B-D1980E0863BE}" destId="{18E3AF07-B57D-4940-8E96-9AA29FCE6445}" srcOrd="3" destOrd="0" presId="urn:microsoft.com/office/officeart/2005/8/layout/lProcess2"/>
    <dgm:cxn modelId="{465D1BA1-463E-4251-8040-CE9CB9C8A68F}" type="presParOf" srcId="{E4165578-D431-486D-A13B-D1980E0863BE}" destId="{12ADE627-C17F-44A9-A0FF-342A89285C88}" srcOrd="4" destOrd="0" presId="urn:microsoft.com/office/officeart/2005/8/layout/lProcess2"/>
    <dgm:cxn modelId="{38EF1D9E-A7E6-4FBC-8D58-1E081A74C370}" type="presParOf" srcId="{12ADE627-C17F-44A9-A0FF-342A89285C88}" destId="{31B795D2-549D-49DE-A36E-15B02951AC4A}" srcOrd="0" destOrd="0" presId="urn:microsoft.com/office/officeart/2005/8/layout/lProcess2"/>
    <dgm:cxn modelId="{0D3DE3D8-9E4A-46D0-8500-9ABF38D90137}" type="presParOf" srcId="{12ADE627-C17F-44A9-A0FF-342A89285C88}" destId="{B54033E1-E93B-4C2C-A185-240CA04C31E0}" srcOrd="1" destOrd="0" presId="urn:microsoft.com/office/officeart/2005/8/layout/lProcess2"/>
    <dgm:cxn modelId="{09F949F7-9EA8-49A5-B0AC-C5A18CD67161}" type="presParOf" srcId="{12ADE627-C17F-44A9-A0FF-342A89285C88}" destId="{978EE249-EA0D-49A4-ACDF-C9F9CD1E2369}" srcOrd="2" destOrd="0" presId="urn:microsoft.com/office/officeart/2005/8/layout/lProcess2"/>
    <dgm:cxn modelId="{3B1D1BC6-9757-4ACA-B511-A57C13193B60}" type="presParOf" srcId="{978EE249-EA0D-49A4-ACDF-C9F9CD1E2369}" destId="{3A9C43E7-AA74-4EF9-9183-33CFAD58349D}" srcOrd="0" destOrd="0" presId="urn:microsoft.com/office/officeart/2005/8/layout/lProcess2"/>
    <dgm:cxn modelId="{D05A7890-F8EA-4D9B-A32B-7FC74829C14D}" type="presParOf" srcId="{3A9C43E7-AA74-4EF9-9183-33CFAD58349D}" destId="{4C091AE9-30E7-4B56-AF14-0295635BE18E}" srcOrd="0" destOrd="0" presId="urn:microsoft.com/office/officeart/2005/8/layout/lProcess2"/>
    <dgm:cxn modelId="{F9A43474-D03F-4A45-8720-6CFA2054156D}" type="presParOf" srcId="{E4165578-D431-486D-A13B-D1980E0863BE}" destId="{E722596F-0F27-438C-BF64-225DFC297888}" srcOrd="5" destOrd="0" presId="urn:microsoft.com/office/officeart/2005/8/layout/lProcess2"/>
    <dgm:cxn modelId="{68AFA135-AEE1-4901-A4D0-0A34C12B1052}" type="presParOf" srcId="{E4165578-D431-486D-A13B-D1980E0863BE}" destId="{F26C100A-CB55-4DDC-9191-E157B337940A}" srcOrd="6" destOrd="0" presId="urn:microsoft.com/office/officeart/2005/8/layout/lProcess2"/>
    <dgm:cxn modelId="{B8B320DD-FBBD-4FF6-9F73-B0D342F1565E}" type="presParOf" srcId="{F26C100A-CB55-4DDC-9191-E157B337940A}" destId="{DB4D733A-6A48-4C09-A822-AE9877E2F65F}" srcOrd="0" destOrd="0" presId="urn:microsoft.com/office/officeart/2005/8/layout/lProcess2"/>
    <dgm:cxn modelId="{3BBF161C-6622-4C4A-9D9F-057FD6C5C133}" type="presParOf" srcId="{F26C100A-CB55-4DDC-9191-E157B337940A}" destId="{93FE499B-56CC-4F4E-ADB4-4457832543F2}" srcOrd="1" destOrd="0" presId="urn:microsoft.com/office/officeart/2005/8/layout/lProcess2"/>
    <dgm:cxn modelId="{3BC30754-4F07-48D8-B92A-EB6060CA2680}" type="presParOf" srcId="{F26C100A-CB55-4DDC-9191-E157B337940A}" destId="{0F7025A7-E7C8-4633-9D3F-C62A9B804FB3}" srcOrd="2" destOrd="0" presId="urn:microsoft.com/office/officeart/2005/8/layout/lProcess2"/>
    <dgm:cxn modelId="{D6DFB3B4-13EB-409E-8196-ADF67274EB0D}" type="presParOf" srcId="{0F7025A7-E7C8-4633-9D3F-C62A9B804FB3}" destId="{F79DDE4D-2775-4523-B416-06AA4E711B72}" srcOrd="0" destOrd="0" presId="urn:microsoft.com/office/officeart/2005/8/layout/lProcess2"/>
    <dgm:cxn modelId="{13610C68-0D9E-484E-8980-E2CB38E70FB1}" type="presParOf" srcId="{F79DDE4D-2775-4523-B416-06AA4E711B72}" destId="{7CDD4D70-5F77-4800-8FB4-B8EA763EC7D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5F822-F95D-4C07-A729-0E4940394652}">
      <dsp:nvSpPr>
        <dsp:cNvPr id="0" name=""/>
        <dsp:cNvSpPr/>
      </dsp:nvSpPr>
      <dsp:spPr>
        <a:xfrm>
          <a:off x="7347" y="395579"/>
          <a:ext cx="794056"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Anthony Anderson</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Director</a:t>
          </a:r>
        </a:p>
      </dsp:txBody>
      <dsp:txXfrm>
        <a:off x="30604" y="418836"/>
        <a:ext cx="747542" cy="849215"/>
      </dsp:txXfrm>
    </dsp:sp>
    <dsp:sp modelId="{51C6EF31-31B8-4F94-8546-991FC32C619F}">
      <dsp:nvSpPr>
        <dsp:cNvPr id="0" name=""/>
        <dsp:cNvSpPr/>
      </dsp:nvSpPr>
      <dsp:spPr>
        <a:xfrm>
          <a:off x="863952"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863952" y="796907"/>
        <a:ext cx="92822" cy="93072"/>
      </dsp:txXfrm>
    </dsp:sp>
    <dsp:sp modelId="{9EB08804-519A-481A-86DD-5C91ACEE47AF}">
      <dsp:nvSpPr>
        <dsp:cNvPr id="0" name=""/>
        <dsp:cNvSpPr/>
      </dsp:nvSpPr>
      <dsp:spPr>
        <a:xfrm>
          <a:off x="1051598" y="395579"/>
          <a:ext cx="909340"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Bree Youngberg</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Work-based Learning Coord.</a:t>
          </a:r>
        </a:p>
      </dsp:txBody>
      <dsp:txXfrm>
        <a:off x="1077833" y="421814"/>
        <a:ext cx="856870" cy="843259"/>
      </dsp:txXfrm>
    </dsp:sp>
    <dsp:sp modelId="{16303E98-4859-4D4B-B3D7-DE2EC9DA0597}">
      <dsp:nvSpPr>
        <dsp:cNvPr id="0" name=""/>
        <dsp:cNvSpPr/>
      </dsp:nvSpPr>
      <dsp:spPr>
        <a:xfrm>
          <a:off x="2023487"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2023487" y="796907"/>
        <a:ext cx="92822" cy="93072"/>
      </dsp:txXfrm>
    </dsp:sp>
    <dsp:sp modelId="{87426996-A953-4F66-A6F2-DDB038863F8B}">
      <dsp:nvSpPr>
        <dsp:cNvPr id="0" name=""/>
        <dsp:cNvSpPr/>
      </dsp:nvSpPr>
      <dsp:spPr>
        <a:xfrm>
          <a:off x="2211133" y="395579"/>
          <a:ext cx="841355"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Shama Desarda</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Admin Assistant</a:t>
          </a:r>
        </a:p>
      </dsp:txBody>
      <dsp:txXfrm>
        <a:off x="2235775" y="420221"/>
        <a:ext cx="792071" cy="846445"/>
      </dsp:txXfrm>
    </dsp:sp>
    <dsp:sp modelId="{634D2975-590C-4E70-84DD-880E999CAAC0}">
      <dsp:nvSpPr>
        <dsp:cNvPr id="0" name=""/>
        <dsp:cNvSpPr/>
      </dsp:nvSpPr>
      <dsp:spPr>
        <a:xfrm>
          <a:off x="3115038"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3115038" y="796907"/>
        <a:ext cx="92822" cy="93072"/>
      </dsp:txXfrm>
    </dsp:sp>
    <dsp:sp modelId="{4F399869-32E0-416F-89FC-6081B48CCEF6}">
      <dsp:nvSpPr>
        <dsp:cNvPr id="0" name=""/>
        <dsp:cNvSpPr/>
      </dsp:nvSpPr>
      <dsp:spPr>
        <a:xfrm>
          <a:off x="3302684" y="395579"/>
          <a:ext cx="625487"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Sara Scott</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Field Tech </a:t>
          </a:r>
        </a:p>
      </dsp:txBody>
      <dsp:txXfrm>
        <a:off x="3321004" y="413899"/>
        <a:ext cx="588847" cy="859089"/>
      </dsp:txXfrm>
    </dsp:sp>
    <dsp:sp modelId="{D4F6E4EB-95C8-4BCA-BA4F-39EAB51294EC}">
      <dsp:nvSpPr>
        <dsp:cNvPr id="0" name=""/>
        <dsp:cNvSpPr/>
      </dsp:nvSpPr>
      <dsp:spPr>
        <a:xfrm>
          <a:off x="3990721"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3990721" y="796907"/>
        <a:ext cx="92822" cy="93072"/>
      </dsp:txXfrm>
    </dsp:sp>
    <dsp:sp modelId="{CA1620EB-66EF-4354-9E4D-07CDB1A500ED}">
      <dsp:nvSpPr>
        <dsp:cNvPr id="0" name=""/>
        <dsp:cNvSpPr/>
      </dsp:nvSpPr>
      <dsp:spPr>
        <a:xfrm>
          <a:off x="4178367" y="395579"/>
          <a:ext cx="1023591"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Kyle Hendrickson</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Field Tech</a:t>
          </a:r>
        </a:p>
      </dsp:txBody>
      <dsp:txXfrm>
        <a:off x="4204602" y="421814"/>
        <a:ext cx="971121" cy="843259"/>
      </dsp:txXfrm>
    </dsp:sp>
    <dsp:sp modelId="{95686466-C5B4-46ED-ABC8-9E163EBE1B91}">
      <dsp:nvSpPr>
        <dsp:cNvPr id="0" name=""/>
        <dsp:cNvSpPr/>
      </dsp:nvSpPr>
      <dsp:spPr>
        <a:xfrm>
          <a:off x="5264507"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5264507" y="796907"/>
        <a:ext cx="92822" cy="93072"/>
      </dsp:txXfrm>
    </dsp:sp>
    <dsp:sp modelId="{B0F70C5C-49B3-4DC7-8673-2BD4865B7489}">
      <dsp:nvSpPr>
        <dsp:cNvPr id="0" name=""/>
        <dsp:cNvSpPr/>
      </dsp:nvSpPr>
      <dsp:spPr>
        <a:xfrm>
          <a:off x="5452154" y="395579"/>
          <a:ext cx="753687"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Jodi Jacobs</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Program Facilitator</a:t>
          </a:r>
        </a:p>
      </dsp:txBody>
      <dsp:txXfrm>
        <a:off x="5474229" y="417654"/>
        <a:ext cx="709537" cy="851579"/>
      </dsp:txXfrm>
    </dsp:sp>
    <dsp:sp modelId="{713E3C63-0E32-4770-9C30-A66523F9CD71}">
      <dsp:nvSpPr>
        <dsp:cNvPr id="0" name=""/>
        <dsp:cNvSpPr/>
      </dsp:nvSpPr>
      <dsp:spPr>
        <a:xfrm>
          <a:off x="6268390"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6268390" y="796907"/>
        <a:ext cx="92822" cy="93072"/>
      </dsp:txXfrm>
    </dsp:sp>
    <dsp:sp modelId="{4CD1C645-A818-480A-BDDD-081671EDEF04}">
      <dsp:nvSpPr>
        <dsp:cNvPr id="0" name=""/>
        <dsp:cNvSpPr/>
      </dsp:nvSpPr>
      <dsp:spPr>
        <a:xfrm>
          <a:off x="6456036" y="395579"/>
          <a:ext cx="769668"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Danielle DeLuca</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Program Facilitator</a:t>
          </a:r>
        </a:p>
      </dsp:txBody>
      <dsp:txXfrm>
        <a:off x="6478579" y="418122"/>
        <a:ext cx="724582" cy="850643"/>
      </dsp:txXfrm>
    </dsp:sp>
    <dsp:sp modelId="{793541BC-8C57-46B3-B558-CD72BB85097B}">
      <dsp:nvSpPr>
        <dsp:cNvPr id="0" name=""/>
        <dsp:cNvSpPr/>
      </dsp:nvSpPr>
      <dsp:spPr>
        <a:xfrm>
          <a:off x="7288254" y="765883"/>
          <a:ext cx="132603" cy="155120"/>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7288254" y="796907"/>
        <a:ext cx="92822" cy="93072"/>
      </dsp:txXfrm>
    </dsp:sp>
    <dsp:sp modelId="{C343327D-DFA0-4815-A499-297C6AEBE322}">
      <dsp:nvSpPr>
        <dsp:cNvPr id="0" name=""/>
        <dsp:cNvSpPr/>
      </dsp:nvSpPr>
      <dsp:spPr>
        <a:xfrm>
          <a:off x="7475900" y="395579"/>
          <a:ext cx="762738" cy="8957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Susan McCoard</a:t>
          </a:r>
        </a:p>
        <a:p>
          <a:pPr marL="57150" lvl="1" indent="-57150" algn="l" defTabSz="444500">
            <a:lnSpc>
              <a:spcPct val="90000"/>
            </a:lnSpc>
            <a:spcBef>
              <a:spcPct val="0"/>
            </a:spcBef>
            <a:spcAft>
              <a:spcPct val="15000"/>
            </a:spcAft>
            <a:buChar char="•"/>
          </a:pPr>
          <a:r>
            <a:rPr lang="en-US" sz="1000" b="0" kern="1200" dirty="0">
              <a:latin typeface="Arial" panose="020B0604020202020204" pitchFamily="34" charset="0"/>
              <a:cs typeface="Arial" panose="020B0604020202020204" pitchFamily="34" charset="0"/>
            </a:rPr>
            <a:t>CTE Coord.</a:t>
          </a:r>
        </a:p>
      </dsp:txBody>
      <dsp:txXfrm>
        <a:off x="7498240" y="417919"/>
        <a:ext cx="718058" cy="851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5F822-F95D-4C07-A729-0E4940394652}">
      <dsp:nvSpPr>
        <dsp:cNvPr id="0" name=""/>
        <dsp:cNvSpPr/>
      </dsp:nvSpPr>
      <dsp:spPr>
        <a:xfrm>
          <a:off x="5712" y="489807"/>
          <a:ext cx="1495010" cy="7072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Susan McCoard</a:t>
          </a:r>
        </a:p>
        <a:p>
          <a:pPr marL="57150" lvl="1" indent="-57150" algn="l" defTabSz="488950">
            <a:lnSpc>
              <a:spcPct val="90000"/>
            </a:lnSpc>
            <a:spcBef>
              <a:spcPct val="0"/>
            </a:spcBef>
            <a:spcAft>
              <a:spcPct val="15000"/>
            </a:spcAft>
            <a:buChar char="•"/>
          </a:pPr>
          <a:r>
            <a:rPr lang="en-US" sz="1100" b="1" kern="1200" dirty="0">
              <a:latin typeface="Arial" panose="020B0604020202020204" pitchFamily="34" charset="0"/>
              <a:cs typeface="Arial" panose="020B0604020202020204" pitchFamily="34" charset="0"/>
            </a:rPr>
            <a:t>CTE Ambassador Coordinator</a:t>
          </a:r>
        </a:p>
      </dsp:txBody>
      <dsp:txXfrm>
        <a:off x="26427" y="510522"/>
        <a:ext cx="1453580" cy="665843"/>
      </dsp:txXfrm>
    </dsp:sp>
    <dsp:sp modelId="{DA667A8D-9D9D-4385-BD5E-C8137E7FB7FB}">
      <dsp:nvSpPr>
        <dsp:cNvPr id="0" name=""/>
        <dsp:cNvSpPr/>
      </dsp:nvSpPr>
      <dsp:spPr>
        <a:xfrm>
          <a:off x="1618486" y="697416"/>
          <a:ext cx="249659" cy="292054"/>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618486" y="755827"/>
        <a:ext cx="174761" cy="175232"/>
      </dsp:txXfrm>
    </dsp:sp>
    <dsp:sp modelId="{26E84950-02E1-42BC-983C-15449574217A}">
      <dsp:nvSpPr>
        <dsp:cNvPr id="0" name=""/>
        <dsp:cNvSpPr/>
      </dsp:nvSpPr>
      <dsp:spPr>
        <a:xfrm>
          <a:off x="1971778" y="489807"/>
          <a:ext cx="1177637" cy="7072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Danielle DeLuca</a:t>
          </a:r>
        </a:p>
      </dsp:txBody>
      <dsp:txXfrm>
        <a:off x="1992493" y="510522"/>
        <a:ext cx="1136207" cy="665843"/>
      </dsp:txXfrm>
    </dsp:sp>
    <dsp:sp modelId="{9F2DC459-34E1-4E0D-8511-7DDCD6D0F969}">
      <dsp:nvSpPr>
        <dsp:cNvPr id="0" name=""/>
        <dsp:cNvSpPr/>
      </dsp:nvSpPr>
      <dsp:spPr>
        <a:xfrm>
          <a:off x="3267179" y="697416"/>
          <a:ext cx="249659" cy="292054"/>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267179" y="755827"/>
        <a:ext cx="174761" cy="175232"/>
      </dsp:txXfrm>
    </dsp:sp>
    <dsp:sp modelId="{6CEBC2CD-CAEE-4740-A0FF-FD0E1ACE542C}">
      <dsp:nvSpPr>
        <dsp:cNvPr id="0" name=""/>
        <dsp:cNvSpPr/>
      </dsp:nvSpPr>
      <dsp:spPr>
        <a:xfrm>
          <a:off x="3620470" y="489807"/>
          <a:ext cx="1177637" cy="7072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Jodi Jacobs</a:t>
          </a:r>
        </a:p>
      </dsp:txBody>
      <dsp:txXfrm>
        <a:off x="3641185" y="510522"/>
        <a:ext cx="1136207" cy="665843"/>
      </dsp:txXfrm>
    </dsp:sp>
    <dsp:sp modelId="{28E20536-8938-4824-B0DD-6BA64784B1D9}">
      <dsp:nvSpPr>
        <dsp:cNvPr id="0" name=""/>
        <dsp:cNvSpPr/>
      </dsp:nvSpPr>
      <dsp:spPr>
        <a:xfrm>
          <a:off x="4915872" y="697416"/>
          <a:ext cx="249659" cy="292054"/>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15872" y="755827"/>
        <a:ext cx="174761" cy="175232"/>
      </dsp:txXfrm>
    </dsp:sp>
    <dsp:sp modelId="{2924A48C-2B04-44CE-B8B9-486137849004}">
      <dsp:nvSpPr>
        <dsp:cNvPr id="0" name=""/>
        <dsp:cNvSpPr/>
      </dsp:nvSpPr>
      <dsp:spPr>
        <a:xfrm>
          <a:off x="5269163" y="489807"/>
          <a:ext cx="1177637" cy="7072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Bree Youngberg</a:t>
          </a:r>
        </a:p>
      </dsp:txBody>
      <dsp:txXfrm>
        <a:off x="5289878" y="510522"/>
        <a:ext cx="1136207" cy="665843"/>
      </dsp:txXfrm>
    </dsp:sp>
    <dsp:sp modelId="{E6CF1EDC-3AB7-4850-B707-5EB51AAA6ABF}">
      <dsp:nvSpPr>
        <dsp:cNvPr id="0" name=""/>
        <dsp:cNvSpPr/>
      </dsp:nvSpPr>
      <dsp:spPr>
        <a:xfrm>
          <a:off x="6564564" y="697416"/>
          <a:ext cx="249659" cy="292054"/>
        </a:xfrm>
        <a:prstGeom prst="rightArrow">
          <a:avLst>
            <a:gd name="adj1" fmla="val 60000"/>
            <a:gd name="adj2" fmla="val 50000"/>
          </a:avLst>
        </a:prstGeom>
        <a:solidFill>
          <a:srgbClr val="D9531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564564" y="755827"/>
        <a:ext cx="174761" cy="175232"/>
      </dsp:txXfrm>
    </dsp:sp>
    <dsp:sp modelId="{631CA63D-510B-4017-B140-AFF2EF53DF77}">
      <dsp:nvSpPr>
        <dsp:cNvPr id="0" name=""/>
        <dsp:cNvSpPr/>
      </dsp:nvSpPr>
      <dsp:spPr>
        <a:xfrm>
          <a:off x="6917856" y="489807"/>
          <a:ext cx="1177637" cy="70727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Anthony Anderson</a:t>
          </a:r>
        </a:p>
      </dsp:txBody>
      <dsp:txXfrm>
        <a:off x="6938571" y="510522"/>
        <a:ext cx="1136207" cy="6658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BB540-F3CE-44DE-A4B5-BB32FABC6CD6}">
      <dsp:nvSpPr>
        <dsp:cNvPr id="0" name=""/>
        <dsp:cNvSpPr/>
      </dsp:nvSpPr>
      <dsp:spPr>
        <a:xfrm>
          <a:off x="1901" y="0"/>
          <a:ext cx="1866155" cy="30063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1</a:t>
          </a:r>
        </a:p>
      </dsp:txBody>
      <dsp:txXfrm>
        <a:off x="1901" y="0"/>
        <a:ext cx="1866155" cy="901910"/>
      </dsp:txXfrm>
    </dsp:sp>
    <dsp:sp modelId="{3B132575-0267-4A5B-98F9-526CBC4E83BF}">
      <dsp:nvSpPr>
        <dsp:cNvPr id="0" name=""/>
        <dsp:cNvSpPr/>
      </dsp:nvSpPr>
      <dsp:spPr>
        <a:xfrm>
          <a:off x="188517" y="901984"/>
          <a:ext cx="1492924" cy="43796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Soumya</a:t>
          </a:r>
        </a:p>
      </dsp:txBody>
      <dsp:txXfrm>
        <a:off x="201344" y="914811"/>
        <a:ext cx="1467270" cy="412309"/>
      </dsp:txXfrm>
    </dsp:sp>
    <dsp:sp modelId="{A4CB2080-78A5-406C-A973-40FCE42D44D5}">
      <dsp:nvSpPr>
        <dsp:cNvPr id="0" name=""/>
        <dsp:cNvSpPr/>
      </dsp:nvSpPr>
      <dsp:spPr>
        <a:xfrm>
          <a:off x="188517" y="1407327"/>
          <a:ext cx="1492924" cy="437963"/>
        </a:xfrm>
        <a:prstGeom prst="roundRect">
          <a:avLst>
            <a:gd name="adj" fmla="val 10000"/>
          </a:avLst>
        </a:prstGeom>
        <a:solidFill>
          <a:schemeClr val="accent5">
            <a:hueOff val="-662258"/>
            <a:satOff val="2654"/>
            <a:lumOff val="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Charlie</a:t>
          </a:r>
        </a:p>
      </dsp:txBody>
      <dsp:txXfrm>
        <a:off x="201344" y="1420154"/>
        <a:ext cx="1467270" cy="412309"/>
      </dsp:txXfrm>
    </dsp:sp>
    <dsp:sp modelId="{E9C9CC62-9F21-4425-B3F6-EA4F4008A5E2}">
      <dsp:nvSpPr>
        <dsp:cNvPr id="0" name=""/>
        <dsp:cNvSpPr/>
      </dsp:nvSpPr>
      <dsp:spPr>
        <a:xfrm>
          <a:off x="188517" y="1912670"/>
          <a:ext cx="1492924" cy="437963"/>
        </a:xfrm>
        <a:prstGeom prst="roundRect">
          <a:avLst>
            <a:gd name="adj" fmla="val 10000"/>
          </a:avLst>
        </a:prstGeom>
        <a:solidFill>
          <a:schemeClr val="accent5">
            <a:hueOff val="-1324517"/>
            <a:satOff val="5308"/>
            <a:lumOff val="1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Ravindu</a:t>
          </a:r>
        </a:p>
      </dsp:txBody>
      <dsp:txXfrm>
        <a:off x="201344" y="1925497"/>
        <a:ext cx="1467270" cy="412309"/>
      </dsp:txXfrm>
    </dsp:sp>
    <dsp:sp modelId="{9AB195CC-3292-40BB-9733-76022764E750}">
      <dsp:nvSpPr>
        <dsp:cNvPr id="0" name=""/>
        <dsp:cNvSpPr/>
      </dsp:nvSpPr>
      <dsp:spPr>
        <a:xfrm>
          <a:off x="188517" y="2418013"/>
          <a:ext cx="1492924" cy="437963"/>
        </a:xfrm>
        <a:prstGeom prst="roundRect">
          <a:avLst>
            <a:gd name="adj" fmla="val 10000"/>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Anthony</a:t>
          </a:r>
        </a:p>
      </dsp:txBody>
      <dsp:txXfrm>
        <a:off x="201344" y="2430840"/>
        <a:ext cx="1467270" cy="412309"/>
      </dsp:txXfrm>
    </dsp:sp>
    <dsp:sp modelId="{2CCB48A4-7447-4D87-8F9B-DA0E0D837539}">
      <dsp:nvSpPr>
        <dsp:cNvPr id="0" name=""/>
        <dsp:cNvSpPr/>
      </dsp:nvSpPr>
      <dsp:spPr>
        <a:xfrm>
          <a:off x="2008018" y="0"/>
          <a:ext cx="1866155" cy="30063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2</a:t>
          </a:r>
        </a:p>
      </dsp:txBody>
      <dsp:txXfrm>
        <a:off x="2008018" y="0"/>
        <a:ext cx="1866155" cy="901910"/>
      </dsp:txXfrm>
    </dsp:sp>
    <dsp:sp modelId="{C3D22C58-CD6E-414C-A4F2-60BC3BD05BAE}">
      <dsp:nvSpPr>
        <dsp:cNvPr id="0" name=""/>
        <dsp:cNvSpPr/>
      </dsp:nvSpPr>
      <dsp:spPr>
        <a:xfrm>
          <a:off x="2194634" y="901984"/>
          <a:ext cx="1492924" cy="437963"/>
        </a:xfrm>
        <a:prstGeom prst="roundRect">
          <a:avLst>
            <a:gd name="adj" fmla="val 10000"/>
          </a:avLst>
        </a:prstGeom>
        <a:solidFill>
          <a:schemeClr val="accent5">
            <a:hueOff val="-2649034"/>
            <a:satOff val="10616"/>
            <a:lumOff val="23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Winston</a:t>
          </a:r>
        </a:p>
      </dsp:txBody>
      <dsp:txXfrm>
        <a:off x="2207461" y="914811"/>
        <a:ext cx="1467270" cy="412309"/>
      </dsp:txXfrm>
    </dsp:sp>
    <dsp:sp modelId="{A24DE1D4-B823-4EF7-A7AA-EE289DD9D95A}">
      <dsp:nvSpPr>
        <dsp:cNvPr id="0" name=""/>
        <dsp:cNvSpPr/>
      </dsp:nvSpPr>
      <dsp:spPr>
        <a:xfrm>
          <a:off x="2194634" y="1407327"/>
          <a:ext cx="1492924" cy="437963"/>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Min Sang</a:t>
          </a:r>
        </a:p>
      </dsp:txBody>
      <dsp:txXfrm>
        <a:off x="2207461" y="1420154"/>
        <a:ext cx="1467270" cy="412309"/>
      </dsp:txXfrm>
    </dsp:sp>
    <dsp:sp modelId="{1A85EE2C-9B51-4239-A54E-DA06CBBBC8DA}">
      <dsp:nvSpPr>
        <dsp:cNvPr id="0" name=""/>
        <dsp:cNvSpPr/>
      </dsp:nvSpPr>
      <dsp:spPr>
        <a:xfrm>
          <a:off x="2194634" y="1912670"/>
          <a:ext cx="1492924" cy="437963"/>
        </a:xfrm>
        <a:prstGeom prst="roundRect">
          <a:avLst>
            <a:gd name="adj" fmla="val 10000"/>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1447B"/>
              </a:solidFill>
              <a:latin typeface="Arial" panose="020B0604020202020204" pitchFamily="34" charset="0"/>
              <a:cs typeface="Arial" panose="020B0604020202020204" pitchFamily="34" charset="0"/>
            </a:rPr>
            <a:t>Olawumi</a:t>
          </a:r>
          <a:endParaRPr lang="en-US" sz="2000" kern="1200" dirty="0">
            <a:solidFill>
              <a:srgbClr val="01447B"/>
            </a:solidFill>
            <a:latin typeface="Arial" panose="020B0604020202020204" pitchFamily="34" charset="0"/>
            <a:cs typeface="Arial" panose="020B0604020202020204" pitchFamily="34" charset="0"/>
          </a:endParaRPr>
        </a:p>
      </dsp:txBody>
      <dsp:txXfrm>
        <a:off x="2207461" y="1925497"/>
        <a:ext cx="1467270" cy="412309"/>
      </dsp:txXfrm>
    </dsp:sp>
    <dsp:sp modelId="{37F5025E-BCEF-4E2F-9145-214252F3C392}">
      <dsp:nvSpPr>
        <dsp:cNvPr id="0" name=""/>
        <dsp:cNvSpPr/>
      </dsp:nvSpPr>
      <dsp:spPr>
        <a:xfrm>
          <a:off x="2194634" y="2418013"/>
          <a:ext cx="1492924" cy="437963"/>
        </a:xfrm>
        <a:prstGeom prst="roundRect">
          <a:avLst>
            <a:gd name="adj" fmla="val 10000"/>
          </a:avLst>
        </a:prstGeom>
        <a:solidFill>
          <a:schemeClr val="accent5">
            <a:hueOff val="-4635809"/>
            <a:satOff val="18578"/>
            <a:lumOff val="40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Rachel</a:t>
          </a:r>
        </a:p>
      </dsp:txBody>
      <dsp:txXfrm>
        <a:off x="2207461" y="2430840"/>
        <a:ext cx="1467270" cy="412309"/>
      </dsp:txXfrm>
    </dsp:sp>
    <dsp:sp modelId="{31B795D2-549D-49DE-A36E-15B02951AC4A}">
      <dsp:nvSpPr>
        <dsp:cNvPr id="0" name=""/>
        <dsp:cNvSpPr/>
      </dsp:nvSpPr>
      <dsp:spPr>
        <a:xfrm>
          <a:off x="4014135" y="0"/>
          <a:ext cx="1866155" cy="30063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3</a:t>
          </a:r>
        </a:p>
      </dsp:txBody>
      <dsp:txXfrm>
        <a:off x="4014135" y="0"/>
        <a:ext cx="1866155" cy="901910"/>
      </dsp:txXfrm>
    </dsp:sp>
    <dsp:sp modelId="{4C091AE9-30E7-4B56-AF14-0295635BE18E}">
      <dsp:nvSpPr>
        <dsp:cNvPr id="0" name=""/>
        <dsp:cNvSpPr/>
      </dsp:nvSpPr>
      <dsp:spPr>
        <a:xfrm>
          <a:off x="4200751" y="901984"/>
          <a:ext cx="1492924" cy="437963"/>
        </a:xfrm>
        <a:prstGeom prst="roundRect">
          <a:avLst>
            <a:gd name="adj" fmla="val 10000"/>
          </a:avLst>
        </a:prstGeom>
        <a:solidFill>
          <a:schemeClr val="accent5">
            <a:hueOff val="-5298067"/>
            <a:satOff val="21233"/>
            <a:lumOff val="46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Trina</a:t>
          </a:r>
        </a:p>
      </dsp:txBody>
      <dsp:txXfrm>
        <a:off x="4213578" y="914811"/>
        <a:ext cx="1467270" cy="412309"/>
      </dsp:txXfrm>
    </dsp:sp>
    <dsp:sp modelId="{B9A307E0-2873-4D7A-A4AB-6F55F8DC78DE}">
      <dsp:nvSpPr>
        <dsp:cNvPr id="0" name=""/>
        <dsp:cNvSpPr/>
      </dsp:nvSpPr>
      <dsp:spPr>
        <a:xfrm>
          <a:off x="4200751" y="1407327"/>
          <a:ext cx="1492924" cy="437963"/>
        </a:xfrm>
        <a:prstGeom prst="roundRect">
          <a:avLst>
            <a:gd name="adj" fmla="val 10000"/>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Keely</a:t>
          </a:r>
        </a:p>
      </dsp:txBody>
      <dsp:txXfrm>
        <a:off x="4213578" y="1420154"/>
        <a:ext cx="1467270" cy="412309"/>
      </dsp:txXfrm>
    </dsp:sp>
    <dsp:sp modelId="{DCDFF400-C040-4A1F-BE39-3044DE3A977D}">
      <dsp:nvSpPr>
        <dsp:cNvPr id="0" name=""/>
        <dsp:cNvSpPr/>
      </dsp:nvSpPr>
      <dsp:spPr>
        <a:xfrm>
          <a:off x="4200751" y="1912670"/>
          <a:ext cx="1492924" cy="437963"/>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Vignesh</a:t>
          </a:r>
        </a:p>
      </dsp:txBody>
      <dsp:txXfrm>
        <a:off x="4213578" y="1925497"/>
        <a:ext cx="1467270" cy="412309"/>
      </dsp:txXfrm>
    </dsp:sp>
    <dsp:sp modelId="{7A811E2B-ECF8-4763-A713-7CD612A96A52}">
      <dsp:nvSpPr>
        <dsp:cNvPr id="0" name=""/>
        <dsp:cNvSpPr/>
      </dsp:nvSpPr>
      <dsp:spPr>
        <a:xfrm>
          <a:off x="4200751" y="2418013"/>
          <a:ext cx="1492924" cy="437963"/>
        </a:xfrm>
        <a:prstGeom prst="roundRect">
          <a:avLst>
            <a:gd name="adj" fmla="val 10000"/>
          </a:avLst>
        </a:prstGeom>
        <a:solidFill>
          <a:schemeClr val="accent5">
            <a:hueOff val="-7284843"/>
            <a:satOff val="29195"/>
            <a:lumOff val="63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Juan</a:t>
          </a:r>
        </a:p>
      </dsp:txBody>
      <dsp:txXfrm>
        <a:off x="4213578" y="2430840"/>
        <a:ext cx="1467270" cy="412309"/>
      </dsp:txXfrm>
    </dsp:sp>
    <dsp:sp modelId="{DB4D733A-6A48-4C09-A822-AE9877E2F65F}">
      <dsp:nvSpPr>
        <dsp:cNvPr id="0" name=""/>
        <dsp:cNvSpPr/>
      </dsp:nvSpPr>
      <dsp:spPr>
        <a:xfrm>
          <a:off x="6020252" y="0"/>
          <a:ext cx="1866155" cy="3006369"/>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4</a:t>
          </a:r>
        </a:p>
      </dsp:txBody>
      <dsp:txXfrm>
        <a:off x="6020252" y="0"/>
        <a:ext cx="1866155" cy="901910"/>
      </dsp:txXfrm>
    </dsp:sp>
    <dsp:sp modelId="{AF7CB2A1-81BD-446B-860A-C49C65286DC9}">
      <dsp:nvSpPr>
        <dsp:cNvPr id="0" name=""/>
        <dsp:cNvSpPr/>
      </dsp:nvSpPr>
      <dsp:spPr>
        <a:xfrm>
          <a:off x="6206868" y="901984"/>
          <a:ext cx="1492924" cy="437963"/>
        </a:xfrm>
        <a:prstGeom prst="roundRect">
          <a:avLst>
            <a:gd name="adj" fmla="val 10000"/>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Oliver</a:t>
          </a:r>
        </a:p>
      </dsp:txBody>
      <dsp:txXfrm>
        <a:off x="6219695" y="914811"/>
        <a:ext cx="1467270" cy="412309"/>
      </dsp:txXfrm>
    </dsp:sp>
    <dsp:sp modelId="{D3239CC3-0FA0-4D04-B663-554E557501AD}">
      <dsp:nvSpPr>
        <dsp:cNvPr id="0" name=""/>
        <dsp:cNvSpPr/>
      </dsp:nvSpPr>
      <dsp:spPr>
        <a:xfrm>
          <a:off x="6206868" y="1407327"/>
          <a:ext cx="1492924" cy="437963"/>
        </a:xfrm>
        <a:prstGeom prst="roundRect">
          <a:avLst>
            <a:gd name="adj" fmla="val 10000"/>
          </a:avLst>
        </a:prstGeom>
        <a:solidFill>
          <a:schemeClr val="accent5">
            <a:hueOff val="-8609359"/>
            <a:satOff val="34503"/>
            <a:lumOff val="74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Natasha</a:t>
          </a:r>
        </a:p>
      </dsp:txBody>
      <dsp:txXfrm>
        <a:off x="6219695" y="1420154"/>
        <a:ext cx="1467270" cy="412309"/>
      </dsp:txXfrm>
    </dsp:sp>
    <dsp:sp modelId="{7CDD4D70-5F77-4800-8FB4-B8EA763EC7D6}">
      <dsp:nvSpPr>
        <dsp:cNvPr id="0" name=""/>
        <dsp:cNvSpPr/>
      </dsp:nvSpPr>
      <dsp:spPr>
        <a:xfrm>
          <a:off x="6206868" y="1912670"/>
          <a:ext cx="1492924" cy="437963"/>
        </a:xfrm>
        <a:prstGeom prst="roundRect">
          <a:avLst>
            <a:gd name="adj" fmla="val 10000"/>
          </a:avLst>
        </a:prstGeom>
        <a:solidFill>
          <a:schemeClr val="accent5">
            <a:hueOff val="-9271618"/>
            <a:satOff val="37157"/>
            <a:lumOff val="80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1447B"/>
              </a:solidFill>
              <a:latin typeface="Arial" panose="020B0604020202020204" pitchFamily="34" charset="0"/>
              <a:cs typeface="Arial" panose="020B0604020202020204" pitchFamily="34" charset="0"/>
            </a:rPr>
            <a:t>Akhila</a:t>
          </a:r>
          <a:endParaRPr lang="en-US" sz="2000" kern="1200" dirty="0">
            <a:solidFill>
              <a:srgbClr val="01447B"/>
            </a:solidFill>
            <a:latin typeface="Arial" panose="020B0604020202020204" pitchFamily="34" charset="0"/>
            <a:cs typeface="Arial" panose="020B0604020202020204" pitchFamily="34" charset="0"/>
          </a:endParaRPr>
        </a:p>
      </dsp:txBody>
      <dsp:txXfrm>
        <a:off x="6219695" y="1925497"/>
        <a:ext cx="1467270" cy="412309"/>
      </dsp:txXfrm>
    </dsp:sp>
    <dsp:sp modelId="{14E6CAB4-126A-4896-A037-0DC6FE53AE2A}">
      <dsp:nvSpPr>
        <dsp:cNvPr id="0" name=""/>
        <dsp:cNvSpPr/>
      </dsp:nvSpPr>
      <dsp:spPr>
        <a:xfrm>
          <a:off x="6206868" y="2418013"/>
          <a:ext cx="1492924" cy="437963"/>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447B"/>
              </a:solidFill>
              <a:latin typeface="Arial" panose="020B0604020202020204" pitchFamily="34" charset="0"/>
              <a:cs typeface="Arial" panose="020B0604020202020204" pitchFamily="34" charset="0"/>
            </a:rPr>
            <a:t>Annabelle</a:t>
          </a:r>
        </a:p>
      </dsp:txBody>
      <dsp:txXfrm>
        <a:off x="6219695" y="2430840"/>
        <a:ext cx="1467270" cy="4123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8285-0C3F-4F9E-8995-06417F01B7BF}">
      <dsp:nvSpPr>
        <dsp:cNvPr id="0" name=""/>
        <dsp:cNvSpPr/>
      </dsp:nvSpPr>
      <dsp:spPr>
        <a:xfrm>
          <a:off x="-4013846" y="-616158"/>
          <a:ext cx="4783236" cy="4783236"/>
        </a:xfrm>
        <a:prstGeom prst="blockArc">
          <a:avLst>
            <a:gd name="adj1" fmla="val 18900000"/>
            <a:gd name="adj2" fmla="val 2700000"/>
            <a:gd name="adj3" fmla="val 452"/>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D7B47-3187-442B-AC9E-66BA724A7881}">
      <dsp:nvSpPr>
        <dsp:cNvPr id="0" name=""/>
        <dsp:cNvSpPr/>
      </dsp:nvSpPr>
      <dsp:spPr>
        <a:xfrm>
          <a:off x="494787" y="355092"/>
          <a:ext cx="7506460" cy="7101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709"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CTE Programs are all reviewed by people working in the related industry to make sure what we’re teaching matches the working world. This includes technology, apps, machines, etc. </a:t>
          </a:r>
        </a:p>
      </dsp:txBody>
      <dsp:txXfrm>
        <a:off x="494787" y="355092"/>
        <a:ext cx="7506460" cy="710184"/>
      </dsp:txXfrm>
    </dsp:sp>
    <dsp:sp modelId="{736CF602-15EB-4A09-9C46-F4D9FC1F3738}">
      <dsp:nvSpPr>
        <dsp:cNvPr id="0" name=""/>
        <dsp:cNvSpPr/>
      </dsp:nvSpPr>
      <dsp:spPr>
        <a:xfrm>
          <a:off x="50922" y="266319"/>
          <a:ext cx="887730" cy="887730"/>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A88E04-B294-4F16-A893-D8669AD58085}">
      <dsp:nvSpPr>
        <dsp:cNvPr id="0" name=""/>
        <dsp:cNvSpPr/>
      </dsp:nvSpPr>
      <dsp:spPr>
        <a:xfrm>
          <a:off x="752939" y="1420368"/>
          <a:ext cx="7248308" cy="7101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709"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All CTE Programs have CTSOs or CTE Clubs that offer opportunities for leadership, competitions and even chances for travel!  Some of these are:</a:t>
          </a:r>
        </a:p>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FBLA, FFA, FCCLA, WCTSMA, TSA, SkillsUSA, DECA, Thespians, Mock Trial</a:t>
          </a:r>
        </a:p>
      </dsp:txBody>
      <dsp:txXfrm>
        <a:off x="752939" y="1420368"/>
        <a:ext cx="7248308" cy="710184"/>
      </dsp:txXfrm>
    </dsp:sp>
    <dsp:sp modelId="{BC3E240D-E0CD-4779-8BF9-09374D904F8E}">
      <dsp:nvSpPr>
        <dsp:cNvPr id="0" name=""/>
        <dsp:cNvSpPr/>
      </dsp:nvSpPr>
      <dsp:spPr>
        <a:xfrm>
          <a:off x="309074" y="1331595"/>
          <a:ext cx="887730" cy="887730"/>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9A144-25CE-41E3-85B9-76FED8B3588A}">
      <dsp:nvSpPr>
        <dsp:cNvPr id="0" name=""/>
        <dsp:cNvSpPr/>
      </dsp:nvSpPr>
      <dsp:spPr>
        <a:xfrm>
          <a:off x="494787" y="2485644"/>
          <a:ext cx="7506460" cy="7101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3709"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ALL CTE Programs lead to courses which HAVE to offer either Dual Credit / College Credit or Industry Certificates like First Aid, Nursing Assistant Certified, Drone Certification, Boeing </a:t>
          </a:r>
          <a:r>
            <a:rPr lang="en-US" sz="1400" kern="1200" dirty="0" err="1">
              <a:latin typeface="Arial" panose="020B0604020202020204" pitchFamily="34" charset="0"/>
              <a:cs typeface="Arial" panose="020B0604020202020204" pitchFamily="34" charset="0"/>
            </a:rPr>
            <a:t>CorePlus</a:t>
          </a:r>
          <a:r>
            <a:rPr lang="en-US" sz="1400" kern="1200" dirty="0">
              <a:latin typeface="Arial" panose="020B0604020202020204" pitchFamily="34" charset="0"/>
              <a:cs typeface="Arial" panose="020B0604020202020204" pitchFamily="34" charset="0"/>
            </a:rPr>
            <a:t>, Paraprofessional Certification, and more! </a:t>
          </a:r>
        </a:p>
      </dsp:txBody>
      <dsp:txXfrm>
        <a:off x="494787" y="2485644"/>
        <a:ext cx="7506460" cy="710184"/>
      </dsp:txXfrm>
    </dsp:sp>
    <dsp:sp modelId="{33EE96E5-0A72-474F-99F7-CAE55D734F0D}">
      <dsp:nvSpPr>
        <dsp:cNvPr id="0" name=""/>
        <dsp:cNvSpPr/>
      </dsp:nvSpPr>
      <dsp:spPr>
        <a:xfrm>
          <a:off x="50922" y="2396871"/>
          <a:ext cx="887730" cy="887730"/>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8285-0C3F-4F9E-8995-06417F01B7BF}">
      <dsp:nvSpPr>
        <dsp:cNvPr id="0" name=""/>
        <dsp:cNvSpPr/>
      </dsp:nvSpPr>
      <dsp:spPr>
        <a:xfrm>
          <a:off x="-4193662" y="-643495"/>
          <a:ext cx="4996845" cy="4996845"/>
        </a:xfrm>
        <a:prstGeom prst="blockArc">
          <a:avLst>
            <a:gd name="adj1" fmla="val 18900000"/>
            <a:gd name="adj2" fmla="val 2700000"/>
            <a:gd name="adj3" fmla="val 432"/>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D7B47-3187-442B-AC9E-66BA724A7881}">
      <dsp:nvSpPr>
        <dsp:cNvPr id="0" name=""/>
        <dsp:cNvSpPr/>
      </dsp:nvSpPr>
      <dsp:spPr>
        <a:xfrm>
          <a:off x="516530" y="370985"/>
          <a:ext cx="7482207" cy="74197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8939"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CTE courses are often equivalency courses, meaning it counts for two kinds of credit. </a:t>
          </a:r>
        </a:p>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For example, Accounting counts as a math credit AND a CTE Credit. Biology in the Environment is a Science credit and a CTE Credit. </a:t>
          </a:r>
        </a:p>
      </dsp:txBody>
      <dsp:txXfrm>
        <a:off x="516530" y="370985"/>
        <a:ext cx="7482207" cy="741971"/>
      </dsp:txXfrm>
    </dsp:sp>
    <dsp:sp modelId="{736CF602-15EB-4A09-9C46-F4D9FC1F3738}">
      <dsp:nvSpPr>
        <dsp:cNvPr id="0" name=""/>
        <dsp:cNvSpPr/>
      </dsp:nvSpPr>
      <dsp:spPr>
        <a:xfrm>
          <a:off x="52798" y="278239"/>
          <a:ext cx="927463" cy="92746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A88E04-B294-4F16-A893-D8669AD58085}">
      <dsp:nvSpPr>
        <dsp:cNvPr id="0" name=""/>
        <dsp:cNvSpPr/>
      </dsp:nvSpPr>
      <dsp:spPr>
        <a:xfrm>
          <a:off x="786237" y="1373284"/>
          <a:ext cx="7212500" cy="96328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8939"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We have four Signature programs available for all students even thought they’re limited to one building. Automotive is at Cascade, Healthcare Academy is at Everett, </a:t>
          </a:r>
          <a:r>
            <a:rPr lang="en-US" sz="1300" kern="1200" dirty="0" err="1">
              <a:latin typeface="Arial" panose="020B0604020202020204" pitchFamily="34" charset="0"/>
              <a:cs typeface="Arial" panose="020B0604020202020204" pitchFamily="34" charset="0"/>
            </a:rPr>
            <a:t>CorePlus</a:t>
          </a:r>
          <a:r>
            <a:rPr lang="en-US" sz="1300" kern="1200" dirty="0">
              <a:latin typeface="Arial" panose="020B0604020202020204" pitchFamily="34" charset="0"/>
              <a:cs typeface="Arial" panose="020B0604020202020204" pitchFamily="34" charset="0"/>
            </a:rPr>
            <a:t> Aerospace Manufacturing is at Cascade, and NJROTC is at Everett. </a:t>
          </a:r>
        </a:p>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Transportation is provided to and from the school! </a:t>
          </a:r>
        </a:p>
      </dsp:txBody>
      <dsp:txXfrm>
        <a:off x="786237" y="1373284"/>
        <a:ext cx="7212500" cy="963286"/>
      </dsp:txXfrm>
    </dsp:sp>
    <dsp:sp modelId="{BC3E240D-E0CD-4779-8BF9-09374D904F8E}">
      <dsp:nvSpPr>
        <dsp:cNvPr id="0" name=""/>
        <dsp:cNvSpPr/>
      </dsp:nvSpPr>
      <dsp:spPr>
        <a:xfrm>
          <a:off x="322505" y="1391195"/>
          <a:ext cx="927463" cy="92746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9A144-25CE-41E3-85B9-76FED8B3588A}">
      <dsp:nvSpPr>
        <dsp:cNvPr id="0" name=""/>
        <dsp:cNvSpPr/>
      </dsp:nvSpPr>
      <dsp:spPr>
        <a:xfrm>
          <a:off x="516530" y="2596898"/>
          <a:ext cx="7482207" cy="74197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8939" tIns="33020" rIns="33020" bIns="3302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Many CTE classes offer what’s called CTE Dual Credit, meaning you earn College Credit WHILE TAKING your high school CTE Course and you don’t have to take an AP Exam to earn that credit (though you do have to fill out some paperwork).</a:t>
          </a:r>
        </a:p>
      </dsp:txBody>
      <dsp:txXfrm>
        <a:off x="516530" y="2596898"/>
        <a:ext cx="7482207" cy="741971"/>
      </dsp:txXfrm>
    </dsp:sp>
    <dsp:sp modelId="{33EE96E5-0A72-474F-99F7-CAE55D734F0D}">
      <dsp:nvSpPr>
        <dsp:cNvPr id="0" name=""/>
        <dsp:cNvSpPr/>
      </dsp:nvSpPr>
      <dsp:spPr>
        <a:xfrm>
          <a:off x="52798" y="2504152"/>
          <a:ext cx="927463" cy="927463"/>
        </a:xfrm>
        <a:prstGeom prst="ellipse">
          <a:avLst/>
        </a:prstGeom>
        <a:solidFill>
          <a:schemeClr val="bg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C13BA-8379-4B29-8E58-A0B63A8361FA}">
      <dsp:nvSpPr>
        <dsp:cNvPr id="0" name=""/>
        <dsp:cNvSpPr/>
      </dsp:nvSpPr>
      <dsp:spPr>
        <a:xfrm>
          <a:off x="0" y="222702"/>
          <a:ext cx="7886700" cy="9182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29108" rIns="612096" bIns="99568"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dirty="0">
              <a:latin typeface="Arial" panose="020B0604020202020204" pitchFamily="34" charset="0"/>
              <a:ea typeface="Now"/>
              <a:cs typeface="Arial" panose="020B0604020202020204" pitchFamily="34" charset="0"/>
              <a:sym typeface="Now"/>
            </a:rPr>
            <a:t>Students and adults at any event are feeling just as awkward as you might feel walking up to them.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a:latin typeface="Arial" panose="020B0604020202020204" pitchFamily="34" charset="0"/>
              <a:ea typeface="Now"/>
              <a:cs typeface="Arial" panose="020B0604020202020204" pitchFamily="34" charset="0"/>
              <a:sym typeface="Now"/>
            </a:rPr>
            <a:t>Do it anyway! </a:t>
          </a:r>
          <a:endParaRPr lang="en-US" sz="1400" kern="1200" dirty="0">
            <a:latin typeface="Arial" panose="020B0604020202020204" pitchFamily="34" charset="0"/>
            <a:ea typeface="Now"/>
            <a:cs typeface="Arial" panose="020B0604020202020204" pitchFamily="34" charset="0"/>
            <a:sym typeface="Now"/>
          </a:endParaRPr>
        </a:p>
      </dsp:txBody>
      <dsp:txXfrm>
        <a:off x="0" y="222702"/>
        <a:ext cx="7886700" cy="918225"/>
      </dsp:txXfrm>
    </dsp:sp>
    <dsp:sp modelId="{90217CAC-9CD7-42AD-9A21-A763007EAED3}">
      <dsp:nvSpPr>
        <dsp:cNvPr id="0" name=""/>
        <dsp:cNvSpPr/>
      </dsp:nvSpPr>
      <dsp:spPr>
        <a:xfrm>
          <a:off x="394335" y="60342"/>
          <a:ext cx="5520690"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nton" pitchFamily="2" charset="0"/>
            </a:rPr>
            <a:t>Embrace the Awkward</a:t>
          </a:r>
        </a:p>
      </dsp:txBody>
      <dsp:txXfrm>
        <a:off x="410187" y="76194"/>
        <a:ext cx="5488986" cy="293016"/>
      </dsp:txXfrm>
    </dsp:sp>
    <dsp:sp modelId="{577333DF-63FF-437E-8DE8-842C7AF8EDF9}">
      <dsp:nvSpPr>
        <dsp:cNvPr id="0" name=""/>
        <dsp:cNvSpPr/>
      </dsp:nvSpPr>
      <dsp:spPr>
        <a:xfrm>
          <a:off x="0" y="1362687"/>
          <a:ext cx="7886700" cy="91822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29108" rIns="612096" bIns="99568"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dirty="0">
              <a:latin typeface="Arial" panose="020B0604020202020204" pitchFamily="34" charset="0"/>
              <a:ea typeface="Now"/>
              <a:cs typeface="Arial" panose="020B0604020202020204" pitchFamily="34" charset="0"/>
              <a:sym typeface="Now"/>
            </a:rPr>
            <a:t>Think about any time you were stuck in a presentation, and someone was talking about a topic you had NO frame of reference for.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ea typeface="Now"/>
              <a:cs typeface="Arial" panose="020B0604020202020204" pitchFamily="34" charset="0"/>
              <a:sym typeface="Now"/>
            </a:rPr>
            <a:t>Try to use layman's terms and limit acronyms. </a:t>
          </a:r>
        </a:p>
      </dsp:txBody>
      <dsp:txXfrm>
        <a:off x="0" y="1362687"/>
        <a:ext cx="7886700" cy="918225"/>
      </dsp:txXfrm>
    </dsp:sp>
    <dsp:sp modelId="{96E1E973-A60F-4ACB-A2BE-66A3E75F986F}">
      <dsp:nvSpPr>
        <dsp:cNvPr id="0" name=""/>
        <dsp:cNvSpPr/>
      </dsp:nvSpPr>
      <dsp:spPr>
        <a:xfrm>
          <a:off x="394335" y="1200327"/>
          <a:ext cx="5520690"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nton" pitchFamily="2" charset="0"/>
              <a:ea typeface="Myriad Pro"/>
              <a:cs typeface="Myriad Pro"/>
              <a:sym typeface="Myriad Pro"/>
            </a:rPr>
            <a:t>Talk About What THEY Know</a:t>
          </a:r>
          <a:endParaRPr lang="en-US" sz="1800" kern="1200" dirty="0">
            <a:latin typeface="Anton" pitchFamily="2" charset="0"/>
          </a:endParaRPr>
        </a:p>
      </dsp:txBody>
      <dsp:txXfrm>
        <a:off x="410187" y="1216179"/>
        <a:ext cx="5488986" cy="293016"/>
      </dsp:txXfrm>
    </dsp:sp>
    <dsp:sp modelId="{6DBF8DC9-AF1C-4718-A610-50F1202BF311}">
      <dsp:nvSpPr>
        <dsp:cNvPr id="0" name=""/>
        <dsp:cNvSpPr/>
      </dsp:nvSpPr>
      <dsp:spPr>
        <a:xfrm>
          <a:off x="0" y="2502672"/>
          <a:ext cx="7886700" cy="7276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29108" rIns="612096" bIns="99568"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a:latin typeface="Arial" panose="020B0604020202020204" pitchFamily="34" charset="0"/>
              <a:ea typeface="Now"/>
              <a:cs typeface="Arial" panose="020B0604020202020204" pitchFamily="34" charset="0"/>
              <a:sym typeface="Now"/>
            </a:rPr>
            <a:t>Point out awesome shoes, a shirt with a favorite fandom, band merch, etc. </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a:latin typeface="Arial" panose="020B0604020202020204" pitchFamily="34" charset="0"/>
              <a:ea typeface="Now"/>
              <a:cs typeface="Arial" panose="020B0604020202020204" pitchFamily="34" charset="0"/>
              <a:sym typeface="Now"/>
            </a:rPr>
            <a:t>Whatever is going to make a connection goes a LONG way.</a:t>
          </a:r>
          <a:endParaRPr lang="en-US" sz="1400" kern="1200" dirty="0">
            <a:latin typeface="Arial" panose="020B0604020202020204" pitchFamily="34" charset="0"/>
            <a:ea typeface="Now"/>
            <a:cs typeface="Arial" panose="020B0604020202020204" pitchFamily="34" charset="0"/>
            <a:sym typeface="Now"/>
          </a:endParaRPr>
        </a:p>
      </dsp:txBody>
      <dsp:txXfrm>
        <a:off x="0" y="2502672"/>
        <a:ext cx="7886700" cy="727650"/>
      </dsp:txXfrm>
    </dsp:sp>
    <dsp:sp modelId="{EDDC00E3-795A-4F07-9100-9ACF132861BB}">
      <dsp:nvSpPr>
        <dsp:cNvPr id="0" name=""/>
        <dsp:cNvSpPr/>
      </dsp:nvSpPr>
      <dsp:spPr>
        <a:xfrm>
          <a:off x="394335" y="2340312"/>
          <a:ext cx="5520690" cy="324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nton" pitchFamily="2" charset="0"/>
            </a:rPr>
            <a:t>People Remember Compliments</a:t>
          </a:r>
        </a:p>
      </dsp:txBody>
      <dsp:txXfrm>
        <a:off x="410187" y="2356164"/>
        <a:ext cx="5488986" cy="293016"/>
      </dsp:txXfrm>
    </dsp:sp>
    <dsp:sp modelId="{EFDC8DFD-40E4-40FD-AD8C-A557FA0BBE44}">
      <dsp:nvSpPr>
        <dsp:cNvPr id="0" name=""/>
        <dsp:cNvSpPr/>
      </dsp:nvSpPr>
      <dsp:spPr>
        <a:xfrm>
          <a:off x="0" y="3452082"/>
          <a:ext cx="7886700" cy="710325"/>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229108" rIns="612096" bIns="99568"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dirty="0">
              <a:latin typeface="Arial" panose="020B0604020202020204" pitchFamily="34" charset="0"/>
              <a:ea typeface="Now"/>
              <a:cs typeface="Arial" panose="020B0604020202020204" pitchFamily="34" charset="0"/>
              <a:sym typeface="Now"/>
            </a:rPr>
            <a:t>I don’t mean like a super happy person walking around Disneyland in their costume, but if you don’t look like you care, neither will anyone else. </a:t>
          </a:r>
        </a:p>
      </dsp:txBody>
      <dsp:txXfrm>
        <a:off x="0" y="3452082"/>
        <a:ext cx="7886700" cy="710325"/>
      </dsp:txXfrm>
    </dsp:sp>
    <dsp:sp modelId="{D81C1C26-A927-47A8-8F34-AFD57181785E}">
      <dsp:nvSpPr>
        <dsp:cNvPr id="0" name=""/>
        <dsp:cNvSpPr/>
      </dsp:nvSpPr>
      <dsp:spPr>
        <a:xfrm>
          <a:off x="394335" y="3289722"/>
          <a:ext cx="5520690"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nton" pitchFamily="2" charset="0"/>
              <a:ea typeface="Now"/>
              <a:cs typeface="Now"/>
              <a:sym typeface="Now"/>
            </a:rPr>
            <a:t>Be EXCITED About What You’re Telling Them</a:t>
          </a:r>
        </a:p>
      </dsp:txBody>
      <dsp:txXfrm>
        <a:off x="410187" y="3305574"/>
        <a:ext cx="5488986" cy="293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BB540-F3CE-44DE-A4B5-BB32FABC6CD6}">
      <dsp:nvSpPr>
        <dsp:cNvPr id="0" name=""/>
        <dsp:cNvSpPr/>
      </dsp:nvSpPr>
      <dsp:spPr>
        <a:xfrm>
          <a:off x="1901" y="0"/>
          <a:ext cx="1866155" cy="328259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1</a:t>
          </a:r>
        </a:p>
      </dsp:txBody>
      <dsp:txXfrm>
        <a:off x="1901" y="0"/>
        <a:ext cx="1866155" cy="984777"/>
      </dsp:txXfrm>
    </dsp:sp>
    <dsp:sp modelId="{3B132575-0267-4A5B-98F9-526CBC4E83BF}">
      <dsp:nvSpPr>
        <dsp:cNvPr id="0" name=""/>
        <dsp:cNvSpPr/>
      </dsp:nvSpPr>
      <dsp:spPr>
        <a:xfrm>
          <a:off x="188517" y="985595"/>
          <a:ext cx="1492924" cy="213205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1447B"/>
              </a:solidFill>
              <a:latin typeface="Arial" panose="020B0604020202020204" pitchFamily="34" charset="0"/>
              <a:cs typeface="Arial" panose="020B0604020202020204" pitchFamily="34" charset="0"/>
            </a:rPr>
            <a:t>You are in the hallway at school and you hear someone talking about how much they love working on cars but is upset their school doesn’t have an auto program.  What would you do?</a:t>
          </a:r>
        </a:p>
      </dsp:txBody>
      <dsp:txXfrm>
        <a:off x="232243" y="1029321"/>
        <a:ext cx="1405472" cy="2044599"/>
      </dsp:txXfrm>
    </dsp:sp>
    <dsp:sp modelId="{2CCB48A4-7447-4D87-8F9B-DA0E0D837539}">
      <dsp:nvSpPr>
        <dsp:cNvPr id="0" name=""/>
        <dsp:cNvSpPr/>
      </dsp:nvSpPr>
      <dsp:spPr>
        <a:xfrm>
          <a:off x="2008018" y="0"/>
          <a:ext cx="1866155" cy="328259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2</a:t>
          </a:r>
        </a:p>
      </dsp:txBody>
      <dsp:txXfrm>
        <a:off x="2008018" y="0"/>
        <a:ext cx="1866155" cy="984777"/>
      </dsp:txXfrm>
    </dsp:sp>
    <dsp:sp modelId="{C3D22C58-CD6E-414C-A4F2-60BC3BD05BAE}">
      <dsp:nvSpPr>
        <dsp:cNvPr id="0" name=""/>
        <dsp:cNvSpPr/>
      </dsp:nvSpPr>
      <dsp:spPr>
        <a:xfrm>
          <a:off x="2194634" y="984777"/>
          <a:ext cx="1492924" cy="2133685"/>
        </a:xfrm>
        <a:prstGeom prst="roundRect">
          <a:avLst>
            <a:gd name="adj" fmla="val 100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1447B"/>
              </a:solidFill>
              <a:latin typeface="Arial" panose="020B0604020202020204" pitchFamily="34" charset="0"/>
              <a:cs typeface="Arial" panose="020B0604020202020204" pitchFamily="34" charset="0"/>
            </a:rPr>
            <a:t>Your little brother is getting ready for 9</a:t>
          </a:r>
          <a:r>
            <a:rPr lang="en-US" sz="1200" kern="1200" baseline="30000" dirty="0">
              <a:solidFill>
                <a:srgbClr val="01447B"/>
              </a:solidFill>
              <a:latin typeface="Arial" panose="020B0604020202020204" pitchFamily="34" charset="0"/>
              <a:cs typeface="Arial" panose="020B0604020202020204" pitchFamily="34" charset="0"/>
            </a:rPr>
            <a:t>th</a:t>
          </a:r>
          <a:r>
            <a:rPr lang="en-US" sz="1200" kern="1200" dirty="0">
              <a:solidFill>
                <a:srgbClr val="01447B"/>
              </a:solidFill>
              <a:latin typeface="Arial" panose="020B0604020202020204" pitchFamily="34" charset="0"/>
              <a:cs typeface="Arial" panose="020B0604020202020204" pitchFamily="34" charset="0"/>
            </a:rPr>
            <a:t> grade registration. He is really interested in a career in business and wants to pursue that. What kind of advice can you give him? </a:t>
          </a:r>
        </a:p>
      </dsp:txBody>
      <dsp:txXfrm>
        <a:off x="2238360" y="1028503"/>
        <a:ext cx="1405472" cy="2046233"/>
      </dsp:txXfrm>
    </dsp:sp>
    <dsp:sp modelId="{31B795D2-549D-49DE-A36E-15B02951AC4A}">
      <dsp:nvSpPr>
        <dsp:cNvPr id="0" name=""/>
        <dsp:cNvSpPr/>
      </dsp:nvSpPr>
      <dsp:spPr>
        <a:xfrm>
          <a:off x="4014135" y="0"/>
          <a:ext cx="1866155" cy="328259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3</a:t>
          </a:r>
        </a:p>
      </dsp:txBody>
      <dsp:txXfrm>
        <a:off x="4014135" y="0"/>
        <a:ext cx="1866155" cy="984777"/>
      </dsp:txXfrm>
    </dsp:sp>
    <dsp:sp modelId="{4C091AE9-30E7-4B56-AF14-0295635BE18E}">
      <dsp:nvSpPr>
        <dsp:cNvPr id="0" name=""/>
        <dsp:cNvSpPr/>
      </dsp:nvSpPr>
      <dsp:spPr>
        <a:xfrm>
          <a:off x="4200751" y="984777"/>
          <a:ext cx="1492924" cy="2133685"/>
        </a:xfrm>
        <a:prstGeom prst="roundRect">
          <a:avLst>
            <a:gd name="adj" fmla="val 100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1447B"/>
              </a:solidFill>
              <a:latin typeface="Arial" panose="020B0604020202020204" pitchFamily="34" charset="0"/>
              <a:cs typeface="Arial" panose="020B0604020202020204" pitchFamily="34" charset="0"/>
            </a:rPr>
            <a:t>You are at a career night at your high school and a parent asks you if the Healthcare Careers class is really teaching current careers or if it’s the same stuff they learned 30 years ago. What can you tell them?</a:t>
          </a:r>
        </a:p>
      </dsp:txBody>
      <dsp:txXfrm>
        <a:off x="4244477" y="1028503"/>
        <a:ext cx="1405472" cy="2046233"/>
      </dsp:txXfrm>
    </dsp:sp>
    <dsp:sp modelId="{DB4D733A-6A48-4C09-A822-AE9877E2F65F}">
      <dsp:nvSpPr>
        <dsp:cNvPr id="0" name=""/>
        <dsp:cNvSpPr/>
      </dsp:nvSpPr>
      <dsp:spPr>
        <a:xfrm>
          <a:off x="6020252" y="0"/>
          <a:ext cx="1866155" cy="328259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1447B"/>
              </a:solidFill>
              <a:latin typeface="Arial" panose="020B0604020202020204" pitchFamily="34" charset="0"/>
              <a:cs typeface="Arial" panose="020B0604020202020204" pitchFamily="34" charset="0"/>
            </a:rPr>
            <a:t>Group 4</a:t>
          </a:r>
        </a:p>
      </dsp:txBody>
      <dsp:txXfrm>
        <a:off x="6020252" y="0"/>
        <a:ext cx="1866155" cy="984777"/>
      </dsp:txXfrm>
    </dsp:sp>
    <dsp:sp modelId="{7CDD4D70-5F77-4800-8FB4-B8EA763EC7D6}">
      <dsp:nvSpPr>
        <dsp:cNvPr id="0" name=""/>
        <dsp:cNvSpPr/>
      </dsp:nvSpPr>
      <dsp:spPr>
        <a:xfrm>
          <a:off x="6206868" y="984777"/>
          <a:ext cx="1492924" cy="2133685"/>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01447B"/>
              </a:solidFill>
              <a:latin typeface="Arial" panose="020B0604020202020204" pitchFamily="34" charset="0"/>
              <a:cs typeface="Arial" panose="020B0604020202020204" pitchFamily="34" charset="0"/>
            </a:rPr>
            <a:t>You are at the grocery store and the person in front of you is talking about how kids these days don’t learn anything to help them in the real world. What can you tell him about CTE Programs to change his mind?</a:t>
          </a:r>
        </a:p>
      </dsp:txBody>
      <dsp:txXfrm>
        <a:off x="6250594" y="1028503"/>
        <a:ext cx="1405472" cy="20462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6310D87-62DF-5D49-BDC9-E6CB2AFB4311}" type="datetimeFigureOut">
              <a:rPr lang="en-US" smtClean="0"/>
              <a:t>10/16/2024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DE41B-D784-BA4F-A062-70A7D1BFE910}" type="datetimeFigureOut">
              <a:rPr lang="en-US" smtClean="0"/>
              <a:t>10/16/2024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409550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10</a:t>
            </a:fld>
            <a:endParaRPr lang="en-US">
              <a:solidFill>
                <a:prstClr val="black"/>
              </a:solidFill>
              <a:latin typeface="Calibri"/>
            </a:endParaRPr>
          </a:p>
        </p:txBody>
      </p:sp>
    </p:spTree>
    <p:extLst>
      <p:ext uri="{BB962C8B-B14F-4D97-AF65-F5344CB8AC3E}">
        <p14:creationId xmlns:p14="http://schemas.microsoft.com/office/powerpoint/2010/main" val="204741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336811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12</a:t>
            </a:fld>
            <a:endParaRPr lang="en-US"/>
          </a:p>
        </p:txBody>
      </p:sp>
    </p:spTree>
    <p:extLst>
      <p:ext uri="{BB962C8B-B14F-4D97-AF65-F5344CB8AC3E}">
        <p14:creationId xmlns:p14="http://schemas.microsoft.com/office/powerpoint/2010/main" val="252684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13</a:t>
            </a:fld>
            <a:endParaRPr lang="en-US">
              <a:solidFill>
                <a:prstClr val="black"/>
              </a:solidFill>
              <a:latin typeface="Calibri"/>
            </a:endParaRPr>
          </a:p>
        </p:txBody>
      </p:sp>
    </p:spTree>
    <p:extLst>
      <p:ext uri="{BB962C8B-B14F-4D97-AF65-F5344CB8AC3E}">
        <p14:creationId xmlns:p14="http://schemas.microsoft.com/office/powerpoint/2010/main" val="2460150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14</a:t>
            </a:fld>
            <a:endParaRPr lang="en-US">
              <a:solidFill>
                <a:prstClr val="black"/>
              </a:solidFill>
              <a:latin typeface="Calibri"/>
            </a:endParaRPr>
          </a:p>
        </p:txBody>
      </p:sp>
    </p:spTree>
    <p:extLst>
      <p:ext uri="{BB962C8B-B14F-4D97-AF65-F5344CB8AC3E}">
        <p14:creationId xmlns:p14="http://schemas.microsoft.com/office/powerpoint/2010/main" val="1801958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15</a:t>
            </a:fld>
            <a:endParaRPr lang="en-US">
              <a:solidFill>
                <a:prstClr val="black"/>
              </a:solidFill>
              <a:latin typeface="Calibri"/>
            </a:endParaRPr>
          </a:p>
        </p:txBody>
      </p:sp>
    </p:spTree>
    <p:extLst>
      <p:ext uri="{BB962C8B-B14F-4D97-AF65-F5344CB8AC3E}">
        <p14:creationId xmlns:p14="http://schemas.microsoft.com/office/powerpoint/2010/main" val="219174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16</a:t>
            </a:fld>
            <a:endParaRPr lang="en-US">
              <a:solidFill>
                <a:prstClr val="black"/>
              </a:solidFill>
              <a:latin typeface="Calibri"/>
            </a:endParaRPr>
          </a:p>
        </p:txBody>
      </p:sp>
    </p:spTree>
    <p:extLst>
      <p:ext uri="{BB962C8B-B14F-4D97-AF65-F5344CB8AC3E}">
        <p14:creationId xmlns:p14="http://schemas.microsoft.com/office/powerpoint/2010/main" val="257064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17</a:t>
            </a:fld>
            <a:endParaRPr lang="en-US">
              <a:solidFill>
                <a:prstClr val="black"/>
              </a:solidFill>
              <a:latin typeface="Calibri"/>
            </a:endParaRPr>
          </a:p>
        </p:txBody>
      </p:sp>
    </p:spTree>
    <p:extLst>
      <p:ext uri="{BB962C8B-B14F-4D97-AF65-F5344CB8AC3E}">
        <p14:creationId xmlns:p14="http://schemas.microsoft.com/office/powerpoint/2010/main" val="22033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17</a:t>
            </a:fld>
            <a:endParaRPr lang="en-US">
              <a:solidFill>
                <a:prstClr val="black"/>
              </a:solidFill>
              <a:latin typeface="Calibri"/>
            </a:endParaRPr>
          </a:p>
        </p:txBody>
      </p:sp>
    </p:spTree>
    <p:extLst>
      <p:ext uri="{BB962C8B-B14F-4D97-AF65-F5344CB8AC3E}">
        <p14:creationId xmlns:p14="http://schemas.microsoft.com/office/powerpoint/2010/main" val="351715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18</a:t>
            </a:fld>
            <a:endParaRPr lang="en-US">
              <a:solidFill>
                <a:prstClr val="black"/>
              </a:solidFill>
              <a:latin typeface="Calibri"/>
            </a:endParaRPr>
          </a:p>
        </p:txBody>
      </p:sp>
    </p:spTree>
    <p:extLst>
      <p:ext uri="{BB962C8B-B14F-4D97-AF65-F5344CB8AC3E}">
        <p14:creationId xmlns:p14="http://schemas.microsoft.com/office/powerpoint/2010/main" val="175136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379902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19</a:t>
            </a:fld>
            <a:endParaRPr lang="en-US">
              <a:solidFill>
                <a:prstClr val="black"/>
              </a:solidFill>
              <a:latin typeface="Calibri"/>
            </a:endParaRPr>
          </a:p>
        </p:txBody>
      </p:sp>
    </p:spTree>
    <p:extLst>
      <p:ext uri="{BB962C8B-B14F-4D97-AF65-F5344CB8AC3E}">
        <p14:creationId xmlns:p14="http://schemas.microsoft.com/office/powerpoint/2010/main" val="2284145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20</a:t>
            </a:fld>
            <a:endParaRPr lang="en-US">
              <a:solidFill>
                <a:prstClr val="black"/>
              </a:solidFill>
              <a:latin typeface="Calibri"/>
            </a:endParaRPr>
          </a:p>
        </p:txBody>
      </p:sp>
    </p:spTree>
    <p:extLst>
      <p:ext uri="{BB962C8B-B14F-4D97-AF65-F5344CB8AC3E}">
        <p14:creationId xmlns:p14="http://schemas.microsoft.com/office/powerpoint/2010/main" val="78095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5"/>
          </p:nvPr>
        </p:nvSpPr>
        <p:spPr/>
        <p:txBody>
          <a:bodyPr/>
          <a:lstStyle/>
          <a:p>
            <a:fld id="{5D278A8B-08C7-9F46-93BF-5A384DF5C06C}" type="slidenum">
              <a:rPr lang="en-US" smtClean="0"/>
              <a:t>21</a:t>
            </a:fld>
            <a:endParaRPr lang="en-US"/>
          </a:p>
        </p:txBody>
      </p:sp>
    </p:spTree>
    <p:extLst>
      <p:ext uri="{BB962C8B-B14F-4D97-AF65-F5344CB8AC3E}">
        <p14:creationId xmlns:p14="http://schemas.microsoft.com/office/powerpoint/2010/main" val="215591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3</a:t>
            </a:fld>
            <a:endParaRPr lang="en-US">
              <a:solidFill>
                <a:prstClr val="black"/>
              </a:solidFill>
              <a:latin typeface="Calibri"/>
            </a:endParaRPr>
          </a:p>
        </p:txBody>
      </p:sp>
    </p:spTree>
    <p:extLst>
      <p:ext uri="{BB962C8B-B14F-4D97-AF65-F5344CB8AC3E}">
        <p14:creationId xmlns:p14="http://schemas.microsoft.com/office/powerpoint/2010/main" val="395271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5D278A8B-08C7-9F46-93BF-5A384DF5C06C}" type="slidenum">
              <a:rPr lang="en-US">
                <a:solidFill>
                  <a:prstClr val="black"/>
                </a:solidFill>
                <a:latin typeface="Calibri"/>
              </a:rPr>
              <a:pPr defTabSz="465887">
                <a:defRPr/>
              </a:pPr>
              <a:t>4</a:t>
            </a:fld>
            <a:endParaRPr lang="en-US">
              <a:solidFill>
                <a:prstClr val="black"/>
              </a:solidFill>
              <a:latin typeface="Calibri"/>
            </a:endParaRPr>
          </a:p>
        </p:txBody>
      </p:sp>
    </p:spTree>
    <p:extLst>
      <p:ext uri="{BB962C8B-B14F-4D97-AF65-F5344CB8AC3E}">
        <p14:creationId xmlns:p14="http://schemas.microsoft.com/office/powerpoint/2010/main" val="190805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67118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144461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320376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325004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9</a:t>
            </a:fld>
            <a:endParaRPr lang="en-US"/>
          </a:p>
        </p:txBody>
      </p:sp>
    </p:spTree>
    <p:extLst>
      <p:ext uri="{BB962C8B-B14F-4D97-AF65-F5344CB8AC3E}">
        <p14:creationId xmlns:p14="http://schemas.microsoft.com/office/powerpoint/2010/main" val="274117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07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Section 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BFEF5-5A2D-826B-D61A-DDFCC748CA28}"/>
              </a:ext>
            </a:extLst>
          </p:cNvPr>
          <p:cNvSpPr>
            <a:spLocks noGrp="1"/>
          </p:cNvSpPr>
          <p:nvPr>
            <p:ph type="title"/>
          </p:nvPr>
        </p:nvSpPr>
        <p:spPr>
          <a:xfrm>
            <a:off x="709612" y="231776"/>
            <a:ext cx="7731000" cy="644400"/>
          </a:xfrm>
        </p:spPr>
        <p:txBody>
          <a:bodyPr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2FD54168-C670-B102-70D9-209BBF27F9E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0A1E5A35-45E6-A151-7A6F-C8CFB39AE640}"/>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5" name="Picture Placeholder 5">
            <a:extLst>
              <a:ext uri="{FF2B5EF4-FFF2-40B4-BE49-F238E27FC236}">
                <a16:creationId xmlns:a16="http://schemas.microsoft.com/office/drawing/2014/main" id="{1351D61F-63AA-89E8-6518-7ACE022722B3}"/>
              </a:ext>
            </a:extLst>
          </p:cNvPr>
          <p:cNvSpPr>
            <a:spLocks noGrp="1"/>
          </p:cNvSpPr>
          <p:nvPr>
            <p:ph type="pic" sz="quarter" idx="17"/>
          </p:nvPr>
        </p:nvSpPr>
        <p:spPr>
          <a:xfrm>
            <a:off x="711325" y="2680139"/>
            <a:ext cx="7731000" cy="2231587"/>
          </a:xfrm>
        </p:spPr>
        <p:txBody>
          <a:bodyPr/>
          <a:lstStyle/>
          <a:p>
            <a:endParaRPr lang="en-ID" dirty="0"/>
          </a:p>
        </p:txBody>
      </p:sp>
      <p:sp>
        <p:nvSpPr>
          <p:cNvPr id="6" name="Text Placeholder 10">
            <a:extLst>
              <a:ext uri="{FF2B5EF4-FFF2-40B4-BE49-F238E27FC236}">
                <a16:creationId xmlns:a16="http://schemas.microsoft.com/office/drawing/2014/main" id="{8C1BA054-3952-CDA3-9D89-933F800FB102}"/>
              </a:ext>
            </a:extLst>
          </p:cNvPr>
          <p:cNvSpPr>
            <a:spLocks noGrp="1"/>
          </p:cNvSpPr>
          <p:nvPr>
            <p:ph type="body" sz="quarter" idx="15"/>
          </p:nvPr>
        </p:nvSpPr>
        <p:spPr>
          <a:xfrm>
            <a:off x="709612" y="1433419"/>
            <a:ext cx="7732713" cy="113833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7" name="Text Placeholder 10">
            <a:extLst>
              <a:ext uri="{FF2B5EF4-FFF2-40B4-BE49-F238E27FC236}">
                <a16:creationId xmlns:a16="http://schemas.microsoft.com/office/drawing/2014/main" id="{5802F3D3-268D-28AC-3B6A-BCE1B432EE17}"/>
              </a:ext>
            </a:extLst>
          </p:cNvPr>
          <p:cNvSpPr>
            <a:spLocks noGrp="1"/>
          </p:cNvSpPr>
          <p:nvPr>
            <p:ph type="body" sz="quarter" idx="16"/>
          </p:nvPr>
        </p:nvSpPr>
        <p:spPr>
          <a:xfrm>
            <a:off x="709612" y="1069537"/>
            <a:ext cx="773100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3919329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Secti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hasCustomPrompt="1"/>
          </p:nvPr>
        </p:nvSpPr>
        <p:spPr>
          <a:xfrm>
            <a:off x="709612" y="231776"/>
            <a:ext cx="7732713" cy="642284"/>
          </a:xfrm>
        </p:spPr>
        <p:txBody>
          <a:bodyPr anchor="b"/>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Picture Placeholder 5">
            <a:extLst>
              <a:ext uri="{FF2B5EF4-FFF2-40B4-BE49-F238E27FC236}">
                <a16:creationId xmlns:a16="http://schemas.microsoft.com/office/drawing/2014/main" id="{B983C41E-9E62-2649-ECE4-9DA270EF6269}"/>
              </a:ext>
            </a:extLst>
          </p:cNvPr>
          <p:cNvSpPr>
            <a:spLocks noGrp="1"/>
          </p:cNvSpPr>
          <p:nvPr>
            <p:ph type="pic" sz="quarter" idx="12"/>
          </p:nvPr>
        </p:nvSpPr>
        <p:spPr>
          <a:xfrm>
            <a:off x="709612" y="1150822"/>
            <a:ext cx="2137896" cy="2137896"/>
          </a:xfrm>
        </p:spPr>
        <p:txBody>
          <a:bodyPr/>
          <a:lstStyle/>
          <a:p>
            <a:endParaRPr lang="en-ID" dirty="0"/>
          </a:p>
        </p:txBody>
      </p:sp>
      <p:sp>
        <p:nvSpPr>
          <p:cNvPr id="8" name="Picture Placeholder 5">
            <a:extLst>
              <a:ext uri="{FF2B5EF4-FFF2-40B4-BE49-F238E27FC236}">
                <a16:creationId xmlns:a16="http://schemas.microsoft.com/office/drawing/2014/main" id="{0BC856CB-7EF7-0686-67C3-F4FDED157CB8}"/>
              </a:ext>
            </a:extLst>
          </p:cNvPr>
          <p:cNvSpPr>
            <a:spLocks noGrp="1"/>
          </p:cNvSpPr>
          <p:nvPr>
            <p:ph type="pic" sz="quarter" idx="13"/>
          </p:nvPr>
        </p:nvSpPr>
        <p:spPr>
          <a:xfrm>
            <a:off x="3159452" y="1150822"/>
            <a:ext cx="2137896" cy="2137896"/>
          </a:xfrm>
        </p:spPr>
        <p:txBody>
          <a:bodyPr/>
          <a:lstStyle/>
          <a:p>
            <a:endParaRPr lang="en-ID"/>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709612" y="3745150"/>
            <a:ext cx="7727400" cy="1166576"/>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D2429B91-076E-CB50-170D-FC4795E0F3E7}"/>
              </a:ext>
            </a:extLst>
          </p:cNvPr>
          <p:cNvSpPr>
            <a:spLocks noGrp="1"/>
          </p:cNvSpPr>
          <p:nvPr>
            <p:ph type="body" sz="quarter" idx="17"/>
          </p:nvPr>
        </p:nvSpPr>
        <p:spPr>
          <a:xfrm>
            <a:off x="5609292" y="1510553"/>
            <a:ext cx="2833034" cy="1786897"/>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5" name="Text Placeholder 10">
            <a:extLst>
              <a:ext uri="{FF2B5EF4-FFF2-40B4-BE49-F238E27FC236}">
                <a16:creationId xmlns:a16="http://schemas.microsoft.com/office/drawing/2014/main" id="{744BECA6-9305-F88E-F90F-0C35FF17C816}"/>
              </a:ext>
            </a:extLst>
          </p:cNvPr>
          <p:cNvSpPr>
            <a:spLocks noGrp="1"/>
          </p:cNvSpPr>
          <p:nvPr>
            <p:ph type="body" sz="quarter" idx="16"/>
          </p:nvPr>
        </p:nvSpPr>
        <p:spPr>
          <a:xfrm>
            <a:off x="709612" y="3455199"/>
            <a:ext cx="772740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7" name="Text Placeholder 10">
            <a:extLst>
              <a:ext uri="{FF2B5EF4-FFF2-40B4-BE49-F238E27FC236}">
                <a16:creationId xmlns:a16="http://schemas.microsoft.com/office/drawing/2014/main" id="{6028CAA3-FE49-641C-4C7C-6A8643CDAFCC}"/>
              </a:ext>
            </a:extLst>
          </p:cNvPr>
          <p:cNvSpPr>
            <a:spLocks noGrp="1"/>
          </p:cNvSpPr>
          <p:nvPr>
            <p:ph type="body" sz="quarter" idx="18"/>
          </p:nvPr>
        </p:nvSpPr>
        <p:spPr>
          <a:xfrm>
            <a:off x="5609291" y="1146666"/>
            <a:ext cx="2833034"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3017450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Sections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4572001" y="232713"/>
            <a:ext cx="3854506" cy="1983415"/>
          </a:xfrm>
        </p:spPr>
        <p:txBody>
          <a:bodyPr lIns="72000"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4867835" y="2629675"/>
            <a:ext cx="3566554" cy="2282050"/>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4867836" y="2295154"/>
            <a:ext cx="357449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5" name="Picture Placeholder 5">
            <a:extLst>
              <a:ext uri="{FF2B5EF4-FFF2-40B4-BE49-F238E27FC236}">
                <a16:creationId xmlns:a16="http://schemas.microsoft.com/office/drawing/2014/main" id="{8C682A16-D4BD-1B51-F007-ED655339E18C}"/>
              </a:ext>
            </a:extLst>
          </p:cNvPr>
          <p:cNvSpPr>
            <a:spLocks noGrp="1"/>
          </p:cNvSpPr>
          <p:nvPr>
            <p:ph type="pic" sz="quarter" idx="17"/>
          </p:nvPr>
        </p:nvSpPr>
        <p:spPr>
          <a:xfrm>
            <a:off x="709612" y="2685946"/>
            <a:ext cx="3956519" cy="2225778"/>
          </a:xfrm>
        </p:spPr>
        <p:txBody>
          <a:bodyPr/>
          <a:lstStyle/>
          <a:p>
            <a:endParaRPr lang="en-ID"/>
          </a:p>
        </p:txBody>
      </p:sp>
      <p:sp>
        <p:nvSpPr>
          <p:cNvPr id="5" name="Text Placeholder 10">
            <a:extLst>
              <a:ext uri="{FF2B5EF4-FFF2-40B4-BE49-F238E27FC236}">
                <a16:creationId xmlns:a16="http://schemas.microsoft.com/office/drawing/2014/main" id="{F822A1B6-89AF-52C8-D197-329C098240E8}"/>
              </a:ext>
            </a:extLst>
          </p:cNvPr>
          <p:cNvSpPr>
            <a:spLocks noGrp="1"/>
          </p:cNvSpPr>
          <p:nvPr>
            <p:ph type="body" sz="quarter" idx="19"/>
          </p:nvPr>
        </p:nvSpPr>
        <p:spPr>
          <a:xfrm>
            <a:off x="701675" y="567234"/>
            <a:ext cx="3342180" cy="1983415"/>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6" name="Text Placeholder 10">
            <a:extLst>
              <a:ext uri="{FF2B5EF4-FFF2-40B4-BE49-F238E27FC236}">
                <a16:creationId xmlns:a16="http://schemas.microsoft.com/office/drawing/2014/main" id="{6C72FE65-DE48-598F-90D7-439F7295E961}"/>
              </a:ext>
            </a:extLst>
          </p:cNvPr>
          <p:cNvSpPr>
            <a:spLocks noGrp="1"/>
          </p:cNvSpPr>
          <p:nvPr>
            <p:ph type="body" sz="quarter" idx="20"/>
          </p:nvPr>
        </p:nvSpPr>
        <p:spPr>
          <a:xfrm>
            <a:off x="709611" y="231775"/>
            <a:ext cx="334218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582928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Sections 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701676" y="231775"/>
            <a:ext cx="3222624" cy="1442384"/>
          </a:xfrm>
        </p:spPr>
        <p:txBody>
          <a:bodyPr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701676" y="2158254"/>
            <a:ext cx="3222625" cy="2753209"/>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701676" y="1847580"/>
            <a:ext cx="3222623"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9" name="Picture Placeholder 5">
            <a:extLst>
              <a:ext uri="{FF2B5EF4-FFF2-40B4-BE49-F238E27FC236}">
                <a16:creationId xmlns:a16="http://schemas.microsoft.com/office/drawing/2014/main" id="{6BC48F88-8D43-64A8-F42A-A485AD3D5EB2}"/>
              </a:ext>
            </a:extLst>
          </p:cNvPr>
          <p:cNvSpPr>
            <a:spLocks noGrp="1"/>
          </p:cNvSpPr>
          <p:nvPr>
            <p:ph type="pic" sz="quarter" idx="17"/>
          </p:nvPr>
        </p:nvSpPr>
        <p:spPr>
          <a:xfrm>
            <a:off x="4128855" y="231775"/>
            <a:ext cx="4313470" cy="2426327"/>
          </a:xfrm>
        </p:spPr>
        <p:txBody>
          <a:bodyPr/>
          <a:lstStyle/>
          <a:p>
            <a:endParaRPr lang="en-ID" dirty="0"/>
          </a:p>
        </p:txBody>
      </p:sp>
      <p:sp>
        <p:nvSpPr>
          <p:cNvPr id="5" name="Text Placeholder 10">
            <a:extLst>
              <a:ext uri="{FF2B5EF4-FFF2-40B4-BE49-F238E27FC236}">
                <a16:creationId xmlns:a16="http://schemas.microsoft.com/office/drawing/2014/main" id="{EA192266-09A2-F76A-DFFA-F87DD3F3DB54}"/>
              </a:ext>
            </a:extLst>
          </p:cNvPr>
          <p:cNvSpPr>
            <a:spLocks noGrp="1"/>
          </p:cNvSpPr>
          <p:nvPr>
            <p:ph type="body" sz="quarter" idx="18"/>
          </p:nvPr>
        </p:nvSpPr>
        <p:spPr>
          <a:xfrm>
            <a:off x="4572000" y="3079376"/>
            <a:ext cx="3870000" cy="1832086"/>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6" name="Text Placeholder 10">
            <a:extLst>
              <a:ext uri="{FF2B5EF4-FFF2-40B4-BE49-F238E27FC236}">
                <a16:creationId xmlns:a16="http://schemas.microsoft.com/office/drawing/2014/main" id="{E7AA4F49-2E30-3751-034E-BA069D966A46}"/>
              </a:ext>
            </a:extLst>
          </p:cNvPr>
          <p:cNvSpPr>
            <a:spLocks noGrp="1"/>
          </p:cNvSpPr>
          <p:nvPr>
            <p:ph type="body" sz="quarter" idx="19"/>
          </p:nvPr>
        </p:nvSpPr>
        <p:spPr>
          <a:xfrm>
            <a:off x="4572001" y="2723068"/>
            <a:ext cx="387000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349494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Sections 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701676" y="231775"/>
            <a:ext cx="3222624" cy="1442384"/>
          </a:xfrm>
        </p:spPr>
        <p:txBody>
          <a:bodyPr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701676" y="2158254"/>
            <a:ext cx="3222625" cy="275347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5052849" y="231775"/>
            <a:ext cx="3389477"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3" name="Picture Placeholder 5">
            <a:extLst>
              <a:ext uri="{FF2B5EF4-FFF2-40B4-BE49-F238E27FC236}">
                <a16:creationId xmlns:a16="http://schemas.microsoft.com/office/drawing/2014/main" id="{031D4142-D50A-A98A-0841-6E68FBEF0A34}"/>
              </a:ext>
            </a:extLst>
          </p:cNvPr>
          <p:cNvSpPr>
            <a:spLocks noGrp="1"/>
          </p:cNvSpPr>
          <p:nvPr>
            <p:ph type="pic" sz="quarter" idx="13"/>
          </p:nvPr>
        </p:nvSpPr>
        <p:spPr>
          <a:xfrm>
            <a:off x="6408270" y="2877671"/>
            <a:ext cx="2034054" cy="2034054"/>
          </a:xfrm>
        </p:spPr>
        <p:txBody>
          <a:bodyPr/>
          <a:lstStyle/>
          <a:p>
            <a:endParaRPr lang="en-ID"/>
          </a:p>
        </p:txBody>
      </p:sp>
      <p:sp>
        <p:nvSpPr>
          <p:cNvPr id="15" name="Picture Placeholder 5">
            <a:extLst>
              <a:ext uri="{FF2B5EF4-FFF2-40B4-BE49-F238E27FC236}">
                <a16:creationId xmlns:a16="http://schemas.microsoft.com/office/drawing/2014/main" id="{2DB518C0-88B6-2B6B-0286-3B6B690D72FA}"/>
              </a:ext>
            </a:extLst>
          </p:cNvPr>
          <p:cNvSpPr>
            <a:spLocks noGrp="1"/>
          </p:cNvSpPr>
          <p:nvPr>
            <p:ph type="pic" sz="quarter" idx="19"/>
          </p:nvPr>
        </p:nvSpPr>
        <p:spPr>
          <a:xfrm>
            <a:off x="4128854" y="2877671"/>
            <a:ext cx="2034054" cy="2034054"/>
          </a:xfrm>
        </p:spPr>
        <p:txBody>
          <a:bodyPr/>
          <a:lstStyle/>
          <a:p>
            <a:endParaRPr lang="en-ID"/>
          </a:p>
        </p:txBody>
      </p:sp>
      <p:sp>
        <p:nvSpPr>
          <p:cNvPr id="5" name="Text Placeholder 10">
            <a:extLst>
              <a:ext uri="{FF2B5EF4-FFF2-40B4-BE49-F238E27FC236}">
                <a16:creationId xmlns:a16="http://schemas.microsoft.com/office/drawing/2014/main" id="{D0939516-8ED9-756F-F5C5-0B33D1F4F411}"/>
              </a:ext>
            </a:extLst>
          </p:cNvPr>
          <p:cNvSpPr>
            <a:spLocks noGrp="1"/>
          </p:cNvSpPr>
          <p:nvPr>
            <p:ph type="body" sz="quarter" idx="20"/>
          </p:nvPr>
        </p:nvSpPr>
        <p:spPr>
          <a:xfrm>
            <a:off x="5052849" y="537696"/>
            <a:ext cx="3389476" cy="2034055"/>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6" name="Text Placeholder 10">
            <a:extLst>
              <a:ext uri="{FF2B5EF4-FFF2-40B4-BE49-F238E27FC236}">
                <a16:creationId xmlns:a16="http://schemas.microsoft.com/office/drawing/2014/main" id="{F326FD8F-2029-D604-1C55-5136DE0CBC6D}"/>
              </a:ext>
            </a:extLst>
          </p:cNvPr>
          <p:cNvSpPr>
            <a:spLocks noGrp="1"/>
          </p:cNvSpPr>
          <p:nvPr>
            <p:ph type="body" sz="quarter" idx="21"/>
          </p:nvPr>
        </p:nvSpPr>
        <p:spPr>
          <a:xfrm>
            <a:off x="701676" y="1842963"/>
            <a:ext cx="3222623"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2988635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Secti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13" name="Picture Placeholder 5">
            <a:extLst>
              <a:ext uri="{FF2B5EF4-FFF2-40B4-BE49-F238E27FC236}">
                <a16:creationId xmlns:a16="http://schemas.microsoft.com/office/drawing/2014/main" id="{D44254E2-95DF-23C9-F750-5F0C53D4C93B}"/>
              </a:ext>
            </a:extLst>
          </p:cNvPr>
          <p:cNvSpPr>
            <a:spLocks noGrp="1"/>
          </p:cNvSpPr>
          <p:nvPr>
            <p:ph type="pic" sz="quarter" idx="18"/>
          </p:nvPr>
        </p:nvSpPr>
        <p:spPr>
          <a:xfrm>
            <a:off x="3402591" y="1150822"/>
            <a:ext cx="2376488" cy="2376488"/>
          </a:xfrm>
        </p:spPr>
        <p:txBody>
          <a:bodyPr/>
          <a:lstStyle/>
          <a:p>
            <a:endParaRPr lang="en-ID"/>
          </a:p>
        </p:txBody>
      </p:sp>
      <p:sp>
        <p:nvSpPr>
          <p:cNvPr id="5" name="Text Placeholder 10">
            <a:extLst>
              <a:ext uri="{FF2B5EF4-FFF2-40B4-BE49-F238E27FC236}">
                <a16:creationId xmlns:a16="http://schemas.microsoft.com/office/drawing/2014/main" id="{73CC2943-9E44-E0DB-F890-7DC8150AD23B}"/>
              </a:ext>
            </a:extLst>
          </p:cNvPr>
          <p:cNvSpPr>
            <a:spLocks noGrp="1"/>
          </p:cNvSpPr>
          <p:nvPr>
            <p:ph type="body" sz="quarter" idx="19"/>
          </p:nvPr>
        </p:nvSpPr>
        <p:spPr>
          <a:xfrm>
            <a:off x="709612" y="1293779"/>
            <a:ext cx="2376488" cy="223353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7" name="Text Placeholder 10">
            <a:extLst>
              <a:ext uri="{FF2B5EF4-FFF2-40B4-BE49-F238E27FC236}">
                <a16:creationId xmlns:a16="http://schemas.microsoft.com/office/drawing/2014/main" id="{0D0738FD-B45D-6BBB-C10A-FEBE0C2F45CD}"/>
              </a:ext>
            </a:extLst>
          </p:cNvPr>
          <p:cNvSpPr>
            <a:spLocks noGrp="1"/>
          </p:cNvSpPr>
          <p:nvPr>
            <p:ph type="body" sz="quarter" idx="20"/>
          </p:nvPr>
        </p:nvSpPr>
        <p:spPr>
          <a:xfrm>
            <a:off x="6057901" y="1293779"/>
            <a:ext cx="2376488" cy="223353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8" name="Text Placeholder 7">
            <a:extLst>
              <a:ext uri="{FF2B5EF4-FFF2-40B4-BE49-F238E27FC236}">
                <a16:creationId xmlns:a16="http://schemas.microsoft.com/office/drawing/2014/main" id="{305F9D6C-F894-DD75-5A90-F0DD42854DD3}"/>
              </a:ext>
            </a:extLst>
          </p:cNvPr>
          <p:cNvSpPr>
            <a:spLocks noGrp="1"/>
          </p:cNvSpPr>
          <p:nvPr>
            <p:ph type="body" sz="quarter" idx="21"/>
          </p:nvPr>
        </p:nvSpPr>
        <p:spPr>
          <a:xfrm>
            <a:off x="709614" y="3947029"/>
            <a:ext cx="7732712" cy="964696"/>
          </a:xfrm>
        </p:spPr>
        <p:txBody>
          <a:bodyPr>
            <a:normAutofit/>
          </a:bodyPr>
          <a:lstStyle>
            <a:lvl1pPr>
              <a:defRPr sz="1050"/>
            </a:lvl1pPr>
          </a:lstStyle>
          <a:p>
            <a:pPr lvl="0"/>
            <a:r>
              <a:rPr lang="en-US" dirty="0"/>
              <a:t>Click to edit Master text styles</a:t>
            </a:r>
          </a:p>
        </p:txBody>
      </p:sp>
      <p:sp>
        <p:nvSpPr>
          <p:cNvPr id="9" name="Text Placeholder 10">
            <a:extLst>
              <a:ext uri="{FF2B5EF4-FFF2-40B4-BE49-F238E27FC236}">
                <a16:creationId xmlns:a16="http://schemas.microsoft.com/office/drawing/2014/main" id="{06D0AACD-B8BE-FD7F-A367-698EFAFF0DE1}"/>
              </a:ext>
            </a:extLst>
          </p:cNvPr>
          <p:cNvSpPr>
            <a:spLocks noGrp="1"/>
          </p:cNvSpPr>
          <p:nvPr>
            <p:ph type="body" sz="quarter" idx="22"/>
          </p:nvPr>
        </p:nvSpPr>
        <p:spPr>
          <a:xfrm>
            <a:off x="709612" y="1004656"/>
            <a:ext cx="2376488"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0" name="Text Placeholder 10">
            <a:extLst>
              <a:ext uri="{FF2B5EF4-FFF2-40B4-BE49-F238E27FC236}">
                <a16:creationId xmlns:a16="http://schemas.microsoft.com/office/drawing/2014/main" id="{4D4A0852-04D4-2DE3-43EC-2E94017DD264}"/>
              </a:ext>
            </a:extLst>
          </p:cNvPr>
          <p:cNvSpPr>
            <a:spLocks noGrp="1"/>
          </p:cNvSpPr>
          <p:nvPr>
            <p:ph type="body" sz="quarter" idx="23"/>
          </p:nvPr>
        </p:nvSpPr>
        <p:spPr>
          <a:xfrm>
            <a:off x="6057901" y="1004656"/>
            <a:ext cx="2376488"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2" name="Text Placeholder 10">
            <a:extLst>
              <a:ext uri="{FF2B5EF4-FFF2-40B4-BE49-F238E27FC236}">
                <a16:creationId xmlns:a16="http://schemas.microsoft.com/office/drawing/2014/main" id="{73A207FE-1878-7831-1200-77F80A7CDEC5}"/>
              </a:ext>
            </a:extLst>
          </p:cNvPr>
          <p:cNvSpPr>
            <a:spLocks noGrp="1"/>
          </p:cNvSpPr>
          <p:nvPr>
            <p:ph type="body" sz="quarter" idx="24"/>
          </p:nvPr>
        </p:nvSpPr>
        <p:spPr>
          <a:xfrm>
            <a:off x="701676" y="3622811"/>
            <a:ext cx="7732712"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4157071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harts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lvl1pPr>
              <a:defRPr sz="938"/>
            </a:lvl1pPr>
          </a:lstStyle>
          <a:p>
            <a:r>
              <a:rPr lang="en-ID" dirty="0"/>
              <a:t>PRESENTATION TITLE</a:t>
            </a:r>
          </a:p>
        </p:txBody>
      </p:sp>
      <p:sp>
        <p:nvSpPr>
          <p:cNvPr id="5" name="Title 1">
            <a:extLst>
              <a:ext uri="{FF2B5EF4-FFF2-40B4-BE49-F238E27FC236}">
                <a16:creationId xmlns:a16="http://schemas.microsoft.com/office/drawing/2014/main" id="{AC8CF52B-4DF2-0B87-45DE-FD8E2F9A9288}"/>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
        <p:nvSpPr>
          <p:cNvPr id="2" name="Chart Placeholder 22">
            <a:extLst>
              <a:ext uri="{FF2B5EF4-FFF2-40B4-BE49-F238E27FC236}">
                <a16:creationId xmlns:a16="http://schemas.microsoft.com/office/drawing/2014/main" id="{F0D87691-392F-7ABA-0BE8-F9378C382124}"/>
              </a:ext>
            </a:extLst>
          </p:cNvPr>
          <p:cNvSpPr>
            <a:spLocks noGrp="1"/>
          </p:cNvSpPr>
          <p:nvPr>
            <p:ph type="chart" sz="quarter" idx="26"/>
          </p:nvPr>
        </p:nvSpPr>
        <p:spPr>
          <a:xfrm>
            <a:off x="1446997" y="1284387"/>
            <a:ext cx="1528338" cy="1263212"/>
          </a:xfrm>
        </p:spPr>
        <p:txBody>
          <a:bodyPr/>
          <a:lstStyle/>
          <a:p>
            <a:endParaRPr lang="en-US" dirty="0"/>
          </a:p>
        </p:txBody>
      </p:sp>
      <p:sp>
        <p:nvSpPr>
          <p:cNvPr id="7" name="Chart Placeholder 22">
            <a:extLst>
              <a:ext uri="{FF2B5EF4-FFF2-40B4-BE49-F238E27FC236}">
                <a16:creationId xmlns:a16="http://schemas.microsoft.com/office/drawing/2014/main" id="{E1DC6C76-A96A-B345-8925-C0A31B9BE6A1}"/>
              </a:ext>
            </a:extLst>
          </p:cNvPr>
          <p:cNvSpPr>
            <a:spLocks noGrp="1"/>
          </p:cNvSpPr>
          <p:nvPr>
            <p:ph type="chart" sz="quarter" idx="28"/>
          </p:nvPr>
        </p:nvSpPr>
        <p:spPr>
          <a:xfrm>
            <a:off x="6161111" y="1308538"/>
            <a:ext cx="1528338" cy="1263212"/>
          </a:xfrm>
        </p:spPr>
        <p:txBody>
          <a:bodyPr/>
          <a:lstStyle/>
          <a:p>
            <a:endParaRPr lang="en-US" dirty="0"/>
          </a:p>
        </p:txBody>
      </p:sp>
      <p:sp>
        <p:nvSpPr>
          <p:cNvPr id="11" name="Text Placeholder 10">
            <a:extLst>
              <a:ext uri="{FF2B5EF4-FFF2-40B4-BE49-F238E27FC236}">
                <a16:creationId xmlns:a16="http://schemas.microsoft.com/office/drawing/2014/main" id="{76FE8311-66BA-388F-FC3A-C926E9AB5B95}"/>
              </a:ext>
            </a:extLst>
          </p:cNvPr>
          <p:cNvSpPr>
            <a:spLocks noGrp="1"/>
          </p:cNvSpPr>
          <p:nvPr>
            <p:ph type="body" sz="quarter" idx="29"/>
          </p:nvPr>
        </p:nvSpPr>
        <p:spPr>
          <a:xfrm>
            <a:off x="1303984" y="2645593"/>
            <a:ext cx="1800000" cy="420337"/>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2" name="Text Placeholder 10">
            <a:extLst>
              <a:ext uri="{FF2B5EF4-FFF2-40B4-BE49-F238E27FC236}">
                <a16:creationId xmlns:a16="http://schemas.microsoft.com/office/drawing/2014/main" id="{AC484342-4478-CC7E-084E-9962D8CF8F10}"/>
              </a:ext>
            </a:extLst>
          </p:cNvPr>
          <p:cNvSpPr>
            <a:spLocks noGrp="1"/>
          </p:cNvSpPr>
          <p:nvPr>
            <p:ph type="body" sz="quarter" idx="30"/>
          </p:nvPr>
        </p:nvSpPr>
        <p:spPr>
          <a:xfrm>
            <a:off x="6025280" y="2654561"/>
            <a:ext cx="1800000" cy="411369"/>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7" name="Picture Placeholder 16">
            <a:extLst>
              <a:ext uri="{FF2B5EF4-FFF2-40B4-BE49-F238E27FC236}">
                <a16:creationId xmlns:a16="http://schemas.microsoft.com/office/drawing/2014/main" id="{9FD9BC79-41C4-9BE0-D59F-9FFCE6FB41CC}"/>
              </a:ext>
            </a:extLst>
          </p:cNvPr>
          <p:cNvSpPr>
            <a:spLocks noGrp="1"/>
          </p:cNvSpPr>
          <p:nvPr>
            <p:ph type="pic" sz="quarter" idx="33"/>
          </p:nvPr>
        </p:nvSpPr>
        <p:spPr>
          <a:xfrm>
            <a:off x="3664819" y="1308539"/>
            <a:ext cx="1800000" cy="3603187"/>
          </a:xfrm>
        </p:spPr>
        <p:txBody>
          <a:bodyPr/>
          <a:lstStyle/>
          <a:p>
            <a:endParaRPr lang="en-UZ" dirty="0"/>
          </a:p>
        </p:txBody>
      </p:sp>
      <p:sp>
        <p:nvSpPr>
          <p:cNvPr id="20" name="Text Placeholder 19">
            <a:extLst>
              <a:ext uri="{FF2B5EF4-FFF2-40B4-BE49-F238E27FC236}">
                <a16:creationId xmlns:a16="http://schemas.microsoft.com/office/drawing/2014/main" id="{43EDC2E7-CB24-8EAC-223D-1B4B2613B609}"/>
              </a:ext>
            </a:extLst>
          </p:cNvPr>
          <p:cNvSpPr>
            <a:spLocks noGrp="1"/>
          </p:cNvSpPr>
          <p:nvPr>
            <p:ph type="body" sz="quarter" idx="34"/>
          </p:nvPr>
        </p:nvSpPr>
        <p:spPr>
          <a:xfrm>
            <a:off x="1304132" y="3163923"/>
            <a:ext cx="1800225" cy="1734308"/>
          </a:xfrm>
        </p:spPr>
        <p:txBody>
          <a:bodyPr>
            <a:normAutofit/>
          </a:bodyPr>
          <a:lstStyle>
            <a:lvl1pPr algn="ctr">
              <a:defRPr sz="1050"/>
            </a:lvl1pPr>
          </a:lstStyle>
          <a:p>
            <a:pPr lvl="0"/>
            <a:r>
              <a:rPr lang="en-US" dirty="0"/>
              <a:t>Click to edit Master text styles</a:t>
            </a:r>
          </a:p>
        </p:txBody>
      </p:sp>
      <p:sp>
        <p:nvSpPr>
          <p:cNvPr id="21" name="Text Placeholder 19">
            <a:extLst>
              <a:ext uri="{FF2B5EF4-FFF2-40B4-BE49-F238E27FC236}">
                <a16:creationId xmlns:a16="http://schemas.microsoft.com/office/drawing/2014/main" id="{470FBDAC-ECEB-CCDF-3A8B-44094B68A31C}"/>
              </a:ext>
            </a:extLst>
          </p:cNvPr>
          <p:cNvSpPr>
            <a:spLocks noGrp="1"/>
          </p:cNvSpPr>
          <p:nvPr>
            <p:ph type="body" sz="quarter" idx="35"/>
          </p:nvPr>
        </p:nvSpPr>
        <p:spPr>
          <a:xfrm>
            <a:off x="6025280" y="3163924"/>
            <a:ext cx="1800225" cy="1734307"/>
          </a:xfrm>
        </p:spPr>
        <p:txBody>
          <a:bodyPr>
            <a:normAutofit/>
          </a:bodyPr>
          <a:lstStyle>
            <a:lvl1pPr algn="ctr">
              <a:defRPr sz="1050"/>
            </a:lvl1pPr>
          </a:lstStyle>
          <a:p>
            <a:pPr lvl="0"/>
            <a:r>
              <a:rPr lang="en-US" dirty="0"/>
              <a:t>Click to edit Master text styles</a:t>
            </a:r>
          </a:p>
        </p:txBody>
      </p:sp>
    </p:spTree>
    <p:extLst>
      <p:ext uri="{BB962C8B-B14F-4D97-AF65-F5344CB8AC3E}">
        <p14:creationId xmlns:p14="http://schemas.microsoft.com/office/powerpoint/2010/main" val="246241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harts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lvl1pPr>
              <a:defRPr sz="938"/>
            </a:lvl1pPr>
          </a:lstStyle>
          <a:p>
            <a:r>
              <a:rPr lang="en-ID" dirty="0"/>
              <a:t>PRESENTATION TITLE</a:t>
            </a:r>
          </a:p>
        </p:txBody>
      </p:sp>
      <p:sp>
        <p:nvSpPr>
          <p:cNvPr id="5" name="Title 1">
            <a:extLst>
              <a:ext uri="{FF2B5EF4-FFF2-40B4-BE49-F238E27FC236}">
                <a16:creationId xmlns:a16="http://schemas.microsoft.com/office/drawing/2014/main" id="{AC8CF52B-4DF2-0B87-45DE-FD8E2F9A9288}"/>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
        <p:nvSpPr>
          <p:cNvPr id="2" name="Chart Placeholder 22">
            <a:extLst>
              <a:ext uri="{FF2B5EF4-FFF2-40B4-BE49-F238E27FC236}">
                <a16:creationId xmlns:a16="http://schemas.microsoft.com/office/drawing/2014/main" id="{F0D87691-392F-7ABA-0BE8-F9378C382124}"/>
              </a:ext>
            </a:extLst>
          </p:cNvPr>
          <p:cNvSpPr>
            <a:spLocks noGrp="1"/>
          </p:cNvSpPr>
          <p:nvPr>
            <p:ph type="chart" sz="quarter" idx="26"/>
          </p:nvPr>
        </p:nvSpPr>
        <p:spPr>
          <a:xfrm>
            <a:off x="1195387" y="1308538"/>
            <a:ext cx="1528338" cy="1263212"/>
          </a:xfrm>
        </p:spPr>
        <p:txBody>
          <a:bodyPr/>
          <a:lstStyle/>
          <a:p>
            <a:endParaRPr lang="en-US"/>
          </a:p>
        </p:txBody>
      </p:sp>
      <p:sp>
        <p:nvSpPr>
          <p:cNvPr id="6" name="Chart Placeholder 22">
            <a:extLst>
              <a:ext uri="{FF2B5EF4-FFF2-40B4-BE49-F238E27FC236}">
                <a16:creationId xmlns:a16="http://schemas.microsoft.com/office/drawing/2014/main" id="{49A9AF80-EC52-374F-DDC7-B0CE1CC0BBBA}"/>
              </a:ext>
            </a:extLst>
          </p:cNvPr>
          <p:cNvSpPr>
            <a:spLocks noGrp="1"/>
          </p:cNvSpPr>
          <p:nvPr>
            <p:ph type="chart" sz="quarter" idx="27"/>
          </p:nvPr>
        </p:nvSpPr>
        <p:spPr>
          <a:xfrm>
            <a:off x="3807831" y="1308538"/>
            <a:ext cx="1528338" cy="1263212"/>
          </a:xfrm>
        </p:spPr>
        <p:txBody>
          <a:bodyPr/>
          <a:lstStyle/>
          <a:p>
            <a:endParaRPr lang="en-US"/>
          </a:p>
        </p:txBody>
      </p:sp>
      <p:sp>
        <p:nvSpPr>
          <p:cNvPr id="7" name="Chart Placeholder 22">
            <a:extLst>
              <a:ext uri="{FF2B5EF4-FFF2-40B4-BE49-F238E27FC236}">
                <a16:creationId xmlns:a16="http://schemas.microsoft.com/office/drawing/2014/main" id="{E1DC6C76-A96A-B345-8925-C0A31B9BE6A1}"/>
              </a:ext>
            </a:extLst>
          </p:cNvPr>
          <p:cNvSpPr>
            <a:spLocks noGrp="1"/>
          </p:cNvSpPr>
          <p:nvPr>
            <p:ph type="chart" sz="quarter" idx="28"/>
          </p:nvPr>
        </p:nvSpPr>
        <p:spPr>
          <a:xfrm>
            <a:off x="6440327" y="1308538"/>
            <a:ext cx="1528338" cy="1263212"/>
          </a:xfrm>
        </p:spPr>
        <p:txBody>
          <a:bodyPr/>
          <a:lstStyle/>
          <a:p>
            <a:endParaRPr lang="en-US"/>
          </a:p>
        </p:txBody>
      </p:sp>
      <p:sp>
        <p:nvSpPr>
          <p:cNvPr id="9" name="Text Placeholder 10">
            <a:extLst>
              <a:ext uri="{FF2B5EF4-FFF2-40B4-BE49-F238E27FC236}">
                <a16:creationId xmlns:a16="http://schemas.microsoft.com/office/drawing/2014/main" id="{BE2030D7-0D43-0B27-9C9E-5DC298F10014}"/>
              </a:ext>
            </a:extLst>
          </p:cNvPr>
          <p:cNvSpPr>
            <a:spLocks noGrp="1"/>
          </p:cNvSpPr>
          <p:nvPr>
            <p:ph type="body" sz="quarter" idx="19"/>
          </p:nvPr>
        </p:nvSpPr>
        <p:spPr>
          <a:xfrm>
            <a:off x="1059556" y="3126323"/>
            <a:ext cx="1800000" cy="1775010"/>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E7C3AC4C-0728-EA70-0208-48DA92F8E25B}"/>
              </a:ext>
            </a:extLst>
          </p:cNvPr>
          <p:cNvSpPr>
            <a:spLocks noGrp="1"/>
          </p:cNvSpPr>
          <p:nvPr>
            <p:ph type="body" sz="quarter" idx="16"/>
          </p:nvPr>
        </p:nvSpPr>
        <p:spPr>
          <a:xfrm>
            <a:off x="3682026" y="2645594"/>
            <a:ext cx="1800000" cy="406888"/>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1" name="Text Placeholder 10">
            <a:extLst>
              <a:ext uri="{FF2B5EF4-FFF2-40B4-BE49-F238E27FC236}">
                <a16:creationId xmlns:a16="http://schemas.microsoft.com/office/drawing/2014/main" id="{76FE8311-66BA-388F-FC3A-C926E9AB5B95}"/>
              </a:ext>
            </a:extLst>
          </p:cNvPr>
          <p:cNvSpPr>
            <a:spLocks noGrp="1"/>
          </p:cNvSpPr>
          <p:nvPr>
            <p:ph type="body" sz="quarter" idx="29"/>
          </p:nvPr>
        </p:nvSpPr>
        <p:spPr>
          <a:xfrm>
            <a:off x="1051955" y="2645593"/>
            <a:ext cx="1800000" cy="406889"/>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2" name="Text Placeholder 10">
            <a:extLst>
              <a:ext uri="{FF2B5EF4-FFF2-40B4-BE49-F238E27FC236}">
                <a16:creationId xmlns:a16="http://schemas.microsoft.com/office/drawing/2014/main" id="{AC484342-4478-CC7E-084E-9962D8CF8F10}"/>
              </a:ext>
            </a:extLst>
          </p:cNvPr>
          <p:cNvSpPr>
            <a:spLocks noGrp="1"/>
          </p:cNvSpPr>
          <p:nvPr>
            <p:ph type="body" sz="quarter" idx="30"/>
          </p:nvPr>
        </p:nvSpPr>
        <p:spPr>
          <a:xfrm>
            <a:off x="6304496" y="2645594"/>
            <a:ext cx="1800000" cy="406888"/>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3" name="Text Placeholder 10">
            <a:extLst>
              <a:ext uri="{FF2B5EF4-FFF2-40B4-BE49-F238E27FC236}">
                <a16:creationId xmlns:a16="http://schemas.microsoft.com/office/drawing/2014/main" id="{5C32913F-F483-F3E6-F746-A61E2C57FA2E}"/>
              </a:ext>
            </a:extLst>
          </p:cNvPr>
          <p:cNvSpPr>
            <a:spLocks noGrp="1"/>
          </p:cNvSpPr>
          <p:nvPr>
            <p:ph type="body" sz="quarter" idx="31"/>
          </p:nvPr>
        </p:nvSpPr>
        <p:spPr>
          <a:xfrm>
            <a:off x="3682026" y="3126323"/>
            <a:ext cx="1800000" cy="1775010"/>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sp>
        <p:nvSpPr>
          <p:cNvPr id="14" name="Text Placeholder 10">
            <a:extLst>
              <a:ext uri="{FF2B5EF4-FFF2-40B4-BE49-F238E27FC236}">
                <a16:creationId xmlns:a16="http://schemas.microsoft.com/office/drawing/2014/main" id="{B26C2D3C-6E1C-7667-EDD6-191FD1AE7CCC}"/>
              </a:ext>
            </a:extLst>
          </p:cNvPr>
          <p:cNvSpPr>
            <a:spLocks noGrp="1"/>
          </p:cNvSpPr>
          <p:nvPr>
            <p:ph type="body" sz="quarter" idx="32"/>
          </p:nvPr>
        </p:nvSpPr>
        <p:spPr>
          <a:xfrm>
            <a:off x="6304496" y="3124534"/>
            <a:ext cx="1800000" cy="1775010"/>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BD58BF99-7DC6-E011-5CBD-837985A74F7B}"/>
              </a:ext>
            </a:extLst>
          </p:cNvPr>
          <p:cNvCxnSpPr>
            <a:cxnSpLocks/>
          </p:cNvCxnSpPr>
          <p:nvPr userDrawn="1"/>
        </p:nvCxnSpPr>
        <p:spPr>
          <a:xfrm>
            <a:off x="3258000" y="2025537"/>
            <a:ext cx="0" cy="2612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242C9C-6BCF-1837-3EA9-334358B05E78}"/>
              </a:ext>
            </a:extLst>
          </p:cNvPr>
          <p:cNvCxnSpPr>
            <a:cxnSpLocks/>
          </p:cNvCxnSpPr>
          <p:nvPr userDrawn="1"/>
        </p:nvCxnSpPr>
        <p:spPr>
          <a:xfrm>
            <a:off x="5886000" y="2025000"/>
            <a:ext cx="0" cy="2612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197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harts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p>
            <a:r>
              <a:rPr lang="en-ID"/>
              <a:t>PRESENTATION TITLE</a:t>
            </a:r>
            <a:endParaRPr lang="en-ID" dirty="0"/>
          </a:p>
        </p:txBody>
      </p:sp>
      <p:sp>
        <p:nvSpPr>
          <p:cNvPr id="5" name="Title 1">
            <a:extLst>
              <a:ext uri="{FF2B5EF4-FFF2-40B4-BE49-F238E27FC236}">
                <a16:creationId xmlns:a16="http://schemas.microsoft.com/office/drawing/2014/main" id="{AC8CF52B-4DF2-0B87-45DE-FD8E2F9A9288}"/>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
        <p:nvSpPr>
          <p:cNvPr id="2" name="Chart Placeholder 22">
            <a:extLst>
              <a:ext uri="{FF2B5EF4-FFF2-40B4-BE49-F238E27FC236}">
                <a16:creationId xmlns:a16="http://schemas.microsoft.com/office/drawing/2014/main" id="{F0D87691-392F-7ABA-0BE8-F9378C382124}"/>
              </a:ext>
            </a:extLst>
          </p:cNvPr>
          <p:cNvSpPr>
            <a:spLocks noGrp="1"/>
          </p:cNvSpPr>
          <p:nvPr>
            <p:ph type="chart" sz="quarter" idx="26"/>
          </p:nvPr>
        </p:nvSpPr>
        <p:spPr>
          <a:xfrm>
            <a:off x="805130" y="1308538"/>
            <a:ext cx="1528338" cy="1263212"/>
          </a:xfrm>
        </p:spPr>
        <p:txBody>
          <a:bodyPr/>
          <a:lstStyle/>
          <a:p>
            <a:endParaRPr lang="en-US" dirty="0"/>
          </a:p>
        </p:txBody>
      </p:sp>
      <p:sp>
        <p:nvSpPr>
          <p:cNvPr id="6" name="Chart Placeholder 22">
            <a:extLst>
              <a:ext uri="{FF2B5EF4-FFF2-40B4-BE49-F238E27FC236}">
                <a16:creationId xmlns:a16="http://schemas.microsoft.com/office/drawing/2014/main" id="{49A9AF80-EC52-374F-DDC7-B0CE1CC0BBBA}"/>
              </a:ext>
            </a:extLst>
          </p:cNvPr>
          <p:cNvSpPr>
            <a:spLocks noGrp="1"/>
          </p:cNvSpPr>
          <p:nvPr>
            <p:ph type="chart" sz="quarter" idx="27"/>
          </p:nvPr>
        </p:nvSpPr>
        <p:spPr>
          <a:xfrm>
            <a:off x="2839504" y="1312624"/>
            <a:ext cx="1528338" cy="1263212"/>
          </a:xfrm>
        </p:spPr>
        <p:txBody>
          <a:bodyPr/>
          <a:lstStyle/>
          <a:p>
            <a:endParaRPr lang="en-US" dirty="0"/>
          </a:p>
        </p:txBody>
      </p:sp>
      <p:sp>
        <p:nvSpPr>
          <p:cNvPr id="7" name="Chart Placeholder 22">
            <a:extLst>
              <a:ext uri="{FF2B5EF4-FFF2-40B4-BE49-F238E27FC236}">
                <a16:creationId xmlns:a16="http://schemas.microsoft.com/office/drawing/2014/main" id="{E1DC6C76-A96A-B345-8925-C0A31B9BE6A1}"/>
              </a:ext>
            </a:extLst>
          </p:cNvPr>
          <p:cNvSpPr>
            <a:spLocks noGrp="1"/>
          </p:cNvSpPr>
          <p:nvPr>
            <p:ph type="chart" sz="quarter" idx="28"/>
          </p:nvPr>
        </p:nvSpPr>
        <p:spPr>
          <a:xfrm>
            <a:off x="4822060" y="1312624"/>
            <a:ext cx="1528338" cy="1263212"/>
          </a:xfrm>
        </p:spPr>
        <p:txBody>
          <a:bodyPr/>
          <a:lstStyle/>
          <a:p>
            <a:endParaRPr lang="en-US" dirty="0"/>
          </a:p>
        </p:txBody>
      </p:sp>
      <p:sp>
        <p:nvSpPr>
          <p:cNvPr id="9" name="Text Placeholder 10">
            <a:extLst>
              <a:ext uri="{FF2B5EF4-FFF2-40B4-BE49-F238E27FC236}">
                <a16:creationId xmlns:a16="http://schemas.microsoft.com/office/drawing/2014/main" id="{BE2030D7-0D43-0B27-9C9E-5DC298F10014}"/>
              </a:ext>
            </a:extLst>
          </p:cNvPr>
          <p:cNvSpPr>
            <a:spLocks noGrp="1"/>
          </p:cNvSpPr>
          <p:nvPr>
            <p:ph type="body" sz="quarter" idx="19"/>
          </p:nvPr>
        </p:nvSpPr>
        <p:spPr>
          <a:xfrm>
            <a:off x="709612" y="3202226"/>
            <a:ext cx="1710000" cy="1710692"/>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E7C3AC4C-0728-EA70-0208-48DA92F8E25B}"/>
              </a:ext>
            </a:extLst>
          </p:cNvPr>
          <p:cNvSpPr>
            <a:spLocks noGrp="1"/>
          </p:cNvSpPr>
          <p:nvPr>
            <p:ph type="body" sz="quarter" idx="16"/>
          </p:nvPr>
        </p:nvSpPr>
        <p:spPr>
          <a:xfrm>
            <a:off x="2751468" y="2664493"/>
            <a:ext cx="1710000" cy="444990"/>
          </a:xfrm>
        </p:spPr>
        <p:txBody>
          <a:bodyPr vert="horz" lIns="91440" tIns="45720" rIns="91440" bIns="45720" rtlCol="0" anchor="b">
            <a:noAutofit/>
          </a:bodyPr>
          <a:lstStyle>
            <a:lvl1pPr>
              <a:defRPr lang="en-US" sz="1088" b="1" dirty="0"/>
            </a:lvl1pPr>
          </a:lstStyle>
          <a:p>
            <a:pPr lvl="0" algn="ctr"/>
            <a:r>
              <a:rPr lang="en-US" dirty="0"/>
              <a:t>Click to edit Master text styles</a:t>
            </a:r>
          </a:p>
        </p:txBody>
      </p:sp>
      <p:sp>
        <p:nvSpPr>
          <p:cNvPr id="11" name="Text Placeholder 10">
            <a:extLst>
              <a:ext uri="{FF2B5EF4-FFF2-40B4-BE49-F238E27FC236}">
                <a16:creationId xmlns:a16="http://schemas.microsoft.com/office/drawing/2014/main" id="{76FE8311-66BA-388F-FC3A-C926E9AB5B95}"/>
              </a:ext>
            </a:extLst>
          </p:cNvPr>
          <p:cNvSpPr>
            <a:spLocks noGrp="1"/>
          </p:cNvSpPr>
          <p:nvPr>
            <p:ph type="body" sz="quarter" idx="29"/>
          </p:nvPr>
        </p:nvSpPr>
        <p:spPr>
          <a:xfrm>
            <a:off x="716312" y="2664494"/>
            <a:ext cx="1710000" cy="444989"/>
          </a:xfrm>
        </p:spPr>
        <p:txBody>
          <a:bodyPr anchor="b">
            <a:noAutofit/>
          </a:bodyPr>
          <a:lstStyle>
            <a:lvl1pPr algn="ct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2" name="Text Placeholder 10">
            <a:extLst>
              <a:ext uri="{FF2B5EF4-FFF2-40B4-BE49-F238E27FC236}">
                <a16:creationId xmlns:a16="http://schemas.microsoft.com/office/drawing/2014/main" id="{AC484342-4478-CC7E-084E-9962D8CF8F10}"/>
              </a:ext>
            </a:extLst>
          </p:cNvPr>
          <p:cNvSpPr>
            <a:spLocks noGrp="1"/>
          </p:cNvSpPr>
          <p:nvPr>
            <p:ph type="body" sz="quarter" idx="30"/>
          </p:nvPr>
        </p:nvSpPr>
        <p:spPr>
          <a:xfrm>
            <a:off x="6732325" y="2650463"/>
            <a:ext cx="1710000" cy="459020"/>
          </a:xfrm>
        </p:spPr>
        <p:txBody>
          <a:bodyPr vert="horz" lIns="91440" tIns="45720" rIns="91440" bIns="45720" rtlCol="0" anchor="b">
            <a:noAutofit/>
          </a:bodyPr>
          <a:lstStyle>
            <a:lvl1pPr>
              <a:defRPr lang="en-US" sz="1088" b="1" dirty="0"/>
            </a:lvl1pPr>
          </a:lstStyle>
          <a:p>
            <a:pPr lvl="0" algn="ctr"/>
            <a:r>
              <a:rPr lang="en-US" dirty="0"/>
              <a:t>Click to edit Master text styles</a:t>
            </a:r>
          </a:p>
        </p:txBody>
      </p:sp>
      <p:sp>
        <p:nvSpPr>
          <p:cNvPr id="13" name="Text Placeholder 10">
            <a:extLst>
              <a:ext uri="{FF2B5EF4-FFF2-40B4-BE49-F238E27FC236}">
                <a16:creationId xmlns:a16="http://schemas.microsoft.com/office/drawing/2014/main" id="{5C32913F-F483-F3E6-F746-A61E2C57FA2E}"/>
              </a:ext>
            </a:extLst>
          </p:cNvPr>
          <p:cNvSpPr>
            <a:spLocks noGrp="1"/>
          </p:cNvSpPr>
          <p:nvPr>
            <p:ph type="body" sz="quarter" idx="31"/>
          </p:nvPr>
        </p:nvSpPr>
        <p:spPr>
          <a:xfrm>
            <a:off x="2742885" y="3198140"/>
            <a:ext cx="1710000" cy="1713585"/>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sp>
        <p:nvSpPr>
          <p:cNvPr id="14" name="Text Placeholder 10">
            <a:extLst>
              <a:ext uri="{FF2B5EF4-FFF2-40B4-BE49-F238E27FC236}">
                <a16:creationId xmlns:a16="http://schemas.microsoft.com/office/drawing/2014/main" id="{B26C2D3C-6E1C-7667-EDD6-191FD1AE7CCC}"/>
              </a:ext>
            </a:extLst>
          </p:cNvPr>
          <p:cNvSpPr>
            <a:spLocks noGrp="1"/>
          </p:cNvSpPr>
          <p:nvPr>
            <p:ph type="body" sz="quarter" idx="32"/>
          </p:nvPr>
        </p:nvSpPr>
        <p:spPr>
          <a:xfrm>
            <a:off x="4733584" y="3195898"/>
            <a:ext cx="1710000" cy="1713585"/>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sp>
        <p:nvSpPr>
          <p:cNvPr id="8" name="Chart Placeholder 22">
            <a:extLst>
              <a:ext uri="{FF2B5EF4-FFF2-40B4-BE49-F238E27FC236}">
                <a16:creationId xmlns:a16="http://schemas.microsoft.com/office/drawing/2014/main" id="{CF347009-0E55-741D-6D7C-6B43E4CE86BC}"/>
              </a:ext>
            </a:extLst>
          </p:cNvPr>
          <p:cNvSpPr>
            <a:spLocks noGrp="1"/>
          </p:cNvSpPr>
          <p:nvPr>
            <p:ph type="chart" sz="quarter" idx="33"/>
          </p:nvPr>
        </p:nvSpPr>
        <p:spPr>
          <a:xfrm>
            <a:off x="6823156" y="1308678"/>
            <a:ext cx="1528338" cy="1263212"/>
          </a:xfrm>
        </p:spPr>
        <p:txBody>
          <a:bodyPr/>
          <a:lstStyle/>
          <a:p>
            <a:endParaRPr lang="en-US" dirty="0"/>
          </a:p>
        </p:txBody>
      </p:sp>
      <p:sp>
        <p:nvSpPr>
          <p:cNvPr id="15" name="Text Placeholder 10">
            <a:extLst>
              <a:ext uri="{FF2B5EF4-FFF2-40B4-BE49-F238E27FC236}">
                <a16:creationId xmlns:a16="http://schemas.microsoft.com/office/drawing/2014/main" id="{EC55C3F7-B22C-152D-7615-CD7BC6E42C74}"/>
              </a:ext>
            </a:extLst>
          </p:cNvPr>
          <p:cNvSpPr>
            <a:spLocks noGrp="1"/>
          </p:cNvSpPr>
          <p:nvPr>
            <p:ph type="body" sz="quarter" idx="34"/>
          </p:nvPr>
        </p:nvSpPr>
        <p:spPr>
          <a:xfrm>
            <a:off x="4733584" y="2664493"/>
            <a:ext cx="1710000" cy="444990"/>
          </a:xfrm>
        </p:spPr>
        <p:txBody>
          <a:bodyPr vert="horz" lIns="91440" tIns="45720" rIns="91440" bIns="45720" rtlCol="0" anchor="b">
            <a:noAutofit/>
          </a:bodyPr>
          <a:lstStyle>
            <a:lvl1pPr>
              <a:defRPr lang="en-US" sz="1088" b="1" dirty="0"/>
            </a:lvl1pPr>
          </a:lstStyle>
          <a:p>
            <a:pPr lvl="0" algn="ctr"/>
            <a:r>
              <a:rPr lang="en-US" dirty="0"/>
              <a:t>Click to edit Master text styles</a:t>
            </a:r>
          </a:p>
        </p:txBody>
      </p:sp>
      <p:sp>
        <p:nvSpPr>
          <p:cNvPr id="16" name="Text Placeholder 10">
            <a:extLst>
              <a:ext uri="{FF2B5EF4-FFF2-40B4-BE49-F238E27FC236}">
                <a16:creationId xmlns:a16="http://schemas.microsoft.com/office/drawing/2014/main" id="{3439DAC3-92C8-8924-2239-98C1B1438EE5}"/>
              </a:ext>
            </a:extLst>
          </p:cNvPr>
          <p:cNvSpPr>
            <a:spLocks noGrp="1"/>
          </p:cNvSpPr>
          <p:nvPr>
            <p:ph type="body" sz="quarter" idx="35"/>
          </p:nvPr>
        </p:nvSpPr>
        <p:spPr>
          <a:xfrm>
            <a:off x="6724283" y="3195898"/>
            <a:ext cx="1710000" cy="1717020"/>
          </a:xfrm>
        </p:spPr>
        <p:txBody>
          <a:bodyPr>
            <a:normAutofit/>
          </a:bodyPr>
          <a:lstStyle>
            <a:lvl1pPr algn="ctr">
              <a:defRPr sz="1050"/>
            </a:lvl1pPr>
            <a:lvl2pPr>
              <a:defRPr sz="700"/>
            </a:lvl2pPr>
            <a:lvl3pPr>
              <a:defRPr sz="600"/>
            </a:lvl3pPr>
            <a:lvl4pPr>
              <a:defRPr sz="550"/>
            </a:lvl4pPr>
            <a:lvl5pPr>
              <a:defRPr sz="550"/>
            </a:lvl5pPr>
          </a:lstStyle>
          <a:p>
            <a:pPr lvl="0"/>
            <a:r>
              <a:rPr lang="en-US" dirty="0"/>
              <a:t>Click to edit Master text styles</a:t>
            </a:r>
          </a:p>
        </p:txBody>
      </p:sp>
      <p:cxnSp>
        <p:nvCxnSpPr>
          <p:cNvPr id="17" name="Straight Connector 16">
            <a:extLst>
              <a:ext uri="{FF2B5EF4-FFF2-40B4-BE49-F238E27FC236}">
                <a16:creationId xmlns:a16="http://schemas.microsoft.com/office/drawing/2014/main" id="{36D06B9C-93EB-45B0-4511-666F107C217D}"/>
              </a:ext>
            </a:extLst>
          </p:cNvPr>
          <p:cNvCxnSpPr>
            <a:cxnSpLocks/>
          </p:cNvCxnSpPr>
          <p:nvPr userDrawn="1"/>
        </p:nvCxnSpPr>
        <p:spPr>
          <a:xfrm>
            <a:off x="2564218" y="2025537"/>
            <a:ext cx="0" cy="2612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F0D90E4-170C-EC86-93CF-D40E387BEA18}"/>
              </a:ext>
            </a:extLst>
          </p:cNvPr>
          <p:cNvCxnSpPr>
            <a:cxnSpLocks/>
          </p:cNvCxnSpPr>
          <p:nvPr userDrawn="1"/>
        </p:nvCxnSpPr>
        <p:spPr>
          <a:xfrm>
            <a:off x="4572000" y="1981859"/>
            <a:ext cx="0" cy="2612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88ACC9-D567-7389-1AB6-A63C551744DF}"/>
              </a:ext>
            </a:extLst>
          </p:cNvPr>
          <p:cNvCxnSpPr>
            <a:cxnSpLocks/>
          </p:cNvCxnSpPr>
          <p:nvPr userDrawn="1"/>
        </p:nvCxnSpPr>
        <p:spPr>
          <a:xfrm>
            <a:off x="6579000" y="2025537"/>
            <a:ext cx="0" cy="2612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45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lvl1pPr>
              <a:defRPr sz="938"/>
            </a:lvl1pPr>
          </a:lstStyle>
          <a:p>
            <a:r>
              <a:rPr lang="en-ID" dirty="0"/>
              <a:t>PRESENTATION TITLE</a:t>
            </a:r>
          </a:p>
        </p:txBody>
      </p:sp>
      <p:sp>
        <p:nvSpPr>
          <p:cNvPr id="5" name="Title 1">
            <a:extLst>
              <a:ext uri="{FF2B5EF4-FFF2-40B4-BE49-F238E27FC236}">
                <a16:creationId xmlns:a16="http://schemas.microsoft.com/office/drawing/2014/main" id="{AC8CF52B-4DF2-0B87-45DE-FD8E2F9A9288}"/>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
        <p:nvSpPr>
          <p:cNvPr id="6" name="Table Placeholder 5">
            <a:extLst>
              <a:ext uri="{FF2B5EF4-FFF2-40B4-BE49-F238E27FC236}">
                <a16:creationId xmlns:a16="http://schemas.microsoft.com/office/drawing/2014/main" id="{1E0F643C-E288-FB3D-08C0-C3EDD923C9A7}"/>
              </a:ext>
            </a:extLst>
          </p:cNvPr>
          <p:cNvSpPr>
            <a:spLocks noGrp="1"/>
          </p:cNvSpPr>
          <p:nvPr>
            <p:ph type="tbl" sz="quarter" idx="12"/>
          </p:nvPr>
        </p:nvSpPr>
        <p:spPr>
          <a:xfrm>
            <a:off x="1269070" y="1481960"/>
            <a:ext cx="6605861" cy="3429766"/>
          </a:xfrm>
        </p:spPr>
        <p:txBody>
          <a:bodyPr/>
          <a:lstStyle/>
          <a:p>
            <a:endParaRPr lang="en-UZ" dirty="0"/>
          </a:p>
        </p:txBody>
      </p:sp>
      <p:sp>
        <p:nvSpPr>
          <p:cNvPr id="7" name="Text Placeholder 10">
            <a:extLst>
              <a:ext uri="{FF2B5EF4-FFF2-40B4-BE49-F238E27FC236}">
                <a16:creationId xmlns:a16="http://schemas.microsoft.com/office/drawing/2014/main" id="{41269A83-EB5A-F97F-787A-A683F270325D}"/>
              </a:ext>
            </a:extLst>
          </p:cNvPr>
          <p:cNvSpPr>
            <a:spLocks noGrp="1"/>
          </p:cNvSpPr>
          <p:nvPr>
            <p:ph type="body" sz="quarter" idx="24"/>
          </p:nvPr>
        </p:nvSpPr>
        <p:spPr>
          <a:xfrm>
            <a:off x="1269070" y="1050262"/>
            <a:ext cx="6605861"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69430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08499" y="955856"/>
            <a:ext cx="7733826" cy="3231790"/>
          </a:xfrm>
        </p:spPr>
        <p:txBody>
          <a:bodyPr lIns="0" anchor="ctr">
            <a:noAutofit/>
          </a:bodyPr>
          <a:lstStyle>
            <a:lvl1pPr algn="l">
              <a:lnSpc>
                <a:spcPct val="100000"/>
              </a:lnSpc>
              <a:defRPr sz="5750"/>
            </a:lvl1pPr>
          </a:lstStyle>
          <a:p>
            <a:r>
              <a:rPr lang="en-US" dirty="0"/>
              <a:t>Click to edit Master title style</a:t>
            </a:r>
          </a:p>
        </p:txBody>
      </p:sp>
      <p:sp>
        <p:nvSpPr>
          <p:cNvPr id="3" name="Subtitle 2"/>
          <p:cNvSpPr>
            <a:spLocks noGrp="1"/>
          </p:cNvSpPr>
          <p:nvPr>
            <p:ph type="subTitle" idx="1"/>
          </p:nvPr>
        </p:nvSpPr>
        <p:spPr>
          <a:xfrm>
            <a:off x="708499" y="4414434"/>
            <a:ext cx="3638313" cy="497291"/>
          </a:xfrm>
        </p:spPr>
        <p:txBody>
          <a:bodyPr anchor="b">
            <a:normAutofit/>
          </a:bodyPr>
          <a:lstStyle>
            <a:lvl1pPr marL="0" indent="0" algn="l">
              <a:buNone/>
              <a:defRPr sz="900" b="1"/>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a:xfrm>
            <a:off x="87680" y="230982"/>
            <a:ext cx="309989" cy="4680743"/>
          </a:xfrm>
        </p:spPr>
        <p:txBody>
          <a:bodyPr/>
          <a:lstStyle>
            <a:lvl1pPr algn="ctr">
              <a:defRPr/>
            </a:lvl1pPr>
          </a:lstStyle>
          <a:p>
            <a:r>
              <a:rPr lang="en-ID" sz="938" dirty="0"/>
              <a:t>PRESENTATION</a:t>
            </a:r>
            <a:r>
              <a:rPr lang="en-ID" dirty="0"/>
              <a:t> TITLE</a:t>
            </a:r>
          </a:p>
        </p:txBody>
      </p:sp>
      <p:sp>
        <p:nvSpPr>
          <p:cNvPr id="12" name="Text Placeholder 11">
            <a:extLst>
              <a:ext uri="{FF2B5EF4-FFF2-40B4-BE49-F238E27FC236}">
                <a16:creationId xmlns:a16="http://schemas.microsoft.com/office/drawing/2014/main" id="{C6FBC030-7547-D6BF-8EBD-57B72AEB38B7}"/>
              </a:ext>
            </a:extLst>
          </p:cNvPr>
          <p:cNvSpPr>
            <a:spLocks noGrp="1"/>
          </p:cNvSpPr>
          <p:nvPr>
            <p:ph type="body" sz="quarter" idx="12"/>
          </p:nvPr>
        </p:nvSpPr>
        <p:spPr>
          <a:xfrm>
            <a:off x="708499" y="238600"/>
            <a:ext cx="3600450" cy="497291"/>
          </a:xfrm>
        </p:spPr>
        <p:txBody>
          <a:bodyPr anchor="t">
            <a:normAutofit/>
          </a:bodyPr>
          <a:lstStyle>
            <a:lvl1pPr>
              <a:defRPr sz="900" b="1"/>
            </a:lvl1pPr>
          </a:lstStyle>
          <a:p>
            <a:pPr lvl="0"/>
            <a:r>
              <a:rPr lang="en-US" dirty="0"/>
              <a:t>Click to edit Master text styles</a:t>
            </a:r>
          </a:p>
        </p:txBody>
      </p:sp>
    </p:spTree>
    <p:extLst>
      <p:ext uri="{BB962C8B-B14F-4D97-AF65-F5344CB8AC3E}">
        <p14:creationId xmlns:p14="http://schemas.microsoft.com/office/powerpoint/2010/main" val="367502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lvl1pPr>
              <a:defRPr sz="938"/>
            </a:lvl1pPr>
          </a:lstStyle>
          <a:p>
            <a:r>
              <a:rPr lang="en-ID" dirty="0"/>
              <a:t>PRESENTATION TITLE</a:t>
            </a:r>
          </a:p>
        </p:txBody>
      </p:sp>
      <p:sp>
        <p:nvSpPr>
          <p:cNvPr id="5" name="Title 1">
            <a:extLst>
              <a:ext uri="{FF2B5EF4-FFF2-40B4-BE49-F238E27FC236}">
                <a16:creationId xmlns:a16="http://schemas.microsoft.com/office/drawing/2014/main" id="{AC8CF52B-4DF2-0B87-45DE-FD8E2F9A9288}"/>
              </a:ext>
            </a:extLst>
          </p:cNvPr>
          <p:cNvSpPr>
            <a:spLocks noGrp="1"/>
          </p:cNvSpPr>
          <p:nvPr>
            <p:ph type="title"/>
          </p:nvPr>
        </p:nvSpPr>
        <p:spPr>
          <a:xfrm>
            <a:off x="709612" y="231776"/>
            <a:ext cx="7732713" cy="642284"/>
          </a:xfrm>
        </p:spPr>
        <p:txBody>
          <a:bodyPr anchor="t">
            <a:normAutofit/>
          </a:bodyPr>
          <a:lstStyle>
            <a:lvl1pPr algn="l" defTabSz="685835" rtl="0" eaLnBrk="1" latinLnBrk="0" hangingPunct="1">
              <a:lnSpc>
                <a:spcPct val="90000"/>
              </a:lnSpc>
              <a:spcBef>
                <a:spcPct val="0"/>
              </a:spcBef>
              <a:buNone/>
              <a:defRPr lang="en-US" sz="3300" kern="1200" dirty="0">
                <a:solidFill>
                  <a:schemeClr val="tx1"/>
                </a:solidFill>
                <a:latin typeface="+mj-lt"/>
                <a:ea typeface="+mj-ea"/>
                <a:cs typeface="+mj-cs"/>
              </a:defRPr>
            </a:lvl1pPr>
          </a:lstStyle>
          <a:p>
            <a:r>
              <a:rPr lang="en-US" dirty="0"/>
              <a:t>Click to edit Master title style</a:t>
            </a:r>
            <a:endParaRPr lang="en-ID" dirty="0"/>
          </a:p>
        </p:txBody>
      </p:sp>
    </p:spTree>
    <p:extLst>
      <p:ext uri="{BB962C8B-B14F-4D97-AF65-F5344CB8AC3E}">
        <p14:creationId xmlns:p14="http://schemas.microsoft.com/office/powerpoint/2010/main" val="1652288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D2F24407-DA77-DCD4-EBEA-0323D4D4C2AE}"/>
              </a:ext>
            </a:extLst>
          </p:cNvPr>
          <p:cNvSpPr>
            <a:spLocks noGrp="1"/>
          </p:cNvSpPr>
          <p:nvPr>
            <p:ph type="sldNum" sz="quarter" idx="10"/>
          </p:nvPr>
        </p:nvSpPr>
        <p:spPr/>
        <p:txBody>
          <a:bodyPr/>
          <a:lstStyle/>
          <a:p>
            <a:fld id="{F5342A4C-1D06-4798-B51F-D5804CA03D28}" type="slidenum">
              <a:rPr lang="en-ID" smtClean="0"/>
              <a:pPr/>
              <a:t>‹#›</a:t>
            </a:fld>
            <a:endParaRPr lang="en-ID" dirty="0"/>
          </a:p>
        </p:txBody>
      </p:sp>
      <p:sp>
        <p:nvSpPr>
          <p:cNvPr id="4" name="Нижний колонтитул 3">
            <a:extLst>
              <a:ext uri="{FF2B5EF4-FFF2-40B4-BE49-F238E27FC236}">
                <a16:creationId xmlns:a16="http://schemas.microsoft.com/office/drawing/2014/main" id="{7E820DD2-3E07-5E7B-0EAC-567564449FA0}"/>
              </a:ext>
            </a:extLst>
          </p:cNvPr>
          <p:cNvSpPr>
            <a:spLocks noGrp="1"/>
          </p:cNvSpPr>
          <p:nvPr>
            <p:ph type="ftr" sz="quarter" idx="11"/>
          </p:nvPr>
        </p:nvSpPr>
        <p:spPr/>
        <p:txBody>
          <a:bodyPr/>
          <a:lstStyle>
            <a:lvl1pPr>
              <a:defRPr sz="938"/>
            </a:lvl1pPr>
          </a:lstStyle>
          <a:p>
            <a:r>
              <a:rPr lang="en-ID" dirty="0"/>
              <a:t>PRESENTATION TITLE</a:t>
            </a:r>
          </a:p>
        </p:txBody>
      </p:sp>
    </p:spTree>
    <p:extLst>
      <p:ext uri="{BB962C8B-B14F-4D97-AF65-F5344CB8AC3E}">
        <p14:creationId xmlns:p14="http://schemas.microsoft.com/office/powerpoint/2010/main" val="3368457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08499" y="955856"/>
            <a:ext cx="7733826" cy="3231790"/>
          </a:xfrm>
        </p:spPr>
        <p:txBody>
          <a:bodyPr lIns="0" anchor="ctr">
            <a:noAutofit/>
          </a:bodyPr>
          <a:lstStyle>
            <a:lvl1pPr algn="l">
              <a:lnSpc>
                <a:spcPct val="100000"/>
              </a:lnSpc>
              <a:defRPr sz="5750"/>
            </a:lvl1pPr>
          </a:lstStyle>
          <a:p>
            <a:r>
              <a:rPr lang="en-US" dirty="0"/>
              <a:t>Click to edit Master title style</a:t>
            </a:r>
          </a:p>
        </p:txBody>
      </p:sp>
      <p:sp>
        <p:nvSpPr>
          <p:cNvPr id="3" name="Subtitle 2"/>
          <p:cNvSpPr>
            <a:spLocks noGrp="1"/>
          </p:cNvSpPr>
          <p:nvPr>
            <p:ph type="subTitle" idx="1"/>
          </p:nvPr>
        </p:nvSpPr>
        <p:spPr>
          <a:xfrm>
            <a:off x="708499" y="4414434"/>
            <a:ext cx="3638313" cy="497291"/>
          </a:xfrm>
        </p:spPr>
        <p:txBody>
          <a:bodyPr anchor="b">
            <a:normAutofit/>
          </a:bodyPr>
          <a:lstStyle>
            <a:lvl1pPr marL="0" indent="0" algn="l">
              <a:buNone/>
              <a:defRPr sz="900" b="1"/>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a:xfrm>
            <a:off x="87680" y="230982"/>
            <a:ext cx="309989" cy="4680743"/>
          </a:xfrm>
        </p:spPr>
        <p:txBody>
          <a:bodyPr/>
          <a:lstStyle>
            <a:lvl1pPr algn="ctr">
              <a:defRPr sz="938"/>
            </a:lvl1pPr>
          </a:lstStyle>
          <a:p>
            <a:r>
              <a:rPr lang="en-ID" dirty="0"/>
              <a:t>PRESENTATION TITLE</a:t>
            </a:r>
          </a:p>
        </p:txBody>
      </p:sp>
      <p:sp>
        <p:nvSpPr>
          <p:cNvPr id="12" name="Text Placeholder 11">
            <a:extLst>
              <a:ext uri="{FF2B5EF4-FFF2-40B4-BE49-F238E27FC236}">
                <a16:creationId xmlns:a16="http://schemas.microsoft.com/office/drawing/2014/main" id="{C6FBC030-7547-D6BF-8EBD-57B72AEB38B7}"/>
              </a:ext>
            </a:extLst>
          </p:cNvPr>
          <p:cNvSpPr>
            <a:spLocks noGrp="1"/>
          </p:cNvSpPr>
          <p:nvPr>
            <p:ph type="body" sz="quarter" idx="12"/>
          </p:nvPr>
        </p:nvSpPr>
        <p:spPr>
          <a:xfrm>
            <a:off x="708499" y="238600"/>
            <a:ext cx="3600450" cy="497291"/>
          </a:xfrm>
        </p:spPr>
        <p:txBody>
          <a:bodyPr anchor="t">
            <a:normAutofit/>
          </a:bodyPr>
          <a:lstStyle>
            <a:lvl1pPr>
              <a:defRPr sz="900" b="1"/>
            </a:lvl1pPr>
          </a:lstStyle>
          <a:p>
            <a:pPr lvl="0"/>
            <a:r>
              <a:rPr lang="en-US" dirty="0"/>
              <a:t>Click to edit Master text styles</a:t>
            </a:r>
          </a:p>
        </p:txBody>
      </p:sp>
    </p:spTree>
    <p:extLst>
      <p:ext uri="{BB962C8B-B14F-4D97-AF65-F5344CB8AC3E}">
        <p14:creationId xmlns:p14="http://schemas.microsoft.com/office/powerpoint/2010/main" val="4022671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1" y="0"/>
            <a:ext cx="800000" cy="300000"/>
          </a:xfrm>
          <a:prstGeom prst="rect">
            <a:avLst/>
          </a:prstGeom>
          <a:extLst>
            <a:ext uri="{C572A759-6A51-4108-AA02-DFA0A04FC94B}">
              <ma14:wrappingTextBoxFlag xmlns="" xmlns:ma14="http://schemas.microsoft.com/office/mac/drawingml/2011/main" val="0"/>
            </a:ext>
          </a:extLst>
        </p:spPr>
        <p:txBody>
          <a:bodyPr/>
          <a:lstStyle>
            <a:lvl1pPr/>
          </a:lstStyle>
          <a:p>
            <a:pPr algn="l"/>
            <a:fld id="{F7021451-1387-4CA6-816F-3879F97B5CBC}" type="slidenum">
              <a:rPr lang="en-US" b="0"/>
              <a:t>‹#›</a:t>
            </a:fld>
            <a:endParaRPr lang="en-US"/>
          </a:p>
        </p:txBody>
      </p:sp>
    </p:spTree>
    <p:extLst>
      <p:ext uri="{BB962C8B-B14F-4D97-AF65-F5344CB8AC3E}">
        <p14:creationId xmlns:p14="http://schemas.microsoft.com/office/powerpoint/2010/main" val="98775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E1E4-6C1F-758F-BEF0-0134C1C5E20A}"/>
              </a:ext>
            </a:extLst>
          </p:cNvPr>
          <p:cNvSpPr>
            <a:spLocks noGrp="1"/>
          </p:cNvSpPr>
          <p:nvPr>
            <p:ph type="title"/>
          </p:nvPr>
        </p:nvSpPr>
        <p:spPr>
          <a:xfrm>
            <a:off x="701676" y="2716898"/>
            <a:ext cx="3462362" cy="2194828"/>
          </a:xfrm>
        </p:spPr>
        <p:txBody>
          <a:bodyPr anchor="t"/>
          <a:lstStyle>
            <a:lvl1pPr algn="r">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F1E08730-27F8-74B4-137A-0A801396D98C}"/>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5F4717E1-F45F-0CDC-39E6-BA8AE85ED751}"/>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Text Placeholder 5">
            <a:extLst>
              <a:ext uri="{FF2B5EF4-FFF2-40B4-BE49-F238E27FC236}">
                <a16:creationId xmlns:a16="http://schemas.microsoft.com/office/drawing/2014/main" id="{1D054644-5513-C5F4-8051-722E9B763BAD}"/>
              </a:ext>
            </a:extLst>
          </p:cNvPr>
          <p:cNvSpPr>
            <a:spLocks noGrp="1"/>
          </p:cNvSpPr>
          <p:nvPr>
            <p:ph type="body" sz="quarter" idx="12"/>
          </p:nvPr>
        </p:nvSpPr>
        <p:spPr>
          <a:xfrm>
            <a:off x="5139559" y="2690595"/>
            <a:ext cx="3302767" cy="2194828"/>
          </a:xfrm>
        </p:spPr>
        <p:txBody>
          <a:bodyPr>
            <a:normAutofit/>
          </a:bodyPr>
          <a:lstStyle>
            <a:lvl1pPr algn="l">
              <a:defRPr sz="1050"/>
            </a:lvl1pPr>
            <a:lvl2pPr algn="l">
              <a:defRPr/>
            </a:lvl2pPr>
            <a:lvl3pPr algn="l">
              <a:defRPr/>
            </a:lvl3pPr>
            <a:lvl4pPr algn="l">
              <a:defRPr/>
            </a:lvl4pPr>
            <a:lvl5pPr algn="l">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4638B48B-4E0B-22FB-A5B3-AFD56904D2A2}"/>
              </a:ext>
            </a:extLst>
          </p:cNvPr>
          <p:cNvSpPr>
            <a:spLocks noGrp="1"/>
          </p:cNvSpPr>
          <p:nvPr>
            <p:ph type="pic" sz="quarter" idx="13"/>
          </p:nvPr>
        </p:nvSpPr>
        <p:spPr>
          <a:xfrm>
            <a:off x="2862000" y="951750"/>
            <a:ext cx="1710000" cy="1620000"/>
          </a:xfrm>
        </p:spPr>
        <p:txBody>
          <a:bodyPr/>
          <a:lstStyle/>
          <a:p>
            <a:endParaRPr lang="en-ID" dirty="0"/>
          </a:p>
        </p:txBody>
      </p:sp>
      <p:sp>
        <p:nvSpPr>
          <p:cNvPr id="10" name="Text Placeholder 6">
            <a:extLst>
              <a:ext uri="{FF2B5EF4-FFF2-40B4-BE49-F238E27FC236}">
                <a16:creationId xmlns:a16="http://schemas.microsoft.com/office/drawing/2014/main" id="{B4543DB4-26F8-6491-ED15-59F17614DB61}"/>
              </a:ext>
            </a:extLst>
          </p:cNvPr>
          <p:cNvSpPr>
            <a:spLocks noGrp="1"/>
          </p:cNvSpPr>
          <p:nvPr>
            <p:ph type="body" sz="quarter" idx="14"/>
          </p:nvPr>
        </p:nvSpPr>
        <p:spPr>
          <a:xfrm>
            <a:off x="5139559" y="2211750"/>
            <a:ext cx="3302767" cy="360000"/>
          </a:xfrm>
        </p:spPr>
        <p:txBody>
          <a:bodyPr anchor="b">
            <a:normAutofit/>
          </a:bodyPr>
          <a:lstStyle>
            <a:lvl1pPr algn="l">
              <a:defRPr sz="1088" b="1"/>
            </a:lvl1pPr>
          </a:lstStyle>
          <a:p>
            <a:pPr lvl="0"/>
            <a:r>
              <a:rPr lang="en-US" dirty="0"/>
              <a:t>Click to edit Master text styles</a:t>
            </a:r>
          </a:p>
        </p:txBody>
      </p:sp>
    </p:spTree>
    <p:extLst>
      <p:ext uri="{BB962C8B-B14F-4D97-AF65-F5344CB8AC3E}">
        <p14:creationId xmlns:p14="http://schemas.microsoft.com/office/powerpoint/2010/main" val="3063370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Section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hasCustomPrompt="1"/>
          </p:nvPr>
        </p:nvSpPr>
        <p:spPr>
          <a:xfrm>
            <a:off x="709612" y="231776"/>
            <a:ext cx="7732713" cy="642284"/>
          </a:xfrm>
        </p:spPr>
        <p:txBody>
          <a:bodyPr anchor="b"/>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a:xfrm>
            <a:off x="83131" y="231775"/>
            <a:ext cx="309989" cy="2339975"/>
          </a:xfrm>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Picture Placeholder 5">
            <a:extLst>
              <a:ext uri="{FF2B5EF4-FFF2-40B4-BE49-F238E27FC236}">
                <a16:creationId xmlns:a16="http://schemas.microsoft.com/office/drawing/2014/main" id="{B983C41E-9E62-2649-ECE4-9DA270EF6269}"/>
              </a:ext>
            </a:extLst>
          </p:cNvPr>
          <p:cNvSpPr>
            <a:spLocks noGrp="1"/>
          </p:cNvSpPr>
          <p:nvPr>
            <p:ph type="pic" sz="quarter" idx="12"/>
          </p:nvPr>
        </p:nvSpPr>
        <p:spPr>
          <a:xfrm>
            <a:off x="4430712" y="1143000"/>
            <a:ext cx="4011614" cy="3768725"/>
          </a:xfrm>
        </p:spPr>
        <p:txBody>
          <a:bodyPr/>
          <a:lstStyle/>
          <a:p>
            <a:endParaRPr lang="en-ID"/>
          </a:p>
        </p:txBody>
      </p:sp>
      <p:sp>
        <p:nvSpPr>
          <p:cNvPr id="7" name="Rectangle: Rounded Corners 4">
            <a:extLst>
              <a:ext uri="{FF2B5EF4-FFF2-40B4-BE49-F238E27FC236}">
                <a16:creationId xmlns:a16="http://schemas.microsoft.com/office/drawing/2014/main" id="{036ACB76-52A5-FEBE-516E-F8296B4D8AFE}"/>
              </a:ext>
            </a:extLst>
          </p:cNvPr>
          <p:cNvSpPr/>
          <p:nvPr userDrawn="1"/>
        </p:nvSpPr>
        <p:spPr>
          <a:xfrm>
            <a:off x="740858" y="1040860"/>
            <a:ext cx="3498849" cy="3870865"/>
          </a:xfrm>
          <a:prstGeom prst="roundRect">
            <a:avLst>
              <a:gd name="adj" fmla="val 2692"/>
            </a:avLst>
          </a:prstGeom>
          <a:solidFill>
            <a:schemeClr val="bg1"/>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857033" y="1477682"/>
            <a:ext cx="3188133" cy="3434043"/>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9" name="Text Placeholder 8">
            <a:extLst>
              <a:ext uri="{FF2B5EF4-FFF2-40B4-BE49-F238E27FC236}">
                <a16:creationId xmlns:a16="http://schemas.microsoft.com/office/drawing/2014/main" id="{40463940-7795-D0D0-0A75-972A6A2ED5A7}"/>
              </a:ext>
            </a:extLst>
          </p:cNvPr>
          <p:cNvSpPr>
            <a:spLocks noGrp="1"/>
          </p:cNvSpPr>
          <p:nvPr>
            <p:ph type="body" sz="quarter" idx="16"/>
          </p:nvPr>
        </p:nvSpPr>
        <p:spPr>
          <a:xfrm>
            <a:off x="857251" y="1143001"/>
            <a:ext cx="3187700" cy="257783"/>
          </a:xfrm>
        </p:spPr>
        <p:txBody>
          <a:bodyPr anchor="b">
            <a:noAutofit/>
          </a:bodyPr>
          <a:lstStyle>
            <a:lvl1pPr>
              <a:defRPr sz="1088" b="1"/>
            </a:lvl1pPr>
          </a:lstStyle>
          <a:p>
            <a:pPr lvl="0"/>
            <a:r>
              <a:rPr lang="en-US" dirty="0"/>
              <a:t>Click to edit Master text styles</a:t>
            </a:r>
          </a:p>
        </p:txBody>
      </p:sp>
    </p:spTree>
    <p:extLst>
      <p:ext uri="{BB962C8B-B14F-4D97-AF65-F5344CB8AC3E}">
        <p14:creationId xmlns:p14="http://schemas.microsoft.com/office/powerpoint/2010/main" val="292425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Section 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hasCustomPrompt="1"/>
          </p:nvPr>
        </p:nvSpPr>
        <p:spPr>
          <a:xfrm>
            <a:off x="709612" y="231776"/>
            <a:ext cx="7732713" cy="642284"/>
          </a:xfrm>
        </p:spPr>
        <p:txBody>
          <a:bodyPr anchor="b"/>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Picture Placeholder 5">
            <a:extLst>
              <a:ext uri="{FF2B5EF4-FFF2-40B4-BE49-F238E27FC236}">
                <a16:creationId xmlns:a16="http://schemas.microsoft.com/office/drawing/2014/main" id="{B983C41E-9E62-2649-ECE4-9DA270EF6269}"/>
              </a:ext>
            </a:extLst>
          </p:cNvPr>
          <p:cNvSpPr>
            <a:spLocks noGrp="1"/>
          </p:cNvSpPr>
          <p:nvPr>
            <p:ph type="pic" sz="quarter" idx="12"/>
          </p:nvPr>
        </p:nvSpPr>
        <p:spPr>
          <a:xfrm>
            <a:off x="709612" y="1150822"/>
            <a:ext cx="2376488" cy="2234404"/>
          </a:xfrm>
        </p:spPr>
        <p:txBody>
          <a:bodyPr/>
          <a:lstStyle/>
          <a:p>
            <a:endParaRPr lang="en-ID"/>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709613" y="3891065"/>
            <a:ext cx="7732712" cy="102066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Picture Placeholder 5">
            <a:extLst>
              <a:ext uri="{FF2B5EF4-FFF2-40B4-BE49-F238E27FC236}">
                <a16:creationId xmlns:a16="http://schemas.microsoft.com/office/drawing/2014/main" id="{D91BA770-EC25-E052-2C59-507568B87CE0}"/>
              </a:ext>
            </a:extLst>
          </p:cNvPr>
          <p:cNvSpPr>
            <a:spLocks noGrp="1"/>
          </p:cNvSpPr>
          <p:nvPr>
            <p:ph type="pic" sz="quarter" idx="17"/>
          </p:nvPr>
        </p:nvSpPr>
        <p:spPr>
          <a:xfrm>
            <a:off x="6065838" y="1150822"/>
            <a:ext cx="2376488" cy="2234404"/>
          </a:xfrm>
        </p:spPr>
        <p:txBody>
          <a:bodyPr/>
          <a:lstStyle/>
          <a:p>
            <a:endParaRPr lang="en-ID"/>
          </a:p>
        </p:txBody>
      </p:sp>
      <p:sp>
        <p:nvSpPr>
          <p:cNvPr id="13" name="Picture Placeholder 5">
            <a:extLst>
              <a:ext uri="{FF2B5EF4-FFF2-40B4-BE49-F238E27FC236}">
                <a16:creationId xmlns:a16="http://schemas.microsoft.com/office/drawing/2014/main" id="{D44254E2-95DF-23C9-F750-5F0C53D4C93B}"/>
              </a:ext>
            </a:extLst>
          </p:cNvPr>
          <p:cNvSpPr>
            <a:spLocks noGrp="1"/>
          </p:cNvSpPr>
          <p:nvPr>
            <p:ph type="pic" sz="quarter" idx="18"/>
          </p:nvPr>
        </p:nvSpPr>
        <p:spPr>
          <a:xfrm>
            <a:off x="3387725" y="1150822"/>
            <a:ext cx="2376488" cy="2234404"/>
          </a:xfrm>
        </p:spPr>
        <p:txBody>
          <a:bodyPr/>
          <a:lstStyle/>
          <a:p>
            <a:endParaRPr lang="en-ID"/>
          </a:p>
        </p:txBody>
      </p:sp>
      <p:sp>
        <p:nvSpPr>
          <p:cNvPr id="7" name="Text Placeholder 6">
            <a:extLst>
              <a:ext uri="{FF2B5EF4-FFF2-40B4-BE49-F238E27FC236}">
                <a16:creationId xmlns:a16="http://schemas.microsoft.com/office/drawing/2014/main" id="{454CB532-C6BB-6CC4-1CC3-D1E21D8C4E65}"/>
              </a:ext>
            </a:extLst>
          </p:cNvPr>
          <p:cNvSpPr>
            <a:spLocks noGrp="1"/>
          </p:cNvSpPr>
          <p:nvPr>
            <p:ph type="body" sz="quarter" idx="19"/>
          </p:nvPr>
        </p:nvSpPr>
        <p:spPr>
          <a:xfrm>
            <a:off x="701676" y="3531394"/>
            <a:ext cx="7740650" cy="262731"/>
          </a:xfrm>
        </p:spPr>
        <p:txBody>
          <a:bodyPr anchor="b">
            <a:noAutofit/>
          </a:bodyPr>
          <a:lstStyle>
            <a:lvl1pPr>
              <a:defRPr sz="1088" b="1"/>
            </a:lvl1pPr>
          </a:lstStyle>
          <a:p>
            <a:pPr lvl="0"/>
            <a:r>
              <a:rPr lang="en-US" dirty="0"/>
              <a:t>Click to edit Master text styles</a:t>
            </a:r>
          </a:p>
        </p:txBody>
      </p:sp>
    </p:spTree>
    <p:extLst>
      <p:ext uri="{BB962C8B-B14F-4D97-AF65-F5344CB8AC3E}">
        <p14:creationId xmlns:p14="http://schemas.microsoft.com/office/powerpoint/2010/main" val="733926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Section 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4572001" y="231776"/>
            <a:ext cx="3862388" cy="1920218"/>
          </a:xfrm>
        </p:spPr>
        <p:txBody>
          <a:bodyPr lIns="72000"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Picture Placeholder 5">
            <a:extLst>
              <a:ext uri="{FF2B5EF4-FFF2-40B4-BE49-F238E27FC236}">
                <a16:creationId xmlns:a16="http://schemas.microsoft.com/office/drawing/2014/main" id="{B983C41E-9E62-2649-ECE4-9DA270EF6269}"/>
              </a:ext>
            </a:extLst>
          </p:cNvPr>
          <p:cNvSpPr>
            <a:spLocks noGrp="1"/>
          </p:cNvSpPr>
          <p:nvPr>
            <p:ph type="pic" sz="quarter" idx="12"/>
          </p:nvPr>
        </p:nvSpPr>
        <p:spPr>
          <a:xfrm>
            <a:off x="709611" y="231775"/>
            <a:ext cx="3794296" cy="2225778"/>
          </a:xfrm>
        </p:spPr>
        <p:txBody>
          <a:bodyPr/>
          <a:lstStyle/>
          <a:p>
            <a:endParaRPr lang="en-ID"/>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4867835" y="2629675"/>
            <a:ext cx="3566554" cy="2282050"/>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4867836" y="2295155"/>
            <a:ext cx="357449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15" name="Picture Placeholder 5">
            <a:extLst>
              <a:ext uri="{FF2B5EF4-FFF2-40B4-BE49-F238E27FC236}">
                <a16:creationId xmlns:a16="http://schemas.microsoft.com/office/drawing/2014/main" id="{8C682A16-D4BD-1B51-F007-ED655339E18C}"/>
              </a:ext>
            </a:extLst>
          </p:cNvPr>
          <p:cNvSpPr>
            <a:spLocks noGrp="1"/>
          </p:cNvSpPr>
          <p:nvPr>
            <p:ph type="pic" sz="quarter" idx="17"/>
          </p:nvPr>
        </p:nvSpPr>
        <p:spPr>
          <a:xfrm>
            <a:off x="709611" y="2685946"/>
            <a:ext cx="3862389" cy="2225778"/>
          </a:xfrm>
        </p:spPr>
        <p:txBody>
          <a:bodyPr/>
          <a:lstStyle/>
          <a:p>
            <a:endParaRPr lang="en-ID" dirty="0"/>
          </a:p>
        </p:txBody>
      </p:sp>
    </p:spTree>
    <p:extLst>
      <p:ext uri="{BB962C8B-B14F-4D97-AF65-F5344CB8AC3E}">
        <p14:creationId xmlns:p14="http://schemas.microsoft.com/office/powerpoint/2010/main" val="1471184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Section 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4572000" y="231775"/>
            <a:ext cx="3870325" cy="1442384"/>
          </a:xfrm>
        </p:spPr>
        <p:txBody>
          <a:bodyPr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6" name="Picture Placeholder 5">
            <a:extLst>
              <a:ext uri="{FF2B5EF4-FFF2-40B4-BE49-F238E27FC236}">
                <a16:creationId xmlns:a16="http://schemas.microsoft.com/office/drawing/2014/main" id="{B983C41E-9E62-2649-ECE4-9DA270EF6269}"/>
              </a:ext>
            </a:extLst>
          </p:cNvPr>
          <p:cNvSpPr>
            <a:spLocks noGrp="1"/>
          </p:cNvSpPr>
          <p:nvPr>
            <p:ph type="pic" sz="quarter" idx="12"/>
          </p:nvPr>
        </p:nvSpPr>
        <p:spPr>
          <a:xfrm>
            <a:off x="701676" y="231776"/>
            <a:ext cx="3499835" cy="4679950"/>
          </a:xfrm>
        </p:spPr>
        <p:txBody>
          <a:bodyPr/>
          <a:lstStyle/>
          <a:p>
            <a:endParaRPr lang="en-ID"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4572000" y="2158253"/>
            <a:ext cx="3870325" cy="2753472"/>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4572000" y="1788459"/>
            <a:ext cx="3870324"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1287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Section 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203A-7A48-D43C-FF81-44998ED6C5A3}"/>
              </a:ext>
            </a:extLst>
          </p:cNvPr>
          <p:cNvSpPr>
            <a:spLocks noGrp="1"/>
          </p:cNvSpPr>
          <p:nvPr>
            <p:ph type="title"/>
          </p:nvPr>
        </p:nvSpPr>
        <p:spPr>
          <a:xfrm>
            <a:off x="701676" y="231775"/>
            <a:ext cx="3222624" cy="1442384"/>
          </a:xfrm>
        </p:spPr>
        <p:txBody>
          <a:bodyPr anchor="t"/>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11" name="Text Placeholder 10">
            <a:extLst>
              <a:ext uri="{FF2B5EF4-FFF2-40B4-BE49-F238E27FC236}">
                <a16:creationId xmlns:a16="http://schemas.microsoft.com/office/drawing/2014/main" id="{B9ED7268-F0F7-7726-1714-4FFFA13C8634}"/>
              </a:ext>
            </a:extLst>
          </p:cNvPr>
          <p:cNvSpPr>
            <a:spLocks noGrp="1"/>
          </p:cNvSpPr>
          <p:nvPr>
            <p:ph type="body" sz="quarter" idx="15"/>
          </p:nvPr>
        </p:nvSpPr>
        <p:spPr>
          <a:xfrm>
            <a:off x="701676" y="2183525"/>
            <a:ext cx="3222625" cy="2728201"/>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0" name="Text Placeholder 10">
            <a:extLst>
              <a:ext uri="{FF2B5EF4-FFF2-40B4-BE49-F238E27FC236}">
                <a16:creationId xmlns:a16="http://schemas.microsoft.com/office/drawing/2014/main" id="{A2E70DB5-A605-C6D9-FAC7-F284C61688EE}"/>
              </a:ext>
            </a:extLst>
          </p:cNvPr>
          <p:cNvSpPr>
            <a:spLocks noGrp="1"/>
          </p:cNvSpPr>
          <p:nvPr>
            <p:ph type="body" sz="quarter" idx="16"/>
          </p:nvPr>
        </p:nvSpPr>
        <p:spPr>
          <a:xfrm>
            <a:off x="701676" y="1870301"/>
            <a:ext cx="3222623"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
        <p:nvSpPr>
          <p:cNvPr id="9" name="Picture Placeholder 5">
            <a:extLst>
              <a:ext uri="{FF2B5EF4-FFF2-40B4-BE49-F238E27FC236}">
                <a16:creationId xmlns:a16="http://schemas.microsoft.com/office/drawing/2014/main" id="{6BC48F88-8D43-64A8-F42A-A485AD3D5EB2}"/>
              </a:ext>
            </a:extLst>
          </p:cNvPr>
          <p:cNvSpPr>
            <a:spLocks noGrp="1"/>
          </p:cNvSpPr>
          <p:nvPr>
            <p:ph type="pic" sz="quarter" idx="17"/>
          </p:nvPr>
        </p:nvSpPr>
        <p:spPr>
          <a:xfrm>
            <a:off x="4128855" y="231776"/>
            <a:ext cx="4313470" cy="2339975"/>
          </a:xfrm>
        </p:spPr>
        <p:txBody>
          <a:bodyPr/>
          <a:lstStyle/>
          <a:p>
            <a:endParaRPr lang="en-ID" dirty="0"/>
          </a:p>
        </p:txBody>
      </p:sp>
      <p:sp>
        <p:nvSpPr>
          <p:cNvPr id="15" name="Picture Placeholder 5">
            <a:extLst>
              <a:ext uri="{FF2B5EF4-FFF2-40B4-BE49-F238E27FC236}">
                <a16:creationId xmlns:a16="http://schemas.microsoft.com/office/drawing/2014/main" id="{2DB518C0-88B6-2B6B-0286-3B6B690D72FA}"/>
              </a:ext>
            </a:extLst>
          </p:cNvPr>
          <p:cNvSpPr>
            <a:spLocks noGrp="1"/>
          </p:cNvSpPr>
          <p:nvPr>
            <p:ph type="pic" sz="quarter" idx="19"/>
          </p:nvPr>
        </p:nvSpPr>
        <p:spPr>
          <a:xfrm>
            <a:off x="4128854" y="2735525"/>
            <a:ext cx="2034054" cy="2176200"/>
          </a:xfrm>
        </p:spPr>
        <p:txBody>
          <a:bodyPr/>
          <a:lstStyle/>
          <a:p>
            <a:endParaRPr lang="en-ID" dirty="0"/>
          </a:p>
        </p:txBody>
      </p:sp>
      <p:sp>
        <p:nvSpPr>
          <p:cNvPr id="5" name="Picture Placeholder 5">
            <a:extLst>
              <a:ext uri="{FF2B5EF4-FFF2-40B4-BE49-F238E27FC236}">
                <a16:creationId xmlns:a16="http://schemas.microsoft.com/office/drawing/2014/main" id="{6B3DA3C3-F2B0-9F57-D226-9AE48F2D4313}"/>
              </a:ext>
            </a:extLst>
          </p:cNvPr>
          <p:cNvSpPr>
            <a:spLocks noGrp="1"/>
          </p:cNvSpPr>
          <p:nvPr>
            <p:ph type="pic" sz="quarter" idx="20"/>
          </p:nvPr>
        </p:nvSpPr>
        <p:spPr>
          <a:xfrm>
            <a:off x="6408270" y="2735525"/>
            <a:ext cx="2034054" cy="2176200"/>
          </a:xfrm>
        </p:spPr>
        <p:txBody>
          <a:bodyPr/>
          <a:lstStyle/>
          <a:p>
            <a:endParaRPr lang="en-ID"/>
          </a:p>
        </p:txBody>
      </p:sp>
    </p:spTree>
    <p:extLst>
      <p:ext uri="{BB962C8B-B14F-4D97-AF65-F5344CB8AC3E}">
        <p14:creationId xmlns:p14="http://schemas.microsoft.com/office/powerpoint/2010/main" val="223175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Section Slide(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925881-D985-DB50-2C2A-1DD30375D873}"/>
              </a:ext>
            </a:extLst>
          </p:cNvPr>
          <p:cNvSpPr>
            <a:spLocks noGrp="1"/>
          </p:cNvSpPr>
          <p:nvPr>
            <p:ph type="ftr" sz="quarter" idx="10"/>
          </p:nvPr>
        </p:nvSpPr>
        <p:spPr/>
        <p:txBody>
          <a:bodyPr/>
          <a:lstStyle>
            <a:lvl1pPr>
              <a:defRPr sz="938"/>
            </a:lvl1pPr>
          </a:lstStyle>
          <a:p>
            <a:r>
              <a:rPr lang="en-ID" dirty="0"/>
              <a:t>PRESENTATION TITLE</a:t>
            </a:r>
          </a:p>
        </p:txBody>
      </p:sp>
      <p:sp>
        <p:nvSpPr>
          <p:cNvPr id="4" name="Slide Number Placeholder 3">
            <a:extLst>
              <a:ext uri="{FF2B5EF4-FFF2-40B4-BE49-F238E27FC236}">
                <a16:creationId xmlns:a16="http://schemas.microsoft.com/office/drawing/2014/main" id="{CEC8AEAE-CAB2-B08D-FDF5-65D952895D89}"/>
              </a:ext>
            </a:extLst>
          </p:cNvPr>
          <p:cNvSpPr>
            <a:spLocks noGrp="1"/>
          </p:cNvSpPr>
          <p:nvPr>
            <p:ph type="sldNum" sz="quarter" idx="11"/>
          </p:nvPr>
        </p:nvSpPr>
        <p:spPr/>
        <p:txBody>
          <a:bodyPr/>
          <a:lstStyle/>
          <a:p>
            <a:fld id="{F5342A4C-1D06-4798-B51F-D5804CA03D28}" type="slidenum">
              <a:rPr lang="en-ID" smtClean="0"/>
              <a:pPr/>
              <a:t>‹#›</a:t>
            </a:fld>
            <a:endParaRPr lang="en-ID" dirty="0"/>
          </a:p>
        </p:txBody>
      </p:sp>
      <p:sp>
        <p:nvSpPr>
          <p:cNvPr id="9" name="Picture Placeholder 5">
            <a:extLst>
              <a:ext uri="{FF2B5EF4-FFF2-40B4-BE49-F238E27FC236}">
                <a16:creationId xmlns:a16="http://schemas.microsoft.com/office/drawing/2014/main" id="{6BC48F88-8D43-64A8-F42A-A485AD3D5EB2}"/>
              </a:ext>
            </a:extLst>
          </p:cNvPr>
          <p:cNvSpPr>
            <a:spLocks noGrp="1"/>
          </p:cNvSpPr>
          <p:nvPr>
            <p:ph type="pic" sz="quarter" idx="17"/>
          </p:nvPr>
        </p:nvSpPr>
        <p:spPr>
          <a:xfrm>
            <a:off x="701676" y="231775"/>
            <a:ext cx="7740650" cy="2178797"/>
          </a:xfrm>
        </p:spPr>
        <p:txBody>
          <a:bodyPr/>
          <a:lstStyle/>
          <a:p>
            <a:endParaRPr lang="en-ID" dirty="0"/>
          </a:p>
        </p:txBody>
      </p:sp>
      <p:sp>
        <p:nvSpPr>
          <p:cNvPr id="11" name="Title 1">
            <a:extLst>
              <a:ext uri="{FF2B5EF4-FFF2-40B4-BE49-F238E27FC236}">
                <a16:creationId xmlns:a16="http://schemas.microsoft.com/office/drawing/2014/main" id="{4854DD50-444B-9D88-39F7-81FC54FA3210}"/>
              </a:ext>
            </a:extLst>
          </p:cNvPr>
          <p:cNvSpPr>
            <a:spLocks noGrp="1"/>
          </p:cNvSpPr>
          <p:nvPr>
            <p:ph type="title"/>
          </p:nvPr>
        </p:nvSpPr>
        <p:spPr>
          <a:xfrm>
            <a:off x="701676" y="2575113"/>
            <a:ext cx="7740650" cy="575048"/>
          </a:xfrm>
        </p:spPr>
        <p:txBody>
          <a:bodyPr anchor="t"/>
          <a:lstStyle/>
          <a:p>
            <a:r>
              <a:rPr lang="en-US" dirty="0"/>
              <a:t>Click to edit Master title style</a:t>
            </a:r>
            <a:endParaRPr lang="en-ID" dirty="0"/>
          </a:p>
        </p:txBody>
      </p:sp>
      <p:sp>
        <p:nvSpPr>
          <p:cNvPr id="13" name="Text Placeholder 10">
            <a:extLst>
              <a:ext uri="{FF2B5EF4-FFF2-40B4-BE49-F238E27FC236}">
                <a16:creationId xmlns:a16="http://schemas.microsoft.com/office/drawing/2014/main" id="{16309A00-0506-47CA-3E59-D8B851225715}"/>
              </a:ext>
            </a:extLst>
          </p:cNvPr>
          <p:cNvSpPr>
            <a:spLocks noGrp="1"/>
          </p:cNvSpPr>
          <p:nvPr>
            <p:ph type="body" sz="quarter" idx="15"/>
          </p:nvPr>
        </p:nvSpPr>
        <p:spPr>
          <a:xfrm>
            <a:off x="701676" y="3650878"/>
            <a:ext cx="7740650" cy="1260848"/>
          </a:xfrm>
        </p:spPr>
        <p:txBody>
          <a:bodyPr>
            <a:normAutofit/>
          </a:bodyPr>
          <a:lstStyle>
            <a:lvl1pPr>
              <a:defRPr sz="1050"/>
            </a:lvl1pPr>
            <a:lvl2pPr>
              <a:defRPr sz="700"/>
            </a:lvl2pPr>
            <a:lvl3pPr>
              <a:defRPr sz="600"/>
            </a:lvl3pPr>
            <a:lvl4pPr>
              <a:defRPr sz="550"/>
            </a:lvl4pPr>
            <a:lvl5pPr>
              <a:defRPr sz="550"/>
            </a:lvl5pPr>
          </a:lstStyle>
          <a:p>
            <a:pPr lvl="0"/>
            <a:r>
              <a:rPr lang="en-US" dirty="0"/>
              <a:t>Click to edit Master text styles</a:t>
            </a:r>
          </a:p>
        </p:txBody>
      </p:sp>
      <p:sp>
        <p:nvSpPr>
          <p:cNvPr id="17" name="Text Placeholder 10">
            <a:extLst>
              <a:ext uri="{FF2B5EF4-FFF2-40B4-BE49-F238E27FC236}">
                <a16:creationId xmlns:a16="http://schemas.microsoft.com/office/drawing/2014/main" id="{C8F78082-CAA6-773A-0FBC-201F6D53E84C}"/>
              </a:ext>
            </a:extLst>
          </p:cNvPr>
          <p:cNvSpPr>
            <a:spLocks noGrp="1"/>
          </p:cNvSpPr>
          <p:nvPr>
            <p:ph type="body" sz="quarter" idx="16"/>
          </p:nvPr>
        </p:nvSpPr>
        <p:spPr>
          <a:xfrm>
            <a:off x="701676" y="3314701"/>
            <a:ext cx="7740650" cy="255494"/>
          </a:xfrm>
        </p:spPr>
        <p:txBody>
          <a:bodyPr anchor="b">
            <a:noAutofit/>
          </a:bodyPr>
          <a:lstStyle>
            <a:lvl1pPr>
              <a:defRPr sz="1088" b="1"/>
            </a:lvl1pPr>
            <a:lvl2pPr>
              <a:defRPr sz="700" b="1"/>
            </a:lvl2pPr>
            <a:lvl3pPr>
              <a:defRPr sz="600" b="1"/>
            </a:lvl3pPr>
            <a:lvl4pPr>
              <a:defRPr sz="550" b="1"/>
            </a:lvl4pPr>
            <a:lvl5pPr>
              <a:defRPr sz="550" b="1"/>
            </a:lvl5pPr>
          </a:lstStyle>
          <a:p>
            <a:pPr lvl="0"/>
            <a:r>
              <a:rPr lang="en-US" dirty="0"/>
              <a:t>Click to edit Master text styles</a:t>
            </a:r>
          </a:p>
        </p:txBody>
      </p:sp>
    </p:spTree>
    <p:extLst>
      <p:ext uri="{BB962C8B-B14F-4D97-AF65-F5344CB8AC3E}">
        <p14:creationId xmlns:p14="http://schemas.microsoft.com/office/powerpoint/2010/main" val="246494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583B31D7-AEC8-CDC1-7CF7-7CB15516C4BC}"/>
              </a:ext>
            </a:extLst>
          </p:cNvPr>
          <p:cNvPicPr>
            <a:picLocks noChangeAspect="1"/>
          </p:cNvPicPr>
          <p:nvPr userDrawn="1"/>
        </p:nvPicPr>
        <p:blipFill>
          <a:blip r:embed="rId3"/>
          <a:stretch>
            <a:fillRect/>
          </a:stretch>
        </p:blipFill>
        <p:spPr>
          <a:xfrm>
            <a:off x="8285736" y="0"/>
            <a:ext cx="858264" cy="5143500"/>
          </a:xfrm>
          <a:prstGeom prst="rect">
            <a:avLst/>
          </a:prstGeom>
        </p:spPr>
      </p:pic>
      <p:sp>
        <p:nvSpPr>
          <p:cNvPr id="57" name="TextBox 56">
            <a:extLst>
              <a:ext uri="{FF2B5EF4-FFF2-40B4-BE49-F238E27FC236}">
                <a16:creationId xmlns:a16="http://schemas.microsoft.com/office/drawing/2014/main" id="{54B2A770-8FFA-7A4C-4C26-10C600BFA72D}"/>
              </a:ext>
            </a:extLst>
          </p:cNvPr>
          <p:cNvSpPr txBox="1"/>
          <p:nvPr userDrawn="1"/>
        </p:nvSpPr>
        <p:spPr>
          <a:xfrm>
            <a:off x="7790473" y="245166"/>
            <a:ext cx="1848789" cy="424732"/>
          </a:xfrm>
          <a:prstGeom prst="rect">
            <a:avLst/>
          </a:prstGeom>
          <a:noFill/>
        </p:spPr>
        <p:txBody>
          <a:bodyPr wrap="square" rtlCol="0">
            <a:spAutoFit/>
          </a:bodyPr>
          <a:lstStyle/>
          <a:p>
            <a:pPr algn="ctr">
              <a:lnSpc>
                <a:spcPct val="90000"/>
              </a:lnSpc>
            </a:pPr>
            <a:fld id="{8116D425-89BC-4F44-9025-2937A8134F91}" type="slidenum">
              <a:rPr lang="en-US" sz="2400" smtClean="0">
                <a:solidFill>
                  <a:schemeClr val="bg1"/>
                </a:solidFill>
                <a:latin typeface="Arial" panose="020B0604020202020204" pitchFamily="34" charset="0"/>
                <a:cs typeface="Arial" panose="020B0604020202020204" pitchFamily="34" charset="0"/>
              </a:rPr>
              <a:pPr algn="ctr">
                <a:lnSpc>
                  <a:spcPct val="90000"/>
                </a:lnSpc>
              </a:pPr>
              <a:t>‹#›</a:t>
            </a:fld>
            <a:endParaRPr lang="en-US" sz="5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548581"/>
      </p:ext>
    </p:extLst>
  </p:cSld>
  <p:clrMap bg1="lt1" tx1="dk1" bg2="lt2" tx2="dk2" accent1="accent1" accent2="accent2" accent3="accent3" accent4="accent4" accent5="accent5" accent6="accent6" hlink="hlink" folHlink="folHlink"/>
  <p:sldLayoutIdLst>
    <p:sldLayoutId id="214748378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9613" y="231776"/>
            <a:ext cx="7737358" cy="10362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01676" y="1369220"/>
            <a:ext cx="7740650" cy="35425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reeform: Shape 26">
            <a:extLst>
              <a:ext uri="{FF2B5EF4-FFF2-40B4-BE49-F238E27FC236}">
                <a16:creationId xmlns:a16="http://schemas.microsoft.com/office/drawing/2014/main" id="{72E2DED4-AC97-59C1-4563-8FE8C48783CD}"/>
              </a:ext>
            </a:extLst>
          </p:cNvPr>
          <p:cNvSpPr/>
          <p:nvPr/>
        </p:nvSpPr>
        <p:spPr>
          <a:xfrm>
            <a:off x="0" y="0"/>
            <a:ext cx="476250" cy="5143500"/>
          </a:xfrm>
          <a:custGeom>
            <a:avLst/>
            <a:gdLst>
              <a:gd name="connsiteX0" fmla="*/ 0 w 952500"/>
              <a:gd name="connsiteY0" fmla="*/ 0 h 10287000"/>
              <a:gd name="connsiteX1" fmla="*/ 952500 w 952500"/>
              <a:gd name="connsiteY1" fmla="*/ 0 h 10287000"/>
              <a:gd name="connsiteX2" fmla="*/ 952500 w 952500"/>
              <a:gd name="connsiteY2" fmla="*/ 10287000 h 10287000"/>
              <a:gd name="connsiteX3" fmla="*/ 0 w 9525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52500" h="10287000">
                <a:moveTo>
                  <a:pt x="0" y="0"/>
                </a:moveTo>
                <a:lnTo>
                  <a:pt x="952500" y="0"/>
                </a:lnTo>
                <a:lnTo>
                  <a:pt x="952500" y="10287000"/>
                </a:lnTo>
                <a:lnTo>
                  <a:pt x="0" y="10287000"/>
                </a:lnTo>
                <a:close/>
              </a:path>
            </a:pathLst>
          </a:custGeom>
          <a:solidFill>
            <a:srgbClr val="FFFFFF"/>
          </a:solidFill>
          <a:ln w="9525" cap="flat">
            <a:noFill/>
            <a:prstDash val="solid"/>
            <a:miter/>
          </a:ln>
        </p:spPr>
        <p:txBody>
          <a:bodyPr rtlCol="0" anchor="ctr"/>
          <a:lstStyle/>
          <a:p>
            <a:endParaRPr lang="en-ID" sz="900"/>
          </a:p>
        </p:txBody>
      </p:sp>
      <p:sp>
        <p:nvSpPr>
          <p:cNvPr id="28" name="Freeform: Shape 27">
            <a:extLst>
              <a:ext uri="{FF2B5EF4-FFF2-40B4-BE49-F238E27FC236}">
                <a16:creationId xmlns:a16="http://schemas.microsoft.com/office/drawing/2014/main" id="{09C32838-03BA-A3E4-8A58-3457020075FA}"/>
              </a:ext>
            </a:extLst>
          </p:cNvPr>
          <p:cNvSpPr/>
          <p:nvPr/>
        </p:nvSpPr>
        <p:spPr>
          <a:xfrm>
            <a:off x="476250" y="0"/>
            <a:ext cx="4763" cy="5143500"/>
          </a:xfrm>
          <a:custGeom>
            <a:avLst/>
            <a:gdLst>
              <a:gd name="connsiteX0" fmla="*/ 0 w 9525"/>
              <a:gd name="connsiteY0" fmla="*/ 0 h 10287000"/>
              <a:gd name="connsiteX1" fmla="*/ 0 w 9525"/>
              <a:gd name="connsiteY1" fmla="*/ 10287000 h 10287000"/>
            </a:gdLst>
            <a:ahLst/>
            <a:cxnLst>
              <a:cxn ang="0">
                <a:pos x="connsiteX0" y="connsiteY0"/>
              </a:cxn>
              <a:cxn ang="0">
                <a:pos x="connsiteX1" y="connsiteY1"/>
              </a:cxn>
            </a:cxnLst>
            <a:rect l="l" t="t" r="r" b="b"/>
            <a:pathLst>
              <a:path w="9525" h="10287000">
                <a:moveTo>
                  <a:pt x="0" y="0"/>
                </a:moveTo>
                <a:lnTo>
                  <a:pt x="0" y="10287000"/>
                </a:lnTo>
              </a:path>
            </a:pathLst>
          </a:custGeom>
          <a:noFill/>
          <a:ln w="19050" cap="flat">
            <a:solidFill>
              <a:schemeClr val="tx1">
                <a:lumMod val="50000"/>
                <a:lumOff val="50000"/>
              </a:schemeClr>
            </a:solidFill>
            <a:prstDash val="solid"/>
            <a:miter/>
          </a:ln>
        </p:spPr>
        <p:txBody>
          <a:bodyPr rtlCol="0" anchor="ctr"/>
          <a:lstStyle/>
          <a:p>
            <a:endParaRPr lang="en-ID" sz="900"/>
          </a:p>
        </p:txBody>
      </p:sp>
      <p:sp>
        <p:nvSpPr>
          <p:cNvPr id="6" name="Slide Number Placeholder 5"/>
          <p:cNvSpPr>
            <a:spLocks noGrp="1"/>
          </p:cNvSpPr>
          <p:nvPr userDrawn="1">
            <p:ph type="sldNum" sz="quarter" idx="4"/>
          </p:nvPr>
        </p:nvSpPr>
        <p:spPr>
          <a:xfrm>
            <a:off x="1" y="4637882"/>
            <a:ext cx="471487" cy="273844"/>
          </a:xfrm>
          <a:prstGeom prst="rect">
            <a:avLst/>
          </a:prstGeom>
        </p:spPr>
        <p:txBody>
          <a:bodyPr vert="horz" lIns="91440" tIns="45720" rIns="91440" bIns="45720" rtlCol="0" anchor="ctr"/>
          <a:lstStyle>
            <a:lvl1pPr algn="ctr">
              <a:defRPr sz="907">
                <a:solidFill>
                  <a:schemeClr val="tx1"/>
                </a:solidFill>
                <a:latin typeface="Montserrat Bold" pitchFamily="2" charset="0"/>
              </a:defRPr>
            </a:lvl1pPr>
          </a:lstStyle>
          <a:p>
            <a:fld id="{F5342A4C-1D06-4798-B51F-D5804CA03D28}" type="slidenum">
              <a:rPr lang="en-ID" smtClean="0"/>
              <a:pPr/>
              <a:t>‹#›</a:t>
            </a:fld>
            <a:endParaRPr lang="en-ID" dirty="0"/>
          </a:p>
        </p:txBody>
      </p:sp>
      <p:sp>
        <p:nvSpPr>
          <p:cNvPr id="5" name="Footer Placeholder 4"/>
          <p:cNvSpPr>
            <a:spLocks noGrp="1"/>
          </p:cNvSpPr>
          <p:nvPr userDrawn="1">
            <p:ph type="ftr" sz="quarter" idx="3"/>
          </p:nvPr>
        </p:nvSpPr>
        <p:spPr>
          <a:xfrm>
            <a:off x="83131" y="231776"/>
            <a:ext cx="309989" cy="2340769"/>
          </a:xfrm>
          <a:prstGeom prst="rect">
            <a:avLst/>
          </a:prstGeom>
        </p:spPr>
        <p:txBody>
          <a:bodyPr vert="vert270" lIns="91440" tIns="45720" rIns="91440" bIns="45720" rtlCol="0" anchor="ctr"/>
          <a:lstStyle>
            <a:lvl1pPr algn="r">
              <a:defRPr sz="900">
                <a:solidFill>
                  <a:schemeClr val="tx1"/>
                </a:solidFill>
                <a:latin typeface="Montserrat Bold" pitchFamily="2" charset="0"/>
              </a:defRPr>
            </a:lvl1pPr>
          </a:lstStyle>
          <a:p>
            <a:r>
              <a:rPr lang="en-ID" dirty="0"/>
              <a:t>PRESENTATION TITLE</a:t>
            </a:r>
          </a:p>
        </p:txBody>
      </p:sp>
    </p:spTree>
    <p:extLst>
      <p:ext uri="{BB962C8B-B14F-4D97-AF65-F5344CB8AC3E}">
        <p14:creationId xmlns:p14="http://schemas.microsoft.com/office/powerpoint/2010/main" val="129925145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270014" rtl="0" eaLnBrk="1" latinLnBrk="0" hangingPunct="1">
        <a:lnSpc>
          <a:spcPct val="130000"/>
        </a:lnSpc>
        <a:spcBef>
          <a:spcPts val="0"/>
        </a:spcBef>
        <a:buFont typeface="Arial" panose="020B0604020202020204" pitchFamily="34" charset="0"/>
        <a:buNone/>
        <a:defRPr sz="900" kern="1200">
          <a:solidFill>
            <a:schemeClr val="tx1"/>
          </a:solidFill>
          <a:latin typeface="+mn-lt"/>
          <a:ea typeface="+mn-ea"/>
          <a:cs typeface="+mn-cs"/>
        </a:defRPr>
      </a:lvl1pPr>
      <a:lvl2pPr marL="342917" indent="0" algn="l" defTabSz="270014" rtl="0" eaLnBrk="1" latinLnBrk="0" hangingPunct="1">
        <a:lnSpc>
          <a:spcPct val="130000"/>
        </a:lnSpc>
        <a:spcBef>
          <a:spcPts val="0"/>
        </a:spcBef>
        <a:buFont typeface="Arial" panose="020B0604020202020204" pitchFamily="34" charset="0"/>
        <a:buNone/>
        <a:defRPr sz="700" kern="1200">
          <a:solidFill>
            <a:schemeClr val="tx1"/>
          </a:solidFill>
          <a:latin typeface="+mn-lt"/>
          <a:ea typeface="+mn-ea"/>
          <a:cs typeface="+mn-cs"/>
        </a:defRPr>
      </a:lvl2pPr>
      <a:lvl3pPr marL="685835" indent="0" algn="l" defTabSz="270014" rtl="0" eaLnBrk="1" latinLnBrk="0" hangingPunct="1">
        <a:lnSpc>
          <a:spcPct val="130000"/>
        </a:lnSpc>
        <a:spcBef>
          <a:spcPts val="0"/>
        </a:spcBef>
        <a:buFont typeface="Arial" panose="020B0604020202020204" pitchFamily="34" charset="0"/>
        <a:buNone/>
        <a:defRPr sz="600" kern="1200">
          <a:solidFill>
            <a:schemeClr val="tx1"/>
          </a:solidFill>
          <a:latin typeface="+mn-lt"/>
          <a:ea typeface="+mn-ea"/>
          <a:cs typeface="+mn-cs"/>
        </a:defRPr>
      </a:lvl3pPr>
      <a:lvl4pPr marL="1028752" indent="0" algn="l" defTabSz="270014" rtl="0" eaLnBrk="1" latinLnBrk="0" hangingPunct="1">
        <a:lnSpc>
          <a:spcPct val="130000"/>
        </a:lnSpc>
        <a:spcBef>
          <a:spcPts val="0"/>
        </a:spcBef>
        <a:buFont typeface="Arial" panose="020B0604020202020204" pitchFamily="34" charset="0"/>
        <a:buNone/>
        <a:defRPr sz="550" kern="1200">
          <a:solidFill>
            <a:schemeClr val="tx1"/>
          </a:solidFill>
          <a:latin typeface="+mn-lt"/>
          <a:ea typeface="+mn-ea"/>
          <a:cs typeface="+mn-cs"/>
        </a:defRPr>
      </a:lvl4pPr>
      <a:lvl5pPr marL="1371668" indent="0" algn="l" defTabSz="270014" rtl="0" eaLnBrk="1" latinLnBrk="0" hangingPunct="1">
        <a:lnSpc>
          <a:spcPct val="130000"/>
        </a:lnSpc>
        <a:spcBef>
          <a:spcPts val="0"/>
        </a:spcBef>
        <a:buFont typeface="Arial" panose="020B0604020202020204" pitchFamily="34" charset="0"/>
        <a:buNone/>
        <a:defRPr sz="5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4" orient="horz" pos="292">
          <p15:clr>
            <a:srgbClr val="F26B43"/>
          </p15:clr>
        </p15:guide>
        <p15:guide id="5" orient="horz" pos="6188">
          <p15:clr>
            <a:srgbClr val="F26B43"/>
          </p15:clr>
        </p15:guide>
        <p15:guide id="6" pos="884">
          <p15:clr>
            <a:srgbClr val="F26B43"/>
          </p15:clr>
        </p15:guide>
        <p15:guide id="7" pos="106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43.svg"/><Relationship Id="rId5" Type="http://schemas.openxmlformats.org/officeDocument/2006/relationships/diagramQuickStyle" Target="../diagrams/quickStyle4.xml"/><Relationship Id="rId10" Type="http://schemas.openxmlformats.org/officeDocument/2006/relationships/image" Target="../media/image42.png"/><Relationship Id="rId4" Type="http://schemas.openxmlformats.org/officeDocument/2006/relationships/diagramLayout" Target="../diagrams/layout4.xml"/><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5.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49.svg"/><Relationship Id="rId5" Type="http://schemas.openxmlformats.org/officeDocument/2006/relationships/diagramQuickStyle" Target="../diagrams/quickStyle5.xml"/><Relationship Id="rId10" Type="http://schemas.openxmlformats.org/officeDocument/2006/relationships/image" Target="../media/image48.png"/><Relationship Id="rId4" Type="http://schemas.openxmlformats.org/officeDocument/2006/relationships/diagramLayout" Target="../diagrams/layout5.xml"/><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CTE@everettsd.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5.gif"/></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diagramData" Target="../diagrams/data1.xml"/><Relationship Id="rId5" Type="http://schemas.openxmlformats.org/officeDocument/2006/relationships/image" Target="../media/image8.png"/><Relationship Id="rId15" Type="http://schemas.microsoft.com/office/2007/relationships/diagramDrawing" Target="../diagrams/drawing1.xml"/><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3.png"/><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Colors" Target="../diagrams/colors2.xml"/><Relationship Id="rId5" Type="http://schemas.openxmlformats.org/officeDocument/2006/relationships/image" Target="../media/image11.png"/><Relationship Id="rId10" Type="http://schemas.openxmlformats.org/officeDocument/2006/relationships/diagramQuickStyle" Target="../diagrams/quickStyle2.xml"/><Relationship Id="rId4" Type="http://schemas.openxmlformats.org/officeDocument/2006/relationships/image" Target="../media/image12.png"/><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F497D"/>
            </a:gs>
            <a:gs pos="97248">
              <a:schemeClr val="bg1"/>
            </a:gs>
            <a:gs pos="56000">
              <a:schemeClr val="accent5"/>
            </a:gs>
          </a:gsLst>
          <a:lin ang="0" scaled="1"/>
          <a:tileRect/>
        </a:gra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B911D932-4767-CDB6-CF54-9FDABDC2A440}"/>
              </a:ext>
            </a:extLst>
          </p:cNvPr>
          <p:cNvGrpSpPr/>
          <p:nvPr/>
        </p:nvGrpSpPr>
        <p:grpSpPr>
          <a:xfrm>
            <a:off x="0" y="2571749"/>
            <a:ext cx="8286749" cy="2571751"/>
            <a:chOff x="0" y="0"/>
            <a:chExt cx="21774875" cy="7948329"/>
          </a:xfrm>
        </p:grpSpPr>
        <p:pic>
          <p:nvPicPr>
            <p:cNvPr id="10" name="Picture 3">
              <a:extLst>
                <a:ext uri="{FF2B5EF4-FFF2-40B4-BE49-F238E27FC236}">
                  <a16:creationId xmlns:a16="http://schemas.microsoft.com/office/drawing/2014/main" id="{9EC5093A-E71B-739D-4DE1-B4B36161D29A}"/>
                </a:ext>
              </a:extLst>
            </p:cNvPr>
            <p:cNvPicPr>
              <a:picLocks noChangeAspect="1"/>
            </p:cNvPicPr>
            <p:nvPr/>
          </p:nvPicPr>
          <p:blipFill>
            <a:blip r:embed="rId3"/>
            <a:srcRect l="1451" t="25005" r="1451" b="21797"/>
            <a:stretch>
              <a:fillRect/>
            </a:stretch>
          </p:blipFill>
          <p:spPr>
            <a:xfrm>
              <a:off x="0" y="0"/>
              <a:ext cx="21774875" cy="7948329"/>
            </a:xfrm>
            <a:prstGeom prst="rect">
              <a:avLst/>
            </a:prstGeom>
          </p:spPr>
        </p:pic>
      </p:grpSp>
      <p:sp>
        <p:nvSpPr>
          <p:cNvPr id="11" name="TextBox 10">
            <a:extLst>
              <a:ext uri="{FF2B5EF4-FFF2-40B4-BE49-F238E27FC236}">
                <a16:creationId xmlns:a16="http://schemas.microsoft.com/office/drawing/2014/main" id="{0C64DA4D-5FD3-C0A1-2243-148AFDD17DC6}"/>
              </a:ext>
            </a:extLst>
          </p:cNvPr>
          <p:cNvSpPr txBox="1"/>
          <p:nvPr/>
        </p:nvSpPr>
        <p:spPr>
          <a:xfrm>
            <a:off x="0" y="418362"/>
            <a:ext cx="8286749" cy="2647135"/>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lang="en-US" sz="11500" b="1" i="0" u="none" strike="noStrike" dirty="0">
                <a:ln w="38100">
                  <a:noFill/>
                </a:ln>
                <a:solidFill>
                  <a:schemeClr val="bg1"/>
                </a:solidFill>
                <a:latin typeface="Anton" pitchFamily="2" charset="0"/>
              </a:rPr>
              <a:t>CTE</a:t>
            </a:r>
          </a:p>
          <a:p>
            <a:pPr marL="0" marR="0" lvl="0" indent="0" algn="ctr" defTabSz="457200" rtl="0" eaLnBrk="1" fontAlgn="auto" latinLnBrk="0" hangingPunct="1">
              <a:lnSpc>
                <a:spcPct val="70000"/>
              </a:lnSpc>
              <a:spcBef>
                <a:spcPts val="0"/>
              </a:spcBef>
              <a:spcAft>
                <a:spcPts val="0"/>
              </a:spcAft>
              <a:buClrTx/>
              <a:buSzTx/>
              <a:buFontTx/>
              <a:buNone/>
              <a:tabLst/>
              <a:defRPr/>
            </a:pPr>
            <a:r>
              <a:rPr lang="en-US" sz="11500" b="1" i="0" u="none" strike="noStrike" dirty="0">
                <a:ln w="38100">
                  <a:noFill/>
                </a:ln>
                <a:solidFill>
                  <a:schemeClr val="bg1"/>
                </a:solidFill>
                <a:latin typeface="Anton" pitchFamily="2" charset="0"/>
              </a:rPr>
              <a:t>AMBASSADORS</a:t>
            </a:r>
            <a:endParaRPr kumimoji="0" lang="en-US" sz="8000" b="1" i="0" u="none" strike="noStrike" kern="1200" cap="none" spc="0" normalizeH="0" baseline="0" noProof="0" dirty="0">
              <a:ln w="38100">
                <a:noFill/>
              </a:ln>
              <a:solidFill>
                <a:schemeClr val="bg1"/>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1614712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rPr>
              <a:t>Why Ambassadors?</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3" name="TextBox 2">
            <a:extLst>
              <a:ext uri="{FF2B5EF4-FFF2-40B4-BE49-F238E27FC236}">
                <a16:creationId xmlns:a16="http://schemas.microsoft.com/office/drawing/2014/main" id="{E06E26E8-6BE9-8DAF-04A5-B4071E897283}"/>
              </a:ext>
            </a:extLst>
          </p:cNvPr>
          <p:cNvSpPr txBox="1"/>
          <p:nvPr/>
        </p:nvSpPr>
        <p:spPr>
          <a:xfrm>
            <a:off x="188889" y="1008913"/>
            <a:ext cx="7888309" cy="3748719"/>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kern="1200" cap="none" spc="0" normalizeH="0" baseline="0" noProof="0" dirty="0">
                <a:ln>
                  <a:noFill/>
                </a:ln>
                <a:solidFill>
                  <a:srgbClr val="D9531E"/>
                </a:solidFill>
                <a:uLnTx/>
                <a:uFillTx/>
                <a:latin typeface="Anton" pitchFamily="2" charset="0"/>
                <a:cs typeface="Arial" panose="020B0604020202020204" pitchFamily="34" charset="0"/>
              </a:rPr>
              <a:t>Have </a:t>
            </a:r>
            <a:r>
              <a:rPr lang="en-US" sz="2400" dirty="0">
                <a:solidFill>
                  <a:srgbClr val="D9531E"/>
                </a:solidFill>
                <a:latin typeface="Anton" pitchFamily="2" charset="0"/>
                <a:cs typeface="Arial" panose="020B0604020202020204" pitchFamily="34" charset="0"/>
              </a:rPr>
              <a:t>you ever </a:t>
            </a:r>
            <a:r>
              <a:rPr kumimoji="0" lang="en-US" sz="2400" kern="1200" cap="none" spc="0" normalizeH="0" baseline="0" noProof="0" dirty="0">
                <a:ln>
                  <a:noFill/>
                </a:ln>
                <a:solidFill>
                  <a:srgbClr val="D9531E"/>
                </a:solidFill>
                <a:uLnTx/>
                <a:uFillTx/>
                <a:latin typeface="Anton" pitchFamily="2" charset="0"/>
                <a:cs typeface="Arial" panose="020B0604020202020204" pitchFamily="34" charset="0"/>
              </a:rPr>
              <a:t>heard about an opportunity in your school that you would have enjoyed if you’d only learned about it sooner?</a:t>
            </a:r>
          </a:p>
          <a:p>
            <a:pPr marL="0" marR="0" lvl="0" indent="0" algn="l" defTabSz="457200" rtl="0" eaLnBrk="1" fontAlgn="auto" latinLnBrk="0" hangingPunct="1">
              <a:lnSpc>
                <a:spcPct val="90000"/>
              </a:lnSpc>
              <a:spcBef>
                <a:spcPts val="0"/>
              </a:spcBef>
              <a:spcAft>
                <a:spcPts val="0"/>
              </a:spcAft>
              <a:buClrTx/>
              <a:buSzTx/>
              <a:buFontTx/>
              <a:buNone/>
              <a:tabLst/>
              <a:defRPr/>
            </a:pPr>
            <a:endParaRPr lang="en-US" sz="2400" dirty="0">
              <a:solidFill>
                <a:srgbClr val="01447B"/>
              </a:solidFill>
              <a:latin typeface="Anton" pitchFamily="2" charset="0"/>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01447B"/>
                </a:solidFill>
                <a:latin typeface="Anton" pitchFamily="2" charset="0"/>
                <a:cs typeface="Arial" panose="020B0604020202020204" pitchFamily="34" charset="0"/>
              </a:rPr>
              <a:t>Who do you find you prefer to listen to when they’re talking about opportunities in high schoo</a:t>
            </a:r>
            <a:r>
              <a:rPr lang="en-US" sz="2400" dirty="0">
                <a:solidFill>
                  <a:srgbClr val="01447B"/>
                </a:solidFill>
                <a:latin typeface="Anton" pitchFamily="2" charset="0"/>
                <a:cs typeface="Arial" panose="020B0604020202020204" pitchFamily="34" charset="0"/>
              </a:rPr>
              <a:t>l? Adults or fellow students?</a:t>
            </a:r>
          </a:p>
          <a:p>
            <a:pPr marL="0" marR="0" lvl="0" indent="0" algn="l" defTabSz="457200" rtl="0" eaLnBrk="1" fontAlgn="auto" latinLnBrk="0" hangingPunct="1">
              <a:lnSpc>
                <a:spcPct val="90000"/>
              </a:lnSpc>
              <a:spcBef>
                <a:spcPts val="0"/>
              </a:spcBef>
              <a:spcAft>
                <a:spcPts val="0"/>
              </a:spcAft>
              <a:buClrTx/>
              <a:buSzTx/>
              <a:buFontTx/>
              <a:buNone/>
              <a:tabLst/>
              <a:defRPr/>
            </a:pPr>
            <a:endParaRPr lang="en-US" sz="2400" i="0" u="none" strike="noStrike" dirty="0">
              <a:solidFill>
                <a:srgbClr val="01447B"/>
              </a:solidFill>
              <a:latin typeface="Anton" pitchFamily="2" charset="0"/>
              <a:cs typeface="Arial" panose="020B0604020202020204" pitchFamily="34" charset="0"/>
            </a:endParaRPr>
          </a:p>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01447B"/>
                </a:solidFill>
                <a:latin typeface="Anton" pitchFamily="2" charset="0"/>
                <a:cs typeface="Arial" panose="020B0604020202020204" pitchFamily="34" charset="0"/>
              </a:rPr>
              <a:t>Has your parent ever asked you </a:t>
            </a:r>
            <a:r>
              <a:rPr lang="en-US" sz="2400" i="0" u="none" strike="noStrike" dirty="0">
                <a:solidFill>
                  <a:srgbClr val="D9531E"/>
                </a:solidFill>
                <a:latin typeface="Anton" pitchFamily="2" charset="0"/>
                <a:cs typeface="Arial" panose="020B0604020202020204" pitchFamily="34" charset="0"/>
              </a:rPr>
              <a:t>“Hey! I saw this opportunity on the Facebook and I think you should look at it!” </a:t>
            </a:r>
            <a:r>
              <a:rPr lang="en-US" sz="2400" i="0" u="none" strike="noStrike" dirty="0">
                <a:solidFill>
                  <a:srgbClr val="01447B"/>
                </a:solidFill>
                <a:latin typeface="Anton" pitchFamily="2" charset="0"/>
                <a:cs typeface="Arial" panose="020B0604020202020204" pitchFamily="34" charset="0"/>
              </a:rPr>
              <a:t>and then they forward you a screenshot from </a:t>
            </a:r>
            <a:r>
              <a:rPr lang="en-US" sz="2400" dirty="0">
                <a:solidFill>
                  <a:srgbClr val="01447B"/>
                </a:solidFill>
                <a:latin typeface="Anton" pitchFamily="2" charset="0"/>
                <a:cs typeface="Arial" panose="020B0604020202020204" pitchFamily="34" charset="0"/>
              </a:rPr>
              <a:t>F</a:t>
            </a:r>
            <a:r>
              <a:rPr lang="en-US" sz="2400" i="0" u="none" strike="noStrike" dirty="0">
                <a:solidFill>
                  <a:srgbClr val="01447B"/>
                </a:solidFill>
                <a:latin typeface="Anton" pitchFamily="2" charset="0"/>
                <a:cs typeface="Arial" panose="020B0604020202020204" pitchFamily="34" charset="0"/>
              </a:rPr>
              <a:t>acebook that’s missing half the link but also you don’t use </a:t>
            </a:r>
            <a:r>
              <a:rPr lang="en-US" sz="2400" dirty="0">
                <a:solidFill>
                  <a:srgbClr val="01447B"/>
                </a:solidFill>
                <a:latin typeface="Anton" pitchFamily="2" charset="0"/>
                <a:cs typeface="Arial" panose="020B0604020202020204" pitchFamily="34" charset="0"/>
              </a:rPr>
              <a:t>F</a:t>
            </a:r>
            <a:r>
              <a:rPr lang="en-US" sz="2400" i="0" u="none" strike="noStrike" dirty="0">
                <a:solidFill>
                  <a:srgbClr val="01447B"/>
                </a:solidFill>
                <a:latin typeface="Anton" pitchFamily="2" charset="0"/>
                <a:cs typeface="Arial" panose="020B0604020202020204" pitchFamily="34" charset="0"/>
              </a:rPr>
              <a:t>acebook anyway because you’re not an old person?</a:t>
            </a:r>
            <a:endParaRPr lang="en-US" sz="2400" i="0" u="none" strike="noStrike" dirty="0">
              <a:solidFill>
                <a:srgbClr val="D9531E"/>
              </a:solidFill>
              <a:latin typeface="Anton" pitchFamily="2" charset="0"/>
              <a:cs typeface="Arial" panose="020B0604020202020204" pitchFamily="34" charset="0"/>
            </a:endParaRPr>
          </a:p>
        </p:txBody>
      </p:sp>
      <p:sp>
        <p:nvSpPr>
          <p:cNvPr id="4" name="Star: 12 Points 3">
            <a:extLst>
              <a:ext uri="{FF2B5EF4-FFF2-40B4-BE49-F238E27FC236}">
                <a16:creationId xmlns:a16="http://schemas.microsoft.com/office/drawing/2014/main" id="{4786E5B4-18D4-A151-7A8F-A8593BBA4407}"/>
              </a:ext>
            </a:extLst>
          </p:cNvPr>
          <p:cNvSpPr/>
          <p:nvPr/>
        </p:nvSpPr>
        <p:spPr>
          <a:xfrm>
            <a:off x="2094693" y="385868"/>
            <a:ext cx="4648200" cy="4648200"/>
          </a:xfrm>
          <a:prstGeom prst="star12">
            <a:avLst/>
          </a:prstGeom>
          <a:gradFill>
            <a:gsLst>
              <a:gs pos="3000">
                <a:schemeClr val="bg1"/>
              </a:gs>
              <a:gs pos="100000">
                <a:schemeClr val="bg1"/>
              </a:gs>
            </a:gsLst>
          </a:gradFill>
          <a:ln w="57150">
            <a:solidFill>
              <a:srgbClr val="D95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rgbClr val="01447B"/>
                </a:solidFill>
                <a:latin typeface="Anton" pitchFamily="2" charset="0"/>
              </a:rPr>
              <a:t>THIS</a:t>
            </a:r>
          </a:p>
          <a:p>
            <a:pPr algn="ctr"/>
            <a:r>
              <a:rPr lang="en-US" sz="5400" dirty="0">
                <a:solidFill>
                  <a:srgbClr val="01447B"/>
                </a:solidFill>
                <a:latin typeface="Anton" pitchFamily="2" charset="0"/>
              </a:rPr>
              <a:t>IS</a:t>
            </a:r>
          </a:p>
          <a:p>
            <a:pPr algn="ctr"/>
            <a:r>
              <a:rPr lang="en-US" sz="5400" dirty="0">
                <a:solidFill>
                  <a:srgbClr val="01447B"/>
                </a:solidFill>
                <a:latin typeface="Anton" pitchFamily="2" charset="0"/>
              </a:rPr>
              <a:t>WHY!</a:t>
            </a:r>
          </a:p>
        </p:txBody>
      </p:sp>
    </p:spTree>
    <p:extLst>
      <p:ext uri="{BB962C8B-B14F-4D97-AF65-F5344CB8AC3E}">
        <p14:creationId xmlns:p14="http://schemas.microsoft.com/office/powerpoint/2010/main" val="2614576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7143966" cy="5909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a:solidFill>
                  <a:srgbClr val="01447B"/>
                </a:solidFill>
                <a:latin typeface="Anton"/>
              </a:rPr>
              <a:t>KAHOOT TIME! </a:t>
            </a:r>
            <a:endParaRPr kumimoji="0" lang="en-US" sz="2400" i="0" u="none" strike="noStrike" kern="1200" cap="none" spc="0" normalizeH="0" baseline="0" noProof="0">
              <a:ln>
                <a:noFill/>
              </a:ln>
              <a:solidFill>
                <a:srgbClr val="01447B"/>
              </a:solidFill>
              <a:uLnTx/>
              <a:uFillTx/>
              <a:latin typeface="Anton"/>
              <a:cs typeface="Arial" panose="020B0604020202020204" pitchFamily="34" charset="0"/>
            </a:endParaRPr>
          </a:p>
        </p:txBody>
      </p:sp>
      <p:graphicFrame>
        <p:nvGraphicFramePr>
          <p:cNvPr id="3" name="Diagram 2">
            <a:extLst>
              <a:ext uri="{FF2B5EF4-FFF2-40B4-BE49-F238E27FC236}">
                <a16:creationId xmlns:a16="http://schemas.microsoft.com/office/drawing/2014/main" id="{19E378CC-1A1B-B126-3922-C9B5679F8718}"/>
              </a:ext>
            </a:extLst>
          </p:cNvPr>
          <p:cNvGraphicFramePr/>
          <p:nvPr>
            <p:extLst>
              <p:ext uri="{D42A27DB-BD31-4B8C-83A1-F6EECF244321}">
                <p14:modId xmlns:p14="http://schemas.microsoft.com/office/powerpoint/2010/main" val="1800936839"/>
              </p:ext>
            </p:extLst>
          </p:nvPr>
        </p:nvGraphicFramePr>
        <p:xfrm>
          <a:off x="188890" y="1990724"/>
          <a:ext cx="7888310" cy="300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7D2C367-B7F0-4B7D-EBDD-E8C8DF6FBC12}"/>
              </a:ext>
            </a:extLst>
          </p:cNvPr>
          <p:cNvSpPr txBox="1"/>
          <p:nvPr/>
        </p:nvSpPr>
        <p:spPr>
          <a:xfrm>
            <a:off x="188889" y="1008913"/>
            <a:ext cx="7888309"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D9531E"/>
                </a:solidFill>
                <a:latin typeface="Anton" pitchFamily="2" charset="0"/>
              </a:rPr>
              <a:t>Please find your group, determine a great team name and decide who will be in charge of the Kahoot for your group!</a:t>
            </a:r>
            <a:endParaRPr kumimoji="0" lang="en-US" sz="1600" i="0" u="none" strike="noStrike" kern="1200" cap="none" spc="0" normalizeH="0" baseline="0" noProof="0" dirty="0">
              <a:ln>
                <a:noFill/>
              </a:ln>
              <a:solidFill>
                <a:srgbClr val="D9531E"/>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2489564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ADD2FFF-486F-019E-D8CA-66033D209F15}"/>
              </a:ext>
            </a:extLst>
          </p:cNvPr>
          <p:cNvSpPr txBox="1"/>
          <p:nvPr/>
        </p:nvSpPr>
        <p:spPr>
          <a:xfrm>
            <a:off x="0" y="2652164"/>
            <a:ext cx="9144000" cy="1846659"/>
          </a:xfrm>
          <a:prstGeom prst="rect">
            <a:avLst/>
          </a:prstGeom>
          <a:solidFill>
            <a:schemeClr val="bg1"/>
          </a:solidFill>
        </p:spPr>
        <p:txBody>
          <a:bodyPr wrap="square" rtlCol="0">
            <a:spAutoFit/>
          </a:bodyPr>
          <a:lstStyle/>
          <a:p>
            <a:pPr algn="ctr"/>
            <a:r>
              <a:rPr lang="en-US" sz="9600" dirty="0">
                <a:solidFill>
                  <a:srgbClr val="D9531E"/>
                </a:solidFill>
                <a:latin typeface="Anton"/>
                <a:ea typeface="Anton"/>
                <a:cs typeface="Anton"/>
                <a:sym typeface="Anton"/>
              </a:rPr>
              <a:t>OUR PROGRAMS</a:t>
            </a:r>
          </a:p>
          <a:p>
            <a:pPr algn="ctr"/>
            <a:endParaRPr lang="en-US" dirty="0"/>
          </a:p>
        </p:txBody>
      </p:sp>
      <p:grpSp>
        <p:nvGrpSpPr>
          <p:cNvPr id="51" name="Group 50">
            <a:extLst>
              <a:ext uri="{FF2B5EF4-FFF2-40B4-BE49-F238E27FC236}">
                <a16:creationId xmlns:a16="http://schemas.microsoft.com/office/drawing/2014/main" id="{C103BF27-C554-2978-FD82-FE416902157B}"/>
              </a:ext>
            </a:extLst>
          </p:cNvPr>
          <p:cNvGrpSpPr/>
          <p:nvPr/>
        </p:nvGrpSpPr>
        <p:grpSpPr>
          <a:xfrm>
            <a:off x="0" y="0"/>
            <a:ext cx="9144000" cy="5348171"/>
            <a:chOff x="0" y="0"/>
            <a:chExt cx="18288000" cy="10696342"/>
          </a:xfrm>
        </p:grpSpPr>
        <p:grpSp>
          <p:nvGrpSpPr>
            <p:cNvPr id="2" name="Group 2">
              <a:extLst>
                <a:ext uri="{FF2B5EF4-FFF2-40B4-BE49-F238E27FC236}">
                  <a16:creationId xmlns:a16="http://schemas.microsoft.com/office/drawing/2014/main" id="{F90110C4-F664-D017-FB17-23840EB49971}"/>
                </a:ext>
              </a:extLst>
            </p:cNvPr>
            <p:cNvGrpSpPr/>
            <p:nvPr/>
          </p:nvGrpSpPr>
          <p:grpSpPr>
            <a:xfrm>
              <a:off x="0" y="0"/>
              <a:ext cx="18288000" cy="2585057"/>
              <a:chOff x="0" y="0"/>
              <a:chExt cx="24384000" cy="3446742"/>
            </a:xfrm>
          </p:grpSpPr>
          <p:pic>
            <p:nvPicPr>
              <p:cNvPr id="3" name="Picture 3">
                <a:extLst>
                  <a:ext uri="{FF2B5EF4-FFF2-40B4-BE49-F238E27FC236}">
                    <a16:creationId xmlns:a16="http://schemas.microsoft.com/office/drawing/2014/main" id="{5360BDEE-F826-DE1D-013F-0F8A36AA8C93}"/>
                  </a:ext>
                </a:extLst>
              </p:cNvPr>
              <p:cNvPicPr>
                <a:picLocks noChangeAspect="1"/>
              </p:cNvPicPr>
              <p:nvPr/>
            </p:nvPicPr>
            <p:blipFill>
              <a:blip r:embed="rId3"/>
              <a:srcRect t="18175" b="18175"/>
              <a:stretch>
                <a:fillRect/>
              </a:stretch>
            </p:blipFill>
            <p:spPr>
              <a:xfrm>
                <a:off x="0" y="0"/>
                <a:ext cx="8128000" cy="3446742"/>
              </a:xfrm>
              <a:prstGeom prst="rect">
                <a:avLst/>
              </a:prstGeom>
            </p:spPr>
          </p:pic>
          <p:pic>
            <p:nvPicPr>
              <p:cNvPr id="4" name="Picture 4">
                <a:extLst>
                  <a:ext uri="{FF2B5EF4-FFF2-40B4-BE49-F238E27FC236}">
                    <a16:creationId xmlns:a16="http://schemas.microsoft.com/office/drawing/2014/main" id="{9664BF7C-243B-BAF6-C225-EA22F8F5EF87}"/>
                  </a:ext>
                </a:extLst>
              </p:cNvPr>
              <p:cNvPicPr>
                <a:picLocks noChangeAspect="1"/>
              </p:cNvPicPr>
              <p:nvPr/>
            </p:nvPicPr>
            <p:blipFill>
              <a:blip r:embed="rId4"/>
              <a:srcRect t="45436" b="21380"/>
              <a:stretch>
                <a:fillRect/>
              </a:stretch>
            </p:blipFill>
            <p:spPr>
              <a:xfrm>
                <a:off x="8128000" y="0"/>
                <a:ext cx="8128000" cy="3446742"/>
              </a:xfrm>
              <a:prstGeom prst="rect">
                <a:avLst/>
              </a:prstGeom>
            </p:spPr>
          </p:pic>
          <p:pic>
            <p:nvPicPr>
              <p:cNvPr id="5" name="Picture 5">
                <a:extLst>
                  <a:ext uri="{FF2B5EF4-FFF2-40B4-BE49-F238E27FC236}">
                    <a16:creationId xmlns:a16="http://schemas.microsoft.com/office/drawing/2014/main" id="{8C6BCFE9-F075-2892-C752-0660BF65BAA4}"/>
                  </a:ext>
                </a:extLst>
              </p:cNvPr>
              <p:cNvPicPr>
                <a:picLocks noChangeAspect="1"/>
              </p:cNvPicPr>
              <p:nvPr/>
            </p:nvPicPr>
            <p:blipFill>
              <a:blip r:embed="rId5"/>
              <a:srcRect t="231" b="36120"/>
              <a:stretch>
                <a:fillRect/>
              </a:stretch>
            </p:blipFill>
            <p:spPr>
              <a:xfrm>
                <a:off x="16256000" y="0"/>
                <a:ext cx="8128000" cy="3446742"/>
              </a:xfrm>
              <a:prstGeom prst="rect">
                <a:avLst/>
              </a:prstGeom>
            </p:spPr>
          </p:pic>
        </p:grpSp>
        <p:sp>
          <p:nvSpPr>
            <p:cNvPr id="13" name="TextBox 6">
              <a:extLst>
                <a:ext uri="{FF2B5EF4-FFF2-40B4-BE49-F238E27FC236}">
                  <a16:creationId xmlns:a16="http://schemas.microsoft.com/office/drawing/2014/main" id="{C5412A3F-E697-698F-486F-25820A69C664}"/>
                </a:ext>
              </a:extLst>
            </p:cNvPr>
            <p:cNvSpPr txBox="1"/>
            <p:nvPr/>
          </p:nvSpPr>
          <p:spPr>
            <a:xfrm>
              <a:off x="364404" y="4772026"/>
              <a:ext cx="17259300" cy="5924316"/>
            </a:xfrm>
            <a:prstGeom prst="rect">
              <a:avLst/>
            </a:prstGeom>
          </p:spPr>
          <p:txBody>
            <a:bodyPr lIns="0" tIns="0" rIns="0" bIns="0" rtlCol="0" anchor="t">
              <a:spAutoFit/>
            </a:bodyPr>
            <a:lstStyle/>
            <a:p>
              <a:pPr marL="0" lvl="0" indent="0" algn="ctr">
                <a:lnSpc>
                  <a:spcPts val="27333"/>
                </a:lnSpc>
              </a:pPr>
              <a:endParaRPr lang="en-US" sz="10000" dirty="0">
                <a:solidFill>
                  <a:srgbClr val="D9531E"/>
                </a:solidFill>
                <a:latin typeface="Anton"/>
                <a:ea typeface="Anton"/>
                <a:cs typeface="Anton"/>
                <a:sym typeface="Anton"/>
              </a:endParaRPr>
            </a:p>
          </p:txBody>
        </p:sp>
        <p:grpSp>
          <p:nvGrpSpPr>
            <p:cNvPr id="14" name="Group 7">
              <a:extLst>
                <a:ext uri="{FF2B5EF4-FFF2-40B4-BE49-F238E27FC236}">
                  <a16:creationId xmlns:a16="http://schemas.microsoft.com/office/drawing/2014/main" id="{4B405491-7600-9554-33F4-0B0D35D9D5CB}"/>
                </a:ext>
              </a:extLst>
            </p:cNvPr>
            <p:cNvGrpSpPr/>
            <p:nvPr/>
          </p:nvGrpSpPr>
          <p:grpSpPr>
            <a:xfrm>
              <a:off x="0" y="2585057"/>
              <a:ext cx="18288000" cy="2993589"/>
              <a:chOff x="0" y="0"/>
              <a:chExt cx="24384000" cy="3991452"/>
            </a:xfrm>
          </p:grpSpPr>
          <p:pic>
            <p:nvPicPr>
              <p:cNvPr id="15" name="Picture 8">
                <a:extLst>
                  <a:ext uri="{FF2B5EF4-FFF2-40B4-BE49-F238E27FC236}">
                    <a16:creationId xmlns:a16="http://schemas.microsoft.com/office/drawing/2014/main" id="{114046DD-8792-CD3C-76E7-E92665348594}"/>
                  </a:ext>
                </a:extLst>
              </p:cNvPr>
              <p:cNvPicPr>
                <a:picLocks noChangeAspect="1"/>
              </p:cNvPicPr>
              <p:nvPr/>
            </p:nvPicPr>
            <p:blipFill>
              <a:blip r:embed="rId6"/>
              <a:srcRect t="13215" b="13215"/>
              <a:stretch>
                <a:fillRect/>
              </a:stretch>
            </p:blipFill>
            <p:spPr>
              <a:xfrm>
                <a:off x="0" y="0"/>
                <a:ext cx="8128000" cy="3991452"/>
              </a:xfrm>
              <a:prstGeom prst="rect">
                <a:avLst/>
              </a:prstGeom>
            </p:spPr>
          </p:pic>
          <p:pic>
            <p:nvPicPr>
              <p:cNvPr id="16" name="Picture 9">
                <a:extLst>
                  <a:ext uri="{FF2B5EF4-FFF2-40B4-BE49-F238E27FC236}">
                    <a16:creationId xmlns:a16="http://schemas.microsoft.com/office/drawing/2014/main" id="{3149BDA5-C976-7D5E-37C0-DCDB3805A534}"/>
                  </a:ext>
                </a:extLst>
              </p:cNvPr>
              <p:cNvPicPr>
                <a:picLocks noChangeAspect="1"/>
              </p:cNvPicPr>
              <p:nvPr/>
            </p:nvPicPr>
            <p:blipFill>
              <a:blip r:embed="rId7"/>
              <a:srcRect t="13146" b="13146"/>
              <a:stretch>
                <a:fillRect/>
              </a:stretch>
            </p:blipFill>
            <p:spPr>
              <a:xfrm>
                <a:off x="8128000" y="0"/>
                <a:ext cx="8128000" cy="3991452"/>
              </a:xfrm>
              <a:prstGeom prst="rect">
                <a:avLst/>
              </a:prstGeom>
            </p:spPr>
          </p:pic>
          <p:pic>
            <p:nvPicPr>
              <p:cNvPr id="46" name="Picture 10">
                <a:extLst>
                  <a:ext uri="{FF2B5EF4-FFF2-40B4-BE49-F238E27FC236}">
                    <a16:creationId xmlns:a16="http://schemas.microsoft.com/office/drawing/2014/main" id="{D53EC960-23A2-9318-43F7-47BCD9CD1910}"/>
                  </a:ext>
                </a:extLst>
              </p:cNvPr>
              <p:cNvPicPr>
                <a:picLocks noChangeAspect="1"/>
              </p:cNvPicPr>
              <p:nvPr/>
            </p:nvPicPr>
            <p:blipFill>
              <a:blip r:embed="rId8"/>
              <a:srcRect t="13146" b="13146"/>
              <a:stretch>
                <a:fillRect/>
              </a:stretch>
            </p:blipFill>
            <p:spPr>
              <a:xfrm>
                <a:off x="16256000" y="0"/>
                <a:ext cx="8128000" cy="3991452"/>
              </a:xfrm>
              <a:prstGeom prst="rect">
                <a:avLst/>
              </a:prstGeom>
            </p:spPr>
          </p:pic>
        </p:grpSp>
        <p:grpSp>
          <p:nvGrpSpPr>
            <p:cNvPr id="47" name="Group 11">
              <a:extLst>
                <a:ext uri="{FF2B5EF4-FFF2-40B4-BE49-F238E27FC236}">
                  <a16:creationId xmlns:a16="http://schemas.microsoft.com/office/drawing/2014/main" id="{1F81FE60-3E3D-F366-CA70-6522513CE034}"/>
                </a:ext>
              </a:extLst>
            </p:cNvPr>
            <p:cNvGrpSpPr/>
            <p:nvPr/>
          </p:nvGrpSpPr>
          <p:grpSpPr>
            <a:xfrm>
              <a:off x="0" y="7701943"/>
              <a:ext cx="18288000" cy="2585057"/>
              <a:chOff x="0" y="0"/>
              <a:chExt cx="24384000" cy="3446742"/>
            </a:xfrm>
          </p:grpSpPr>
          <p:pic>
            <p:nvPicPr>
              <p:cNvPr id="48" name="Picture 12">
                <a:extLst>
                  <a:ext uri="{FF2B5EF4-FFF2-40B4-BE49-F238E27FC236}">
                    <a16:creationId xmlns:a16="http://schemas.microsoft.com/office/drawing/2014/main" id="{F0828A20-303A-4B76-DD76-7110304B575C}"/>
                  </a:ext>
                </a:extLst>
              </p:cNvPr>
              <p:cNvPicPr>
                <a:picLocks noChangeAspect="1"/>
              </p:cNvPicPr>
              <p:nvPr/>
            </p:nvPicPr>
            <p:blipFill>
              <a:blip r:embed="rId9"/>
              <a:srcRect t="21729" b="21729"/>
              <a:stretch>
                <a:fillRect/>
              </a:stretch>
            </p:blipFill>
            <p:spPr>
              <a:xfrm>
                <a:off x="0" y="0"/>
                <a:ext cx="8128000" cy="3446742"/>
              </a:xfrm>
              <a:prstGeom prst="rect">
                <a:avLst/>
              </a:prstGeom>
            </p:spPr>
          </p:pic>
          <p:pic>
            <p:nvPicPr>
              <p:cNvPr id="49" name="Picture 13">
                <a:extLst>
                  <a:ext uri="{FF2B5EF4-FFF2-40B4-BE49-F238E27FC236}">
                    <a16:creationId xmlns:a16="http://schemas.microsoft.com/office/drawing/2014/main" id="{42F6FAC6-44BF-4EC9-31C6-72CA770345E3}"/>
                  </a:ext>
                </a:extLst>
              </p:cNvPr>
              <p:cNvPicPr>
                <a:picLocks noChangeAspect="1"/>
              </p:cNvPicPr>
              <p:nvPr/>
            </p:nvPicPr>
            <p:blipFill>
              <a:blip r:embed="rId10"/>
              <a:srcRect t="18175" b="18175"/>
              <a:stretch>
                <a:fillRect/>
              </a:stretch>
            </p:blipFill>
            <p:spPr>
              <a:xfrm>
                <a:off x="8128000" y="0"/>
                <a:ext cx="8128000" cy="3446742"/>
              </a:xfrm>
              <a:prstGeom prst="rect">
                <a:avLst/>
              </a:prstGeom>
            </p:spPr>
          </p:pic>
          <p:pic>
            <p:nvPicPr>
              <p:cNvPr id="50" name="Picture 14">
                <a:extLst>
                  <a:ext uri="{FF2B5EF4-FFF2-40B4-BE49-F238E27FC236}">
                    <a16:creationId xmlns:a16="http://schemas.microsoft.com/office/drawing/2014/main" id="{4DDE22D7-DBA4-CAD9-7985-AC39E1AE2918}"/>
                  </a:ext>
                </a:extLst>
              </p:cNvPr>
              <p:cNvPicPr>
                <a:picLocks noChangeAspect="1"/>
              </p:cNvPicPr>
              <p:nvPr/>
            </p:nvPicPr>
            <p:blipFill>
              <a:blip r:embed="rId11"/>
              <a:srcRect t="18235" b="18235"/>
              <a:stretch>
                <a:fillRect/>
              </a:stretch>
            </p:blipFill>
            <p:spPr>
              <a:xfrm>
                <a:off x="16256000" y="0"/>
                <a:ext cx="8128000" cy="3446742"/>
              </a:xfrm>
              <a:prstGeom prst="rect">
                <a:avLst/>
              </a:prstGeom>
            </p:spPr>
          </p:pic>
        </p:grpSp>
      </p:grpSp>
    </p:spTree>
    <p:extLst>
      <p:ext uri="{BB962C8B-B14F-4D97-AF65-F5344CB8AC3E}">
        <p14:creationId xmlns:p14="http://schemas.microsoft.com/office/powerpoint/2010/main" val="102147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rPr>
              <a:t>CTE Programs of Study</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pSp>
        <p:nvGrpSpPr>
          <p:cNvPr id="25" name="Group 24">
            <a:extLst>
              <a:ext uri="{FF2B5EF4-FFF2-40B4-BE49-F238E27FC236}">
                <a16:creationId xmlns:a16="http://schemas.microsoft.com/office/drawing/2014/main" id="{1D4F8C10-345D-1E34-A019-6C584FC48E08}"/>
              </a:ext>
            </a:extLst>
          </p:cNvPr>
          <p:cNvGrpSpPr/>
          <p:nvPr/>
        </p:nvGrpSpPr>
        <p:grpSpPr>
          <a:xfrm>
            <a:off x="279545" y="933094"/>
            <a:ext cx="7683355" cy="3715772"/>
            <a:chOff x="1003445" y="1212439"/>
            <a:chExt cx="6329411" cy="3060987"/>
          </a:xfrm>
        </p:grpSpPr>
        <p:sp>
          <p:nvSpPr>
            <p:cNvPr id="16" name="Freeform 14">
              <a:extLst>
                <a:ext uri="{FF2B5EF4-FFF2-40B4-BE49-F238E27FC236}">
                  <a16:creationId xmlns:a16="http://schemas.microsoft.com/office/drawing/2014/main" id="{FF09E795-DB6D-8760-56D6-964E5A785C55}"/>
                </a:ext>
              </a:extLst>
            </p:cNvPr>
            <p:cNvSpPr/>
            <p:nvPr/>
          </p:nvSpPr>
          <p:spPr>
            <a:xfrm>
              <a:off x="3518987" y="2036905"/>
              <a:ext cx="1469668" cy="1302947"/>
            </a:xfrm>
            <a:custGeom>
              <a:avLst/>
              <a:gdLst/>
              <a:ahLst/>
              <a:cxnLst/>
              <a:rect l="l" t="t" r="r" b="b"/>
              <a:pathLst>
                <a:path w="3437283" h="3047353">
                  <a:moveTo>
                    <a:pt x="0" y="0"/>
                  </a:moveTo>
                  <a:lnTo>
                    <a:pt x="3437283" y="0"/>
                  </a:lnTo>
                  <a:lnTo>
                    <a:pt x="3437283" y="3047354"/>
                  </a:lnTo>
                  <a:lnTo>
                    <a:pt x="0" y="3047354"/>
                  </a:lnTo>
                  <a:lnTo>
                    <a:pt x="0" y="0"/>
                  </a:lnTo>
                  <a:close/>
                </a:path>
              </a:pathLst>
            </a:custGeom>
            <a:blipFill>
              <a:blip r:embed="rId3"/>
              <a:stretch>
                <a:fillRect/>
              </a:stretch>
            </a:blipFill>
          </p:spPr>
          <p:txBody>
            <a:bodyPr/>
            <a:lstStyle/>
            <a:p>
              <a:endParaRPr lang="en-US"/>
            </a:p>
          </p:txBody>
        </p:sp>
        <p:sp>
          <p:nvSpPr>
            <p:cNvPr id="17" name="Freeform 15">
              <a:extLst>
                <a:ext uri="{FF2B5EF4-FFF2-40B4-BE49-F238E27FC236}">
                  <a16:creationId xmlns:a16="http://schemas.microsoft.com/office/drawing/2014/main" id="{CFFBD96C-08C9-FC76-19D7-B8CC09C0C4E9}"/>
                </a:ext>
              </a:extLst>
            </p:cNvPr>
            <p:cNvSpPr/>
            <p:nvPr/>
          </p:nvSpPr>
          <p:spPr>
            <a:xfrm>
              <a:off x="5872181" y="2040858"/>
              <a:ext cx="1460675" cy="1295040"/>
            </a:xfrm>
            <a:custGeom>
              <a:avLst/>
              <a:gdLst/>
              <a:ahLst/>
              <a:cxnLst/>
              <a:rect l="l" t="t" r="r" b="b"/>
              <a:pathLst>
                <a:path w="3416249" h="3028859">
                  <a:moveTo>
                    <a:pt x="0" y="0"/>
                  </a:moveTo>
                  <a:lnTo>
                    <a:pt x="3416249" y="0"/>
                  </a:lnTo>
                  <a:lnTo>
                    <a:pt x="3416249" y="3028859"/>
                  </a:lnTo>
                  <a:lnTo>
                    <a:pt x="0" y="3028859"/>
                  </a:lnTo>
                  <a:lnTo>
                    <a:pt x="0" y="0"/>
                  </a:lnTo>
                  <a:close/>
                </a:path>
              </a:pathLst>
            </a:custGeom>
            <a:blipFill>
              <a:blip r:embed="rId4"/>
              <a:stretch>
                <a:fillRect/>
              </a:stretch>
            </a:blipFill>
          </p:spPr>
          <p:txBody>
            <a:bodyPr/>
            <a:lstStyle/>
            <a:p>
              <a:endParaRPr lang="en-US"/>
            </a:p>
          </p:txBody>
        </p:sp>
        <p:sp>
          <p:nvSpPr>
            <p:cNvPr id="18" name="Freeform 16">
              <a:extLst>
                <a:ext uri="{FF2B5EF4-FFF2-40B4-BE49-F238E27FC236}">
                  <a16:creationId xmlns:a16="http://schemas.microsoft.com/office/drawing/2014/main" id="{C2A4FFB5-DC1D-51A5-B1D2-AEBEAB7878F6}"/>
                </a:ext>
              </a:extLst>
            </p:cNvPr>
            <p:cNvSpPr/>
            <p:nvPr/>
          </p:nvSpPr>
          <p:spPr>
            <a:xfrm>
              <a:off x="1003445" y="2006777"/>
              <a:ext cx="1537635" cy="1363203"/>
            </a:xfrm>
            <a:custGeom>
              <a:avLst/>
              <a:gdLst/>
              <a:ahLst/>
              <a:cxnLst/>
              <a:rect l="l" t="t" r="r" b="b"/>
              <a:pathLst>
                <a:path w="3596245" h="3188282">
                  <a:moveTo>
                    <a:pt x="0" y="0"/>
                  </a:moveTo>
                  <a:lnTo>
                    <a:pt x="3596245" y="0"/>
                  </a:lnTo>
                  <a:lnTo>
                    <a:pt x="3596245" y="3188282"/>
                  </a:lnTo>
                  <a:lnTo>
                    <a:pt x="0" y="3188282"/>
                  </a:lnTo>
                  <a:lnTo>
                    <a:pt x="0" y="0"/>
                  </a:lnTo>
                  <a:close/>
                </a:path>
              </a:pathLst>
            </a:custGeom>
            <a:blipFill>
              <a:blip r:embed="rId5"/>
              <a:stretch>
                <a:fillRect/>
              </a:stretch>
            </a:blipFill>
          </p:spPr>
          <p:txBody>
            <a:bodyPr/>
            <a:lstStyle/>
            <a:p>
              <a:endParaRPr lang="en-US"/>
            </a:p>
          </p:txBody>
        </p:sp>
        <p:grpSp>
          <p:nvGrpSpPr>
            <p:cNvPr id="23" name="Group 22">
              <a:extLst>
                <a:ext uri="{FF2B5EF4-FFF2-40B4-BE49-F238E27FC236}">
                  <a16:creationId xmlns:a16="http://schemas.microsoft.com/office/drawing/2014/main" id="{113B3DA3-01FF-4AB6-DC04-4891392913A7}"/>
                </a:ext>
              </a:extLst>
            </p:cNvPr>
            <p:cNvGrpSpPr/>
            <p:nvPr/>
          </p:nvGrpSpPr>
          <p:grpSpPr>
            <a:xfrm>
              <a:off x="2233965" y="1212439"/>
              <a:ext cx="1592137" cy="3060987"/>
              <a:chOff x="2246160" y="1220059"/>
              <a:chExt cx="1592137" cy="3060987"/>
            </a:xfrm>
          </p:grpSpPr>
          <p:sp>
            <p:nvSpPr>
              <p:cNvPr id="13" name="Freeform 11">
                <a:extLst>
                  <a:ext uri="{FF2B5EF4-FFF2-40B4-BE49-F238E27FC236}">
                    <a16:creationId xmlns:a16="http://schemas.microsoft.com/office/drawing/2014/main" id="{80FC0D1F-5915-76F7-FD26-C9F76436A4A4}"/>
                  </a:ext>
                </a:extLst>
              </p:cNvPr>
              <p:cNvSpPr/>
              <p:nvPr/>
            </p:nvSpPr>
            <p:spPr>
              <a:xfrm>
                <a:off x="2246160" y="2869523"/>
                <a:ext cx="1592137" cy="1411523"/>
              </a:xfrm>
              <a:custGeom>
                <a:avLst/>
                <a:gdLst/>
                <a:ahLst/>
                <a:cxnLst/>
                <a:rect l="l" t="t" r="r" b="b"/>
                <a:pathLst>
                  <a:path w="3723715" h="3301292">
                    <a:moveTo>
                      <a:pt x="0" y="0"/>
                    </a:moveTo>
                    <a:lnTo>
                      <a:pt x="3723715" y="0"/>
                    </a:lnTo>
                    <a:lnTo>
                      <a:pt x="3723715" y="3301292"/>
                    </a:lnTo>
                    <a:lnTo>
                      <a:pt x="0" y="3301292"/>
                    </a:lnTo>
                    <a:lnTo>
                      <a:pt x="0" y="0"/>
                    </a:lnTo>
                    <a:close/>
                  </a:path>
                </a:pathLst>
              </a:custGeom>
              <a:blipFill>
                <a:blip r:embed="rId6"/>
                <a:stretch>
                  <a:fillRect/>
                </a:stretch>
              </a:blipFill>
            </p:spPr>
            <p:txBody>
              <a:bodyPr/>
              <a:lstStyle/>
              <a:p>
                <a:endParaRPr lang="en-US"/>
              </a:p>
            </p:txBody>
          </p:sp>
          <p:sp>
            <p:nvSpPr>
              <p:cNvPr id="19" name="Freeform 17">
                <a:extLst>
                  <a:ext uri="{FF2B5EF4-FFF2-40B4-BE49-F238E27FC236}">
                    <a16:creationId xmlns:a16="http://schemas.microsoft.com/office/drawing/2014/main" id="{600C2BEA-53EB-7F2E-D1D4-7A4A826DF58D}"/>
                  </a:ext>
                </a:extLst>
              </p:cNvPr>
              <p:cNvSpPr/>
              <p:nvPr/>
            </p:nvSpPr>
            <p:spPr>
              <a:xfrm>
                <a:off x="2257008" y="1220059"/>
                <a:ext cx="1570440" cy="1392287"/>
              </a:xfrm>
              <a:custGeom>
                <a:avLst/>
                <a:gdLst/>
                <a:ahLst/>
                <a:cxnLst/>
                <a:rect l="l" t="t" r="r" b="b"/>
                <a:pathLst>
                  <a:path w="3672969" h="3256302">
                    <a:moveTo>
                      <a:pt x="0" y="0"/>
                    </a:moveTo>
                    <a:lnTo>
                      <a:pt x="3672969" y="0"/>
                    </a:lnTo>
                    <a:lnTo>
                      <a:pt x="3672969" y="3256302"/>
                    </a:lnTo>
                    <a:lnTo>
                      <a:pt x="0" y="3256302"/>
                    </a:lnTo>
                    <a:lnTo>
                      <a:pt x="0" y="0"/>
                    </a:lnTo>
                    <a:close/>
                  </a:path>
                </a:pathLst>
              </a:custGeom>
              <a:blipFill>
                <a:blip r:embed="rId7"/>
                <a:stretch>
                  <a:fillRect/>
                </a:stretch>
              </a:blipFill>
            </p:spPr>
            <p:txBody>
              <a:bodyPr/>
              <a:lstStyle/>
              <a:p>
                <a:endParaRPr lang="en-US"/>
              </a:p>
            </p:txBody>
          </p:sp>
        </p:grpSp>
        <p:grpSp>
          <p:nvGrpSpPr>
            <p:cNvPr id="22" name="Group 21">
              <a:extLst>
                <a:ext uri="{FF2B5EF4-FFF2-40B4-BE49-F238E27FC236}">
                  <a16:creationId xmlns:a16="http://schemas.microsoft.com/office/drawing/2014/main" id="{0F4DC0C9-9C78-3D11-5C96-AA3E8ED2AA5C}"/>
                </a:ext>
              </a:extLst>
            </p:cNvPr>
            <p:cNvGrpSpPr/>
            <p:nvPr/>
          </p:nvGrpSpPr>
          <p:grpSpPr>
            <a:xfrm>
              <a:off x="4681540" y="1212439"/>
              <a:ext cx="1497756" cy="2920192"/>
              <a:chOff x="5647024" y="1209808"/>
              <a:chExt cx="1497756" cy="2920192"/>
            </a:xfrm>
          </p:grpSpPr>
          <p:sp>
            <p:nvSpPr>
              <p:cNvPr id="15" name="Freeform 13">
                <a:extLst>
                  <a:ext uri="{FF2B5EF4-FFF2-40B4-BE49-F238E27FC236}">
                    <a16:creationId xmlns:a16="http://schemas.microsoft.com/office/drawing/2014/main" id="{3C305505-71A2-C63C-B3C7-D029554230A8}"/>
                  </a:ext>
                </a:extLst>
              </p:cNvPr>
              <p:cNvSpPr/>
              <p:nvPr/>
            </p:nvSpPr>
            <p:spPr>
              <a:xfrm>
                <a:off x="5647024" y="2802152"/>
                <a:ext cx="1497756" cy="1327848"/>
              </a:xfrm>
              <a:custGeom>
                <a:avLst/>
                <a:gdLst/>
                <a:ahLst/>
                <a:cxnLst/>
                <a:rect l="l" t="t" r="r" b="b"/>
                <a:pathLst>
                  <a:path w="3502975" h="3105592">
                    <a:moveTo>
                      <a:pt x="0" y="0"/>
                    </a:moveTo>
                    <a:lnTo>
                      <a:pt x="3502974" y="0"/>
                    </a:lnTo>
                    <a:lnTo>
                      <a:pt x="3502974" y="3105592"/>
                    </a:lnTo>
                    <a:lnTo>
                      <a:pt x="0" y="3105592"/>
                    </a:lnTo>
                    <a:lnTo>
                      <a:pt x="0" y="0"/>
                    </a:lnTo>
                    <a:close/>
                  </a:path>
                </a:pathLst>
              </a:custGeom>
              <a:blipFill>
                <a:blip r:embed="rId8"/>
                <a:stretch>
                  <a:fillRect/>
                </a:stretch>
              </a:blipFill>
            </p:spPr>
            <p:txBody>
              <a:bodyPr/>
              <a:lstStyle/>
              <a:p>
                <a:endParaRPr lang="en-US"/>
              </a:p>
            </p:txBody>
          </p:sp>
          <p:sp>
            <p:nvSpPr>
              <p:cNvPr id="20" name="Freeform 18">
                <a:extLst>
                  <a:ext uri="{FF2B5EF4-FFF2-40B4-BE49-F238E27FC236}">
                    <a16:creationId xmlns:a16="http://schemas.microsoft.com/office/drawing/2014/main" id="{C3AFB076-9B4A-A8F7-2D4E-77000B95F19C}"/>
                  </a:ext>
                </a:extLst>
              </p:cNvPr>
              <p:cNvSpPr/>
              <p:nvPr/>
            </p:nvSpPr>
            <p:spPr>
              <a:xfrm>
                <a:off x="5647024" y="1209808"/>
                <a:ext cx="1497756" cy="1327848"/>
              </a:xfrm>
              <a:custGeom>
                <a:avLst/>
                <a:gdLst/>
                <a:ahLst/>
                <a:cxnLst/>
                <a:rect l="l" t="t" r="r" b="b"/>
                <a:pathLst>
                  <a:path w="3502975" h="3105592">
                    <a:moveTo>
                      <a:pt x="0" y="0"/>
                    </a:moveTo>
                    <a:lnTo>
                      <a:pt x="3502975" y="0"/>
                    </a:lnTo>
                    <a:lnTo>
                      <a:pt x="3502975" y="3105592"/>
                    </a:lnTo>
                    <a:lnTo>
                      <a:pt x="0" y="3105592"/>
                    </a:lnTo>
                    <a:lnTo>
                      <a:pt x="0" y="0"/>
                    </a:lnTo>
                    <a:close/>
                  </a:path>
                </a:pathLst>
              </a:custGeom>
              <a:blipFill>
                <a:blip r:embed="rId9"/>
                <a:stretch>
                  <a:fillRect/>
                </a:stretch>
              </a:blipFill>
            </p:spPr>
            <p:txBody>
              <a:bodyPr/>
              <a:lstStyle/>
              <a:p>
                <a:endParaRPr lang="en-US"/>
              </a:p>
            </p:txBody>
          </p:sp>
        </p:grpSp>
      </p:grpSp>
    </p:spTree>
    <p:extLst>
      <p:ext uri="{BB962C8B-B14F-4D97-AF65-F5344CB8AC3E}">
        <p14:creationId xmlns:p14="http://schemas.microsoft.com/office/powerpoint/2010/main" val="4154589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271433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a:solidFill>
                  <a:srgbClr val="01447B"/>
                </a:solidFill>
                <a:latin typeface="Anton" pitchFamily="2" charset="0"/>
              </a:rPr>
              <a:t>CTE BENEFITS</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3" name="TextBox 2">
            <a:extLst>
              <a:ext uri="{FF2B5EF4-FFF2-40B4-BE49-F238E27FC236}">
                <a16:creationId xmlns:a16="http://schemas.microsoft.com/office/drawing/2014/main" id="{E06E26E8-6BE9-8DAF-04A5-B4071E897283}"/>
              </a:ext>
            </a:extLst>
          </p:cNvPr>
          <p:cNvSpPr txBox="1"/>
          <p:nvPr/>
        </p:nvSpPr>
        <p:spPr>
          <a:xfrm>
            <a:off x="188889" y="1008913"/>
            <a:ext cx="7888309"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D9531E"/>
                </a:solidFill>
                <a:latin typeface="Anton" pitchFamily="2" charset="0"/>
              </a:rPr>
              <a:t>There are three main items that set CTE program apart from other courses:</a:t>
            </a:r>
            <a:endParaRPr kumimoji="0" lang="en-US" sz="16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4E6525DC-F286-9D39-C12A-9484A2B17246}"/>
              </a:ext>
            </a:extLst>
          </p:cNvPr>
          <p:cNvGraphicFramePr/>
          <p:nvPr>
            <p:extLst>
              <p:ext uri="{D42A27DB-BD31-4B8C-83A1-F6EECF244321}">
                <p14:modId xmlns:p14="http://schemas.microsoft.com/office/powerpoint/2010/main" val="3373775172"/>
              </p:ext>
            </p:extLst>
          </p:nvPr>
        </p:nvGraphicFramePr>
        <p:xfrm>
          <a:off x="188888" y="1592580"/>
          <a:ext cx="8048331" cy="3550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ustomer review with solid fill">
            <a:extLst>
              <a:ext uri="{FF2B5EF4-FFF2-40B4-BE49-F238E27FC236}">
                <a16:creationId xmlns:a16="http://schemas.microsoft.com/office/drawing/2014/main" id="{C7AA1BB9-346B-8AFE-4FD0-106FAB8630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416" y="2013477"/>
            <a:ext cx="584943" cy="584943"/>
          </a:xfrm>
          <a:prstGeom prst="rect">
            <a:avLst/>
          </a:prstGeom>
        </p:spPr>
      </p:pic>
      <p:pic>
        <p:nvPicPr>
          <p:cNvPr id="10" name="Graphic 9" descr="Processor with solid fill">
            <a:extLst>
              <a:ext uri="{FF2B5EF4-FFF2-40B4-BE49-F238E27FC236}">
                <a16:creationId xmlns:a16="http://schemas.microsoft.com/office/drawing/2014/main" id="{10B6E463-FA88-B7CB-94F4-1E2C84CB3E6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52408" y="3075568"/>
            <a:ext cx="584943" cy="584943"/>
          </a:xfrm>
          <a:prstGeom prst="rect">
            <a:avLst/>
          </a:prstGeom>
        </p:spPr>
      </p:pic>
      <p:pic>
        <p:nvPicPr>
          <p:cNvPr id="11" name="Graphic 10" descr="Diploma roll with solid fill">
            <a:extLst>
              <a:ext uri="{FF2B5EF4-FFF2-40B4-BE49-F238E27FC236}">
                <a16:creationId xmlns:a16="http://schemas.microsoft.com/office/drawing/2014/main" id="{85E75EA0-2CC2-74FB-EC65-B695587D8CA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90416" y="4173424"/>
            <a:ext cx="584943" cy="584943"/>
          </a:xfrm>
          <a:prstGeom prst="rect">
            <a:avLst/>
          </a:prstGeom>
        </p:spPr>
      </p:pic>
    </p:spTree>
    <p:extLst>
      <p:ext uri="{BB962C8B-B14F-4D97-AF65-F5344CB8AC3E}">
        <p14:creationId xmlns:p14="http://schemas.microsoft.com/office/powerpoint/2010/main" val="24481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271433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a:solidFill>
                  <a:srgbClr val="01447B"/>
                </a:solidFill>
                <a:latin typeface="Anton" pitchFamily="2" charset="0"/>
              </a:rPr>
              <a:t>CTE BENEFITS</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3" name="TextBox 2">
            <a:extLst>
              <a:ext uri="{FF2B5EF4-FFF2-40B4-BE49-F238E27FC236}">
                <a16:creationId xmlns:a16="http://schemas.microsoft.com/office/drawing/2014/main" id="{E06E26E8-6BE9-8DAF-04A5-B4071E897283}"/>
              </a:ext>
            </a:extLst>
          </p:cNvPr>
          <p:cNvSpPr txBox="1"/>
          <p:nvPr/>
        </p:nvSpPr>
        <p:spPr>
          <a:xfrm>
            <a:off x="188889" y="1008913"/>
            <a:ext cx="7888309" cy="424732"/>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D9531E"/>
                </a:solidFill>
                <a:latin typeface="Anton" pitchFamily="2" charset="0"/>
              </a:rPr>
              <a:t>Other things to know! </a:t>
            </a:r>
            <a:endParaRPr kumimoji="0" lang="en-US" sz="16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4E6525DC-F286-9D39-C12A-9484A2B17246}"/>
              </a:ext>
            </a:extLst>
          </p:cNvPr>
          <p:cNvGraphicFramePr/>
          <p:nvPr>
            <p:extLst>
              <p:ext uri="{D42A27DB-BD31-4B8C-83A1-F6EECF244321}">
                <p14:modId xmlns:p14="http://schemas.microsoft.com/office/powerpoint/2010/main" val="22193030"/>
              </p:ext>
            </p:extLst>
          </p:nvPr>
        </p:nvGraphicFramePr>
        <p:xfrm>
          <a:off x="188888" y="1433645"/>
          <a:ext cx="8048331" cy="3709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s on shelf with solid fill">
            <a:extLst>
              <a:ext uri="{FF2B5EF4-FFF2-40B4-BE49-F238E27FC236}">
                <a16:creationId xmlns:a16="http://schemas.microsoft.com/office/drawing/2014/main" id="{C7AA1BB9-346B-8AFE-4FD0-106FAB86307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90416" y="2013477"/>
            <a:ext cx="584943" cy="584943"/>
          </a:xfrm>
          <a:prstGeom prst="rect">
            <a:avLst/>
          </a:prstGeom>
        </p:spPr>
      </p:pic>
      <p:pic>
        <p:nvPicPr>
          <p:cNvPr id="10" name="Graphic 9" descr="Bus with solid fill">
            <a:extLst>
              <a:ext uri="{FF2B5EF4-FFF2-40B4-BE49-F238E27FC236}">
                <a16:creationId xmlns:a16="http://schemas.microsoft.com/office/drawing/2014/main" id="{10B6E463-FA88-B7CB-94F4-1E2C84CB3E6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52408" y="3075568"/>
            <a:ext cx="584943" cy="584943"/>
          </a:xfrm>
          <a:prstGeom prst="rect">
            <a:avLst/>
          </a:prstGeom>
        </p:spPr>
      </p:pic>
      <p:pic>
        <p:nvPicPr>
          <p:cNvPr id="11" name="Graphic 10" descr="Diploma roll with solid fill">
            <a:extLst>
              <a:ext uri="{FF2B5EF4-FFF2-40B4-BE49-F238E27FC236}">
                <a16:creationId xmlns:a16="http://schemas.microsoft.com/office/drawing/2014/main" id="{85E75EA0-2CC2-74FB-EC65-B695587D8CA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90416" y="4173424"/>
            <a:ext cx="584943" cy="584943"/>
          </a:xfrm>
          <a:prstGeom prst="rect">
            <a:avLst/>
          </a:prstGeom>
        </p:spPr>
      </p:pic>
    </p:spTree>
    <p:extLst>
      <p:ext uri="{BB962C8B-B14F-4D97-AF65-F5344CB8AC3E}">
        <p14:creationId xmlns:p14="http://schemas.microsoft.com/office/powerpoint/2010/main" val="3119553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rPr>
              <a:t>CTE Programs of Study</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3" name="TextBox 2">
            <a:extLst>
              <a:ext uri="{FF2B5EF4-FFF2-40B4-BE49-F238E27FC236}">
                <a16:creationId xmlns:a16="http://schemas.microsoft.com/office/drawing/2014/main" id="{E06E26E8-6BE9-8DAF-04A5-B4071E897283}"/>
              </a:ext>
            </a:extLst>
          </p:cNvPr>
          <p:cNvSpPr txBox="1"/>
          <p:nvPr/>
        </p:nvSpPr>
        <p:spPr>
          <a:xfrm>
            <a:off x="188889" y="1008913"/>
            <a:ext cx="7888309" cy="3970318"/>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800" i="0" u="none" strike="noStrike" dirty="0">
                <a:solidFill>
                  <a:srgbClr val="D9531E"/>
                </a:solidFill>
                <a:latin typeface="Anton" pitchFamily="2" charset="0"/>
              </a:rPr>
              <a:t>In your table groups, look through the Programs of Study pages in your packet and discuss:</a:t>
            </a:r>
          </a:p>
          <a:p>
            <a:pPr marL="0" marR="0" lvl="0" indent="0" algn="l" defTabSz="457200" rtl="0" eaLnBrk="1" fontAlgn="auto" latinLnBrk="0" hangingPunct="1">
              <a:lnSpc>
                <a:spcPct val="90000"/>
              </a:lnSpc>
              <a:spcBef>
                <a:spcPts val="0"/>
              </a:spcBef>
              <a:spcAft>
                <a:spcPts val="0"/>
              </a:spcAft>
              <a:buClrTx/>
              <a:buSzTx/>
              <a:buFontTx/>
              <a:buNone/>
              <a:tabLst/>
              <a:defRPr/>
            </a:pPr>
            <a:endParaRPr lang="en-US" sz="2800" i="0" u="none" strike="noStrike" dirty="0">
              <a:solidFill>
                <a:srgbClr val="D9531E"/>
              </a:solidFill>
              <a:latin typeface="Anton" pitchFamily="2" charset="0"/>
            </a:endParaRP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kern="1200" cap="none" spc="0" normalizeH="0" baseline="0" noProof="0" dirty="0">
                <a:ln>
                  <a:noFill/>
                </a:ln>
                <a:solidFill>
                  <a:srgbClr val="01447B"/>
                </a:solidFill>
                <a:uLnTx/>
                <a:uFillTx/>
                <a:latin typeface="Anton" pitchFamily="2" charset="0"/>
                <a:cs typeface="Arial" panose="020B0604020202020204" pitchFamily="34" charset="0"/>
              </a:rPr>
              <a:t>What is something you’re surprised to learn is CTE?</a:t>
            </a:r>
            <a:br>
              <a:rPr kumimoji="0" lang="en-US" sz="2800" kern="1200" cap="none" spc="0" normalizeH="0" baseline="0" noProof="0" dirty="0">
                <a:ln>
                  <a:noFill/>
                </a:ln>
                <a:solidFill>
                  <a:srgbClr val="01447B"/>
                </a:solidFill>
                <a:uLnTx/>
                <a:uFillTx/>
                <a:latin typeface="Anton" pitchFamily="2" charset="0"/>
                <a:cs typeface="Arial" panose="020B0604020202020204" pitchFamily="34" charset="0"/>
              </a:rPr>
            </a:br>
            <a:endParaRPr kumimoji="0" lang="en-US" sz="2800" kern="1200" cap="none" spc="0" normalizeH="0" baseline="0" noProof="0" dirty="0">
              <a:ln>
                <a:noFill/>
              </a:ln>
              <a:solidFill>
                <a:srgbClr val="01447B"/>
              </a:solidFill>
              <a:uLnTx/>
              <a:uFillTx/>
              <a:latin typeface="Anton" pitchFamily="2" charset="0"/>
              <a:cs typeface="Arial" panose="020B0604020202020204" pitchFamily="34" charset="0"/>
            </a:endParaRP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2800" i="0" u="none" strike="noStrike" dirty="0">
                <a:solidFill>
                  <a:srgbClr val="01447B"/>
                </a:solidFill>
                <a:latin typeface="Anton" pitchFamily="2" charset="0"/>
                <a:cs typeface="Arial" panose="020B0604020202020204" pitchFamily="34" charset="0"/>
              </a:rPr>
              <a:t>How many CTE classes have you already taken?</a:t>
            </a:r>
            <a:br>
              <a:rPr lang="en-US" sz="2800" i="0" u="none" strike="noStrike" dirty="0">
                <a:solidFill>
                  <a:srgbClr val="01447B"/>
                </a:solidFill>
                <a:latin typeface="Anton" pitchFamily="2" charset="0"/>
                <a:cs typeface="Arial" panose="020B0604020202020204" pitchFamily="34" charset="0"/>
              </a:rPr>
            </a:br>
            <a:endParaRPr lang="en-US" sz="2800" i="0" u="none" strike="noStrike" dirty="0">
              <a:solidFill>
                <a:srgbClr val="01447B"/>
              </a:solidFill>
              <a:latin typeface="Anton" pitchFamily="2" charset="0"/>
              <a:cs typeface="Arial" panose="020B0604020202020204" pitchFamily="34" charset="0"/>
            </a:endParaRPr>
          </a:p>
          <a:p>
            <a:pPr marL="285750" marR="0" lvl="0" indent="-2857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kern="1200" cap="none" spc="0" normalizeH="0" baseline="0" noProof="0" dirty="0">
                <a:ln>
                  <a:noFill/>
                </a:ln>
                <a:solidFill>
                  <a:srgbClr val="01447B"/>
                </a:solidFill>
                <a:uLnTx/>
                <a:uFillTx/>
                <a:latin typeface="Anton" pitchFamily="2" charset="0"/>
                <a:cs typeface="Arial" panose="020B0604020202020204" pitchFamily="34" charset="0"/>
              </a:rPr>
              <a:t>If you were going to talk someone into taking your favorite CTE Class, what would you tell them besides “I LOVED THIS CLASS”?</a:t>
            </a:r>
            <a:endParaRPr kumimoji="0" lang="en-US"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146432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550325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cs typeface="Arial" panose="020B0604020202020204" pitchFamily="34" charset="0"/>
              </a:rPr>
              <a:t>ENGAGEMENT</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pSp>
        <p:nvGrpSpPr>
          <p:cNvPr id="25" name="Group 24">
            <a:extLst>
              <a:ext uri="{FF2B5EF4-FFF2-40B4-BE49-F238E27FC236}">
                <a16:creationId xmlns:a16="http://schemas.microsoft.com/office/drawing/2014/main" id="{45CCC981-D6F0-1753-A2A1-6F60480C470A}"/>
              </a:ext>
            </a:extLst>
          </p:cNvPr>
          <p:cNvGrpSpPr/>
          <p:nvPr/>
        </p:nvGrpSpPr>
        <p:grpSpPr>
          <a:xfrm>
            <a:off x="0" y="872145"/>
            <a:ext cx="8228874" cy="3821833"/>
            <a:chOff x="1859150" y="2503060"/>
            <a:chExt cx="14575651" cy="6592782"/>
          </a:xfrm>
        </p:grpSpPr>
        <p:sp>
          <p:nvSpPr>
            <p:cNvPr id="12" name="TextBox 7">
              <a:extLst>
                <a:ext uri="{FF2B5EF4-FFF2-40B4-BE49-F238E27FC236}">
                  <a16:creationId xmlns:a16="http://schemas.microsoft.com/office/drawing/2014/main" id="{80C6A5DE-21A9-3884-A26A-04CB7B99153E}"/>
                </a:ext>
              </a:extLst>
            </p:cNvPr>
            <p:cNvSpPr txBox="1"/>
            <p:nvPr/>
          </p:nvSpPr>
          <p:spPr>
            <a:xfrm>
              <a:off x="1859150" y="2503060"/>
              <a:ext cx="4842687" cy="6592782"/>
            </a:xfrm>
            <a:prstGeom prst="rect">
              <a:avLst/>
            </a:prstGeom>
          </p:spPr>
          <p:txBody>
            <a:bodyPr lIns="50800" tIns="50800" rIns="50800" bIns="50800" rtlCol="0" anchor="ctr"/>
            <a:lstStyle/>
            <a:p>
              <a:pPr algn="ctr">
                <a:lnSpc>
                  <a:spcPts val="4479"/>
                </a:lnSpc>
                <a:spcBef>
                  <a:spcPct val="0"/>
                </a:spcBef>
              </a:pPr>
              <a:endParaRPr sz="1200"/>
            </a:p>
          </p:txBody>
        </p:sp>
        <p:sp>
          <p:nvSpPr>
            <p:cNvPr id="15" name="TextBox 10">
              <a:extLst>
                <a:ext uri="{FF2B5EF4-FFF2-40B4-BE49-F238E27FC236}">
                  <a16:creationId xmlns:a16="http://schemas.microsoft.com/office/drawing/2014/main" id="{6DD4E7EE-17D9-B87C-0C16-C488BD56EED6}"/>
                </a:ext>
              </a:extLst>
            </p:cNvPr>
            <p:cNvSpPr txBox="1"/>
            <p:nvPr/>
          </p:nvSpPr>
          <p:spPr>
            <a:xfrm>
              <a:off x="6718102" y="2503060"/>
              <a:ext cx="4842687" cy="6592782"/>
            </a:xfrm>
            <a:prstGeom prst="rect">
              <a:avLst/>
            </a:prstGeom>
          </p:spPr>
          <p:txBody>
            <a:bodyPr lIns="50800" tIns="50800" rIns="50800" bIns="50800" rtlCol="0" anchor="ctr"/>
            <a:lstStyle/>
            <a:p>
              <a:pPr algn="ctr">
                <a:lnSpc>
                  <a:spcPts val="4479"/>
                </a:lnSpc>
                <a:spcBef>
                  <a:spcPct val="0"/>
                </a:spcBef>
              </a:pPr>
              <a:endParaRPr sz="1200"/>
            </a:p>
          </p:txBody>
        </p:sp>
        <p:sp>
          <p:nvSpPr>
            <p:cNvPr id="18" name="TextBox 13">
              <a:extLst>
                <a:ext uri="{FF2B5EF4-FFF2-40B4-BE49-F238E27FC236}">
                  <a16:creationId xmlns:a16="http://schemas.microsoft.com/office/drawing/2014/main" id="{46370194-7988-387A-C82B-91377B314A4E}"/>
                </a:ext>
              </a:extLst>
            </p:cNvPr>
            <p:cNvSpPr txBox="1"/>
            <p:nvPr/>
          </p:nvSpPr>
          <p:spPr>
            <a:xfrm>
              <a:off x="11577053" y="2503060"/>
              <a:ext cx="4842687" cy="6592782"/>
            </a:xfrm>
            <a:prstGeom prst="rect">
              <a:avLst/>
            </a:prstGeom>
          </p:spPr>
          <p:txBody>
            <a:bodyPr lIns="50800" tIns="50800" rIns="50800" bIns="50800" rtlCol="0" anchor="ctr"/>
            <a:lstStyle/>
            <a:p>
              <a:pPr algn="ctr">
                <a:lnSpc>
                  <a:spcPts val="4479"/>
                </a:lnSpc>
                <a:spcBef>
                  <a:spcPct val="0"/>
                </a:spcBef>
              </a:pPr>
              <a:endParaRPr sz="1200"/>
            </a:p>
          </p:txBody>
        </p:sp>
        <p:sp>
          <p:nvSpPr>
            <p:cNvPr id="19" name="Freeform 14">
              <a:extLst>
                <a:ext uri="{FF2B5EF4-FFF2-40B4-BE49-F238E27FC236}">
                  <a16:creationId xmlns:a16="http://schemas.microsoft.com/office/drawing/2014/main" id="{7DE1D6A7-0B3D-B7F1-9219-33CABEF54EB0}"/>
                </a:ext>
              </a:extLst>
            </p:cNvPr>
            <p:cNvSpPr/>
            <p:nvPr/>
          </p:nvSpPr>
          <p:spPr>
            <a:xfrm>
              <a:off x="1915216" y="2747376"/>
              <a:ext cx="4802803" cy="3246647"/>
            </a:xfrm>
            <a:custGeom>
              <a:avLst/>
              <a:gdLst/>
              <a:ahLst/>
              <a:cxnLst/>
              <a:rect l="l" t="t" r="r" b="b"/>
              <a:pathLst>
                <a:path w="4802803" h="3223063">
                  <a:moveTo>
                    <a:pt x="0" y="0"/>
                  </a:moveTo>
                  <a:lnTo>
                    <a:pt x="4802803" y="0"/>
                  </a:lnTo>
                  <a:lnTo>
                    <a:pt x="4802803" y="3223063"/>
                  </a:lnTo>
                  <a:lnTo>
                    <a:pt x="0" y="3223063"/>
                  </a:lnTo>
                  <a:lnTo>
                    <a:pt x="0" y="0"/>
                  </a:lnTo>
                  <a:close/>
                </a:path>
              </a:pathLst>
            </a:custGeom>
            <a:blipFill>
              <a:blip r:embed="rId3"/>
              <a:stretch>
                <a:fillRect l="-362" r="-362"/>
              </a:stretch>
            </a:blipFill>
          </p:spPr>
          <p:txBody>
            <a:bodyPr/>
            <a:lstStyle/>
            <a:p>
              <a:endParaRPr lang="en-US" sz="1200"/>
            </a:p>
          </p:txBody>
        </p:sp>
        <p:sp>
          <p:nvSpPr>
            <p:cNvPr id="20" name="Freeform 15">
              <a:extLst>
                <a:ext uri="{FF2B5EF4-FFF2-40B4-BE49-F238E27FC236}">
                  <a16:creationId xmlns:a16="http://schemas.microsoft.com/office/drawing/2014/main" id="{2D7AB63C-CCE7-F9BF-6A92-B9E68C6D881F}"/>
                </a:ext>
              </a:extLst>
            </p:cNvPr>
            <p:cNvSpPr/>
            <p:nvPr/>
          </p:nvSpPr>
          <p:spPr>
            <a:xfrm>
              <a:off x="6711361" y="2750672"/>
              <a:ext cx="4858952" cy="3243350"/>
            </a:xfrm>
            <a:custGeom>
              <a:avLst/>
              <a:gdLst/>
              <a:ahLst/>
              <a:cxnLst/>
              <a:rect l="l" t="t" r="r" b="b"/>
              <a:pathLst>
                <a:path w="4858952" h="3243350">
                  <a:moveTo>
                    <a:pt x="0" y="0"/>
                  </a:moveTo>
                  <a:lnTo>
                    <a:pt x="4858951" y="0"/>
                  </a:lnTo>
                  <a:lnTo>
                    <a:pt x="4858951" y="3243350"/>
                  </a:lnTo>
                  <a:lnTo>
                    <a:pt x="0" y="3243350"/>
                  </a:lnTo>
                  <a:lnTo>
                    <a:pt x="0" y="0"/>
                  </a:lnTo>
                  <a:close/>
                </a:path>
              </a:pathLst>
            </a:custGeom>
            <a:blipFill>
              <a:blip r:embed="rId4"/>
              <a:stretch>
                <a:fillRect/>
              </a:stretch>
            </a:blipFill>
          </p:spPr>
          <p:txBody>
            <a:bodyPr/>
            <a:lstStyle/>
            <a:p>
              <a:endParaRPr lang="en-US" sz="1200"/>
            </a:p>
          </p:txBody>
        </p:sp>
        <p:sp>
          <p:nvSpPr>
            <p:cNvPr id="21" name="Freeform 16">
              <a:extLst>
                <a:ext uri="{FF2B5EF4-FFF2-40B4-BE49-F238E27FC236}">
                  <a16:creationId xmlns:a16="http://schemas.microsoft.com/office/drawing/2014/main" id="{DB5B5FF6-3C17-BAED-E627-DA73EE888B5D}"/>
                </a:ext>
              </a:extLst>
            </p:cNvPr>
            <p:cNvSpPr/>
            <p:nvPr/>
          </p:nvSpPr>
          <p:spPr>
            <a:xfrm>
              <a:off x="11562367" y="2749219"/>
              <a:ext cx="4872434" cy="3246257"/>
            </a:xfrm>
            <a:custGeom>
              <a:avLst/>
              <a:gdLst/>
              <a:ahLst/>
              <a:cxnLst/>
              <a:rect l="l" t="t" r="r" b="b"/>
              <a:pathLst>
                <a:path w="4872433" h="3246258">
                  <a:moveTo>
                    <a:pt x="0" y="0"/>
                  </a:moveTo>
                  <a:lnTo>
                    <a:pt x="4872433" y="0"/>
                  </a:lnTo>
                  <a:lnTo>
                    <a:pt x="4872433" y="3246258"/>
                  </a:lnTo>
                  <a:lnTo>
                    <a:pt x="0" y="3246258"/>
                  </a:lnTo>
                  <a:lnTo>
                    <a:pt x="0" y="0"/>
                  </a:lnTo>
                  <a:close/>
                </a:path>
              </a:pathLst>
            </a:custGeom>
            <a:blipFill>
              <a:blip r:embed="rId5"/>
              <a:stretch>
                <a:fillRect/>
              </a:stretch>
            </a:blipFill>
          </p:spPr>
          <p:txBody>
            <a:bodyPr/>
            <a:lstStyle/>
            <a:p>
              <a:endParaRPr lang="en-US" sz="1200" dirty="0"/>
            </a:p>
          </p:txBody>
        </p:sp>
        <p:sp>
          <p:nvSpPr>
            <p:cNvPr id="22" name="TextBox 17">
              <a:extLst>
                <a:ext uri="{FF2B5EF4-FFF2-40B4-BE49-F238E27FC236}">
                  <a16:creationId xmlns:a16="http://schemas.microsoft.com/office/drawing/2014/main" id="{20CC65A3-655F-0FF0-0330-85BA4C5DE816}"/>
                </a:ext>
              </a:extLst>
            </p:cNvPr>
            <p:cNvSpPr txBox="1"/>
            <p:nvPr/>
          </p:nvSpPr>
          <p:spPr>
            <a:xfrm>
              <a:off x="2360355" y="6601395"/>
              <a:ext cx="3861108" cy="1061848"/>
            </a:xfrm>
            <a:prstGeom prst="rect">
              <a:avLst/>
            </a:prstGeom>
          </p:spPr>
          <p:txBody>
            <a:bodyPr lIns="0" tIns="0" rIns="0" bIns="0" rtlCol="0" anchor="t">
              <a:spAutoFit/>
            </a:bodyPr>
            <a:lstStyle/>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COME AWAY</a:t>
              </a:r>
            </a:p>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FROM THE WALL</a:t>
              </a:r>
            </a:p>
          </p:txBody>
        </p:sp>
        <p:sp>
          <p:nvSpPr>
            <p:cNvPr id="23" name="TextBox 18">
              <a:extLst>
                <a:ext uri="{FF2B5EF4-FFF2-40B4-BE49-F238E27FC236}">
                  <a16:creationId xmlns:a16="http://schemas.microsoft.com/office/drawing/2014/main" id="{6B34C95C-DB72-0E1B-ECF7-B69EECF1BB38}"/>
                </a:ext>
              </a:extLst>
            </p:cNvPr>
            <p:cNvSpPr txBox="1"/>
            <p:nvPr/>
          </p:nvSpPr>
          <p:spPr>
            <a:xfrm>
              <a:off x="6839504" y="6601395"/>
              <a:ext cx="4616145" cy="1592773"/>
            </a:xfrm>
            <a:prstGeom prst="rect">
              <a:avLst/>
            </a:prstGeom>
          </p:spPr>
          <p:txBody>
            <a:bodyPr lIns="0" tIns="0" rIns="0" bIns="0" rtlCol="0" anchor="t">
              <a:spAutoFit/>
            </a:bodyPr>
            <a:lstStyle/>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GREET PEOPLE LIKE YOU KNOW THEM</a:t>
              </a:r>
            </a:p>
          </p:txBody>
        </p:sp>
        <p:sp>
          <p:nvSpPr>
            <p:cNvPr id="24" name="TextBox 19">
              <a:extLst>
                <a:ext uri="{FF2B5EF4-FFF2-40B4-BE49-F238E27FC236}">
                  <a16:creationId xmlns:a16="http://schemas.microsoft.com/office/drawing/2014/main" id="{260EBEDD-E6DE-4374-62E6-F409C27E63D6}"/>
                </a:ext>
              </a:extLst>
            </p:cNvPr>
            <p:cNvSpPr txBox="1"/>
            <p:nvPr/>
          </p:nvSpPr>
          <p:spPr>
            <a:xfrm>
              <a:off x="12056087" y="6601395"/>
              <a:ext cx="3979417" cy="1592773"/>
            </a:xfrm>
            <a:prstGeom prst="rect">
              <a:avLst/>
            </a:prstGeom>
          </p:spPr>
          <p:txBody>
            <a:bodyPr lIns="0" tIns="0" rIns="0" bIns="0" rtlCol="0" anchor="t">
              <a:spAutoFit/>
            </a:bodyPr>
            <a:lstStyle/>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NEVER GO</a:t>
              </a:r>
            </a:p>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EMPTY</a:t>
              </a:r>
            </a:p>
            <a:p>
              <a:pPr algn="ctr"/>
              <a:r>
                <a:rPr lang="en-US" sz="2000" b="1" dirty="0">
                  <a:solidFill>
                    <a:srgbClr val="01447B"/>
                  </a:solidFill>
                  <a:latin typeface="Arial" panose="020B0604020202020204" pitchFamily="34" charset="0"/>
                  <a:ea typeface="Now Bold"/>
                  <a:cs typeface="Arial" panose="020B0604020202020204" pitchFamily="34" charset="0"/>
                  <a:sym typeface="Now Bold"/>
                </a:rPr>
                <a:t>HANDED</a:t>
              </a:r>
            </a:p>
          </p:txBody>
        </p:sp>
      </p:grpSp>
    </p:spTree>
    <p:extLst>
      <p:ext uri="{BB962C8B-B14F-4D97-AF65-F5344CB8AC3E}">
        <p14:creationId xmlns:p14="http://schemas.microsoft.com/office/powerpoint/2010/main" val="2265622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eonard">
            <a:extLst>
              <a:ext uri="{FF2B5EF4-FFF2-40B4-BE49-F238E27FC236}">
                <a16:creationId xmlns:a16="http://schemas.microsoft.com/office/drawing/2014/main" id="{AEB2E791-9068-B76D-E2F8-78CC23F0A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 y="1062036"/>
            <a:ext cx="3476625" cy="347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1A933D-4442-6470-FD7D-E57DDA8247D5}"/>
              </a:ext>
            </a:extLst>
          </p:cNvPr>
          <p:cNvSpPr txBox="1"/>
          <p:nvPr/>
        </p:nvSpPr>
        <p:spPr>
          <a:xfrm>
            <a:off x="188890" y="342163"/>
            <a:ext cx="550325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cs typeface="Arial" panose="020B0604020202020204" pitchFamily="34" charset="0"/>
              </a:rPr>
              <a:t>COME AWAY FROM THE WALL</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pic>
        <p:nvPicPr>
          <p:cNvPr id="3074" name="Picture 2" descr="Leonard">
            <a:extLst>
              <a:ext uri="{FF2B5EF4-FFF2-40B4-BE49-F238E27FC236}">
                <a16:creationId xmlns:a16="http://schemas.microsoft.com/office/drawing/2014/main" id="{6A8A5EA6-E506-BD93-9063-6048F61FD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0038" y="1062037"/>
            <a:ext cx="3476625" cy="3476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57A83D-1FC6-F9EC-21CA-85316DBA2EE3}"/>
              </a:ext>
            </a:extLst>
          </p:cNvPr>
          <p:cNvSpPr txBox="1"/>
          <p:nvPr/>
        </p:nvSpPr>
        <p:spPr>
          <a:xfrm>
            <a:off x="3895724" y="1089834"/>
            <a:ext cx="4391025" cy="3416320"/>
          </a:xfrm>
          <a:prstGeom prst="rect">
            <a:avLst/>
          </a:prstGeom>
          <a:noFill/>
        </p:spPr>
        <p:txBody>
          <a:bodyPr wrap="square">
            <a:spAutoFit/>
          </a:bodyPr>
          <a:lstStyle/>
          <a:p>
            <a:pPr indent="-133351"/>
            <a:r>
              <a:rPr lang="en-US" dirty="0">
                <a:solidFill>
                  <a:srgbClr val="01447B"/>
                </a:solidFill>
                <a:latin typeface="Arial" panose="020B0604020202020204" pitchFamily="34" charset="0"/>
                <a:ea typeface="Now"/>
                <a:cs typeface="Arial" panose="020B0604020202020204" pitchFamily="34" charset="0"/>
                <a:sym typeface="Now"/>
              </a:rPr>
              <a:t>In the wise words of guitarist </a:t>
            </a:r>
          </a:p>
          <a:p>
            <a:pPr indent="-133351"/>
            <a:r>
              <a:rPr lang="en-US" dirty="0">
                <a:solidFill>
                  <a:srgbClr val="01447B"/>
                </a:solidFill>
                <a:latin typeface="Arial" panose="020B0604020202020204" pitchFamily="34" charset="0"/>
                <a:ea typeface="Now"/>
                <a:cs typeface="Arial" panose="020B0604020202020204" pitchFamily="34" charset="0"/>
                <a:sym typeface="Now"/>
              </a:rPr>
              <a:t>Leonard Berman, </a:t>
            </a:r>
          </a:p>
          <a:p>
            <a:pPr indent="-133351"/>
            <a:endParaRPr lang="en-US" dirty="0">
              <a:solidFill>
                <a:srgbClr val="01447B"/>
              </a:solidFill>
              <a:latin typeface="Arial" panose="020B0604020202020204" pitchFamily="34" charset="0"/>
              <a:ea typeface="Now"/>
              <a:cs typeface="Arial" panose="020B0604020202020204" pitchFamily="34" charset="0"/>
              <a:sym typeface="Now"/>
            </a:endParaRPr>
          </a:p>
          <a:p>
            <a:pPr indent="-133351"/>
            <a:r>
              <a:rPr lang="en-US" dirty="0">
                <a:solidFill>
                  <a:srgbClr val="01447B"/>
                </a:solidFill>
                <a:latin typeface="Arial" panose="020B0604020202020204" pitchFamily="34" charset="0"/>
                <a:ea typeface="Now"/>
                <a:cs typeface="Arial" panose="020B0604020202020204" pitchFamily="34" charset="0"/>
                <a:sym typeface="Now"/>
              </a:rPr>
              <a:t>“If you walk into the McDonalds and just stand there, nobody is going to just hand you a burger and fries.”</a:t>
            </a:r>
          </a:p>
          <a:p>
            <a:pPr indent="-133351"/>
            <a:endParaRPr lang="en-US" dirty="0">
              <a:solidFill>
                <a:srgbClr val="01447B"/>
              </a:solidFill>
              <a:latin typeface="Arial" panose="020B0604020202020204" pitchFamily="34" charset="0"/>
              <a:ea typeface="Now"/>
              <a:cs typeface="Arial" panose="020B0604020202020204" pitchFamily="34" charset="0"/>
              <a:sym typeface="Now"/>
            </a:endParaRPr>
          </a:p>
          <a:p>
            <a:pPr indent="-133351"/>
            <a:r>
              <a:rPr lang="en-US" dirty="0">
                <a:solidFill>
                  <a:srgbClr val="01447B"/>
                </a:solidFill>
                <a:latin typeface="Arial" panose="020B0604020202020204" pitchFamily="34" charset="0"/>
                <a:ea typeface="Now"/>
                <a:cs typeface="Arial" panose="020B0604020202020204" pitchFamily="34" charset="0"/>
                <a:sym typeface="Now"/>
              </a:rPr>
              <a:t>Part of being approachable and getting people to want to engage with you is getting out of the chair, getting away from the wall, getting out from behind the table and approaching people. </a:t>
            </a:r>
          </a:p>
        </p:txBody>
      </p:sp>
    </p:spTree>
    <p:extLst>
      <p:ext uri="{BB962C8B-B14F-4D97-AF65-F5344CB8AC3E}">
        <p14:creationId xmlns:p14="http://schemas.microsoft.com/office/powerpoint/2010/main" val="4278961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2000"/>
                                        <p:tgtEl>
                                          <p:spTgt spid="3074"/>
                                        </p:tgtEl>
                                      </p:cBhvr>
                                    </p:animEffect>
                                    <p:set>
                                      <p:cBhvr>
                                        <p:cTn id="7"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657386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kern="1200" cap="none" spc="0" normalizeH="0" baseline="0" noProof="0" dirty="0">
                <a:ln>
                  <a:noFill/>
                </a:ln>
                <a:solidFill>
                  <a:srgbClr val="01447B"/>
                </a:solidFill>
                <a:uLnTx/>
                <a:uFillTx/>
                <a:latin typeface="Anton" pitchFamily="2" charset="0"/>
                <a:cs typeface="Arial" panose="020B0604020202020204" pitchFamily="34" charset="0"/>
              </a:rPr>
              <a:t>TALK TO THEM LIKE YOU KNOW THEM</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aphicFrame>
        <p:nvGraphicFramePr>
          <p:cNvPr id="42" name="Diagram 41">
            <a:extLst>
              <a:ext uri="{FF2B5EF4-FFF2-40B4-BE49-F238E27FC236}">
                <a16:creationId xmlns:a16="http://schemas.microsoft.com/office/drawing/2014/main" id="{54B53898-8AF3-AF95-6C10-6AA3396B8534}"/>
              </a:ext>
            </a:extLst>
          </p:cNvPr>
          <p:cNvGraphicFramePr/>
          <p:nvPr>
            <p:extLst>
              <p:ext uri="{D42A27DB-BD31-4B8C-83A1-F6EECF244321}">
                <p14:modId xmlns:p14="http://schemas.microsoft.com/office/powerpoint/2010/main" val="2747752862"/>
              </p:ext>
            </p:extLst>
          </p:nvPr>
        </p:nvGraphicFramePr>
        <p:xfrm>
          <a:off x="295275" y="825500"/>
          <a:ext cx="7886700" cy="422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3382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AE2E57-F9C6-9B4E-9F43-537C490EF923}"/>
              </a:ext>
            </a:extLst>
          </p:cNvPr>
          <p:cNvPicPr>
            <a:picLocks noChangeAspect="1"/>
          </p:cNvPicPr>
          <p:nvPr/>
        </p:nvPicPr>
        <p:blipFill rotWithShape="1">
          <a:blip r:embed="rId3"/>
          <a:srcRect l="7261" t="15350" r="5524" b="12480"/>
          <a:stretch/>
        </p:blipFill>
        <p:spPr>
          <a:xfrm>
            <a:off x="0" y="-1"/>
            <a:ext cx="8287790" cy="5143501"/>
          </a:xfrm>
          <a:prstGeom prst="rect">
            <a:avLst/>
          </a:prstGeom>
        </p:spPr>
      </p:pic>
      <p:sp>
        <p:nvSpPr>
          <p:cNvPr id="22" name="Rectangle 21">
            <a:extLst>
              <a:ext uri="{FF2B5EF4-FFF2-40B4-BE49-F238E27FC236}">
                <a16:creationId xmlns:a16="http://schemas.microsoft.com/office/drawing/2014/main" id="{DC8103FE-1401-3B47-AB90-FA2BA1C42937}"/>
              </a:ext>
            </a:extLst>
          </p:cNvPr>
          <p:cNvSpPr/>
          <p:nvPr/>
        </p:nvSpPr>
        <p:spPr>
          <a:xfrm>
            <a:off x="2" y="0"/>
            <a:ext cx="8287788" cy="5143501"/>
          </a:xfrm>
          <a:prstGeom prst="rect">
            <a:avLst/>
          </a:prstGeom>
          <a:solidFill>
            <a:srgbClr val="0A4E7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8" name="Straight Connector 7">
            <a:extLst>
              <a:ext uri="{FF2B5EF4-FFF2-40B4-BE49-F238E27FC236}">
                <a16:creationId xmlns:a16="http://schemas.microsoft.com/office/drawing/2014/main" id="{7F416098-5CA5-6740-8901-250287D1151E}"/>
              </a:ext>
            </a:extLst>
          </p:cNvPr>
          <p:cNvCxnSpPr>
            <a:cxnSpLocks/>
          </p:cNvCxnSpPr>
          <p:nvPr/>
        </p:nvCxnSpPr>
        <p:spPr>
          <a:xfrm>
            <a:off x="419015" y="1055716"/>
            <a:ext cx="0" cy="3285375"/>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55C3A0A0-423C-478E-BC5F-860B7C4B30B0}"/>
              </a:ext>
            </a:extLst>
          </p:cNvPr>
          <p:cNvSpPr txBox="1"/>
          <p:nvPr/>
        </p:nvSpPr>
        <p:spPr>
          <a:xfrm>
            <a:off x="535612" y="1016511"/>
            <a:ext cx="7569790" cy="3862596"/>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2000" b="1" i="0" dirty="0">
                <a:solidFill>
                  <a:schemeClr val="bg1"/>
                </a:solidFill>
                <a:effectLst>
                  <a:outerShdw blurRad="38100" dist="38100" dir="2700000" algn="tl">
                    <a:srgbClr val="000000">
                      <a:alpha val="43137"/>
                    </a:srgbClr>
                  </a:outerShdw>
                </a:effectLst>
                <a:latin typeface="Arial" panose="020B0604020202020204" pitchFamily="34" charset="0"/>
              </a:rPr>
              <a:t>Introductions</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Why CTE Ambassadors</a:t>
            </a:r>
            <a:endParaRPr lang="en-US" sz="2000" b="1" i="0" dirty="0">
              <a:solidFill>
                <a:schemeClr val="bg1"/>
              </a:solidFill>
              <a:effectLst>
                <a:outerShdw blurRad="38100" dist="38100" dir="2700000" algn="tl">
                  <a:srgbClr val="000000">
                    <a:alpha val="43137"/>
                  </a:srgbClr>
                </a:outerShdw>
              </a:effectLst>
              <a:latin typeface="Arial" panose="020B0604020202020204" pitchFamily="34" charset="0"/>
            </a:endParaRP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Meet each other</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What do you know Kahoot!</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Break time</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Training time!</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What are our programs?</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RPG Time</a:t>
            </a:r>
          </a:p>
          <a:p>
            <a:pPr marL="342900" indent="-342900">
              <a:spcAft>
                <a:spcPts val="600"/>
              </a:spcAft>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latin typeface="Arial" panose="020B0604020202020204" pitchFamily="34" charset="0"/>
              </a:rPr>
              <a:t>Mission Statement</a:t>
            </a:r>
          </a:p>
          <a:p>
            <a:pPr marL="342900" indent="-342900">
              <a:spcAft>
                <a:spcPts val="600"/>
              </a:spcAft>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endParaRPr>
          </a:p>
        </p:txBody>
      </p:sp>
      <p:sp>
        <p:nvSpPr>
          <p:cNvPr id="3" name="TextBox 2">
            <a:extLst>
              <a:ext uri="{FF2B5EF4-FFF2-40B4-BE49-F238E27FC236}">
                <a16:creationId xmlns:a16="http://schemas.microsoft.com/office/drawing/2014/main" id="{9C1A04FF-BC68-8B20-2756-09B5C80CE29D}"/>
              </a:ext>
            </a:extLst>
          </p:cNvPr>
          <p:cNvSpPr txBox="1"/>
          <p:nvPr/>
        </p:nvSpPr>
        <p:spPr>
          <a:xfrm>
            <a:off x="379390" y="161188"/>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chemeClr val="bg1"/>
                </a:solidFill>
                <a:latin typeface="Anton" pitchFamily="2" charset="0"/>
              </a:rPr>
              <a:t>Agenda</a:t>
            </a:r>
            <a:endParaRPr kumimoji="0" lang="en-US" sz="2400" i="0" u="none" strike="noStrike" kern="1200" cap="none" spc="0" normalizeH="0" baseline="0" noProof="0" dirty="0">
              <a:ln>
                <a:noFill/>
              </a:ln>
              <a:solidFill>
                <a:schemeClr val="bg1"/>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45371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550325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kern="1200" cap="none" spc="0" normalizeH="0" baseline="0" noProof="0" dirty="0">
                <a:ln>
                  <a:noFill/>
                </a:ln>
                <a:solidFill>
                  <a:srgbClr val="01447B"/>
                </a:solidFill>
                <a:uLnTx/>
                <a:uFillTx/>
                <a:latin typeface="Anton" pitchFamily="2" charset="0"/>
                <a:cs typeface="Arial" panose="020B0604020202020204" pitchFamily="34" charset="0"/>
              </a:rPr>
              <a:t>NEVER GO EMPTY HANDED</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4" name="TextBox 3">
            <a:extLst>
              <a:ext uri="{FF2B5EF4-FFF2-40B4-BE49-F238E27FC236}">
                <a16:creationId xmlns:a16="http://schemas.microsoft.com/office/drawing/2014/main" id="{C0435FC7-2DF0-B805-1383-A500986B58FE}"/>
              </a:ext>
            </a:extLst>
          </p:cNvPr>
          <p:cNvSpPr txBox="1"/>
          <p:nvPr/>
        </p:nvSpPr>
        <p:spPr>
          <a:xfrm>
            <a:off x="0" y="1281480"/>
            <a:ext cx="4495800" cy="3416320"/>
          </a:xfrm>
          <a:prstGeom prst="rect">
            <a:avLst/>
          </a:prstGeom>
          <a:noFill/>
        </p:spPr>
        <p:txBody>
          <a:bodyPr wrap="square">
            <a:spAutoFit/>
          </a:bodyPr>
          <a:lstStyle/>
          <a:p>
            <a:pPr marL="647698" lvl="1" indent="-323849" algn="l">
              <a:buFont typeface="Arial"/>
              <a:buChar char="•"/>
            </a:pPr>
            <a:r>
              <a:rPr lang="en-US" dirty="0">
                <a:solidFill>
                  <a:srgbClr val="01447B"/>
                </a:solidFill>
                <a:latin typeface="Arial" panose="020B0604020202020204" pitchFamily="34" charset="0"/>
                <a:ea typeface="Now"/>
                <a:cs typeface="Arial" panose="020B0604020202020204" pitchFamily="34" charset="0"/>
                <a:sym typeface="Now"/>
              </a:rPr>
              <a:t>Bring SOMETHING with you!</a:t>
            </a:r>
          </a:p>
          <a:p>
            <a:pPr algn="l"/>
            <a:endParaRPr lang="en-US" dirty="0">
              <a:solidFill>
                <a:srgbClr val="01447B"/>
              </a:solidFill>
              <a:latin typeface="Arial" panose="020B0604020202020204" pitchFamily="34" charset="0"/>
              <a:ea typeface="Now"/>
              <a:cs typeface="Arial" panose="020B0604020202020204" pitchFamily="34" charset="0"/>
              <a:sym typeface="Now"/>
            </a:endParaRPr>
          </a:p>
          <a:p>
            <a:pPr marL="647698" lvl="1" indent="-323849" algn="l">
              <a:buFont typeface="Arial"/>
              <a:buChar char="•"/>
            </a:pPr>
            <a:r>
              <a:rPr lang="en-US" dirty="0">
                <a:solidFill>
                  <a:srgbClr val="01447B"/>
                </a:solidFill>
                <a:latin typeface="Arial" panose="020B0604020202020204" pitchFamily="34" charset="0"/>
                <a:ea typeface="Now"/>
                <a:cs typeface="Arial" panose="020B0604020202020204" pitchFamily="34" charset="0"/>
                <a:sym typeface="Now"/>
              </a:rPr>
              <a:t>Even if someone isn’t in the mood to talk to you, you can hand them a flyer. Adults LOVE flyers. </a:t>
            </a:r>
          </a:p>
          <a:p>
            <a:pPr algn="l"/>
            <a:endParaRPr lang="en-US" dirty="0">
              <a:solidFill>
                <a:srgbClr val="01447B"/>
              </a:solidFill>
              <a:latin typeface="Arial" panose="020B0604020202020204" pitchFamily="34" charset="0"/>
              <a:ea typeface="Now"/>
              <a:cs typeface="Arial" panose="020B0604020202020204" pitchFamily="34" charset="0"/>
              <a:sym typeface="Now"/>
            </a:endParaRPr>
          </a:p>
          <a:p>
            <a:pPr marL="647698" lvl="1" indent="-323849" algn="l">
              <a:buFont typeface="Arial"/>
              <a:buChar char="•"/>
            </a:pPr>
            <a:r>
              <a:rPr lang="en-US" dirty="0">
                <a:solidFill>
                  <a:srgbClr val="01447B"/>
                </a:solidFill>
                <a:latin typeface="Arial" panose="020B0604020202020204" pitchFamily="34" charset="0"/>
                <a:ea typeface="Now"/>
                <a:cs typeface="Arial" panose="020B0604020202020204" pitchFamily="34" charset="0"/>
                <a:sym typeface="Now"/>
              </a:rPr>
              <a:t>It gives you something to refer to </a:t>
            </a:r>
            <a:br>
              <a:rPr lang="en-US" dirty="0">
                <a:solidFill>
                  <a:srgbClr val="01447B"/>
                </a:solidFill>
                <a:latin typeface="Arial" panose="020B0604020202020204" pitchFamily="34" charset="0"/>
                <a:ea typeface="Now"/>
                <a:cs typeface="Arial" panose="020B0604020202020204" pitchFamily="34" charset="0"/>
                <a:sym typeface="Now"/>
              </a:rPr>
            </a:br>
            <a:r>
              <a:rPr lang="en-US" dirty="0">
                <a:solidFill>
                  <a:srgbClr val="01447B"/>
                </a:solidFill>
                <a:latin typeface="Arial" panose="020B0604020202020204" pitchFamily="34" charset="0"/>
                <a:ea typeface="Now"/>
                <a:cs typeface="Arial" panose="020B0604020202020204" pitchFamily="34" charset="0"/>
                <a:sym typeface="Now"/>
              </a:rPr>
              <a:t>while talking to folks. </a:t>
            </a:r>
          </a:p>
          <a:p>
            <a:pPr marL="647698" lvl="1" indent="-323849" algn="l">
              <a:buFont typeface="Arial"/>
              <a:buChar char="•"/>
            </a:pPr>
            <a:endParaRPr lang="en-US" dirty="0">
              <a:solidFill>
                <a:srgbClr val="01447B"/>
              </a:solidFill>
              <a:latin typeface="Arial" panose="020B0604020202020204" pitchFamily="34" charset="0"/>
              <a:ea typeface="Now"/>
              <a:cs typeface="Arial" panose="020B0604020202020204" pitchFamily="34" charset="0"/>
              <a:sym typeface="Now"/>
            </a:endParaRPr>
          </a:p>
          <a:p>
            <a:pPr marL="647698" lvl="1" indent="-323849" algn="l">
              <a:buFont typeface="Arial"/>
              <a:buChar char="•"/>
            </a:pPr>
            <a:r>
              <a:rPr lang="en-US" dirty="0">
                <a:solidFill>
                  <a:srgbClr val="01447B"/>
                </a:solidFill>
                <a:latin typeface="Arial" panose="020B0604020202020204" pitchFamily="34" charset="0"/>
                <a:ea typeface="Now"/>
                <a:cs typeface="Arial" panose="020B0604020202020204" pitchFamily="34" charset="0"/>
                <a:sym typeface="Now"/>
              </a:rPr>
              <a:t>When in doubt, point them to the website or tell them to email </a:t>
            </a:r>
            <a:r>
              <a:rPr lang="en-US" dirty="0">
                <a:solidFill>
                  <a:srgbClr val="01447B"/>
                </a:solidFill>
                <a:latin typeface="Arial" panose="020B0604020202020204" pitchFamily="34" charset="0"/>
                <a:ea typeface="Now"/>
                <a:cs typeface="Arial" panose="020B0604020202020204" pitchFamily="34" charset="0"/>
                <a:sym typeface="Now"/>
                <a:hlinkClick r:id="rId3"/>
              </a:rPr>
              <a:t>CTE@everettsd.org</a:t>
            </a:r>
            <a:r>
              <a:rPr lang="en-US" dirty="0">
                <a:solidFill>
                  <a:srgbClr val="01447B"/>
                </a:solidFill>
                <a:latin typeface="Arial" panose="020B0604020202020204" pitchFamily="34" charset="0"/>
                <a:ea typeface="Now"/>
                <a:cs typeface="Arial" panose="020B0604020202020204" pitchFamily="34" charset="0"/>
                <a:sym typeface="Now"/>
              </a:rPr>
              <a:t>! </a:t>
            </a:r>
          </a:p>
        </p:txBody>
      </p:sp>
      <p:pic>
        <p:nvPicPr>
          <p:cNvPr id="4100" name="Picture 4" descr="Get A Hold Of Yourself GIFs | Tenor">
            <a:extLst>
              <a:ext uri="{FF2B5EF4-FFF2-40B4-BE49-F238E27FC236}">
                <a16:creationId xmlns:a16="http://schemas.microsoft.com/office/drawing/2014/main" id="{2487FBD9-7D88-24CA-D794-9D490C827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722532"/>
            <a:ext cx="3314700" cy="213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59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A933D-4442-6470-FD7D-E57DDA8247D5}"/>
              </a:ext>
            </a:extLst>
          </p:cNvPr>
          <p:cNvSpPr txBox="1"/>
          <p:nvPr/>
        </p:nvSpPr>
        <p:spPr>
          <a:xfrm>
            <a:off x="188890" y="342163"/>
            <a:ext cx="5503250"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01447B"/>
                </a:solidFill>
                <a:latin typeface="Anton" pitchFamily="2" charset="0"/>
                <a:cs typeface="Arial" panose="020B0604020202020204" pitchFamily="34" charset="0"/>
              </a:rPr>
              <a:t>RPG </a:t>
            </a:r>
            <a:r>
              <a:rPr lang="en-US" sz="3600" dirty="0">
                <a:solidFill>
                  <a:srgbClr val="01447B"/>
                </a:solidFill>
                <a:latin typeface="Anton" pitchFamily="2" charset="0"/>
                <a:cs typeface="Arial" panose="020B0604020202020204" pitchFamily="34" charset="0"/>
              </a:rPr>
              <a:t>Time!</a:t>
            </a:r>
            <a:endParaRPr kumimoji="0" lang="en-US" sz="24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sp>
        <p:nvSpPr>
          <p:cNvPr id="3" name="TextBox 2">
            <a:extLst>
              <a:ext uri="{FF2B5EF4-FFF2-40B4-BE49-F238E27FC236}">
                <a16:creationId xmlns:a16="http://schemas.microsoft.com/office/drawing/2014/main" id="{2234A9B3-EF75-4356-99BC-C0AD3496207E}"/>
              </a:ext>
            </a:extLst>
          </p:cNvPr>
          <p:cNvSpPr txBox="1"/>
          <p:nvPr/>
        </p:nvSpPr>
        <p:spPr>
          <a:xfrm>
            <a:off x="188891" y="834045"/>
            <a:ext cx="7888309"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2400" i="0" u="none" strike="noStrike" dirty="0">
                <a:solidFill>
                  <a:srgbClr val="D9531E"/>
                </a:solidFill>
                <a:latin typeface="Anton" pitchFamily="2" charset="0"/>
              </a:rPr>
              <a:t>Find your Kahoot groups, read your scenario and prepare a quick skit on how you would act this out in real life!  </a:t>
            </a:r>
            <a:endParaRPr kumimoji="0" lang="en-US" sz="1600" i="0" u="none" strike="noStrike" kern="1200" cap="none" spc="0" normalizeH="0" baseline="0" noProof="0" dirty="0">
              <a:ln>
                <a:noFill/>
              </a:ln>
              <a:solidFill>
                <a:srgbClr val="01447B"/>
              </a:solidFill>
              <a:uLnTx/>
              <a:uFillTx/>
              <a:latin typeface="Anton" pitchFamily="2"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B178BC9A-3CE5-D6BE-2CDE-624875F8562A}"/>
              </a:ext>
            </a:extLst>
          </p:cNvPr>
          <p:cNvGraphicFramePr/>
          <p:nvPr>
            <p:extLst>
              <p:ext uri="{D42A27DB-BD31-4B8C-83A1-F6EECF244321}">
                <p14:modId xmlns:p14="http://schemas.microsoft.com/office/powerpoint/2010/main" val="2354288146"/>
              </p:ext>
            </p:extLst>
          </p:nvPr>
        </p:nvGraphicFramePr>
        <p:xfrm>
          <a:off x="188890" y="1714500"/>
          <a:ext cx="7888310" cy="3282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29BEA82-2B19-0FBB-C98B-9E174667EE91}"/>
              </a:ext>
            </a:extLst>
          </p:cNvPr>
          <p:cNvSpPr txBox="1"/>
          <p:nvPr/>
        </p:nvSpPr>
        <p:spPr>
          <a:xfrm>
            <a:off x="6276975" y="4781490"/>
            <a:ext cx="2152650" cy="400110"/>
          </a:xfrm>
          <a:prstGeom prst="rect">
            <a:avLst/>
          </a:prstGeom>
          <a:noFill/>
        </p:spPr>
        <p:txBody>
          <a:bodyPr wrap="square" rtlCol="0">
            <a:spAutoFit/>
          </a:bodyPr>
          <a:lstStyle/>
          <a:p>
            <a:r>
              <a:rPr lang="en-US" sz="1000" dirty="0">
                <a:latin typeface="Arial Narrow" panose="020B0606020202030204" pitchFamily="34" charset="0"/>
              </a:rPr>
              <a:t>* Please don’t actually engage with strangers unless you feel safe to do so. </a:t>
            </a:r>
          </a:p>
        </p:txBody>
      </p:sp>
    </p:spTree>
    <p:extLst>
      <p:ext uri="{BB962C8B-B14F-4D97-AF65-F5344CB8AC3E}">
        <p14:creationId xmlns:p14="http://schemas.microsoft.com/office/powerpoint/2010/main" val="345299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8689CE0-E1DF-9F4D-9293-3F7F065F6FA0}"/>
              </a:ext>
            </a:extLst>
          </p:cNvPr>
          <p:cNvCxnSpPr>
            <a:cxnSpLocks/>
          </p:cNvCxnSpPr>
          <p:nvPr/>
        </p:nvCxnSpPr>
        <p:spPr>
          <a:xfrm>
            <a:off x="419013" y="2830498"/>
            <a:ext cx="0" cy="2040907"/>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B5A3A9CC-D051-3041-9450-1781A641E54E}"/>
              </a:ext>
            </a:extLst>
          </p:cNvPr>
          <p:cNvSpPr txBox="1"/>
          <p:nvPr/>
        </p:nvSpPr>
        <p:spPr>
          <a:xfrm>
            <a:off x="419013" y="343759"/>
            <a:ext cx="5120727" cy="2419124"/>
          </a:xfrm>
          <a:prstGeom prst="rect">
            <a:avLst/>
          </a:prstGeom>
          <a:noFill/>
        </p:spPr>
        <p:txBody>
          <a:bodyPr wrap="square" lIns="91440" tIns="45720" rIns="91440" bIns="45720" rtlCol="0" anchor="t">
            <a:spAutoFit/>
          </a:bodyPr>
          <a:lstStyle/>
          <a:p>
            <a:pPr>
              <a:lnSpc>
                <a:spcPct val="90000"/>
              </a:lnSpc>
            </a:pPr>
            <a:r>
              <a:rPr lang="en-US" sz="4400" dirty="0">
                <a:solidFill>
                  <a:srgbClr val="0A4E7F"/>
                </a:solidFill>
                <a:latin typeface="Anton" pitchFamily="2" charset="0"/>
                <a:cs typeface="Arial" panose="020B0604020202020204" pitchFamily="34" charset="0"/>
              </a:rPr>
              <a:t>Thank You!</a:t>
            </a:r>
          </a:p>
          <a:p>
            <a:pPr>
              <a:lnSpc>
                <a:spcPct val="90000"/>
              </a:lnSpc>
            </a:pPr>
            <a:endParaRPr lang="en-US" sz="4400" dirty="0">
              <a:solidFill>
                <a:srgbClr val="0A4E7F"/>
              </a:solidFill>
              <a:latin typeface="Arial" panose="020B0604020202020204" pitchFamily="34" charset="0"/>
              <a:cs typeface="Arial" panose="020B0604020202020204" pitchFamily="34" charset="0"/>
            </a:endParaRPr>
          </a:p>
          <a:p>
            <a:r>
              <a:rPr lang="en-US" dirty="0">
                <a:solidFill>
                  <a:srgbClr val="0A4E7F"/>
                </a:solidFill>
                <a:latin typeface="Arial" panose="020B0604020202020204" pitchFamily="34" charset="0"/>
                <a:cs typeface="Arial" panose="020B0604020202020204" pitchFamily="34" charset="0"/>
              </a:rPr>
              <a:t>We look forward to working with you this year.</a:t>
            </a:r>
          </a:p>
          <a:p>
            <a:endParaRPr lang="en-US" dirty="0">
              <a:solidFill>
                <a:srgbClr val="0A4E7F"/>
              </a:solidFill>
              <a:latin typeface="Arial" panose="020B0604020202020204" pitchFamily="34" charset="0"/>
              <a:cs typeface="Arial" panose="020B0604020202020204" pitchFamily="34" charset="0"/>
            </a:endParaRPr>
          </a:p>
          <a:p>
            <a:r>
              <a:rPr lang="en-US" dirty="0">
                <a:solidFill>
                  <a:srgbClr val="0A4E7F"/>
                </a:solidFill>
                <a:latin typeface="Arial" panose="020B0604020202020204" pitchFamily="34" charset="0"/>
                <a:cs typeface="Arial" panose="020B0604020202020204" pitchFamily="34" charset="0"/>
              </a:rPr>
              <a:t>Please scan the code on the right and take the </a:t>
            </a:r>
          </a:p>
          <a:p>
            <a:r>
              <a:rPr lang="en-US" dirty="0">
                <a:solidFill>
                  <a:srgbClr val="0A4E7F"/>
                </a:solidFill>
                <a:latin typeface="Arial" panose="020B0604020202020204" pitchFamily="34" charset="0"/>
                <a:cs typeface="Arial" panose="020B0604020202020204" pitchFamily="34" charset="0"/>
              </a:rPr>
              <a:t>CTE Ambassador Survey! </a:t>
            </a:r>
          </a:p>
        </p:txBody>
      </p:sp>
      <p:pic>
        <p:nvPicPr>
          <p:cNvPr id="4" name="Picture 3" descr="A group of cartoon characters&#10;&#10;Description automatically generated">
            <a:extLst>
              <a:ext uri="{FF2B5EF4-FFF2-40B4-BE49-F238E27FC236}">
                <a16:creationId xmlns:a16="http://schemas.microsoft.com/office/drawing/2014/main" id="{3767D49B-16FB-0613-836C-DE2CB77D8394}"/>
              </a:ext>
            </a:extLst>
          </p:cNvPr>
          <p:cNvPicPr>
            <a:picLocks noChangeAspect="1"/>
          </p:cNvPicPr>
          <p:nvPr/>
        </p:nvPicPr>
        <p:blipFill>
          <a:blip r:embed="rId3"/>
          <a:stretch>
            <a:fillRect/>
          </a:stretch>
        </p:blipFill>
        <p:spPr>
          <a:xfrm>
            <a:off x="580282" y="3638615"/>
            <a:ext cx="4829704" cy="1209958"/>
          </a:xfrm>
          <a:prstGeom prst="rect">
            <a:avLst/>
          </a:prstGeom>
        </p:spPr>
      </p:pic>
      <p:pic>
        <p:nvPicPr>
          <p:cNvPr id="3" name="Picture 2">
            <a:extLst>
              <a:ext uri="{FF2B5EF4-FFF2-40B4-BE49-F238E27FC236}">
                <a16:creationId xmlns:a16="http://schemas.microsoft.com/office/drawing/2014/main" id="{E4A58E42-E59A-1A3E-D4B0-660A932CDF33}"/>
              </a:ext>
            </a:extLst>
          </p:cNvPr>
          <p:cNvPicPr>
            <a:picLocks noChangeAspect="1"/>
          </p:cNvPicPr>
          <p:nvPr/>
        </p:nvPicPr>
        <p:blipFill>
          <a:blip r:embed="rId4"/>
          <a:stretch>
            <a:fillRect/>
          </a:stretch>
        </p:blipFill>
        <p:spPr>
          <a:xfrm>
            <a:off x="5698508" y="1553321"/>
            <a:ext cx="2286000" cy="3524250"/>
          </a:xfrm>
          <a:prstGeom prst="rect">
            <a:avLst/>
          </a:prstGeom>
        </p:spPr>
      </p:pic>
    </p:spTree>
    <p:extLst>
      <p:ext uri="{BB962C8B-B14F-4D97-AF65-F5344CB8AC3E}">
        <p14:creationId xmlns:p14="http://schemas.microsoft.com/office/powerpoint/2010/main" val="282487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nd ">
            <a:extLst>
              <a:ext uri="{FF2B5EF4-FFF2-40B4-BE49-F238E27FC236}">
                <a16:creationId xmlns:a16="http://schemas.microsoft.com/office/drawing/2014/main" id="{69F11250-A282-9DB4-7F18-C6CA8C677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64" y="758283"/>
            <a:ext cx="2882435" cy="3705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7CF2B6-26F6-2A68-1E2D-BC99E438C059}"/>
              </a:ext>
            </a:extLst>
          </p:cNvPr>
          <p:cNvSpPr txBox="1"/>
          <p:nvPr/>
        </p:nvSpPr>
        <p:spPr>
          <a:xfrm>
            <a:off x="3505324" y="671056"/>
            <a:ext cx="4731710" cy="4524315"/>
          </a:xfrm>
          <a:prstGeom prst="rect">
            <a:avLst/>
          </a:prstGeom>
          <a:noFill/>
        </p:spPr>
        <p:txBody>
          <a:bodyPr wrap="square">
            <a:spAutoFit/>
          </a:bodyPr>
          <a:lstStyle/>
          <a:p>
            <a:r>
              <a:rPr lang="en-US" dirty="0">
                <a:solidFill>
                  <a:srgbClr val="BD1B21"/>
                </a:solidFill>
                <a:latin typeface="Arial" panose="020B0604020202020204" pitchFamily="34" charset="0"/>
                <a:cs typeface="Arial" panose="020B0604020202020204" pitchFamily="34" charset="0"/>
              </a:rPr>
              <a:t>We acknowledge the original inhabitants of this area, the </a:t>
            </a:r>
            <a:r>
              <a:rPr lang="en-US" dirty="0" err="1">
                <a:solidFill>
                  <a:srgbClr val="BD1B21"/>
                </a:solidFill>
                <a:latin typeface="Arial" panose="020B0604020202020204" pitchFamily="34" charset="0"/>
                <a:cs typeface="Arial" panose="020B0604020202020204" pitchFamily="34" charset="0"/>
              </a:rPr>
              <a:t>sduhubš</a:t>
            </a:r>
            <a:r>
              <a:rPr lang="en-US" dirty="0">
                <a:solidFill>
                  <a:srgbClr val="BD1B21"/>
                </a:solidFill>
                <a:latin typeface="Arial" panose="020B0604020202020204" pitchFamily="34" charset="0"/>
                <a:cs typeface="Arial" panose="020B0604020202020204" pitchFamily="34" charset="0"/>
              </a:rPr>
              <a:t>* people, and their successors, the Tulalip Tribes. </a:t>
            </a:r>
          </a:p>
          <a:p>
            <a:r>
              <a:rPr lang="en-US" dirty="0">
                <a:solidFill>
                  <a:srgbClr val="BD1B21"/>
                </a:solidFill>
                <a:latin typeface="Arial" panose="020B0604020202020204" pitchFamily="34" charset="0"/>
                <a:cs typeface="Arial" panose="020B0604020202020204" pitchFamily="34" charset="0"/>
              </a:rPr>
              <a:t>Since time immemorial, they have hunted, fished, gathered on, and taken care of these lands and waters. </a:t>
            </a:r>
          </a:p>
          <a:p>
            <a:r>
              <a:rPr lang="en-US" dirty="0">
                <a:solidFill>
                  <a:srgbClr val="BD1B21"/>
                </a:solidFill>
                <a:latin typeface="Arial" panose="020B0604020202020204" pitchFamily="34" charset="0"/>
                <a:cs typeface="Arial" panose="020B0604020202020204" pitchFamily="34" charset="0"/>
              </a:rPr>
              <a:t>We respect their sovereignty, their right to self-determination, and honor their sacred spiritual connection with the land and water. In Everett Public Schools, we strive to create equitable outcomes and build a culture of inclusive belonging for all students, teachers, staff, and community.</a:t>
            </a:r>
          </a:p>
          <a:p>
            <a:endParaRPr lang="en-US" dirty="0">
              <a:solidFill>
                <a:srgbClr val="BD1B21"/>
              </a:solidFill>
              <a:latin typeface="Arial" panose="020B0604020202020204" pitchFamily="34" charset="0"/>
              <a:cs typeface="Arial" panose="020B0604020202020204" pitchFamily="34" charset="0"/>
            </a:endParaRPr>
          </a:p>
          <a:p>
            <a:r>
              <a:rPr lang="en-US" dirty="0">
                <a:solidFill>
                  <a:srgbClr val="BD1B21"/>
                </a:solidFill>
                <a:latin typeface="Arial" panose="020B0604020202020204" pitchFamily="34" charset="0"/>
                <a:cs typeface="Arial" panose="020B0604020202020204" pitchFamily="34" charset="0"/>
              </a:rPr>
              <a:t>*(Lushootseed pronunciation of </a:t>
            </a:r>
            <a:r>
              <a:rPr lang="en-US" dirty="0" err="1">
                <a:solidFill>
                  <a:srgbClr val="BD1B21"/>
                </a:solidFill>
                <a:latin typeface="Arial" panose="020B0604020202020204" pitchFamily="34" charset="0"/>
                <a:cs typeface="Arial" panose="020B0604020202020204" pitchFamily="34" charset="0"/>
              </a:rPr>
              <a:t>sduhubš</a:t>
            </a:r>
            <a:r>
              <a:rPr lang="en-US" dirty="0">
                <a:solidFill>
                  <a:srgbClr val="BD1B21"/>
                </a:solidFill>
                <a:latin typeface="Arial" panose="020B0604020202020204" pitchFamily="34" charset="0"/>
                <a:cs typeface="Arial" panose="020B0604020202020204" pitchFamily="34" charset="0"/>
              </a:rPr>
              <a:t>: </a:t>
            </a:r>
            <a:r>
              <a:rPr lang="en-US" dirty="0" err="1">
                <a:solidFill>
                  <a:srgbClr val="BD1B21"/>
                </a:solidFill>
                <a:latin typeface="Arial" panose="020B0604020202020204" pitchFamily="34" charset="0"/>
                <a:cs typeface="Arial" panose="020B0604020202020204" pitchFamily="34" charset="0"/>
              </a:rPr>
              <a:t>sdoh</a:t>
            </a:r>
            <a:r>
              <a:rPr lang="en-US" dirty="0">
                <a:solidFill>
                  <a:srgbClr val="BD1B21"/>
                </a:solidFill>
                <a:latin typeface="Arial" panose="020B0604020202020204" pitchFamily="34" charset="0"/>
                <a:cs typeface="Arial" panose="020B0604020202020204" pitchFamily="34" charset="0"/>
              </a:rPr>
              <a:t>-HOHBSH)</a:t>
            </a:r>
          </a:p>
        </p:txBody>
      </p:sp>
      <p:sp>
        <p:nvSpPr>
          <p:cNvPr id="9" name="TextBox 8">
            <a:extLst>
              <a:ext uri="{FF2B5EF4-FFF2-40B4-BE49-F238E27FC236}">
                <a16:creationId xmlns:a16="http://schemas.microsoft.com/office/drawing/2014/main" id="{11211848-8F9D-2794-AAA3-20FD34F3B7D4}"/>
              </a:ext>
            </a:extLst>
          </p:cNvPr>
          <p:cNvSpPr txBox="1"/>
          <p:nvPr/>
        </p:nvSpPr>
        <p:spPr>
          <a:xfrm>
            <a:off x="379390" y="161188"/>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1F497D"/>
                </a:solidFill>
                <a:latin typeface="Anton" pitchFamily="2" charset="0"/>
              </a:rPr>
              <a:t>Land Acknowledgement &amp; Pledge</a:t>
            </a:r>
            <a:endParaRPr kumimoji="0" lang="en-US" sz="2400" i="0" u="none" strike="noStrike" kern="1200" cap="none" spc="0" normalizeH="0" baseline="0" noProof="0" dirty="0">
              <a:ln>
                <a:noFill/>
              </a:ln>
              <a:solidFill>
                <a:srgbClr val="1F497D"/>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3357465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7CF2B6-26F6-2A68-1E2D-BC99E438C059}"/>
              </a:ext>
            </a:extLst>
          </p:cNvPr>
          <p:cNvSpPr txBox="1"/>
          <p:nvPr/>
        </p:nvSpPr>
        <p:spPr>
          <a:xfrm>
            <a:off x="4651030" y="1192240"/>
            <a:ext cx="2292461" cy="3170099"/>
          </a:xfrm>
          <a:prstGeom prst="rect">
            <a:avLst/>
          </a:prstGeom>
          <a:noFill/>
        </p:spPr>
        <p:txBody>
          <a:bodyPr wrap="square">
            <a:spAutoFit/>
          </a:bodyPr>
          <a:lstStyle/>
          <a:p>
            <a:r>
              <a:rPr lang="en-US" sz="2000" dirty="0">
                <a:solidFill>
                  <a:srgbClr val="BD1B21"/>
                </a:solidFill>
                <a:latin typeface="Arial" panose="020B0604020202020204" pitchFamily="34" charset="0"/>
                <a:cs typeface="Arial" panose="020B0604020202020204" pitchFamily="34" charset="0"/>
              </a:rPr>
              <a:t>I pledge allegiance to the flag of the United State of America and to the republic for which it stands; one nation under god, indivisible, with liberty and justice for all. </a:t>
            </a:r>
          </a:p>
        </p:txBody>
      </p:sp>
      <p:pic>
        <p:nvPicPr>
          <p:cNvPr id="2050" name="Picture 2" descr="American Flag | Heavy Duty Nylon | Made in USA">
            <a:extLst>
              <a:ext uri="{FF2B5EF4-FFF2-40B4-BE49-F238E27FC236}">
                <a16:creationId xmlns:a16="http://schemas.microsoft.com/office/drawing/2014/main" id="{BF4770F0-8057-0A8B-D166-5A5E24E1B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3" r="17662"/>
          <a:stretch/>
        </p:blipFill>
        <p:spPr bwMode="auto">
          <a:xfrm>
            <a:off x="512956" y="1189463"/>
            <a:ext cx="3348112" cy="31399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1A933D-4442-6470-FD7D-E57DDA8247D5}"/>
              </a:ext>
            </a:extLst>
          </p:cNvPr>
          <p:cNvSpPr txBox="1"/>
          <p:nvPr/>
        </p:nvSpPr>
        <p:spPr>
          <a:xfrm>
            <a:off x="379390" y="161188"/>
            <a:ext cx="7143966" cy="59093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3600" i="0" u="none" strike="noStrike" dirty="0">
                <a:solidFill>
                  <a:srgbClr val="1F497D"/>
                </a:solidFill>
                <a:latin typeface="Anton" pitchFamily="2" charset="0"/>
              </a:rPr>
              <a:t>Land Acknowledgement &amp; Pledge</a:t>
            </a:r>
            <a:endParaRPr kumimoji="0" lang="en-US" sz="2400" i="0" u="none" strike="noStrike" kern="1200" cap="none" spc="0" normalizeH="0" baseline="0" noProof="0" dirty="0">
              <a:ln>
                <a:noFill/>
              </a:ln>
              <a:solidFill>
                <a:srgbClr val="1F497D"/>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276551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7E0D7D-C1BE-457F-9AAF-74451CE198B7}"/>
              </a:ext>
            </a:extLst>
          </p:cNvPr>
          <p:cNvSpPr txBox="1"/>
          <p:nvPr/>
        </p:nvSpPr>
        <p:spPr>
          <a:xfrm>
            <a:off x="379390" y="161188"/>
            <a:ext cx="4618104"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b="1" i="0" u="none" strike="noStrike" dirty="0">
                <a:solidFill>
                  <a:srgbClr val="D9531E"/>
                </a:solidFill>
                <a:latin typeface="Anton" pitchFamily="2" charset="0"/>
              </a:rPr>
              <a:t>INTRODUCTIONS</a:t>
            </a:r>
            <a:endParaRPr kumimoji="0" lang="en-US" sz="3600" b="1" i="0" u="none" strike="noStrike" kern="1200" cap="none" spc="0" normalizeH="0" baseline="0" noProof="0" dirty="0">
              <a:ln>
                <a:noFill/>
              </a:ln>
              <a:solidFill>
                <a:srgbClr val="D9531E"/>
              </a:solidFill>
              <a:uLnTx/>
              <a:uFillTx/>
              <a:latin typeface="Anton" pitchFamily="2" charset="0"/>
              <a:cs typeface="Arial" panose="020B0604020202020204" pitchFamily="34" charset="0"/>
            </a:endParaRPr>
          </a:p>
        </p:txBody>
      </p:sp>
      <p:sp>
        <p:nvSpPr>
          <p:cNvPr id="6" name="Freeform 5">
            <a:extLst>
              <a:ext uri="{FF2B5EF4-FFF2-40B4-BE49-F238E27FC236}">
                <a16:creationId xmlns:a16="http://schemas.microsoft.com/office/drawing/2014/main" id="{8719A7F1-40EB-55D0-8C0A-B602FBFDF5E4}"/>
              </a:ext>
            </a:extLst>
          </p:cNvPr>
          <p:cNvSpPr/>
          <p:nvPr/>
        </p:nvSpPr>
        <p:spPr>
          <a:xfrm>
            <a:off x="-648273" y="2532153"/>
            <a:ext cx="2794321" cy="2450159"/>
          </a:xfrm>
          <a:custGeom>
            <a:avLst/>
            <a:gdLst/>
            <a:ahLst/>
            <a:cxnLst/>
            <a:rect l="l" t="t" r="r" b="b"/>
            <a:pathLst>
              <a:path w="5914073" h="5189641">
                <a:moveTo>
                  <a:pt x="0" y="0"/>
                </a:moveTo>
                <a:lnTo>
                  <a:pt x="5914073" y="0"/>
                </a:lnTo>
                <a:lnTo>
                  <a:pt x="5914073" y="5189641"/>
                </a:lnTo>
                <a:lnTo>
                  <a:pt x="0" y="5189641"/>
                </a:lnTo>
                <a:lnTo>
                  <a:pt x="0" y="0"/>
                </a:lnTo>
                <a:close/>
              </a:path>
            </a:pathLst>
          </a:custGeom>
          <a:blipFill>
            <a:blip r:embed="rId3"/>
            <a:stretch>
              <a:fillRect r="-19" b="-13981"/>
            </a:stretch>
          </a:blipFill>
        </p:spPr>
        <p:txBody>
          <a:bodyPr/>
          <a:lstStyle/>
          <a:p>
            <a:endParaRPr lang="en-US"/>
          </a:p>
        </p:txBody>
      </p:sp>
      <p:sp>
        <p:nvSpPr>
          <p:cNvPr id="7" name="Freeform 6">
            <a:extLst>
              <a:ext uri="{FF2B5EF4-FFF2-40B4-BE49-F238E27FC236}">
                <a16:creationId xmlns:a16="http://schemas.microsoft.com/office/drawing/2014/main" id="{266DB26F-3701-C334-66CC-8F28156FF8DB}"/>
              </a:ext>
            </a:extLst>
          </p:cNvPr>
          <p:cNvSpPr/>
          <p:nvPr/>
        </p:nvSpPr>
        <p:spPr>
          <a:xfrm>
            <a:off x="726368" y="2780223"/>
            <a:ext cx="2386338" cy="2202089"/>
          </a:xfrm>
          <a:custGeom>
            <a:avLst/>
            <a:gdLst/>
            <a:ahLst/>
            <a:cxnLst/>
            <a:rect l="l" t="t" r="r" b="b"/>
            <a:pathLst>
              <a:path w="5050593" h="4664208">
                <a:moveTo>
                  <a:pt x="0" y="0"/>
                </a:moveTo>
                <a:lnTo>
                  <a:pt x="5050593" y="0"/>
                </a:lnTo>
                <a:lnTo>
                  <a:pt x="5050593" y="4664208"/>
                </a:lnTo>
                <a:lnTo>
                  <a:pt x="0" y="4664208"/>
                </a:lnTo>
                <a:lnTo>
                  <a:pt x="0" y="0"/>
                </a:lnTo>
                <a:close/>
              </a:path>
            </a:pathLst>
          </a:custGeom>
          <a:blipFill>
            <a:blip r:embed="rId4"/>
            <a:stretch>
              <a:fillRect l="-4700" t="-2544" b="-10829"/>
            </a:stretch>
          </a:blipFill>
        </p:spPr>
        <p:txBody>
          <a:bodyPr/>
          <a:lstStyle/>
          <a:p>
            <a:endParaRPr lang="en-US"/>
          </a:p>
        </p:txBody>
      </p:sp>
      <p:sp>
        <p:nvSpPr>
          <p:cNvPr id="8" name="Freeform 7">
            <a:extLst>
              <a:ext uri="{FF2B5EF4-FFF2-40B4-BE49-F238E27FC236}">
                <a16:creationId xmlns:a16="http://schemas.microsoft.com/office/drawing/2014/main" id="{3D43B090-1C1A-A204-39E8-E85EFBF29B09}"/>
              </a:ext>
            </a:extLst>
          </p:cNvPr>
          <p:cNvSpPr/>
          <p:nvPr/>
        </p:nvSpPr>
        <p:spPr>
          <a:xfrm>
            <a:off x="1693026" y="2780223"/>
            <a:ext cx="2386338" cy="2202089"/>
          </a:xfrm>
          <a:custGeom>
            <a:avLst/>
            <a:gdLst/>
            <a:ahLst/>
            <a:cxnLst/>
            <a:rect l="l" t="t" r="r" b="b"/>
            <a:pathLst>
              <a:path w="5050593" h="4664208">
                <a:moveTo>
                  <a:pt x="0" y="0"/>
                </a:moveTo>
                <a:lnTo>
                  <a:pt x="5050593" y="0"/>
                </a:lnTo>
                <a:lnTo>
                  <a:pt x="5050593" y="4664208"/>
                </a:lnTo>
                <a:lnTo>
                  <a:pt x="0" y="4664208"/>
                </a:lnTo>
                <a:lnTo>
                  <a:pt x="0" y="0"/>
                </a:lnTo>
                <a:close/>
              </a:path>
            </a:pathLst>
          </a:custGeom>
          <a:blipFill>
            <a:blip r:embed="rId5"/>
            <a:stretch>
              <a:fillRect l="-4700" t="-2544" b="-10829"/>
            </a:stretch>
          </a:blipFill>
        </p:spPr>
        <p:txBody>
          <a:bodyPr/>
          <a:lstStyle/>
          <a:p>
            <a:endParaRPr lang="en-US"/>
          </a:p>
        </p:txBody>
      </p:sp>
      <p:sp>
        <p:nvSpPr>
          <p:cNvPr id="9" name="Freeform 8">
            <a:extLst>
              <a:ext uri="{FF2B5EF4-FFF2-40B4-BE49-F238E27FC236}">
                <a16:creationId xmlns:a16="http://schemas.microsoft.com/office/drawing/2014/main" id="{503D5555-0996-3D70-5880-8A72C3D39533}"/>
              </a:ext>
            </a:extLst>
          </p:cNvPr>
          <p:cNvSpPr/>
          <p:nvPr/>
        </p:nvSpPr>
        <p:spPr>
          <a:xfrm>
            <a:off x="2659684" y="2742801"/>
            <a:ext cx="2386338" cy="2239511"/>
          </a:xfrm>
          <a:custGeom>
            <a:avLst/>
            <a:gdLst/>
            <a:ahLst/>
            <a:cxnLst/>
            <a:rect l="l" t="t" r="r" b="b"/>
            <a:pathLst>
              <a:path w="5050593" h="4743470">
                <a:moveTo>
                  <a:pt x="0" y="0"/>
                </a:moveTo>
                <a:lnTo>
                  <a:pt x="5050593" y="0"/>
                </a:lnTo>
                <a:lnTo>
                  <a:pt x="5050593" y="4743471"/>
                </a:lnTo>
                <a:lnTo>
                  <a:pt x="0" y="4743471"/>
                </a:lnTo>
                <a:lnTo>
                  <a:pt x="0" y="0"/>
                </a:lnTo>
                <a:close/>
              </a:path>
            </a:pathLst>
          </a:custGeom>
          <a:blipFill>
            <a:blip r:embed="rId6"/>
            <a:stretch>
              <a:fillRect l="-7522" t="-4004" b="-10479"/>
            </a:stretch>
          </a:blipFill>
        </p:spPr>
        <p:txBody>
          <a:bodyPr/>
          <a:lstStyle/>
          <a:p>
            <a:endParaRPr lang="en-US"/>
          </a:p>
        </p:txBody>
      </p:sp>
      <p:sp>
        <p:nvSpPr>
          <p:cNvPr id="10" name="Freeform 9">
            <a:extLst>
              <a:ext uri="{FF2B5EF4-FFF2-40B4-BE49-F238E27FC236}">
                <a16:creationId xmlns:a16="http://schemas.microsoft.com/office/drawing/2014/main" id="{68B05F5D-B691-22F8-CBE6-6BF81779E89B}"/>
              </a:ext>
            </a:extLst>
          </p:cNvPr>
          <p:cNvSpPr/>
          <p:nvPr/>
        </p:nvSpPr>
        <p:spPr>
          <a:xfrm>
            <a:off x="3626343" y="2769783"/>
            <a:ext cx="2386338" cy="2212529"/>
          </a:xfrm>
          <a:custGeom>
            <a:avLst/>
            <a:gdLst/>
            <a:ahLst/>
            <a:cxnLst/>
            <a:rect l="l" t="t" r="r" b="b"/>
            <a:pathLst>
              <a:path w="5050593" h="4686320">
                <a:moveTo>
                  <a:pt x="0" y="0"/>
                </a:moveTo>
                <a:lnTo>
                  <a:pt x="5050592" y="0"/>
                </a:lnTo>
                <a:lnTo>
                  <a:pt x="5050592" y="4686321"/>
                </a:lnTo>
                <a:lnTo>
                  <a:pt x="0" y="4686321"/>
                </a:lnTo>
                <a:lnTo>
                  <a:pt x="0" y="0"/>
                </a:lnTo>
                <a:close/>
              </a:path>
            </a:pathLst>
          </a:custGeom>
          <a:blipFill>
            <a:blip r:embed="rId7"/>
            <a:stretch>
              <a:fillRect l="-7450" t="-4014" b="-11787"/>
            </a:stretch>
          </a:blipFill>
        </p:spPr>
        <p:txBody>
          <a:bodyPr/>
          <a:lstStyle/>
          <a:p>
            <a:endParaRPr lang="en-US"/>
          </a:p>
        </p:txBody>
      </p:sp>
      <p:sp>
        <p:nvSpPr>
          <p:cNvPr id="11" name="Freeform 10">
            <a:extLst>
              <a:ext uri="{FF2B5EF4-FFF2-40B4-BE49-F238E27FC236}">
                <a16:creationId xmlns:a16="http://schemas.microsoft.com/office/drawing/2014/main" id="{8A11D228-7E83-022E-BB5A-AB3A2B5D2F38}"/>
              </a:ext>
            </a:extLst>
          </p:cNvPr>
          <p:cNvSpPr/>
          <p:nvPr/>
        </p:nvSpPr>
        <p:spPr>
          <a:xfrm>
            <a:off x="4593000" y="2715038"/>
            <a:ext cx="2386338" cy="2267274"/>
          </a:xfrm>
          <a:custGeom>
            <a:avLst/>
            <a:gdLst/>
            <a:ahLst/>
            <a:cxnLst/>
            <a:rect l="l" t="t" r="r" b="b"/>
            <a:pathLst>
              <a:path w="5050593" h="4802275">
                <a:moveTo>
                  <a:pt x="0" y="0"/>
                </a:moveTo>
                <a:lnTo>
                  <a:pt x="5050593" y="0"/>
                </a:lnTo>
                <a:lnTo>
                  <a:pt x="5050593" y="4802275"/>
                </a:lnTo>
                <a:lnTo>
                  <a:pt x="0" y="4802275"/>
                </a:lnTo>
                <a:lnTo>
                  <a:pt x="0" y="0"/>
                </a:lnTo>
                <a:close/>
              </a:path>
            </a:pathLst>
          </a:custGeom>
          <a:blipFill>
            <a:blip r:embed="rId8"/>
            <a:stretch>
              <a:fillRect l="-7219" t="-3796" b="-8967"/>
            </a:stretch>
          </a:blipFill>
        </p:spPr>
        <p:txBody>
          <a:bodyPr/>
          <a:lstStyle/>
          <a:p>
            <a:endParaRPr lang="en-US"/>
          </a:p>
        </p:txBody>
      </p:sp>
      <p:sp>
        <p:nvSpPr>
          <p:cNvPr id="12" name="Freeform 11">
            <a:extLst>
              <a:ext uri="{FF2B5EF4-FFF2-40B4-BE49-F238E27FC236}">
                <a16:creationId xmlns:a16="http://schemas.microsoft.com/office/drawing/2014/main" id="{D34F8345-80B8-E9B6-DA6E-1F67A50C60C6}"/>
              </a:ext>
            </a:extLst>
          </p:cNvPr>
          <p:cNvSpPr/>
          <p:nvPr/>
        </p:nvSpPr>
        <p:spPr>
          <a:xfrm>
            <a:off x="5559659" y="2715038"/>
            <a:ext cx="2442423" cy="2267274"/>
          </a:xfrm>
          <a:custGeom>
            <a:avLst/>
            <a:gdLst/>
            <a:ahLst/>
            <a:cxnLst/>
            <a:rect l="l" t="t" r="r" b="b"/>
            <a:pathLst>
              <a:path w="5169295" h="4802275">
                <a:moveTo>
                  <a:pt x="0" y="0"/>
                </a:moveTo>
                <a:lnTo>
                  <a:pt x="5169295" y="0"/>
                </a:lnTo>
                <a:lnTo>
                  <a:pt x="5169295" y="4802275"/>
                </a:lnTo>
                <a:lnTo>
                  <a:pt x="0" y="4802275"/>
                </a:lnTo>
                <a:lnTo>
                  <a:pt x="0" y="0"/>
                </a:lnTo>
                <a:close/>
              </a:path>
            </a:pathLst>
          </a:custGeom>
          <a:blipFill>
            <a:blip r:embed="rId9"/>
            <a:stretch>
              <a:fillRect l="-2296" b="-10114"/>
            </a:stretch>
          </a:blipFill>
        </p:spPr>
        <p:txBody>
          <a:bodyPr/>
          <a:lstStyle/>
          <a:p>
            <a:endParaRPr lang="en-US"/>
          </a:p>
        </p:txBody>
      </p:sp>
      <p:sp>
        <p:nvSpPr>
          <p:cNvPr id="14" name="Freeform 12">
            <a:extLst>
              <a:ext uri="{FF2B5EF4-FFF2-40B4-BE49-F238E27FC236}">
                <a16:creationId xmlns:a16="http://schemas.microsoft.com/office/drawing/2014/main" id="{61DBEFBF-B705-A241-C14E-25A922409A96}"/>
              </a:ext>
            </a:extLst>
          </p:cNvPr>
          <p:cNvSpPr/>
          <p:nvPr/>
        </p:nvSpPr>
        <p:spPr>
          <a:xfrm>
            <a:off x="6582402" y="2715038"/>
            <a:ext cx="2386338" cy="2267274"/>
          </a:xfrm>
          <a:custGeom>
            <a:avLst/>
            <a:gdLst/>
            <a:ahLst/>
            <a:cxnLst/>
            <a:rect l="l" t="t" r="r" b="b"/>
            <a:pathLst>
              <a:path w="5050593" h="4802275">
                <a:moveTo>
                  <a:pt x="0" y="0"/>
                </a:moveTo>
                <a:lnTo>
                  <a:pt x="5050593" y="0"/>
                </a:lnTo>
                <a:lnTo>
                  <a:pt x="5050593" y="4802275"/>
                </a:lnTo>
                <a:lnTo>
                  <a:pt x="0" y="4802275"/>
                </a:lnTo>
                <a:lnTo>
                  <a:pt x="0" y="0"/>
                </a:lnTo>
                <a:close/>
              </a:path>
            </a:pathLst>
          </a:custGeom>
          <a:blipFill>
            <a:blip r:embed="rId10"/>
            <a:stretch>
              <a:fillRect l="-8421" t="-4428" b="-9599"/>
            </a:stretch>
          </a:blipFill>
        </p:spPr>
        <p:txBody>
          <a:bodyPr/>
          <a:lstStyle/>
          <a:p>
            <a:endParaRPr lang="en-US"/>
          </a:p>
        </p:txBody>
      </p:sp>
      <p:graphicFrame>
        <p:nvGraphicFramePr>
          <p:cNvPr id="16" name="Diagram 15">
            <a:extLst>
              <a:ext uri="{FF2B5EF4-FFF2-40B4-BE49-F238E27FC236}">
                <a16:creationId xmlns:a16="http://schemas.microsoft.com/office/drawing/2014/main" id="{B9880210-57EF-A866-D482-5EB52C82F8B7}"/>
              </a:ext>
            </a:extLst>
          </p:cNvPr>
          <p:cNvGraphicFramePr/>
          <p:nvPr>
            <p:extLst>
              <p:ext uri="{D42A27DB-BD31-4B8C-83A1-F6EECF244321}">
                <p14:modId xmlns:p14="http://schemas.microsoft.com/office/powerpoint/2010/main" val="2049139893"/>
              </p:ext>
            </p:extLst>
          </p:nvPr>
        </p:nvGraphicFramePr>
        <p:xfrm>
          <a:off x="29334" y="1272540"/>
          <a:ext cx="8245986" cy="16868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159756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7E0D7D-C1BE-457F-9AAF-74451CE198B7}"/>
              </a:ext>
            </a:extLst>
          </p:cNvPr>
          <p:cNvSpPr txBox="1"/>
          <p:nvPr/>
        </p:nvSpPr>
        <p:spPr>
          <a:xfrm>
            <a:off x="379390" y="161188"/>
            <a:ext cx="4618104"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b="1" i="0" u="none" strike="noStrike" dirty="0">
                <a:solidFill>
                  <a:srgbClr val="D9531E"/>
                </a:solidFill>
                <a:latin typeface="Anton" pitchFamily="2" charset="0"/>
              </a:rPr>
              <a:t>INTRODUCTIONS</a:t>
            </a:r>
            <a:endParaRPr kumimoji="0" lang="en-US" sz="3600" b="1" i="0" u="none" strike="noStrike" kern="1200" cap="none" spc="0" normalizeH="0" baseline="0" noProof="0" dirty="0">
              <a:ln>
                <a:noFill/>
              </a:ln>
              <a:solidFill>
                <a:srgbClr val="D9531E"/>
              </a:solidFill>
              <a:uLnTx/>
              <a:uFillTx/>
              <a:latin typeface="Anton" pitchFamily="2" charset="0"/>
              <a:cs typeface="Arial" panose="020B0604020202020204" pitchFamily="34" charset="0"/>
            </a:endParaRPr>
          </a:p>
        </p:txBody>
      </p:sp>
      <p:sp>
        <p:nvSpPr>
          <p:cNvPr id="14" name="Freeform 12">
            <a:extLst>
              <a:ext uri="{FF2B5EF4-FFF2-40B4-BE49-F238E27FC236}">
                <a16:creationId xmlns:a16="http://schemas.microsoft.com/office/drawing/2014/main" id="{61DBEFBF-B705-A241-C14E-25A922409A96}"/>
              </a:ext>
            </a:extLst>
          </p:cNvPr>
          <p:cNvSpPr/>
          <p:nvPr/>
        </p:nvSpPr>
        <p:spPr>
          <a:xfrm>
            <a:off x="-189696" y="2715038"/>
            <a:ext cx="2386338" cy="2267274"/>
          </a:xfrm>
          <a:custGeom>
            <a:avLst/>
            <a:gdLst/>
            <a:ahLst/>
            <a:cxnLst/>
            <a:rect l="l" t="t" r="r" b="b"/>
            <a:pathLst>
              <a:path w="5050593" h="4802275">
                <a:moveTo>
                  <a:pt x="0" y="0"/>
                </a:moveTo>
                <a:lnTo>
                  <a:pt x="5050593" y="0"/>
                </a:lnTo>
                <a:lnTo>
                  <a:pt x="5050593" y="4802275"/>
                </a:lnTo>
                <a:lnTo>
                  <a:pt x="0" y="4802275"/>
                </a:lnTo>
                <a:lnTo>
                  <a:pt x="0" y="0"/>
                </a:lnTo>
                <a:close/>
              </a:path>
            </a:pathLst>
          </a:custGeom>
          <a:blipFill>
            <a:blip r:embed="rId3"/>
            <a:stretch>
              <a:fillRect l="-8421" t="-4428" b="-9599"/>
            </a:stretch>
          </a:blipFill>
        </p:spPr>
        <p:txBody>
          <a:bodyPr/>
          <a:lstStyle/>
          <a:p>
            <a:endParaRPr lang="en-US" b="1"/>
          </a:p>
        </p:txBody>
      </p:sp>
      <p:sp>
        <p:nvSpPr>
          <p:cNvPr id="2" name="Freeform 11">
            <a:extLst>
              <a:ext uri="{FF2B5EF4-FFF2-40B4-BE49-F238E27FC236}">
                <a16:creationId xmlns:a16="http://schemas.microsoft.com/office/drawing/2014/main" id="{D34F8345-80B8-E9B6-DA6E-1F67A50C60C6}"/>
              </a:ext>
            </a:extLst>
          </p:cNvPr>
          <p:cNvSpPr/>
          <p:nvPr/>
        </p:nvSpPr>
        <p:spPr>
          <a:xfrm>
            <a:off x="1359158" y="2715038"/>
            <a:ext cx="2442423" cy="2267274"/>
          </a:xfrm>
          <a:custGeom>
            <a:avLst/>
            <a:gdLst/>
            <a:ahLst/>
            <a:cxnLst/>
            <a:rect l="l" t="t" r="r" b="b"/>
            <a:pathLst>
              <a:path w="5169295" h="4802275">
                <a:moveTo>
                  <a:pt x="0" y="0"/>
                </a:moveTo>
                <a:lnTo>
                  <a:pt x="5169295" y="0"/>
                </a:lnTo>
                <a:lnTo>
                  <a:pt x="5169295" y="4802275"/>
                </a:lnTo>
                <a:lnTo>
                  <a:pt x="0" y="4802275"/>
                </a:lnTo>
                <a:lnTo>
                  <a:pt x="0" y="0"/>
                </a:lnTo>
                <a:close/>
              </a:path>
            </a:pathLst>
          </a:custGeom>
          <a:blipFill>
            <a:blip r:embed="rId4"/>
            <a:stretch>
              <a:fillRect l="-2296" b="-10114"/>
            </a:stretch>
          </a:blipFill>
        </p:spPr>
        <p:txBody>
          <a:bodyPr/>
          <a:lstStyle/>
          <a:p>
            <a:endParaRPr lang="en-US" b="1"/>
          </a:p>
        </p:txBody>
      </p:sp>
      <p:sp>
        <p:nvSpPr>
          <p:cNvPr id="3" name="Freeform 10">
            <a:extLst>
              <a:ext uri="{FF2B5EF4-FFF2-40B4-BE49-F238E27FC236}">
                <a16:creationId xmlns:a16="http://schemas.microsoft.com/office/drawing/2014/main" id="{8A11D228-7E83-022E-BB5A-AB3A2B5D2F38}"/>
              </a:ext>
            </a:extLst>
          </p:cNvPr>
          <p:cNvSpPr/>
          <p:nvPr/>
        </p:nvSpPr>
        <p:spPr>
          <a:xfrm>
            <a:off x="2964097" y="2715038"/>
            <a:ext cx="2386338" cy="2267274"/>
          </a:xfrm>
          <a:custGeom>
            <a:avLst/>
            <a:gdLst/>
            <a:ahLst/>
            <a:cxnLst/>
            <a:rect l="l" t="t" r="r" b="b"/>
            <a:pathLst>
              <a:path w="5050593" h="4802275">
                <a:moveTo>
                  <a:pt x="0" y="0"/>
                </a:moveTo>
                <a:lnTo>
                  <a:pt x="5050593" y="0"/>
                </a:lnTo>
                <a:lnTo>
                  <a:pt x="5050593" y="4802275"/>
                </a:lnTo>
                <a:lnTo>
                  <a:pt x="0" y="4802275"/>
                </a:lnTo>
                <a:lnTo>
                  <a:pt x="0" y="0"/>
                </a:lnTo>
                <a:close/>
              </a:path>
            </a:pathLst>
          </a:custGeom>
          <a:blipFill>
            <a:blip r:embed="rId5"/>
            <a:stretch>
              <a:fillRect l="-7219" t="-3796" b="-8967"/>
            </a:stretch>
          </a:blipFill>
        </p:spPr>
        <p:txBody>
          <a:bodyPr/>
          <a:lstStyle/>
          <a:p>
            <a:endParaRPr lang="en-US" b="1"/>
          </a:p>
        </p:txBody>
      </p:sp>
      <p:sp>
        <p:nvSpPr>
          <p:cNvPr id="4" name="Freeform 6">
            <a:extLst>
              <a:ext uri="{FF2B5EF4-FFF2-40B4-BE49-F238E27FC236}">
                <a16:creationId xmlns:a16="http://schemas.microsoft.com/office/drawing/2014/main" id="{266DB26F-3701-C334-66CC-8F28156FF8DB}"/>
              </a:ext>
            </a:extLst>
          </p:cNvPr>
          <p:cNvSpPr/>
          <p:nvPr/>
        </p:nvSpPr>
        <p:spPr>
          <a:xfrm>
            <a:off x="4512951" y="2780223"/>
            <a:ext cx="2386338" cy="2202089"/>
          </a:xfrm>
          <a:custGeom>
            <a:avLst/>
            <a:gdLst/>
            <a:ahLst/>
            <a:cxnLst/>
            <a:rect l="l" t="t" r="r" b="b"/>
            <a:pathLst>
              <a:path w="5050593" h="4664208">
                <a:moveTo>
                  <a:pt x="0" y="0"/>
                </a:moveTo>
                <a:lnTo>
                  <a:pt x="5050593" y="0"/>
                </a:lnTo>
                <a:lnTo>
                  <a:pt x="5050593" y="4664208"/>
                </a:lnTo>
                <a:lnTo>
                  <a:pt x="0" y="4664208"/>
                </a:lnTo>
                <a:lnTo>
                  <a:pt x="0" y="0"/>
                </a:lnTo>
                <a:close/>
              </a:path>
            </a:pathLst>
          </a:custGeom>
          <a:blipFill>
            <a:blip r:embed="rId6"/>
            <a:stretch>
              <a:fillRect l="-4700" t="-2544" b="-10829"/>
            </a:stretch>
          </a:blipFill>
        </p:spPr>
        <p:txBody>
          <a:bodyPr/>
          <a:lstStyle/>
          <a:p>
            <a:endParaRPr lang="en-US" b="1"/>
          </a:p>
        </p:txBody>
      </p:sp>
      <p:sp>
        <p:nvSpPr>
          <p:cNvPr id="5" name="Freeform 5">
            <a:extLst>
              <a:ext uri="{FF2B5EF4-FFF2-40B4-BE49-F238E27FC236}">
                <a16:creationId xmlns:a16="http://schemas.microsoft.com/office/drawing/2014/main" id="{8719A7F1-40EB-55D0-8C0A-B602FBFDF5E4}"/>
              </a:ext>
            </a:extLst>
          </p:cNvPr>
          <p:cNvSpPr/>
          <p:nvPr/>
        </p:nvSpPr>
        <p:spPr>
          <a:xfrm>
            <a:off x="6061806" y="2532153"/>
            <a:ext cx="2794321" cy="2450159"/>
          </a:xfrm>
          <a:custGeom>
            <a:avLst/>
            <a:gdLst/>
            <a:ahLst/>
            <a:cxnLst/>
            <a:rect l="l" t="t" r="r" b="b"/>
            <a:pathLst>
              <a:path w="5914073" h="5189641">
                <a:moveTo>
                  <a:pt x="0" y="0"/>
                </a:moveTo>
                <a:lnTo>
                  <a:pt x="5914073" y="0"/>
                </a:lnTo>
                <a:lnTo>
                  <a:pt x="5914073" y="5189641"/>
                </a:lnTo>
                <a:lnTo>
                  <a:pt x="0" y="5189641"/>
                </a:lnTo>
                <a:lnTo>
                  <a:pt x="0" y="0"/>
                </a:lnTo>
                <a:close/>
              </a:path>
            </a:pathLst>
          </a:custGeom>
          <a:blipFill>
            <a:blip r:embed="rId7"/>
            <a:stretch>
              <a:fillRect r="-19" b="-13981"/>
            </a:stretch>
          </a:blipFill>
        </p:spPr>
        <p:txBody>
          <a:bodyPr/>
          <a:lstStyle/>
          <a:p>
            <a:endParaRPr lang="en-US" b="1"/>
          </a:p>
        </p:txBody>
      </p:sp>
      <p:graphicFrame>
        <p:nvGraphicFramePr>
          <p:cNvPr id="15" name="Diagram 14">
            <a:extLst>
              <a:ext uri="{FF2B5EF4-FFF2-40B4-BE49-F238E27FC236}">
                <a16:creationId xmlns:a16="http://schemas.microsoft.com/office/drawing/2014/main" id="{CFF31E8F-3BB0-AD65-B3FE-B609A7A2C38D}"/>
              </a:ext>
            </a:extLst>
          </p:cNvPr>
          <p:cNvGraphicFramePr/>
          <p:nvPr>
            <p:extLst>
              <p:ext uri="{D42A27DB-BD31-4B8C-83A1-F6EECF244321}">
                <p14:modId xmlns:p14="http://schemas.microsoft.com/office/powerpoint/2010/main" val="1188498508"/>
              </p:ext>
            </p:extLst>
          </p:nvPr>
        </p:nvGraphicFramePr>
        <p:xfrm>
          <a:off x="29334" y="1272540"/>
          <a:ext cx="8101206" cy="16868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extBox 15">
            <a:extLst>
              <a:ext uri="{FF2B5EF4-FFF2-40B4-BE49-F238E27FC236}">
                <a16:creationId xmlns:a16="http://schemas.microsoft.com/office/drawing/2014/main" id="{0480CF1C-A5FF-DDA1-A805-B72A10DF2546}"/>
              </a:ext>
            </a:extLst>
          </p:cNvPr>
          <p:cNvSpPr txBox="1"/>
          <p:nvPr/>
        </p:nvSpPr>
        <p:spPr>
          <a:xfrm>
            <a:off x="379390" y="858094"/>
            <a:ext cx="7293950"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i="0" u="none" strike="noStrike" dirty="0">
                <a:solidFill>
                  <a:srgbClr val="1F497D"/>
                </a:solidFill>
                <a:latin typeface="Anton" pitchFamily="2" charset="0"/>
              </a:rPr>
              <a:t>Who you’ll see the most!</a:t>
            </a:r>
            <a:endParaRPr kumimoji="0" lang="en-US" sz="3600" i="0" u="none" strike="noStrike" kern="1200" cap="none" spc="0" normalizeH="0" baseline="0" noProof="0" dirty="0">
              <a:ln>
                <a:noFill/>
              </a:ln>
              <a:solidFill>
                <a:srgbClr val="1F497D"/>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413540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8">
            <a:extLst>
              <a:ext uri="{FF2B5EF4-FFF2-40B4-BE49-F238E27FC236}">
                <a16:creationId xmlns:a16="http://schemas.microsoft.com/office/drawing/2014/main" id="{03F0EB4A-3B8D-668F-DF53-9538EDC44330}"/>
              </a:ext>
            </a:extLst>
          </p:cNvPr>
          <p:cNvGrpSpPr>
            <a:grpSpLocks noChangeAspect="1"/>
          </p:cNvGrpSpPr>
          <p:nvPr/>
        </p:nvGrpSpPr>
        <p:grpSpPr>
          <a:xfrm>
            <a:off x="1152031" y="1530071"/>
            <a:ext cx="1296850" cy="1271737"/>
            <a:chOff x="0" y="0"/>
            <a:chExt cx="6350000" cy="6350000"/>
          </a:xfrm>
        </p:grpSpPr>
        <p:sp>
          <p:nvSpPr>
            <p:cNvPr id="26" name="Freeform 19">
              <a:extLst>
                <a:ext uri="{FF2B5EF4-FFF2-40B4-BE49-F238E27FC236}">
                  <a16:creationId xmlns:a16="http://schemas.microsoft.com/office/drawing/2014/main" id="{1E67426E-C562-FB28-D409-058AB1F28593}"/>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txBody>
            <a:bodyPr/>
            <a:lstStyle/>
            <a:p>
              <a:endParaRPr lang="en-US" sz="900">
                <a:solidFill>
                  <a:srgbClr val="1F497D"/>
                </a:solidFill>
              </a:endParaRPr>
            </a:p>
          </p:txBody>
        </p:sp>
        <p:sp>
          <p:nvSpPr>
            <p:cNvPr id="27" name="Freeform 20">
              <a:extLst>
                <a:ext uri="{FF2B5EF4-FFF2-40B4-BE49-F238E27FC236}">
                  <a16:creationId xmlns:a16="http://schemas.microsoft.com/office/drawing/2014/main" id="{6F389043-4F7C-4411-EDFA-CEA37B3BD64E}"/>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3"/>
              <a:stretch>
                <a:fillRect l="-11" r="-11"/>
              </a:stretch>
            </a:blipFill>
          </p:spPr>
          <p:txBody>
            <a:bodyPr/>
            <a:lstStyle/>
            <a:p>
              <a:endParaRPr lang="en-US" sz="900">
                <a:solidFill>
                  <a:srgbClr val="1F497D"/>
                </a:solidFill>
              </a:endParaRPr>
            </a:p>
          </p:txBody>
        </p:sp>
      </p:grpSp>
      <p:sp>
        <p:nvSpPr>
          <p:cNvPr id="37" name="TextBox 31">
            <a:extLst>
              <a:ext uri="{FF2B5EF4-FFF2-40B4-BE49-F238E27FC236}">
                <a16:creationId xmlns:a16="http://schemas.microsoft.com/office/drawing/2014/main" id="{DA11A9E1-67EC-4181-6E3E-38CC87A5B6D6}"/>
              </a:ext>
            </a:extLst>
          </p:cNvPr>
          <p:cNvSpPr txBox="1"/>
          <p:nvPr/>
        </p:nvSpPr>
        <p:spPr>
          <a:xfrm>
            <a:off x="1152030" y="2801659"/>
            <a:ext cx="1296850"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IAN SALTZMAN</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EVERETT</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SUPERINTENDENT</a:t>
            </a:r>
          </a:p>
        </p:txBody>
      </p:sp>
      <p:grpSp>
        <p:nvGrpSpPr>
          <p:cNvPr id="22" name="Group 15">
            <a:extLst>
              <a:ext uri="{FF2B5EF4-FFF2-40B4-BE49-F238E27FC236}">
                <a16:creationId xmlns:a16="http://schemas.microsoft.com/office/drawing/2014/main" id="{F0FF5FEB-62B4-DFB4-1378-0FA3591DDFF4}"/>
              </a:ext>
            </a:extLst>
          </p:cNvPr>
          <p:cNvGrpSpPr>
            <a:grpSpLocks noChangeAspect="1"/>
          </p:cNvGrpSpPr>
          <p:nvPr/>
        </p:nvGrpSpPr>
        <p:grpSpPr>
          <a:xfrm>
            <a:off x="2749237" y="1530071"/>
            <a:ext cx="1296850" cy="1271737"/>
            <a:chOff x="0" y="0"/>
            <a:chExt cx="6350000" cy="6350000"/>
          </a:xfrm>
        </p:grpSpPr>
        <p:sp>
          <p:nvSpPr>
            <p:cNvPr id="23" name="Freeform 16">
              <a:extLst>
                <a:ext uri="{FF2B5EF4-FFF2-40B4-BE49-F238E27FC236}">
                  <a16:creationId xmlns:a16="http://schemas.microsoft.com/office/drawing/2014/main" id="{E5F6C177-E600-0B4A-00DA-035A72D1F873}"/>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8971D"/>
            </a:solidFill>
          </p:spPr>
          <p:txBody>
            <a:bodyPr/>
            <a:lstStyle/>
            <a:p>
              <a:endParaRPr lang="en-US" sz="900">
                <a:solidFill>
                  <a:srgbClr val="1F497D"/>
                </a:solidFill>
              </a:endParaRPr>
            </a:p>
          </p:txBody>
        </p:sp>
        <p:sp>
          <p:nvSpPr>
            <p:cNvPr id="24" name="Freeform 17">
              <a:extLst>
                <a:ext uri="{FF2B5EF4-FFF2-40B4-BE49-F238E27FC236}">
                  <a16:creationId xmlns:a16="http://schemas.microsoft.com/office/drawing/2014/main" id="{3A8F1BFC-F630-F241-C71F-A0EE6302A3A4}"/>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4"/>
              <a:stretch>
                <a:fillRect l="-11" r="-11"/>
              </a:stretch>
            </a:blipFill>
          </p:spPr>
          <p:txBody>
            <a:bodyPr/>
            <a:lstStyle/>
            <a:p>
              <a:endParaRPr lang="en-US" sz="900">
                <a:solidFill>
                  <a:srgbClr val="1F497D"/>
                </a:solidFill>
              </a:endParaRPr>
            </a:p>
          </p:txBody>
        </p:sp>
      </p:grpSp>
      <p:sp>
        <p:nvSpPr>
          <p:cNvPr id="38" name="TextBox 32">
            <a:extLst>
              <a:ext uri="{FF2B5EF4-FFF2-40B4-BE49-F238E27FC236}">
                <a16:creationId xmlns:a16="http://schemas.microsoft.com/office/drawing/2014/main" id="{8631734F-B9E5-252F-657C-D41FEC6ACE79}"/>
              </a:ext>
            </a:extLst>
          </p:cNvPr>
          <p:cNvSpPr txBox="1"/>
          <p:nvPr/>
        </p:nvSpPr>
        <p:spPr>
          <a:xfrm>
            <a:off x="2791773" y="2801659"/>
            <a:ext cx="1254314"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SHELLEY BOTEN</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CHIEF</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ACADEMIC OFFICER</a:t>
            </a:r>
          </a:p>
        </p:txBody>
      </p:sp>
      <p:grpSp>
        <p:nvGrpSpPr>
          <p:cNvPr id="19" name="Group 12">
            <a:extLst>
              <a:ext uri="{FF2B5EF4-FFF2-40B4-BE49-F238E27FC236}">
                <a16:creationId xmlns:a16="http://schemas.microsoft.com/office/drawing/2014/main" id="{69D8A271-0AB9-0FA1-5F03-8474E9288DE0}"/>
              </a:ext>
            </a:extLst>
          </p:cNvPr>
          <p:cNvGrpSpPr>
            <a:grpSpLocks noChangeAspect="1"/>
          </p:cNvGrpSpPr>
          <p:nvPr/>
        </p:nvGrpSpPr>
        <p:grpSpPr>
          <a:xfrm>
            <a:off x="4346443" y="1530071"/>
            <a:ext cx="1296850" cy="1271737"/>
            <a:chOff x="0" y="0"/>
            <a:chExt cx="6350000" cy="6350000"/>
          </a:xfrm>
        </p:grpSpPr>
        <p:sp>
          <p:nvSpPr>
            <p:cNvPr id="20" name="Freeform 13">
              <a:extLst>
                <a:ext uri="{FF2B5EF4-FFF2-40B4-BE49-F238E27FC236}">
                  <a16:creationId xmlns:a16="http://schemas.microsoft.com/office/drawing/2014/main" id="{8972B4BA-5981-5E2F-DC62-92DE1AF06514}"/>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txBody>
            <a:bodyPr/>
            <a:lstStyle/>
            <a:p>
              <a:endParaRPr lang="en-US" sz="900">
                <a:solidFill>
                  <a:srgbClr val="1F497D"/>
                </a:solidFill>
              </a:endParaRPr>
            </a:p>
          </p:txBody>
        </p:sp>
        <p:sp>
          <p:nvSpPr>
            <p:cNvPr id="21" name="Freeform 14">
              <a:extLst>
                <a:ext uri="{FF2B5EF4-FFF2-40B4-BE49-F238E27FC236}">
                  <a16:creationId xmlns:a16="http://schemas.microsoft.com/office/drawing/2014/main" id="{10A37308-2BA9-0945-1736-44D0D014F6B3}"/>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5"/>
              <a:stretch>
                <a:fillRect l="-127761" b="-28086"/>
              </a:stretch>
            </a:blipFill>
          </p:spPr>
          <p:txBody>
            <a:bodyPr/>
            <a:lstStyle/>
            <a:p>
              <a:endParaRPr lang="en-US" sz="900">
                <a:solidFill>
                  <a:srgbClr val="1F497D"/>
                </a:solidFill>
              </a:endParaRPr>
            </a:p>
          </p:txBody>
        </p:sp>
      </p:grpSp>
      <p:sp>
        <p:nvSpPr>
          <p:cNvPr id="39" name="TextBox 33">
            <a:extLst>
              <a:ext uri="{FF2B5EF4-FFF2-40B4-BE49-F238E27FC236}">
                <a16:creationId xmlns:a16="http://schemas.microsoft.com/office/drawing/2014/main" id="{9B881C34-642B-E326-F39D-B31007D32094}"/>
              </a:ext>
            </a:extLst>
          </p:cNvPr>
          <p:cNvSpPr txBox="1"/>
          <p:nvPr/>
        </p:nvSpPr>
        <p:spPr>
          <a:xfrm>
            <a:off x="4277191" y="2801659"/>
            <a:ext cx="1366101"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PETE MISNER</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REGIONAL</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SUPERITENDENT</a:t>
            </a:r>
          </a:p>
        </p:txBody>
      </p:sp>
      <p:grpSp>
        <p:nvGrpSpPr>
          <p:cNvPr id="6" name="Group 3">
            <a:extLst>
              <a:ext uri="{FF2B5EF4-FFF2-40B4-BE49-F238E27FC236}">
                <a16:creationId xmlns:a16="http://schemas.microsoft.com/office/drawing/2014/main" id="{3EFCF4BB-7B36-46CC-FB7B-C7F651073240}"/>
              </a:ext>
            </a:extLst>
          </p:cNvPr>
          <p:cNvGrpSpPr>
            <a:grpSpLocks noChangeAspect="1"/>
          </p:cNvGrpSpPr>
          <p:nvPr/>
        </p:nvGrpSpPr>
        <p:grpSpPr>
          <a:xfrm>
            <a:off x="5943649" y="1530071"/>
            <a:ext cx="1296850" cy="1271737"/>
            <a:chOff x="0" y="0"/>
            <a:chExt cx="6350000" cy="6350000"/>
          </a:xfrm>
        </p:grpSpPr>
        <p:sp>
          <p:nvSpPr>
            <p:cNvPr id="7" name="Freeform 4">
              <a:extLst>
                <a:ext uri="{FF2B5EF4-FFF2-40B4-BE49-F238E27FC236}">
                  <a16:creationId xmlns:a16="http://schemas.microsoft.com/office/drawing/2014/main" id="{D2D093EE-DD15-E368-4D55-30CE2EC8ADC7}"/>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8971D"/>
            </a:solidFill>
          </p:spPr>
          <p:txBody>
            <a:bodyPr/>
            <a:lstStyle/>
            <a:p>
              <a:endParaRPr lang="en-US" sz="900">
                <a:solidFill>
                  <a:srgbClr val="1F497D"/>
                </a:solidFill>
              </a:endParaRPr>
            </a:p>
          </p:txBody>
        </p:sp>
        <p:sp>
          <p:nvSpPr>
            <p:cNvPr id="8" name="Freeform 5">
              <a:extLst>
                <a:ext uri="{FF2B5EF4-FFF2-40B4-BE49-F238E27FC236}">
                  <a16:creationId xmlns:a16="http://schemas.microsoft.com/office/drawing/2014/main" id="{205C45C1-383E-7292-E18B-DABB37AE05D7}"/>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6"/>
              <a:stretch>
                <a:fillRect l="-11" r="-11"/>
              </a:stretch>
            </a:blipFill>
          </p:spPr>
          <p:txBody>
            <a:bodyPr/>
            <a:lstStyle/>
            <a:p>
              <a:endParaRPr lang="en-US" sz="900">
                <a:solidFill>
                  <a:srgbClr val="1F497D"/>
                </a:solidFill>
              </a:endParaRPr>
            </a:p>
          </p:txBody>
        </p:sp>
      </p:grpSp>
      <p:sp>
        <p:nvSpPr>
          <p:cNvPr id="40" name="TextBox 34">
            <a:extLst>
              <a:ext uri="{FF2B5EF4-FFF2-40B4-BE49-F238E27FC236}">
                <a16:creationId xmlns:a16="http://schemas.microsoft.com/office/drawing/2014/main" id="{375D02E4-3A62-D1DB-1CAF-0BFABC743A5D}"/>
              </a:ext>
            </a:extLst>
          </p:cNvPr>
          <p:cNvSpPr txBox="1"/>
          <p:nvPr/>
        </p:nvSpPr>
        <p:spPr>
          <a:xfrm>
            <a:off x="6023534" y="2801659"/>
            <a:ext cx="1228411"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CATHY WOODS</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REGIONAL</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SUPERINTENDENT</a:t>
            </a:r>
          </a:p>
        </p:txBody>
      </p:sp>
      <p:grpSp>
        <p:nvGrpSpPr>
          <p:cNvPr id="9" name="Group 6">
            <a:extLst>
              <a:ext uri="{FF2B5EF4-FFF2-40B4-BE49-F238E27FC236}">
                <a16:creationId xmlns:a16="http://schemas.microsoft.com/office/drawing/2014/main" id="{22B9DF6A-47F2-7987-5A48-0AEBB46F6359}"/>
              </a:ext>
            </a:extLst>
          </p:cNvPr>
          <p:cNvGrpSpPr>
            <a:grpSpLocks noChangeAspect="1"/>
          </p:cNvGrpSpPr>
          <p:nvPr/>
        </p:nvGrpSpPr>
        <p:grpSpPr>
          <a:xfrm>
            <a:off x="353428" y="3286381"/>
            <a:ext cx="1296850" cy="1271737"/>
            <a:chOff x="0" y="0"/>
            <a:chExt cx="6350000" cy="6350000"/>
          </a:xfrm>
        </p:grpSpPr>
        <p:sp>
          <p:nvSpPr>
            <p:cNvPr id="10" name="Freeform 7">
              <a:extLst>
                <a:ext uri="{FF2B5EF4-FFF2-40B4-BE49-F238E27FC236}">
                  <a16:creationId xmlns:a16="http://schemas.microsoft.com/office/drawing/2014/main" id="{0AF72D77-03C9-A273-A235-C16D2A6A0E1B}"/>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txBody>
            <a:bodyPr/>
            <a:lstStyle/>
            <a:p>
              <a:endParaRPr lang="en-US" sz="900">
                <a:solidFill>
                  <a:srgbClr val="1F497D"/>
                </a:solidFill>
                <a:latin typeface="Arial" panose="020B0604020202020204" pitchFamily="34" charset="0"/>
                <a:cs typeface="Arial" panose="020B0604020202020204" pitchFamily="34" charset="0"/>
              </a:endParaRPr>
            </a:p>
          </p:txBody>
        </p:sp>
        <p:sp>
          <p:nvSpPr>
            <p:cNvPr id="11" name="Freeform 8">
              <a:extLst>
                <a:ext uri="{FF2B5EF4-FFF2-40B4-BE49-F238E27FC236}">
                  <a16:creationId xmlns:a16="http://schemas.microsoft.com/office/drawing/2014/main" id="{6AE946C4-B8DF-542E-E45E-8713F63285E7}"/>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7"/>
              <a:stretch>
                <a:fillRect l="-11" r="-11"/>
              </a:stretch>
            </a:blipFill>
          </p:spPr>
          <p:txBody>
            <a:bodyPr/>
            <a:lstStyle/>
            <a:p>
              <a:endParaRPr lang="en-US" sz="900">
                <a:solidFill>
                  <a:srgbClr val="1F497D"/>
                </a:solidFill>
                <a:latin typeface="Arial" panose="020B0604020202020204" pitchFamily="34" charset="0"/>
                <a:cs typeface="Arial" panose="020B0604020202020204" pitchFamily="34" charset="0"/>
              </a:endParaRPr>
            </a:p>
          </p:txBody>
        </p:sp>
      </p:grpSp>
      <p:sp>
        <p:nvSpPr>
          <p:cNvPr id="41" name="TextBox 35">
            <a:extLst>
              <a:ext uri="{FF2B5EF4-FFF2-40B4-BE49-F238E27FC236}">
                <a16:creationId xmlns:a16="http://schemas.microsoft.com/office/drawing/2014/main" id="{D78D67D8-728D-8F26-BE90-A005141C42C0}"/>
              </a:ext>
            </a:extLst>
          </p:cNvPr>
          <p:cNvSpPr txBox="1"/>
          <p:nvPr/>
        </p:nvSpPr>
        <p:spPr>
          <a:xfrm>
            <a:off x="264632" y="4566324"/>
            <a:ext cx="1385645"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LARRY FLECKENSTEIN</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CHEIF</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OPERATING OFFICER</a:t>
            </a:r>
          </a:p>
        </p:txBody>
      </p:sp>
      <p:grpSp>
        <p:nvGrpSpPr>
          <p:cNvPr id="12" name="Group 9">
            <a:extLst>
              <a:ext uri="{FF2B5EF4-FFF2-40B4-BE49-F238E27FC236}">
                <a16:creationId xmlns:a16="http://schemas.microsoft.com/office/drawing/2014/main" id="{FFD11FED-4FD7-6D70-4FA3-60171FEDB016}"/>
              </a:ext>
            </a:extLst>
          </p:cNvPr>
          <p:cNvGrpSpPr>
            <a:grpSpLocks noChangeAspect="1"/>
          </p:cNvGrpSpPr>
          <p:nvPr/>
        </p:nvGrpSpPr>
        <p:grpSpPr>
          <a:xfrm>
            <a:off x="1950634" y="3286381"/>
            <a:ext cx="1296850" cy="1271737"/>
            <a:chOff x="0" y="0"/>
            <a:chExt cx="6350000" cy="6350000"/>
          </a:xfrm>
        </p:grpSpPr>
        <p:sp>
          <p:nvSpPr>
            <p:cNvPr id="17" name="Freeform 10">
              <a:extLst>
                <a:ext uri="{FF2B5EF4-FFF2-40B4-BE49-F238E27FC236}">
                  <a16:creationId xmlns:a16="http://schemas.microsoft.com/office/drawing/2014/main" id="{9F60890D-9784-6F98-3F79-BCD7AB56F894}"/>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8971D"/>
            </a:solidFill>
          </p:spPr>
          <p:txBody>
            <a:bodyPr/>
            <a:lstStyle/>
            <a:p>
              <a:endParaRPr lang="en-US" sz="900">
                <a:solidFill>
                  <a:srgbClr val="1F497D"/>
                </a:solidFill>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6600646D-3740-43B4-0C08-5B16161328D9}"/>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8"/>
              <a:stretch>
                <a:fillRect l="-9414" t="-16651" b="-29201"/>
              </a:stretch>
            </a:blipFill>
          </p:spPr>
          <p:txBody>
            <a:bodyPr/>
            <a:lstStyle/>
            <a:p>
              <a:endParaRPr lang="en-US" sz="900">
                <a:solidFill>
                  <a:srgbClr val="1F497D"/>
                </a:solidFill>
                <a:latin typeface="Arial" panose="020B0604020202020204" pitchFamily="34" charset="0"/>
                <a:cs typeface="Arial" panose="020B0604020202020204" pitchFamily="34" charset="0"/>
              </a:endParaRPr>
            </a:p>
          </p:txBody>
        </p:sp>
      </p:grpSp>
      <p:sp>
        <p:nvSpPr>
          <p:cNvPr id="42" name="TextBox 36">
            <a:extLst>
              <a:ext uri="{FF2B5EF4-FFF2-40B4-BE49-F238E27FC236}">
                <a16:creationId xmlns:a16="http://schemas.microsoft.com/office/drawing/2014/main" id="{F8EC63CF-D1BC-60CB-607D-426F02DFF465}"/>
              </a:ext>
            </a:extLst>
          </p:cNvPr>
          <p:cNvSpPr txBox="1"/>
          <p:nvPr/>
        </p:nvSpPr>
        <p:spPr>
          <a:xfrm>
            <a:off x="2108200" y="4566324"/>
            <a:ext cx="1139284"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PETER SCOTT</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DEPUTY</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SUPERINTENDENT</a:t>
            </a:r>
          </a:p>
        </p:txBody>
      </p:sp>
      <p:grpSp>
        <p:nvGrpSpPr>
          <p:cNvPr id="28" name="Group 21">
            <a:extLst>
              <a:ext uri="{FF2B5EF4-FFF2-40B4-BE49-F238E27FC236}">
                <a16:creationId xmlns:a16="http://schemas.microsoft.com/office/drawing/2014/main" id="{D5B773D7-ACA5-B91C-E887-71C7EF7646FD}"/>
              </a:ext>
            </a:extLst>
          </p:cNvPr>
          <p:cNvGrpSpPr>
            <a:grpSpLocks noChangeAspect="1"/>
          </p:cNvGrpSpPr>
          <p:nvPr/>
        </p:nvGrpSpPr>
        <p:grpSpPr>
          <a:xfrm>
            <a:off x="3547840" y="3286381"/>
            <a:ext cx="1296850" cy="1271737"/>
            <a:chOff x="0" y="0"/>
            <a:chExt cx="6350000" cy="6350000"/>
          </a:xfrm>
        </p:grpSpPr>
        <p:sp>
          <p:nvSpPr>
            <p:cNvPr id="29" name="Freeform 22">
              <a:extLst>
                <a:ext uri="{FF2B5EF4-FFF2-40B4-BE49-F238E27FC236}">
                  <a16:creationId xmlns:a16="http://schemas.microsoft.com/office/drawing/2014/main" id="{96AF2E3A-712E-B0CB-B2C2-52B9149B3282}"/>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txBody>
            <a:bodyPr/>
            <a:lstStyle/>
            <a:p>
              <a:endParaRPr lang="en-US" sz="900">
                <a:solidFill>
                  <a:srgbClr val="1F497D"/>
                </a:solidFill>
                <a:latin typeface="Arial" panose="020B0604020202020204" pitchFamily="34" charset="0"/>
                <a:cs typeface="Arial" panose="020B0604020202020204" pitchFamily="34" charset="0"/>
              </a:endParaRPr>
            </a:p>
          </p:txBody>
        </p:sp>
        <p:sp>
          <p:nvSpPr>
            <p:cNvPr id="30" name="Freeform 23">
              <a:extLst>
                <a:ext uri="{FF2B5EF4-FFF2-40B4-BE49-F238E27FC236}">
                  <a16:creationId xmlns:a16="http://schemas.microsoft.com/office/drawing/2014/main" id="{442F3403-790E-9F4C-9F32-9999EAC6B424}"/>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9"/>
              <a:stretch>
                <a:fillRect l="-11" r="-11"/>
              </a:stretch>
            </a:blipFill>
          </p:spPr>
          <p:txBody>
            <a:bodyPr/>
            <a:lstStyle/>
            <a:p>
              <a:endParaRPr lang="en-US" sz="900">
                <a:solidFill>
                  <a:srgbClr val="1F497D"/>
                </a:solidFill>
                <a:latin typeface="Arial" panose="020B0604020202020204" pitchFamily="34" charset="0"/>
                <a:cs typeface="Arial" panose="020B0604020202020204" pitchFamily="34" charset="0"/>
              </a:endParaRPr>
            </a:p>
          </p:txBody>
        </p:sp>
      </p:grpSp>
      <p:sp>
        <p:nvSpPr>
          <p:cNvPr id="43" name="TextBox 37">
            <a:extLst>
              <a:ext uri="{FF2B5EF4-FFF2-40B4-BE49-F238E27FC236}">
                <a16:creationId xmlns:a16="http://schemas.microsoft.com/office/drawing/2014/main" id="{C7814CCC-915C-B59F-2924-073B79A63B31}"/>
              </a:ext>
            </a:extLst>
          </p:cNvPr>
          <p:cNvSpPr txBox="1"/>
          <p:nvPr/>
        </p:nvSpPr>
        <p:spPr>
          <a:xfrm>
            <a:off x="3459043" y="4566324"/>
            <a:ext cx="1296851"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HARMONY WEINBERG</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DIRECTOR OF</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COMMUNICATIONS</a:t>
            </a:r>
          </a:p>
        </p:txBody>
      </p:sp>
      <p:grpSp>
        <p:nvGrpSpPr>
          <p:cNvPr id="31" name="Group 24">
            <a:extLst>
              <a:ext uri="{FF2B5EF4-FFF2-40B4-BE49-F238E27FC236}">
                <a16:creationId xmlns:a16="http://schemas.microsoft.com/office/drawing/2014/main" id="{13475C0F-44EB-E201-5B86-85CA54CC44D4}"/>
              </a:ext>
            </a:extLst>
          </p:cNvPr>
          <p:cNvGrpSpPr>
            <a:grpSpLocks noChangeAspect="1"/>
          </p:cNvGrpSpPr>
          <p:nvPr/>
        </p:nvGrpSpPr>
        <p:grpSpPr>
          <a:xfrm>
            <a:off x="5145046" y="3286381"/>
            <a:ext cx="1296850" cy="1271737"/>
            <a:chOff x="0" y="0"/>
            <a:chExt cx="6350000" cy="6350000"/>
          </a:xfrm>
        </p:grpSpPr>
        <p:sp>
          <p:nvSpPr>
            <p:cNvPr id="32" name="Freeform 25">
              <a:extLst>
                <a:ext uri="{FF2B5EF4-FFF2-40B4-BE49-F238E27FC236}">
                  <a16:creationId xmlns:a16="http://schemas.microsoft.com/office/drawing/2014/main" id="{348A973C-C0DF-EFEC-A356-6275314680D1}"/>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8971D"/>
            </a:solidFill>
          </p:spPr>
          <p:txBody>
            <a:bodyPr/>
            <a:lstStyle/>
            <a:p>
              <a:endParaRPr lang="en-US" sz="900">
                <a:solidFill>
                  <a:srgbClr val="1F497D"/>
                </a:solidFill>
                <a:latin typeface="Arial" panose="020B0604020202020204" pitchFamily="34" charset="0"/>
                <a:cs typeface="Arial" panose="020B0604020202020204" pitchFamily="34" charset="0"/>
              </a:endParaRPr>
            </a:p>
          </p:txBody>
        </p:sp>
        <p:sp>
          <p:nvSpPr>
            <p:cNvPr id="33" name="Freeform 26">
              <a:extLst>
                <a:ext uri="{FF2B5EF4-FFF2-40B4-BE49-F238E27FC236}">
                  <a16:creationId xmlns:a16="http://schemas.microsoft.com/office/drawing/2014/main" id="{43C1EFE7-3EA5-D3A8-BCFB-9DAB19AC357B}"/>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0"/>
              <a:stretch>
                <a:fillRect l="-11" r="-11"/>
              </a:stretch>
            </a:blipFill>
          </p:spPr>
          <p:txBody>
            <a:bodyPr/>
            <a:lstStyle/>
            <a:p>
              <a:endParaRPr lang="en-US" sz="900">
                <a:solidFill>
                  <a:srgbClr val="1F497D"/>
                </a:solidFill>
                <a:latin typeface="Arial" panose="020B0604020202020204" pitchFamily="34" charset="0"/>
                <a:cs typeface="Arial" panose="020B0604020202020204" pitchFamily="34" charset="0"/>
              </a:endParaRPr>
            </a:p>
          </p:txBody>
        </p:sp>
      </p:grpSp>
      <p:sp>
        <p:nvSpPr>
          <p:cNvPr id="44" name="TextBox 38">
            <a:extLst>
              <a:ext uri="{FF2B5EF4-FFF2-40B4-BE49-F238E27FC236}">
                <a16:creationId xmlns:a16="http://schemas.microsoft.com/office/drawing/2014/main" id="{BDDDBA0F-84A6-D4DE-F409-B35E69D8BD2B}"/>
              </a:ext>
            </a:extLst>
          </p:cNvPr>
          <p:cNvSpPr txBox="1"/>
          <p:nvPr/>
        </p:nvSpPr>
        <p:spPr>
          <a:xfrm>
            <a:off x="5022850" y="4566324"/>
            <a:ext cx="1423498"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CHAD GOLDEN</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ASSISTANT SUPER.</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OF HUMAN RESOURCES</a:t>
            </a:r>
          </a:p>
        </p:txBody>
      </p:sp>
      <p:grpSp>
        <p:nvGrpSpPr>
          <p:cNvPr id="34" name="Group 27">
            <a:extLst>
              <a:ext uri="{FF2B5EF4-FFF2-40B4-BE49-F238E27FC236}">
                <a16:creationId xmlns:a16="http://schemas.microsoft.com/office/drawing/2014/main" id="{733326C2-429D-5C93-D625-B4A8C299C111}"/>
              </a:ext>
            </a:extLst>
          </p:cNvPr>
          <p:cNvGrpSpPr>
            <a:grpSpLocks noChangeAspect="1"/>
          </p:cNvGrpSpPr>
          <p:nvPr/>
        </p:nvGrpSpPr>
        <p:grpSpPr>
          <a:xfrm>
            <a:off x="6742251" y="3286381"/>
            <a:ext cx="1296850" cy="1271737"/>
            <a:chOff x="0" y="0"/>
            <a:chExt cx="6350000" cy="6350000"/>
          </a:xfrm>
        </p:grpSpPr>
        <p:sp>
          <p:nvSpPr>
            <p:cNvPr id="35" name="Freeform 28">
              <a:extLst>
                <a:ext uri="{FF2B5EF4-FFF2-40B4-BE49-F238E27FC236}">
                  <a16:creationId xmlns:a16="http://schemas.microsoft.com/office/drawing/2014/main" id="{E83DB3D9-B75D-7551-3FA6-D9E4FFCEE543}"/>
                </a:ext>
              </a:extLst>
            </p:cNvPr>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F15A29"/>
            </a:solidFill>
          </p:spPr>
          <p:txBody>
            <a:bodyPr/>
            <a:lstStyle/>
            <a:p>
              <a:endParaRPr lang="en-US" sz="900">
                <a:solidFill>
                  <a:srgbClr val="1F497D"/>
                </a:solidFill>
                <a:latin typeface="Arial" panose="020B0604020202020204" pitchFamily="34" charset="0"/>
                <a:cs typeface="Arial" panose="020B0604020202020204" pitchFamily="34" charset="0"/>
              </a:endParaRPr>
            </a:p>
          </p:txBody>
        </p:sp>
        <p:sp>
          <p:nvSpPr>
            <p:cNvPr id="36" name="Freeform 29">
              <a:extLst>
                <a:ext uri="{FF2B5EF4-FFF2-40B4-BE49-F238E27FC236}">
                  <a16:creationId xmlns:a16="http://schemas.microsoft.com/office/drawing/2014/main" id="{D7149EE7-F5FC-36E9-7E41-E876E446F5EA}"/>
                </a:ext>
              </a:extLst>
            </p:cNvPr>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1"/>
              <a:stretch>
                <a:fillRect l="-11" r="-11"/>
              </a:stretch>
            </a:blipFill>
          </p:spPr>
          <p:txBody>
            <a:bodyPr/>
            <a:lstStyle/>
            <a:p>
              <a:endParaRPr lang="en-US" sz="900">
                <a:solidFill>
                  <a:srgbClr val="1F497D"/>
                </a:solidFill>
                <a:latin typeface="Arial" panose="020B0604020202020204" pitchFamily="34" charset="0"/>
                <a:cs typeface="Arial" panose="020B0604020202020204" pitchFamily="34" charset="0"/>
              </a:endParaRPr>
            </a:p>
          </p:txBody>
        </p:sp>
      </p:grpSp>
      <p:sp>
        <p:nvSpPr>
          <p:cNvPr id="45" name="TextBox 39">
            <a:extLst>
              <a:ext uri="{FF2B5EF4-FFF2-40B4-BE49-F238E27FC236}">
                <a16:creationId xmlns:a16="http://schemas.microsoft.com/office/drawing/2014/main" id="{9F0167B2-275D-51C8-7904-8EA9AE04A0C7}"/>
              </a:ext>
            </a:extLst>
          </p:cNvPr>
          <p:cNvSpPr txBox="1"/>
          <p:nvPr/>
        </p:nvSpPr>
        <p:spPr>
          <a:xfrm>
            <a:off x="6515099" y="4566324"/>
            <a:ext cx="1524001" cy="415498"/>
          </a:xfrm>
          <a:prstGeom prst="rect">
            <a:avLst/>
          </a:prstGeom>
        </p:spPr>
        <p:txBody>
          <a:bodyPr wrap="square" lIns="0" tIns="0" rIns="0" bIns="0" rtlCol="0" anchor="t">
            <a:spAutoFit/>
          </a:bodyPr>
          <a:lstStyle/>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JOI ODOM-GRANT</a:t>
            </a:r>
          </a:p>
          <a:p>
            <a:pPr algn="r"/>
            <a:r>
              <a:rPr lang="en-US" sz="900" b="1" dirty="0">
                <a:solidFill>
                  <a:srgbClr val="1F497D"/>
                </a:solidFill>
                <a:latin typeface="Arial" panose="020B0604020202020204" pitchFamily="34" charset="0"/>
                <a:ea typeface="Inter Bold"/>
                <a:cs typeface="Arial" panose="020B0604020202020204" pitchFamily="34" charset="0"/>
                <a:sym typeface="Inter Bold"/>
              </a:rPr>
              <a:t>DIRECTOR OF DIVERSITY,</a:t>
            </a:r>
          </a:p>
          <a:p>
            <a:pPr marL="0" lvl="0" indent="0" algn="r"/>
            <a:r>
              <a:rPr lang="en-US" sz="900" b="1" dirty="0">
                <a:solidFill>
                  <a:srgbClr val="1F497D"/>
                </a:solidFill>
                <a:latin typeface="Arial" panose="020B0604020202020204" pitchFamily="34" charset="0"/>
                <a:ea typeface="Inter Bold"/>
                <a:cs typeface="Arial" panose="020B0604020202020204" pitchFamily="34" charset="0"/>
                <a:sym typeface="Inter Bold"/>
              </a:rPr>
              <a:t>EQUITY, AND INCLUSION</a:t>
            </a:r>
          </a:p>
        </p:txBody>
      </p:sp>
      <p:sp>
        <p:nvSpPr>
          <p:cNvPr id="56" name="TextBox 55">
            <a:extLst>
              <a:ext uri="{FF2B5EF4-FFF2-40B4-BE49-F238E27FC236}">
                <a16:creationId xmlns:a16="http://schemas.microsoft.com/office/drawing/2014/main" id="{4DB8C259-8233-B546-9BD0-41D4A3CB3E19}"/>
              </a:ext>
            </a:extLst>
          </p:cNvPr>
          <p:cNvSpPr txBox="1"/>
          <p:nvPr/>
        </p:nvSpPr>
        <p:spPr>
          <a:xfrm>
            <a:off x="379390" y="161188"/>
            <a:ext cx="4618104"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b="1" i="0" u="none" strike="noStrike" dirty="0">
                <a:solidFill>
                  <a:srgbClr val="D9531E"/>
                </a:solidFill>
                <a:latin typeface="Anton" pitchFamily="2" charset="0"/>
              </a:rPr>
              <a:t>INTRODUCTIONS</a:t>
            </a:r>
            <a:endParaRPr kumimoji="0" lang="en-US" sz="3600" b="1" i="0" u="none" strike="noStrike" kern="1200" cap="none" spc="0" normalizeH="0" baseline="0" noProof="0" dirty="0">
              <a:ln>
                <a:noFill/>
              </a:ln>
              <a:solidFill>
                <a:srgbClr val="D9531E"/>
              </a:solidFill>
              <a:uLnTx/>
              <a:uFillTx/>
              <a:latin typeface="Anton" pitchFamily="2" charset="0"/>
              <a:cs typeface="Arial" panose="020B0604020202020204" pitchFamily="34" charset="0"/>
            </a:endParaRPr>
          </a:p>
        </p:txBody>
      </p:sp>
      <p:sp>
        <p:nvSpPr>
          <p:cNvPr id="57" name="TextBox 56">
            <a:extLst>
              <a:ext uri="{FF2B5EF4-FFF2-40B4-BE49-F238E27FC236}">
                <a16:creationId xmlns:a16="http://schemas.microsoft.com/office/drawing/2014/main" id="{C7EBC20B-3A3F-58FE-A821-B8E2C72162D1}"/>
              </a:ext>
            </a:extLst>
          </p:cNvPr>
          <p:cNvSpPr txBox="1"/>
          <p:nvPr/>
        </p:nvSpPr>
        <p:spPr>
          <a:xfrm>
            <a:off x="379390" y="858094"/>
            <a:ext cx="7293950"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i="0" u="none" strike="noStrike" dirty="0">
                <a:solidFill>
                  <a:srgbClr val="1F497D"/>
                </a:solidFill>
                <a:latin typeface="Anton" pitchFamily="2" charset="0"/>
              </a:rPr>
              <a:t>Who you’ll meet!</a:t>
            </a:r>
            <a:endParaRPr kumimoji="0" lang="en-US" sz="3600" i="0" u="none" strike="noStrike" kern="1200" cap="none" spc="0" normalizeH="0" baseline="0" noProof="0" dirty="0">
              <a:ln>
                <a:noFill/>
              </a:ln>
              <a:solidFill>
                <a:srgbClr val="1F497D"/>
              </a:solidFill>
              <a:uLnTx/>
              <a:uFillTx/>
              <a:latin typeface="Anton" pitchFamily="2" charset="0"/>
              <a:cs typeface="Arial" panose="020B0604020202020204" pitchFamily="34" charset="0"/>
            </a:endParaRPr>
          </a:p>
        </p:txBody>
      </p:sp>
    </p:spTree>
    <p:extLst>
      <p:ext uri="{BB962C8B-B14F-4D97-AF65-F5344CB8AC3E}">
        <p14:creationId xmlns:p14="http://schemas.microsoft.com/office/powerpoint/2010/main" val="368435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4DB8C259-8233-B546-9BD0-41D4A3CB3E19}"/>
              </a:ext>
            </a:extLst>
          </p:cNvPr>
          <p:cNvSpPr txBox="1"/>
          <p:nvPr/>
        </p:nvSpPr>
        <p:spPr>
          <a:xfrm>
            <a:off x="379390" y="161188"/>
            <a:ext cx="4618104"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lang="en-US" sz="4800" b="1" i="0" u="none" strike="noStrike" dirty="0">
                <a:solidFill>
                  <a:srgbClr val="D9531E"/>
                </a:solidFill>
                <a:latin typeface="Anton" pitchFamily="2" charset="0"/>
              </a:rPr>
              <a:t>INTRODUCTIONS</a:t>
            </a:r>
            <a:endParaRPr kumimoji="0" lang="en-US" sz="3600" b="1" i="0" u="none" strike="noStrike" kern="1200" cap="none" spc="0" normalizeH="0" baseline="0" noProof="0" dirty="0">
              <a:ln>
                <a:noFill/>
              </a:ln>
              <a:solidFill>
                <a:srgbClr val="D9531E"/>
              </a:solidFill>
              <a:uLnTx/>
              <a:uFillTx/>
              <a:latin typeface="Anton" pitchFamily="2" charset="0"/>
              <a:cs typeface="Arial" panose="020B0604020202020204" pitchFamily="34" charset="0"/>
            </a:endParaRPr>
          </a:p>
        </p:txBody>
      </p:sp>
      <p:sp>
        <p:nvSpPr>
          <p:cNvPr id="57" name="TextBox 56">
            <a:extLst>
              <a:ext uri="{FF2B5EF4-FFF2-40B4-BE49-F238E27FC236}">
                <a16:creationId xmlns:a16="http://schemas.microsoft.com/office/drawing/2014/main" id="{C7EBC20B-3A3F-58FE-A821-B8E2C72162D1}"/>
              </a:ext>
            </a:extLst>
          </p:cNvPr>
          <p:cNvSpPr txBox="1"/>
          <p:nvPr/>
        </p:nvSpPr>
        <p:spPr>
          <a:xfrm>
            <a:off x="379390" y="858094"/>
            <a:ext cx="7293950" cy="757130"/>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800" kern="1200" cap="none" spc="0" normalizeH="0" baseline="0" noProof="0" dirty="0">
                <a:ln>
                  <a:noFill/>
                </a:ln>
                <a:solidFill>
                  <a:srgbClr val="1F497D"/>
                </a:solidFill>
                <a:uLnTx/>
                <a:uFillTx/>
                <a:latin typeface="Anton" pitchFamily="2" charset="0"/>
                <a:cs typeface="Arial" panose="020B0604020202020204" pitchFamily="34" charset="0"/>
              </a:rPr>
              <a:t>Who are you?</a:t>
            </a:r>
            <a:endParaRPr kumimoji="0" lang="en-US" sz="3600" i="0" u="none" strike="noStrike" kern="1200" cap="none" spc="0" normalizeH="0" baseline="0" noProof="0" dirty="0">
              <a:ln>
                <a:noFill/>
              </a:ln>
              <a:solidFill>
                <a:srgbClr val="1F497D"/>
              </a:solidFill>
              <a:uLnTx/>
              <a:uFillTx/>
              <a:latin typeface="Anton" pitchFamily="2" charset="0"/>
              <a:cs typeface="Arial" panose="020B0604020202020204" pitchFamily="34" charset="0"/>
            </a:endParaRPr>
          </a:p>
        </p:txBody>
      </p:sp>
      <p:pic>
        <p:nvPicPr>
          <p:cNvPr id="3" name="Picture 2">
            <a:extLst>
              <a:ext uri="{FF2B5EF4-FFF2-40B4-BE49-F238E27FC236}">
                <a16:creationId xmlns:a16="http://schemas.microsoft.com/office/drawing/2014/main" id="{66736070-0138-9CC7-7F71-89346B8CFC3D}"/>
              </a:ext>
            </a:extLst>
          </p:cNvPr>
          <p:cNvPicPr>
            <a:picLocks noChangeAspect="1"/>
          </p:cNvPicPr>
          <p:nvPr/>
        </p:nvPicPr>
        <p:blipFill>
          <a:blip r:embed="rId3"/>
          <a:stretch>
            <a:fillRect/>
          </a:stretch>
        </p:blipFill>
        <p:spPr>
          <a:xfrm rot="851885">
            <a:off x="4319157" y="858094"/>
            <a:ext cx="2823243" cy="3665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87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4ADD2FFF-486F-019E-D8CA-66033D209F15}"/>
              </a:ext>
            </a:extLst>
          </p:cNvPr>
          <p:cNvSpPr txBox="1"/>
          <p:nvPr/>
        </p:nvSpPr>
        <p:spPr>
          <a:xfrm>
            <a:off x="0" y="2705504"/>
            <a:ext cx="9144000" cy="1446550"/>
          </a:xfrm>
          <a:prstGeom prst="rect">
            <a:avLst/>
          </a:prstGeom>
          <a:solidFill>
            <a:schemeClr val="bg1"/>
          </a:solidFill>
        </p:spPr>
        <p:txBody>
          <a:bodyPr wrap="square" rtlCol="0">
            <a:spAutoFit/>
          </a:bodyPr>
          <a:lstStyle/>
          <a:p>
            <a:pPr algn="ctr"/>
            <a:r>
              <a:rPr lang="en-US" sz="8800" dirty="0">
                <a:solidFill>
                  <a:srgbClr val="D9531E"/>
                </a:solidFill>
                <a:latin typeface="Anton"/>
                <a:ea typeface="Anton"/>
                <a:cs typeface="Anton"/>
                <a:sym typeface="Anton"/>
              </a:rPr>
              <a:t>WHY AMBASSADORS?</a:t>
            </a:r>
            <a:endParaRPr lang="en-US" sz="1600" dirty="0"/>
          </a:p>
        </p:txBody>
      </p:sp>
      <p:grpSp>
        <p:nvGrpSpPr>
          <p:cNvPr id="51" name="Group 50">
            <a:extLst>
              <a:ext uri="{FF2B5EF4-FFF2-40B4-BE49-F238E27FC236}">
                <a16:creationId xmlns:a16="http://schemas.microsoft.com/office/drawing/2014/main" id="{C103BF27-C554-2978-FD82-FE416902157B}"/>
              </a:ext>
            </a:extLst>
          </p:cNvPr>
          <p:cNvGrpSpPr/>
          <p:nvPr/>
        </p:nvGrpSpPr>
        <p:grpSpPr>
          <a:xfrm>
            <a:off x="0" y="0"/>
            <a:ext cx="9144000" cy="5348171"/>
            <a:chOff x="0" y="0"/>
            <a:chExt cx="18288000" cy="10696342"/>
          </a:xfrm>
        </p:grpSpPr>
        <p:grpSp>
          <p:nvGrpSpPr>
            <p:cNvPr id="2" name="Group 2">
              <a:extLst>
                <a:ext uri="{FF2B5EF4-FFF2-40B4-BE49-F238E27FC236}">
                  <a16:creationId xmlns:a16="http://schemas.microsoft.com/office/drawing/2014/main" id="{F90110C4-F664-D017-FB17-23840EB49971}"/>
                </a:ext>
              </a:extLst>
            </p:cNvPr>
            <p:cNvGrpSpPr/>
            <p:nvPr/>
          </p:nvGrpSpPr>
          <p:grpSpPr>
            <a:xfrm>
              <a:off x="0" y="0"/>
              <a:ext cx="18288000" cy="2585057"/>
              <a:chOff x="0" y="0"/>
              <a:chExt cx="24384000" cy="3446742"/>
            </a:xfrm>
          </p:grpSpPr>
          <p:pic>
            <p:nvPicPr>
              <p:cNvPr id="3" name="Picture 3">
                <a:extLst>
                  <a:ext uri="{FF2B5EF4-FFF2-40B4-BE49-F238E27FC236}">
                    <a16:creationId xmlns:a16="http://schemas.microsoft.com/office/drawing/2014/main" id="{5360BDEE-F826-DE1D-013F-0F8A36AA8C93}"/>
                  </a:ext>
                </a:extLst>
              </p:cNvPr>
              <p:cNvPicPr>
                <a:picLocks noChangeAspect="1"/>
              </p:cNvPicPr>
              <p:nvPr/>
            </p:nvPicPr>
            <p:blipFill>
              <a:blip r:embed="rId3"/>
              <a:srcRect t="18175" b="18175"/>
              <a:stretch>
                <a:fillRect/>
              </a:stretch>
            </p:blipFill>
            <p:spPr>
              <a:xfrm>
                <a:off x="0" y="0"/>
                <a:ext cx="8128000" cy="3446742"/>
              </a:xfrm>
              <a:prstGeom prst="rect">
                <a:avLst/>
              </a:prstGeom>
            </p:spPr>
          </p:pic>
          <p:pic>
            <p:nvPicPr>
              <p:cNvPr id="4" name="Picture 4">
                <a:extLst>
                  <a:ext uri="{FF2B5EF4-FFF2-40B4-BE49-F238E27FC236}">
                    <a16:creationId xmlns:a16="http://schemas.microsoft.com/office/drawing/2014/main" id="{9664BF7C-243B-BAF6-C225-EA22F8F5EF87}"/>
                  </a:ext>
                </a:extLst>
              </p:cNvPr>
              <p:cNvPicPr>
                <a:picLocks noChangeAspect="1"/>
              </p:cNvPicPr>
              <p:nvPr/>
            </p:nvPicPr>
            <p:blipFill>
              <a:blip r:embed="rId4"/>
              <a:srcRect t="45436" b="21380"/>
              <a:stretch>
                <a:fillRect/>
              </a:stretch>
            </p:blipFill>
            <p:spPr>
              <a:xfrm>
                <a:off x="8128000" y="0"/>
                <a:ext cx="8128000" cy="3446742"/>
              </a:xfrm>
              <a:prstGeom prst="rect">
                <a:avLst/>
              </a:prstGeom>
            </p:spPr>
          </p:pic>
          <p:pic>
            <p:nvPicPr>
              <p:cNvPr id="5" name="Picture 5">
                <a:extLst>
                  <a:ext uri="{FF2B5EF4-FFF2-40B4-BE49-F238E27FC236}">
                    <a16:creationId xmlns:a16="http://schemas.microsoft.com/office/drawing/2014/main" id="{8C6BCFE9-F075-2892-C752-0660BF65BAA4}"/>
                  </a:ext>
                </a:extLst>
              </p:cNvPr>
              <p:cNvPicPr>
                <a:picLocks noChangeAspect="1"/>
              </p:cNvPicPr>
              <p:nvPr/>
            </p:nvPicPr>
            <p:blipFill>
              <a:blip r:embed="rId5"/>
              <a:srcRect t="231" b="36120"/>
              <a:stretch>
                <a:fillRect/>
              </a:stretch>
            </p:blipFill>
            <p:spPr>
              <a:xfrm>
                <a:off x="16256000" y="0"/>
                <a:ext cx="8128000" cy="3446742"/>
              </a:xfrm>
              <a:prstGeom prst="rect">
                <a:avLst/>
              </a:prstGeom>
            </p:spPr>
          </p:pic>
        </p:grpSp>
        <p:sp>
          <p:nvSpPr>
            <p:cNvPr id="13" name="TextBox 6">
              <a:extLst>
                <a:ext uri="{FF2B5EF4-FFF2-40B4-BE49-F238E27FC236}">
                  <a16:creationId xmlns:a16="http://schemas.microsoft.com/office/drawing/2014/main" id="{C5412A3F-E697-698F-486F-25820A69C664}"/>
                </a:ext>
              </a:extLst>
            </p:cNvPr>
            <p:cNvSpPr txBox="1"/>
            <p:nvPr/>
          </p:nvSpPr>
          <p:spPr>
            <a:xfrm>
              <a:off x="364404" y="4772026"/>
              <a:ext cx="17259300" cy="5924316"/>
            </a:xfrm>
            <a:prstGeom prst="rect">
              <a:avLst/>
            </a:prstGeom>
          </p:spPr>
          <p:txBody>
            <a:bodyPr lIns="0" tIns="0" rIns="0" bIns="0" rtlCol="0" anchor="t">
              <a:spAutoFit/>
            </a:bodyPr>
            <a:lstStyle/>
            <a:p>
              <a:pPr marL="0" lvl="0" indent="0" algn="ctr">
                <a:lnSpc>
                  <a:spcPts val="27333"/>
                </a:lnSpc>
              </a:pPr>
              <a:endParaRPr lang="en-US" sz="10000" dirty="0">
                <a:solidFill>
                  <a:srgbClr val="D9531E"/>
                </a:solidFill>
                <a:latin typeface="Anton"/>
                <a:ea typeface="Anton"/>
                <a:cs typeface="Anton"/>
                <a:sym typeface="Anton"/>
              </a:endParaRPr>
            </a:p>
          </p:txBody>
        </p:sp>
        <p:grpSp>
          <p:nvGrpSpPr>
            <p:cNvPr id="14" name="Group 7">
              <a:extLst>
                <a:ext uri="{FF2B5EF4-FFF2-40B4-BE49-F238E27FC236}">
                  <a16:creationId xmlns:a16="http://schemas.microsoft.com/office/drawing/2014/main" id="{4B405491-7600-9554-33F4-0B0D35D9D5CB}"/>
                </a:ext>
              </a:extLst>
            </p:cNvPr>
            <p:cNvGrpSpPr/>
            <p:nvPr/>
          </p:nvGrpSpPr>
          <p:grpSpPr>
            <a:xfrm>
              <a:off x="0" y="2585057"/>
              <a:ext cx="18288000" cy="2993589"/>
              <a:chOff x="0" y="0"/>
              <a:chExt cx="24384000" cy="3991452"/>
            </a:xfrm>
          </p:grpSpPr>
          <p:pic>
            <p:nvPicPr>
              <p:cNvPr id="15" name="Picture 8">
                <a:extLst>
                  <a:ext uri="{FF2B5EF4-FFF2-40B4-BE49-F238E27FC236}">
                    <a16:creationId xmlns:a16="http://schemas.microsoft.com/office/drawing/2014/main" id="{114046DD-8792-CD3C-76E7-E92665348594}"/>
                  </a:ext>
                </a:extLst>
              </p:cNvPr>
              <p:cNvPicPr>
                <a:picLocks noChangeAspect="1"/>
              </p:cNvPicPr>
              <p:nvPr/>
            </p:nvPicPr>
            <p:blipFill>
              <a:blip r:embed="rId6"/>
              <a:srcRect t="13215" b="13215"/>
              <a:stretch>
                <a:fillRect/>
              </a:stretch>
            </p:blipFill>
            <p:spPr>
              <a:xfrm>
                <a:off x="0" y="0"/>
                <a:ext cx="8128000" cy="3991452"/>
              </a:xfrm>
              <a:prstGeom prst="rect">
                <a:avLst/>
              </a:prstGeom>
            </p:spPr>
          </p:pic>
          <p:pic>
            <p:nvPicPr>
              <p:cNvPr id="16" name="Picture 9">
                <a:extLst>
                  <a:ext uri="{FF2B5EF4-FFF2-40B4-BE49-F238E27FC236}">
                    <a16:creationId xmlns:a16="http://schemas.microsoft.com/office/drawing/2014/main" id="{3149BDA5-C976-7D5E-37C0-DCDB3805A534}"/>
                  </a:ext>
                </a:extLst>
              </p:cNvPr>
              <p:cNvPicPr>
                <a:picLocks noChangeAspect="1"/>
              </p:cNvPicPr>
              <p:nvPr/>
            </p:nvPicPr>
            <p:blipFill>
              <a:blip r:embed="rId7"/>
              <a:srcRect t="13146" b="13146"/>
              <a:stretch>
                <a:fillRect/>
              </a:stretch>
            </p:blipFill>
            <p:spPr>
              <a:xfrm>
                <a:off x="8128000" y="0"/>
                <a:ext cx="8128000" cy="3991452"/>
              </a:xfrm>
              <a:prstGeom prst="rect">
                <a:avLst/>
              </a:prstGeom>
            </p:spPr>
          </p:pic>
          <p:pic>
            <p:nvPicPr>
              <p:cNvPr id="46" name="Picture 10">
                <a:extLst>
                  <a:ext uri="{FF2B5EF4-FFF2-40B4-BE49-F238E27FC236}">
                    <a16:creationId xmlns:a16="http://schemas.microsoft.com/office/drawing/2014/main" id="{D53EC960-23A2-9318-43F7-47BCD9CD1910}"/>
                  </a:ext>
                </a:extLst>
              </p:cNvPr>
              <p:cNvPicPr>
                <a:picLocks noChangeAspect="1"/>
              </p:cNvPicPr>
              <p:nvPr/>
            </p:nvPicPr>
            <p:blipFill>
              <a:blip r:embed="rId8"/>
              <a:srcRect t="13146" b="13146"/>
              <a:stretch>
                <a:fillRect/>
              </a:stretch>
            </p:blipFill>
            <p:spPr>
              <a:xfrm>
                <a:off x="16256000" y="0"/>
                <a:ext cx="8128000" cy="3991452"/>
              </a:xfrm>
              <a:prstGeom prst="rect">
                <a:avLst/>
              </a:prstGeom>
            </p:spPr>
          </p:pic>
        </p:grpSp>
        <p:grpSp>
          <p:nvGrpSpPr>
            <p:cNvPr id="47" name="Group 11">
              <a:extLst>
                <a:ext uri="{FF2B5EF4-FFF2-40B4-BE49-F238E27FC236}">
                  <a16:creationId xmlns:a16="http://schemas.microsoft.com/office/drawing/2014/main" id="{1F81FE60-3E3D-F366-CA70-6522513CE034}"/>
                </a:ext>
              </a:extLst>
            </p:cNvPr>
            <p:cNvGrpSpPr/>
            <p:nvPr/>
          </p:nvGrpSpPr>
          <p:grpSpPr>
            <a:xfrm>
              <a:off x="0" y="7701943"/>
              <a:ext cx="18288000" cy="2585057"/>
              <a:chOff x="0" y="0"/>
              <a:chExt cx="24384000" cy="3446742"/>
            </a:xfrm>
          </p:grpSpPr>
          <p:pic>
            <p:nvPicPr>
              <p:cNvPr id="48" name="Picture 12">
                <a:extLst>
                  <a:ext uri="{FF2B5EF4-FFF2-40B4-BE49-F238E27FC236}">
                    <a16:creationId xmlns:a16="http://schemas.microsoft.com/office/drawing/2014/main" id="{F0828A20-303A-4B76-DD76-7110304B575C}"/>
                  </a:ext>
                </a:extLst>
              </p:cNvPr>
              <p:cNvPicPr>
                <a:picLocks noChangeAspect="1"/>
              </p:cNvPicPr>
              <p:nvPr/>
            </p:nvPicPr>
            <p:blipFill>
              <a:blip r:embed="rId9"/>
              <a:srcRect t="21729" b="21729"/>
              <a:stretch>
                <a:fillRect/>
              </a:stretch>
            </p:blipFill>
            <p:spPr>
              <a:xfrm>
                <a:off x="0" y="0"/>
                <a:ext cx="8128000" cy="3446742"/>
              </a:xfrm>
              <a:prstGeom prst="rect">
                <a:avLst/>
              </a:prstGeom>
            </p:spPr>
          </p:pic>
          <p:pic>
            <p:nvPicPr>
              <p:cNvPr id="49" name="Picture 13">
                <a:extLst>
                  <a:ext uri="{FF2B5EF4-FFF2-40B4-BE49-F238E27FC236}">
                    <a16:creationId xmlns:a16="http://schemas.microsoft.com/office/drawing/2014/main" id="{42F6FAC6-44BF-4EC9-31C6-72CA770345E3}"/>
                  </a:ext>
                </a:extLst>
              </p:cNvPr>
              <p:cNvPicPr>
                <a:picLocks noChangeAspect="1"/>
              </p:cNvPicPr>
              <p:nvPr/>
            </p:nvPicPr>
            <p:blipFill>
              <a:blip r:embed="rId10"/>
              <a:srcRect t="18175" b="18175"/>
              <a:stretch>
                <a:fillRect/>
              </a:stretch>
            </p:blipFill>
            <p:spPr>
              <a:xfrm>
                <a:off x="8128000" y="0"/>
                <a:ext cx="8128000" cy="3446742"/>
              </a:xfrm>
              <a:prstGeom prst="rect">
                <a:avLst/>
              </a:prstGeom>
            </p:spPr>
          </p:pic>
          <p:pic>
            <p:nvPicPr>
              <p:cNvPr id="50" name="Picture 14">
                <a:extLst>
                  <a:ext uri="{FF2B5EF4-FFF2-40B4-BE49-F238E27FC236}">
                    <a16:creationId xmlns:a16="http://schemas.microsoft.com/office/drawing/2014/main" id="{4DDE22D7-DBA4-CAD9-7985-AC39E1AE2918}"/>
                  </a:ext>
                </a:extLst>
              </p:cNvPr>
              <p:cNvPicPr>
                <a:picLocks noChangeAspect="1"/>
              </p:cNvPicPr>
              <p:nvPr/>
            </p:nvPicPr>
            <p:blipFill>
              <a:blip r:embed="rId11"/>
              <a:srcRect t="18235" b="18235"/>
              <a:stretch>
                <a:fillRect/>
              </a:stretch>
            </p:blipFill>
            <p:spPr>
              <a:xfrm>
                <a:off x="16256000" y="0"/>
                <a:ext cx="8128000" cy="3446742"/>
              </a:xfrm>
              <a:prstGeom prst="rect">
                <a:avLst/>
              </a:prstGeom>
            </p:spPr>
          </p:pic>
        </p:grpSp>
      </p:grpSp>
    </p:spTree>
    <p:extLst>
      <p:ext uri="{BB962C8B-B14F-4D97-AF65-F5344CB8AC3E}">
        <p14:creationId xmlns:p14="http://schemas.microsoft.com/office/powerpoint/2010/main" val="1677535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che">
  <a:themeElements>
    <a:clrScheme name="SevenBox's Tone White">
      <a:dk1>
        <a:srgbClr val="232220"/>
      </a:dk1>
      <a:lt1>
        <a:srgbClr val="FFFFFF"/>
      </a:lt1>
      <a:dk2>
        <a:srgbClr val="232220"/>
      </a:dk2>
      <a:lt2>
        <a:srgbClr val="FFFFFF"/>
      </a:lt2>
      <a:accent1>
        <a:srgbClr val="A06C55"/>
      </a:accent1>
      <a:accent2>
        <a:srgbClr val="B68268"/>
      </a:accent2>
      <a:accent3>
        <a:srgbClr val="DB9D84"/>
      </a:accent3>
      <a:accent4>
        <a:srgbClr val="F3AF98"/>
      </a:accent4>
      <a:accent5>
        <a:srgbClr val="EFBBB8"/>
      </a:accent5>
      <a:accent6>
        <a:srgbClr val="E59E9C"/>
      </a:accent6>
      <a:hlink>
        <a:srgbClr val="5B9BD5"/>
      </a:hlink>
      <a:folHlink>
        <a:srgbClr val="70AD47"/>
      </a:folHlink>
    </a:clrScheme>
    <a:fontScheme name="Montserrat ExtraBold - Open Sans">
      <a:majorFont>
        <a:latin typeface="Montserrat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422</TotalTime>
  <Words>1364</Words>
  <Application>Microsoft Office PowerPoint</Application>
  <PresentationFormat>On-screen Show (16:9)</PresentationFormat>
  <Paragraphs>203</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1_Office Theme</vt:lpstr>
      <vt:lpstr>Blanche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McCoard, Susan</cp:lastModifiedBy>
  <cp:revision>9</cp:revision>
  <cp:lastPrinted>2023-10-19T15:16:57Z</cp:lastPrinted>
  <dcterms:created xsi:type="dcterms:W3CDTF">2016-08-25T16:48:33Z</dcterms:created>
  <dcterms:modified xsi:type="dcterms:W3CDTF">2024-10-16T23:53:22Z</dcterms:modified>
</cp:coreProperties>
</file>