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67" r:id="rId6"/>
    <p:sldId id="272" r:id="rId7"/>
    <p:sldId id="273" r:id="rId8"/>
    <p:sldId id="257" r:id="rId9"/>
    <p:sldId id="268" r:id="rId10"/>
    <p:sldId id="293" r:id="rId11"/>
    <p:sldId id="295" r:id="rId12"/>
    <p:sldId id="294" r:id="rId13"/>
    <p:sldId id="277" r:id="rId14"/>
    <p:sldId id="283" r:id="rId15"/>
    <p:sldId id="286" r:id="rId16"/>
    <p:sldId id="264" r:id="rId17"/>
    <p:sldId id="265" r:id="rId18"/>
    <p:sldId id="287" r:id="rId19"/>
    <p:sldId id="288" r:id="rId20"/>
    <p:sldId id="284" r:id="rId21"/>
    <p:sldId id="281" r:id="rId22"/>
    <p:sldId id="282" r:id="rId23"/>
    <p:sldId id="291" r:id="rId24"/>
    <p:sldId id="278" r:id="rId25"/>
    <p:sldId id="279" r:id="rId26"/>
    <p:sldId id="280" r:id="rId27"/>
    <p:sldId id="274" r:id="rId28"/>
    <p:sldId id="269" r:id="rId29"/>
    <p:sldId id="270" r:id="rId30"/>
    <p:sldId id="271" r:id="rId31"/>
    <p:sldId id="258" r:id="rId32"/>
    <p:sldId id="263" r:id="rId33"/>
    <p:sldId id="290"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FD0ED-8FF8-D825-6B0F-5F2709C43C87}" v="88" dt="2024-02-27T09:09:22.491"/>
    <p1510:client id="{128D2A5D-2967-7FA1-E1C4-566EC7D6DFFA}" v="281" dt="2024-02-27T08:35:55.340"/>
    <p1510:client id="{2952B493-49CD-49E6-9AFE-9200D06AECCA}" v="11" dt="2024-02-27T18:53:31.601"/>
    <p1510:client id="{497158F5-92F6-4317-86B5-11580CB20B40}" v="693" dt="2024-02-22T19:41:00.790"/>
    <p1510:client id="{66F60AD5-D6C9-4DB5-B054-70979A5C8808}" v="6" dt="2024-02-27T20:46:30.608"/>
    <p1510:client id="{908B3068-3E34-EA95-C9FB-1968494B3C4D}" v="13" dt="2024-02-27T17:57:01.073"/>
    <p1510:client id="{CC018267-8970-C688-00D1-99CC1CA375D4}" v="44" dt="2024-02-26T21:12:16.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https://epscloud.sharepoint.com/:x:/s/LITS-LearningManagementServices/ERy9RcL1YLNPuN3sPNW5JkUBLtfe0C7Bg8hbOl1MVY32UA?e=mEV4qP" TargetMode="Externa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pscloud.sharepoint.com/:x:/s/LITS-LearningManagementServices/ERy9RcL1YLNPuN3sPNW5JkUBLtfe0C7Bg8hbOl1MVY32UA?e=mEV4qP" TargetMode="External"/><Relationship Id="rId7" Type="http://schemas.openxmlformats.org/officeDocument/2006/relationships/image" Target="../media/image8.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DD3ED-AAC4-4040-B069-CB89BC904910}"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3E9A46-1465-4920-A825-BEBE297F85F0}">
      <dgm:prSet custT="1"/>
      <dgm:spPr/>
      <dgm:t>
        <a:bodyPr/>
        <a:lstStyle/>
        <a:p>
          <a:pPr>
            <a:lnSpc>
              <a:spcPct val="100000"/>
            </a:lnSpc>
            <a:defRPr b="1"/>
          </a:pPr>
          <a:r>
            <a:rPr lang="en-US" sz="2000"/>
            <a:t>Step 1: Set up HAC</a:t>
          </a:r>
        </a:p>
      </dgm:t>
    </dgm:pt>
    <dgm:pt modelId="{08E16ED1-6F6D-4D54-A724-C3CC8B2E2C0C}" type="parTrans" cxnId="{890F35F9-FBA0-4BB2-AB2C-B59228833F41}">
      <dgm:prSet/>
      <dgm:spPr/>
      <dgm:t>
        <a:bodyPr/>
        <a:lstStyle/>
        <a:p>
          <a:endParaRPr lang="en-US"/>
        </a:p>
      </dgm:t>
    </dgm:pt>
    <dgm:pt modelId="{4400E30E-6AD8-4B01-A2F1-02C7990E0308}" type="sibTrans" cxnId="{890F35F9-FBA0-4BB2-AB2C-B59228833F41}">
      <dgm:prSet/>
      <dgm:spPr/>
      <dgm:t>
        <a:bodyPr/>
        <a:lstStyle/>
        <a:p>
          <a:endParaRPr lang="en-US"/>
        </a:p>
      </dgm:t>
    </dgm:pt>
    <dgm:pt modelId="{8FBF29FC-C030-4CE0-9AFA-9F08BA15DC9C}">
      <dgm:prSet custT="1"/>
      <dgm:spPr/>
      <dgm:t>
        <a:bodyPr/>
        <a:lstStyle/>
        <a:p>
          <a:pPr>
            <a:lnSpc>
              <a:spcPct val="100000"/>
            </a:lnSpc>
            <a:defRPr b="1"/>
          </a:pPr>
          <a:r>
            <a:rPr lang="en-US" sz="2000"/>
            <a:t>Step 2: Communicate with Feeder schools</a:t>
          </a:r>
        </a:p>
      </dgm:t>
    </dgm:pt>
    <dgm:pt modelId="{7504B357-927B-414C-A557-FBD0B7D9285C}" type="parTrans" cxnId="{D320CC1A-B769-42F1-9F0D-15BBA498D470}">
      <dgm:prSet/>
      <dgm:spPr/>
      <dgm:t>
        <a:bodyPr/>
        <a:lstStyle/>
        <a:p>
          <a:endParaRPr lang="en-US"/>
        </a:p>
      </dgm:t>
    </dgm:pt>
    <dgm:pt modelId="{0CE1959F-AB49-4073-BDBE-FE2EE81EADAF}" type="sibTrans" cxnId="{D320CC1A-B769-42F1-9F0D-15BBA498D470}">
      <dgm:prSet/>
      <dgm:spPr/>
      <dgm:t>
        <a:bodyPr/>
        <a:lstStyle/>
        <a:p>
          <a:endParaRPr lang="en-US"/>
        </a:p>
      </dgm:t>
    </dgm:pt>
    <dgm:pt modelId="{997630C1-512E-4478-AB5F-3A1CDC55B7DE}">
      <dgm:prSet custT="1"/>
      <dgm:spPr/>
      <dgm:t>
        <a:bodyPr/>
        <a:lstStyle/>
        <a:p>
          <a:pPr>
            <a:lnSpc>
              <a:spcPct val="100000"/>
            </a:lnSpc>
          </a:pPr>
          <a:r>
            <a:rPr lang="en-US" sz="1600"/>
            <a:t>Principals</a:t>
          </a:r>
        </a:p>
      </dgm:t>
    </dgm:pt>
    <dgm:pt modelId="{54BA3F93-DFE1-451A-8DFE-5B5EEEFC289E}" type="parTrans" cxnId="{083C4F99-2029-4369-8C44-D09FAF77CB1C}">
      <dgm:prSet/>
      <dgm:spPr/>
      <dgm:t>
        <a:bodyPr/>
        <a:lstStyle/>
        <a:p>
          <a:endParaRPr lang="en-US"/>
        </a:p>
      </dgm:t>
    </dgm:pt>
    <dgm:pt modelId="{0BAA6AA9-F457-4CF9-A04E-67D14581D327}" type="sibTrans" cxnId="{083C4F99-2029-4369-8C44-D09FAF77CB1C}">
      <dgm:prSet/>
      <dgm:spPr/>
      <dgm:t>
        <a:bodyPr/>
        <a:lstStyle/>
        <a:p>
          <a:endParaRPr lang="en-US"/>
        </a:p>
      </dgm:t>
    </dgm:pt>
    <dgm:pt modelId="{E9041A14-9D84-4F8A-9536-CEE63FF8454D}">
      <dgm:prSet custT="1"/>
      <dgm:spPr/>
      <dgm:t>
        <a:bodyPr/>
        <a:lstStyle/>
        <a:p>
          <a:pPr>
            <a:lnSpc>
              <a:spcPct val="100000"/>
            </a:lnSpc>
          </a:pPr>
          <a:r>
            <a:rPr lang="en-US" sz="1600"/>
            <a:t>Elementary counselors</a:t>
          </a:r>
        </a:p>
      </dgm:t>
    </dgm:pt>
    <dgm:pt modelId="{1B2E38B6-7030-45B3-8716-1598CAC75155}" type="parTrans" cxnId="{C2FE110B-F508-48F2-B925-69A1B6A7961D}">
      <dgm:prSet/>
      <dgm:spPr/>
      <dgm:t>
        <a:bodyPr/>
        <a:lstStyle/>
        <a:p>
          <a:endParaRPr lang="en-US"/>
        </a:p>
      </dgm:t>
    </dgm:pt>
    <dgm:pt modelId="{0CAA1DCA-57BB-4398-83CE-BB66C815762F}" type="sibTrans" cxnId="{C2FE110B-F508-48F2-B925-69A1B6A7961D}">
      <dgm:prSet/>
      <dgm:spPr/>
      <dgm:t>
        <a:bodyPr/>
        <a:lstStyle/>
        <a:p>
          <a:endParaRPr lang="en-US"/>
        </a:p>
      </dgm:t>
    </dgm:pt>
    <dgm:pt modelId="{B94F6992-A0D8-40AB-B264-7A5A344BE696}">
      <dgm:prSet custT="1"/>
      <dgm:spPr/>
      <dgm:t>
        <a:bodyPr/>
        <a:lstStyle/>
        <a:p>
          <a:pPr>
            <a:lnSpc>
              <a:spcPct val="100000"/>
            </a:lnSpc>
          </a:pPr>
          <a:r>
            <a:rPr lang="en-US" sz="1600"/>
            <a:t>5</a:t>
          </a:r>
          <a:r>
            <a:rPr lang="en-US" sz="1600" baseline="30000"/>
            <a:t>th</a:t>
          </a:r>
          <a:r>
            <a:rPr lang="en-US" sz="1600"/>
            <a:t> Grade Students</a:t>
          </a:r>
        </a:p>
      </dgm:t>
    </dgm:pt>
    <dgm:pt modelId="{0BFC1887-DF05-46C1-8A68-1083D0D08C41}" type="parTrans" cxnId="{89424947-B957-4A27-8C9D-FB68F8288066}">
      <dgm:prSet/>
      <dgm:spPr/>
      <dgm:t>
        <a:bodyPr/>
        <a:lstStyle/>
        <a:p>
          <a:endParaRPr lang="en-US"/>
        </a:p>
      </dgm:t>
    </dgm:pt>
    <dgm:pt modelId="{3B88D135-18B3-482B-AA60-D99AF8935E20}" type="sibTrans" cxnId="{89424947-B957-4A27-8C9D-FB68F8288066}">
      <dgm:prSet/>
      <dgm:spPr/>
      <dgm:t>
        <a:bodyPr/>
        <a:lstStyle/>
        <a:p>
          <a:endParaRPr lang="en-US"/>
        </a:p>
      </dgm:t>
    </dgm:pt>
    <dgm:pt modelId="{E094CBEB-410E-495E-BEA0-07DD7ACD8C77}">
      <dgm:prSet custT="1"/>
      <dgm:spPr/>
      <dgm:t>
        <a:bodyPr/>
        <a:lstStyle/>
        <a:p>
          <a:pPr>
            <a:lnSpc>
              <a:spcPct val="100000"/>
            </a:lnSpc>
            <a:defRPr b="1"/>
          </a:pPr>
          <a:r>
            <a:rPr lang="en-US" sz="2000"/>
            <a:t>Step 3: Compile all necessary resources</a:t>
          </a:r>
        </a:p>
      </dgm:t>
    </dgm:pt>
    <dgm:pt modelId="{577074DD-4584-455D-B862-43CBCC025BC0}" type="parTrans" cxnId="{F27ECB59-D86E-4B8A-8A15-A924BC4B9E89}">
      <dgm:prSet/>
      <dgm:spPr/>
      <dgm:t>
        <a:bodyPr/>
        <a:lstStyle/>
        <a:p>
          <a:endParaRPr lang="en-US"/>
        </a:p>
      </dgm:t>
    </dgm:pt>
    <dgm:pt modelId="{B5A684F2-0322-4C24-916F-4F5A526BE73E}" type="sibTrans" cxnId="{F27ECB59-D86E-4B8A-8A15-A924BC4B9E89}">
      <dgm:prSet/>
      <dgm:spPr/>
      <dgm:t>
        <a:bodyPr/>
        <a:lstStyle/>
        <a:p>
          <a:endParaRPr lang="en-US"/>
        </a:p>
      </dgm:t>
    </dgm:pt>
    <dgm:pt modelId="{3B172E7F-D77E-4D47-ADF3-5C0D52130FD6}">
      <dgm:prSet custT="1"/>
      <dgm:spPr/>
      <dgm:t>
        <a:bodyPr/>
        <a:lstStyle/>
        <a:p>
          <a:pPr rtl="0">
            <a:lnSpc>
              <a:spcPct val="100000"/>
            </a:lnSpc>
            <a:defRPr b="1"/>
          </a:pPr>
          <a:r>
            <a:rPr lang="en-US" sz="2000"/>
            <a:t>Step</a:t>
          </a:r>
          <a:r>
            <a:rPr lang="en-US" sz="2000">
              <a:latin typeface="Calibri Light" panose="020F0302020204030204"/>
            </a:rPr>
            <a:t> 4:</a:t>
          </a:r>
          <a:r>
            <a:rPr lang="en-US" sz="2000"/>
            <a:t> Train staff</a:t>
          </a:r>
        </a:p>
      </dgm:t>
    </dgm:pt>
    <dgm:pt modelId="{0DE01A5B-AAA2-4B5D-933B-8CF38B9549FE}" type="parTrans" cxnId="{2D746183-2D44-4C73-BD1E-2FFFDE60B79A}">
      <dgm:prSet/>
      <dgm:spPr/>
      <dgm:t>
        <a:bodyPr/>
        <a:lstStyle/>
        <a:p>
          <a:endParaRPr lang="en-US"/>
        </a:p>
      </dgm:t>
    </dgm:pt>
    <dgm:pt modelId="{F853B717-B952-404C-A88F-AC22091691E7}" type="sibTrans" cxnId="{2D746183-2D44-4C73-BD1E-2FFFDE60B79A}">
      <dgm:prSet/>
      <dgm:spPr/>
      <dgm:t>
        <a:bodyPr/>
        <a:lstStyle/>
        <a:p>
          <a:endParaRPr lang="en-US"/>
        </a:p>
      </dgm:t>
    </dgm:pt>
    <dgm:pt modelId="{63599A57-EDF7-42DD-9A4D-6F817C105299}">
      <dgm:prSet custT="1"/>
      <dgm:spPr/>
      <dgm:t>
        <a:bodyPr/>
        <a:lstStyle/>
        <a:p>
          <a:pPr>
            <a:lnSpc>
              <a:spcPct val="100000"/>
            </a:lnSpc>
          </a:pPr>
          <a:r>
            <a:rPr lang="en-US" sz="1600"/>
            <a:t>Counselors-ES &amp; MS</a:t>
          </a:r>
        </a:p>
      </dgm:t>
    </dgm:pt>
    <dgm:pt modelId="{549B1691-65DF-4966-B264-6E61EA206B0D}" type="parTrans" cxnId="{EEC35BBF-A08F-4139-96AB-B5F3725D221C}">
      <dgm:prSet/>
      <dgm:spPr/>
      <dgm:t>
        <a:bodyPr/>
        <a:lstStyle/>
        <a:p>
          <a:endParaRPr lang="en-US"/>
        </a:p>
      </dgm:t>
    </dgm:pt>
    <dgm:pt modelId="{5CBB6111-DAEE-43CF-88A4-5F4156A73886}" type="sibTrans" cxnId="{EEC35BBF-A08F-4139-96AB-B5F3725D221C}">
      <dgm:prSet/>
      <dgm:spPr/>
      <dgm:t>
        <a:bodyPr/>
        <a:lstStyle/>
        <a:p>
          <a:endParaRPr lang="en-US"/>
        </a:p>
      </dgm:t>
    </dgm:pt>
    <dgm:pt modelId="{56C5837F-96D4-45F2-9905-3BCB5E3F663B}">
      <dgm:prSet custT="1"/>
      <dgm:spPr/>
      <dgm:t>
        <a:bodyPr/>
        <a:lstStyle/>
        <a:p>
          <a:pPr>
            <a:lnSpc>
              <a:spcPct val="100000"/>
            </a:lnSpc>
          </a:pPr>
          <a:r>
            <a:rPr lang="en-US" sz="1600"/>
            <a:t>5</a:t>
          </a:r>
          <a:r>
            <a:rPr lang="en-US" sz="1600" baseline="30000"/>
            <a:t>th</a:t>
          </a:r>
          <a:r>
            <a:rPr lang="en-US" sz="1600"/>
            <a:t> Grade Teachers</a:t>
          </a:r>
        </a:p>
      </dgm:t>
    </dgm:pt>
    <dgm:pt modelId="{768E53A3-6B28-4263-8F3A-DDCDD1C55A3B}" type="parTrans" cxnId="{08CEC4C7-FB05-4F90-80ED-2800AF00B89F}">
      <dgm:prSet/>
      <dgm:spPr/>
      <dgm:t>
        <a:bodyPr/>
        <a:lstStyle/>
        <a:p>
          <a:endParaRPr lang="en-US"/>
        </a:p>
      </dgm:t>
    </dgm:pt>
    <dgm:pt modelId="{D46F9E5E-6548-4CD3-B455-A0CFA07FC5AB}" type="sibTrans" cxnId="{08CEC4C7-FB05-4F90-80ED-2800AF00B89F}">
      <dgm:prSet/>
      <dgm:spPr/>
      <dgm:t>
        <a:bodyPr/>
        <a:lstStyle/>
        <a:p>
          <a:endParaRPr lang="en-US"/>
        </a:p>
      </dgm:t>
    </dgm:pt>
    <dgm:pt modelId="{57E863D2-1B02-43CB-BE29-172D4D1DF22A}">
      <dgm:prSet custT="1"/>
      <dgm:spPr/>
      <dgm:t>
        <a:bodyPr/>
        <a:lstStyle/>
        <a:p>
          <a:pPr>
            <a:lnSpc>
              <a:spcPct val="100000"/>
            </a:lnSpc>
          </a:pPr>
          <a:r>
            <a:rPr kumimoji="0" lang="en-US" altLang="en-US" sz="1600" b="0" i="0" u="none" strike="noStrike" cap="none" normalizeH="0" baseline="0">
              <a:ln>
                <a:noFill/>
              </a:ln>
              <a:solidFill>
                <a:schemeClr val="tx1"/>
              </a:solidFill>
              <a:effectLst/>
              <a:latin typeface="Arial"/>
              <a:cs typeface="Arial"/>
              <a:hlinkClick xmlns:r="http://schemas.openxmlformats.org/officeDocument/2006/relationships" r:id="rId1"/>
            </a:rPr>
            <a:t>2024-25 Course Request Tracking.xlsx</a:t>
          </a:r>
          <a:endParaRPr lang="en-US" sz="1600">
            <a:latin typeface="Arial"/>
            <a:cs typeface="Arial"/>
          </a:endParaRPr>
        </a:p>
      </dgm:t>
    </dgm:pt>
    <dgm:pt modelId="{A7EB6412-89AE-47E0-B80B-EB07723FBB09}" type="parTrans" cxnId="{41D081AD-F8BF-47F8-A872-73A3DA55D871}">
      <dgm:prSet/>
      <dgm:spPr/>
      <dgm:t>
        <a:bodyPr/>
        <a:lstStyle/>
        <a:p>
          <a:endParaRPr lang="en-US"/>
        </a:p>
      </dgm:t>
    </dgm:pt>
    <dgm:pt modelId="{6ACF4E5A-9008-4472-8E05-115F51BD192D}" type="sibTrans" cxnId="{41D081AD-F8BF-47F8-A872-73A3DA55D871}">
      <dgm:prSet/>
      <dgm:spPr/>
      <dgm:t>
        <a:bodyPr/>
        <a:lstStyle/>
        <a:p>
          <a:endParaRPr lang="en-US"/>
        </a:p>
      </dgm:t>
    </dgm:pt>
    <dgm:pt modelId="{BF48A228-6401-4120-B242-D75CB9EFB52A}">
      <dgm:prSet custT="1"/>
      <dgm:spPr/>
      <dgm:t>
        <a:bodyPr/>
        <a:lstStyle/>
        <a:p>
          <a:pPr>
            <a:lnSpc>
              <a:spcPct val="100000"/>
            </a:lnSpc>
            <a:defRPr b="1"/>
          </a:pPr>
          <a:r>
            <a:rPr lang="en-US" sz="2000"/>
            <a:t>Other Steps</a:t>
          </a:r>
        </a:p>
      </dgm:t>
    </dgm:pt>
    <dgm:pt modelId="{6843F411-0900-4FAA-9CBE-CD2A881515FB}" type="parTrans" cxnId="{DB6FF4D5-C60E-4FF4-AFC6-F1EA7B576B06}">
      <dgm:prSet/>
      <dgm:spPr/>
      <dgm:t>
        <a:bodyPr/>
        <a:lstStyle/>
        <a:p>
          <a:endParaRPr lang="en-US"/>
        </a:p>
      </dgm:t>
    </dgm:pt>
    <dgm:pt modelId="{E8ED6753-CE5C-49E1-9B5D-A076C1F5EE86}" type="sibTrans" cxnId="{DB6FF4D5-C60E-4FF4-AFC6-F1EA7B576B06}">
      <dgm:prSet/>
      <dgm:spPr/>
      <dgm:t>
        <a:bodyPr/>
        <a:lstStyle/>
        <a:p>
          <a:endParaRPr lang="en-US"/>
        </a:p>
      </dgm:t>
    </dgm:pt>
    <dgm:pt modelId="{3824A8E5-09E5-42ED-BFC6-E6F806ADBCA0}">
      <dgm:prSet custT="1"/>
      <dgm:spPr/>
      <dgm:t>
        <a:bodyPr/>
        <a:lstStyle/>
        <a:p>
          <a:pPr>
            <a:lnSpc>
              <a:spcPct val="100000"/>
            </a:lnSpc>
          </a:pPr>
          <a:r>
            <a:rPr lang="en-US" sz="1600"/>
            <a:t>Registrars</a:t>
          </a:r>
        </a:p>
      </dgm:t>
    </dgm:pt>
    <dgm:pt modelId="{E09F1727-2EF1-44EC-AB16-D9E3242FB029}" type="parTrans" cxnId="{238C9D5D-249C-4CDF-B735-B1C8F2971814}">
      <dgm:prSet/>
      <dgm:spPr/>
    </dgm:pt>
    <dgm:pt modelId="{32EBECB4-7A73-444D-AF35-44B13DB162FD}" type="sibTrans" cxnId="{238C9D5D-249C-4CDF-B735-B1C8F2971814}">
      <dgm:prSet/>
      <dgm:spPr/>
    </dgm:pt>
    <dgm:pt modelId="{48F00A06-B479-402D-A893-314BCBBDC9BE}" type="pres">
      <dgm:prSet presAssocID="{6FCDD3ED-AAC4-4040-B069-CB89BC904910}" presName="root" presStyleCnt="0">
        <dgm:presLayoutVars>
          <dgm:dir/>
          <dgm:resizeHandles val="exact"/>
        </dgm:presLayoutVars>
      </dgm:prSet>
      <dgm:spPr/>
    </dgm:pt>
    <dgm:pt modelId="{9F71A71E-9167-4299-BC89-D0A66DA08851}" type="pres">
      <dgm:prSet presAssocID="{1B3E9A46-1465-4920-A825-BEBE297F85F0}" presName="compNode" presStyleCnt="0"/>
      <dgm:spPr/>
    </dgm:pt>
    <dgm:pt modelId="{2CD3E108-AD4B-4BBD-97E2-0591E167E157}" type="pres">
      <dgm:prSet presAssocID="{1B3E9A46-1465-4920-A825-BEBE297F85F0}" presName="iconRect" presStyleLbl="node1" presStyleIdx="0" presStyleCnt="5" custScaleX="294495" custScaleY="232260" custLinFactNeighborX="14010" custLinFactNeighborY="-6269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ext>
      </dgm:extLst>
    </dgm:pt>
    <dgm:pt modelId="{FD7E9DA1-24C7-4908-8A80-8569C867C3AB}" type="pres">
      <dgm:prSet presAssocID="{1B3E9A46-1465-4920-A825-BEBE297F85F0}" presName="iconSpace" presStyleCnt="0"/>
      <dgm:spPr/>
    </dgm:pt>
    <dgm:pt modelId="{C357D6ED-7722-4E94-A8D2-C746AD4AFCE0}" type="pres">
      <dgm:prSet presAssocID="{1B3E9A46-1465-4920-A825-BEBE297F85F0}" presName="parTx" presStyleLbl="revTx" presStyleIdx="0" presStyleCnt="10">
        <dgm:presLayoutVars>
          <dgm:chMax val="0"/>
          <dgm:chPref val="0"/>
        </dgm:presLayoutVars>
      </dgm:prSet>
      <dgm:spPr/>
    </dgm:pt>
    <dgm:pt modelId="{3157FE3D-1DED-4537-9F1C-886F0D067CA4}" type="pres">
      <dgm:prSet presAssocID="{1B3E9A46-1465-4920-A825-BEBE297F85F0}" presName="txSpace" presStyleCnt="0"/>
      <dgm:spPr/>
    </dgm:pt>
    <dgm:pt modelId="{1474378D-009F-41F2-B696-FE971B7D9F7A}" type="pres">
      <dgm:prSet presAssocID="{1B3E9A46-1465-4920-A825-BEBE297F85F0}" presName="desTx" presStyleLbl="revTx" presStyleIdx="1" presStyleCnt="10">
        <dgm:presLayoutVars/>
      </dgm:prSet>
      <dgm:spPr/>
    </dgm:pt>
    <dgm:pt modelId="{D9961C6E-7724-4294-99B4-C054616EA365}" type="pres">
      <dgm:prSet presAssocID="{4400E30E-6AD8-4B01-A2F1-02C7990E0308}" presName="sibTrans" presStyleCnt="0"/>
      <dgm:spPr/>
    </dgm:pt>
    <dgm:pt modelId="{0AD8A6A1-B293-4265-91E9-E38D1A6BED2D}" type="pres">
      <dgm:prSet presAssocID="{8FBF29FC-C030-4CE0-9AFA-9F08BA15DC9C}" presName="compNode" presStyleCnt="0"/>
      <dgm:spPr/>
    </dgm:pt>
    <dgm:pt modelId="{B7201A9E-E37A-4379-8D27-F2A653EDA55A}" type="pres">
      <dgm:prSet presAssocID="{8FBF29FC-C030-4CE0-9AFA-9F08BA15DC9C}" presName="iconRect" presStyleLbl="node1" presStyleIdx="1" presStyleCnt="5" custScaleX="242175" custScaleY="248220" custLinFactNeighborX="-1624" custLinFactNeighborY="-45471"/>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choolhouse"/>
        </a:ext>
      </dgm:extLst>
    </dgm:pt>
    <dgm:pt modelId="{1152219E-1963-4B08-BC53-78BAF514209C}" type="pres">
      <dgm:prSet presAssocID="{8FBF29FC-C030-4CE0-9AFA-9F08BA15DC9C}" presName="iconSpace" presStyleCnt="0"/>
      <dgm:spPr/>
    </dgm:pt>
    <dgm:pt modelId="{86C48EDD-719F-413F-977B-5BF8E6584247}" type="pres">
      <dgm:prSet presAssocID="{8FBF29FC-C030-4CE0-9AFA-9F08BA15DC9C}" presName="parTx" presStyleLbl="revTx" presStyleIdx="2" presStyleCnt="10">
        <dgm:presLayoutVars>
          <dgm:chMax val="0"/>
          <dgm:chPref val="0"/>
        </dgm:presLayoutVars>
      </dgm:prSet>
      <dgm:spPr/>
    </dgm:pt>
    <dgm:pt modelId="{FBB0C0D9-9F98-4442-B994-AB9886E75F59}" type="pres">
      <dgm:prSet presAssocID="{8FBF29FC-C030-4CE0-9AFA-9F08BA15DC9C}" presName="txSpace" presStyleCnt="0"/>
      <dgm:spPr/>
    </dgm:pt>
    <dgm:pt modelId="{35BB9230-C150-402F-B7E5-EF8C9DEDF1AB}" type="pres">
      <dgm:prSet presAssocID="{8FBF29FC-C030-4CE0-9AFA-9F08BA15DC9C}" presName="desTx" presStyleLbl="revTx" presStyleIdx="3" presStyleCnt="10">
        <dgm:presLayoutVars/>
      </dgm:prSet>
      <dgm:spPr/>
    </dgm:pt>
    <dgm:pt modelId="{9D6902BB-7C33-4FA0-8576-4CCED7437740}" type="pres">
      <dgm:prSet presAssocID="{0CE1959F-AB49-4073-BDBE-FE2EE81EADAF}" presName="sibTrans" presStyleCnt="0"/>
      <dgm:spPr/>
    </dgm:pt>
    <dgm:pt modelId="{75429958-0717-4FFD-A9E6-9ABAA2BD8256}" type="pres">
      <dgm:prSet presAssocID="{E094CBEB-410E-495E-BEA0-07DD7ACD8C77}" presName="compNode" presStyleCnt="0"/>
      <dgm:spPr/>
    </dgm:pt>
    <dgm:pt modelId="{CB5B1320-7C86-4538-9E9D-BD06351FD603}" type="pres">
      <dgm:prSet presAssocID="{E094CBEB-410E-495E-BEA0-07DD7ACD8C77}" presName="iconRect" presStyleLbl="node1" presStyleIdx="2" presStyleCnt="5" custScaleX="233856" custScaleY="238793" custLinFactNeighborX="15270" custLinFactNeighborY="-7295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gnifying glass"/>
        </a:ext>
      </dgm:extLst>
    </dgm:pt>
    <dgm:pt modelId="{E5F059A7-2F47-4054-934E-33A9C24CA59E}" type="pres">
      <dgm:prSet presAssocID="{E094CBEB-410E-495E-BEA0-07DD7ACD8C77}" presName="iconSpace" presStyleCnt="0"/>
      <dgm:spPr/>
    </dgm:pt>
    <dgm:pt modelId="{3147EF3B-E65A-4ECA-A0FD-2F2E571E2F12}" type="pres">
      <dgm:prSet presAssocID="{E094CBEB-410E-495E-BEA0-07DD7ACD8C77}" presName="parTx" presStyleLbl="revTx" presStyleIdx="4" presStyleCnt="10">
        <dgm:presLayoutVars>
          <dgm:chMax val="0"/>
          <dgm:chPref val="0"/>
        </dgm:presLayoutVars>
      </dgm:prSet>
      <dgm:spPr/>
    </dgm:pt>
    <dgm:pt modelId="{2922A434-451C-40C5-A08F-1247806D47AA}" type="pres">
      <dgm:prSet presAssocID="{E094CBEB-410E-495E-BEA0-07DD7ACD8C77}" presName="txSpace" presStyleCnt="0"/>
      <dgm:spPr/>
    </dgm:pt>
    <dgm:pt modelId="{46363D81-E353-492B-A97B-81B1D87173DC}" type="pres">
      <dgm:prSet presAssocID="{E094CBEB-410E-495E-BEA0-07DD7ACD8C77}" presName="desTx" presStyleLbl="revTx" presStyleIdx="5" presStyleCnt="10">
        <dgm:presLayoutVars/>
      </dgm:prSet>
      <dgm:spPr/>
    </dgm:pt>
    <dgm:pt modelId="{155B44BF-5212-4F6D-B0D7-B42015965039}" type="pres">
      <dgm:prSet presAssocID="{B5A684F2-0322-4C24-916F-4F5A526BE73E}" presName="sibTrans" presStyleCnt="0"/>
      <dgm:spPr/>
    </dgm:pt>
    <dgm:pt modelId="{B90E900F-4ABD-482A-9437-386981155512}" type="pres">
      <dgm:prSet presAssocID="{3B172E7F-D77E-4D47-ADF3-5C0D52130FD6}" presName="compNode" presStyleCnt="0"/>
      <dgm:spPr/>
    </dgm:pt>
    <dgm:pt modelId="{3256DAB1-8568-4CAC-9E34-E71399217759}" type="pres">
      <dgm:prSet presAssocID="{3B172E7F-D77E-4D47-ADF3-5C0D52130FD6}" presName="iconRect" presStyleLbl="node1" presStyleIdx="3" presStyleCnt="5" custScaleX="236867" custScaleY="239899" custLinFactNeighborX="62842" custLinFactNeighborY="-89197"/>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lassroom"/>
        </a:ext>
      </dgm:extLst>
    </dgm:pt>
    <dgm:pt modelId="{EE045A19-8AE6-4894-91A7-7B5D7D6A4ABE}" type="pres">
      <dgm:prSet presAssocID="{3B172E7F-D77E-4D47-ADF3-5C0D52130FD6}" presName="iconSpace" presStyleCnt="0"/>
      <dgm:spPr/>
    </dgm:pt>
    <dgm:pt modelId="{AECBA553-B77C-4095-9655-A6EE2EB976BB}" type="pres">
      <dgm:prSet presAssocID="{3B172E7F-D77E-4D47-ADF3-5C0D52130FD6}" presName="parTx" presStyleLbl="revTx" presStyleIdx="6" presStyleCnt="10">
        <dgm:presLayoutVars>
          <dgm:chMax val="0"/>
          <dgm:chPref val="0"/>
        </dgm:presLayoutVars>
      </dgm:prSet>
      <dgm:spPr/>
    </dgm:pt>
    <dgm:pt modelId="{D464C736-4E4B-4897-98EC-15EBC847DE46}" type="pres">
      <dgm:prSet presAssocID="{3B172E7F-D77E-4D47-ADF3-5C0D52130FD6}" presName="txSpace" presStyleCnt="0"/>
      <dgm:spPr/>
    </dgm:pt>
    <dgm:pt modelId="{47555EE5-ABC7-4888-B853-C0A4A57FDA00}" type="pres">
      <dgm:prSet presAssocID="{3B172E7F-D77E-4D47-ADF3-5C0D52130FD6}" presName="desTx" presStyleLbl="revTx" presStyleIdx="7" presStyleCnt="10">
        <dgm:presLayoutVars/>
      </dgm:prSet>
      <dgm:spPr/>
    </dgm:pt>
    <dgm:pt modelId="{A94E8C06-6277-4D45-A2BB-3B69968ED272}" type="pres">
      <dgm:prSet presAssocID="{F853B717-B952-404C-A88F-AC22091691E7}" presName="sibTrans" presStyleCnt="0"/>
      <dgm:spPr/>
    </dgm:pt>
    <dgm:pt modelId="{515F145C-1E2D-46AA-ADA1-F39F5B3743BE}" type="pres">
      <dgm:prSet presAssocID="{BF48A228-6401-4120-B242-D75CB9EFB52A}" presName="compNode" presStyleCnt="0"/>
      <dgm:spPr/>
    </dgm:pt>
    <dgm:pt modelId="{8D1AECB7-32B4-413E-9D91-E04C2B5145BB}" type="pres">
      <dgm:prSet presAssocID="{BF48A228-6401-4120-B242-D75CB9EFB52A}" presName="iconRect" presStyleLbl="node1" presStyleIdx="4" presStyleCnt="5" custScaleX="289458" custScaleY="234582" custLinFactNeighborX="53084" custLinFactNeighborY="-7954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Dance steps with solid fill"/>
        </a:ext>
      </dgm:extLst>
    </dgm:pt>
    <dgm:pt modelId="{9D431B80-FB81-4359-9A3D-BC6B82322FF5}" type="pres">
      <dgm:prSet presAssocID="{BF48A228-6401-4120-B242-D75CB9EFB52A}" presName="iconSpace" presStyleCnt="0"/>
      <dgm:spPr/>
    </dgm:pt>
    <dgm:pt modelId="{37ADC9C4-B8A5-41CC-8CBC-9DCD5169C7E6}" type="pres">
      <dgm:prSet presAssocID="{BF48A228-6401-4120-B242-D75CB9EFB52A}" presName="parTx" presStyleLbl="revTx" presStyleIdx="8" presStyleCnt="10">
        <dgm:presLayoutVars>
          <dgm:chMax val="0"/>
          <dgm:chPref val="0"/>
        </dgm:presLayoutVars>
      </dgm:prSet>
      <dgm:spPr/>
    </dgm:pt>
    <dgm:pt modelId="{0846FB50-02B4-4015-A61D-8C18662659C4}" type="pres">
      <dgm:prSet presAssocID="{BF48A228-6401-4120-B242-D75CB9EFB52A}" presName="txSpace" presStyleCnt="0"/>
      <dgm:spPr/>
    </dgm:pt>
    <dgm:pt modelId="{EE870DF5-9D24-442A-A5AC-62E21C77D78D}" type="pres">
      <dgm:prSet presAssocID="{BF48A228-6401-4120-B242-D75CB9EFB52A}" presName="desTx" presStyleLbl="revTx" presStyleIdx="9" presStyleCnt="10">
        <dgm:presLayoutVars/>
      </dgm:prSet>
      <dgm:spPr/>
    </dgm:pt>
  </dgm:ptLst>
  <dgm:cxnLst>
    <dgm:cxn modelId="{C2FE110B-F508-48F2-B925-69A1B6A7961D}" srcId="{8FBF29FC-C030-4CE0-9AFA-9F08BA15DC9C}" destId="{E9041A14-9D84-4F8A-9536-CEE63FF8454D}" srcOrd="1" destOrd="0" parTransId="{1B2E38B6-7030-45B3-8716-1598CAC75155}" sibTransId="{0CAA1DCA-57BB-4398-83CE-BB66C815762F}"/>
    <dgm:cxn modelId="{7423E814-1DC6-47E8-A7BE-15F4E30E2FDA}" type="presOf" srcId="{3824A8E5-09E5-42ED-BFC6-E6F806ADBCA0}" destId="{47555EE5-ABC7-4888-B853-C0A4A57FDA00}" srcOrd="0" destOrd="2" presId="urn:microsoft.com/office/officeart/2018/2/layout/IconLabelDescriptionList"/>
    <dgm:cxn modelId="{D320CC1A-B769-42F1-9F0D-15BBA498D470}" srcId="{6FCDD3ED-AAC4-4040-B069-CB89BC904910}" destId="{8FBF29FC-C030-4CE0-9AFA-9F08BA15DC9C}" srcOrd="1" destOrd="0" parTransId="{7504B357-927B-414C-A557-FBD0B7D9285C}" sibTransId="{0CE1959F-AB49-4073-BDBE-FE2EE81EADAF}"/>
    <dgm:cxn modelId="{238C9D5D-249C-4CDF-B735-B1C8F2971814}" srcId="{3B172E7F-D77E-4D47-ADF3-5C0D52130FD6}" destId="{3824A8E5-09E5-42ED-BFC6-E6F806ADBCA0}" srcOrd="2" destOrd="0" parTransId="{E09F1727-2EF1-44EC-AB16-D9E3242FB029}" sibTransId="{32EBECB4-7A73-444D-AF35-44B13DB162FD}"/>
    <dgm:cxn modelId="{83F21E5E-395C-4602-87AF-469DE318B5FD}" type="presOf" srcId="{56C5837F-96D4-45F2-9905-3BCB5E3F663B}" destId="{47555EE5-ABC7-4888-B853-C0A4A57FDA00}" srcOrd="0" destOrd="1" presId="urn:microsoft.com/office/officeart/2018/2/layout/IconLabelDescriptionList"/>
    <dgm:cxn modelId="{A0DE6561-275B-4D81-B485-81C8C4C25B8E}" type="presOf" srcId="{BF48A228-6401-4120-B242-D75CB9EFB52A}" destId="{37ADC9C4-B8A5-41CC-8CBC-9DCD5169C7E6}" srcOrd="0" destOrd="0" presId="urn:microsoft.com/office/officeart/2018/2/layout/IconLabelDescriptionList"/>
    <dgm:cxn modelId="{89424947-B957-4A27-8C9D-FB68F8288066}" srcId="{8FBF29FC-C030-4CE0-9AFA-9F08BA15DC9C}" destId="{B94F6992-A0D8-40AB-B264-7A5A344BE696}" srcOrd="2" destOrd="0" parTransId="{0BFC1887-DF05-46C1-8A68-1083D0D08C41}" sibTransId="{3B88D135-18B3-482B-AA60-D99AF8935E20}"/>
    <dgm:cxn modelId="{F53E3A70-1D32-43B1-8BA1-238A9742996F}" type="presOf" srcId="{3B172E7F-D77E-4D47-ADF3-5C0D52130FD6}" destId="{AECBA553-B77C-4095-9655-A6EE2EB976BB}" srcOrd="0" destOrd="0" presId="urn:microsoft.com/office/officeart/2018/2/layout/IconLabelDescriptionList"/>
    <dgm:cxn modelId="{13CE8E73-D197-43AC-809E-DEBC0384F921}" type="presOf" srcId="{6FCDD3ED-AAC4-4040-B069-CB89BC904910}" destId="{48F00A06-B479-402D-A893-314BCBBDC9BE}" srcOrd="0" destOrd="0" presId="urn:microsoft.com/office/officeart/2018/2/layout/IconLabelDescriptionList"/>
    <dgm:cxn modelId="{F27ECB59-D86E-4B8A-8A15-A924BC4B9E89}" srcId="{6FCDD3ED-AAC4-4040-B069-CB89BC904910}" destId="{E094CBEB-410E-495E-BEA0-07DD7ACD8C77}" srcOrd="2" destOrd="0" parTransId="{577074DD-4584-455D-B862-43CBCC025BC0}" sibTransId="{B5A684F2-0322-4C24-916F-4F5A526BE73E}"/>
    <dgm:cxn modelId="{9EB98780-8CA6-40B0-A8CA-5C2E8777A025}" type="presOf" srcId="{E9041A14-9D84-4F8A-9536-CEE63FF8454D}" destId="{35BB9230-C150-402F-B7E5-EF8C9DEDF1AB}" srcOrd="0" destOrd="1" presId="urn:microsoft.com/office/officeart/2018/2/layout/IconLabelDescriptionList"/>
    <dgm:cxn modelId="{2D746183-2D44-4C73-BD1E-2FFFDE60B79A}" srcId="{6FCDD3ED-AAC4-4040-B069-CB89BC904910}" destId="{3B172E7F-D77E-4D47-ADF3-5C0D52130FD6}" srcOrd="3" destOrd="0" parTransId="{0DE01A5B-AAA2-4B5D-933B-8CF38B9549FE}" sibTransId="{F853B717-B952-404C-A88F-AC22091691E7}"/>
    <dgm:cxn modelId="{083C4F99-2029-4369-8C44-D09FAF77CB1C}" srcId="{8FBF29FC-C030-4CE0-9AFA-9F08BA15DC9C}" destId="{997630C1-512E-4478-AB5F-3A1CDC55B7DE}" srcOrd="0" destOrd="0" parTransId="{54BA3F93-DFE1-451A-8DFE-5B5EEEFC289E}" sibTransId="{0BAA6AA9-F457-4CF9-A04E-67D14581D327}"/>
    <dgm:cxn modelId="{41D081AD-F8BF-47F8-A872-73A3DA55D871}" srcId="{1B3E9A46-1465-4920-A825-BEBE297F85F0}" destId="{57E863D2-1B02-43CB-BE29-172D4D1DF22A}" srcOrd="0" destOrd="0" parTransId="{A7EB6412-89AE-47E0-B80B-EB07723FBB09}" sibTransId="{6ACF4E5A-9008-4472-8E05-115F51BD192D}"/>
    <dgm:cxn modelId="{EEC35BBF-A08F-4139-96AB-B5F3725D221C}" srcId="{3B172E7F-D77E-4D47-ADF3-5C0D52130FD6}" destId="{63599A57-EDF7-42DD-9A4D-6F817C105299}" srcOrd="0" destOrd="0" parTransId="{549B1691-65DF-4966-B264-6E61EA206B0D}" sibTransId="{5CBB6111-DAEE-43CF-88A4-5F4156A73886}"/>
    <dgm:cxn modelId="{2FB87BC0-4DB5-4734-A696-67C1A6D1E1B9}" type="presOf" srcId="{8FBF29FC-C030-4CE0-9AFA-9F08BA15DC9C}" destId="{86C48EDD-719F-413F-977B-5BF8E6584247}" srcOrd="0" destOrd="0" presId="urn:microsoft.com/office/officeart/2018/2/layout/IconLabelDescriptionList"/>
    <dgm:cxn modelId="{CEA7C9C0-286C-45B9-B360-438ECE4932D3}" type="presOf" srcId="{1B3E9A46-1465-4920-A825-BEBE297F85F0}" destId="{C357D6ED-7722-4E94-A8D2-C746AD4AFCE0}" srcOrd="0" destOrd="0" presId="urn:microsoft.com/office/officeart/2018/2/layout/IconLabelDescriptionList"/>
    <dgm:cxn modelId="{08CEC4C7-FB05-4F90-80ED-2800AF00B89F}" srcId="{3B172E7F-D77E-4D47-ADF3-5C0D52130FD6}" destId="{56C5837F-96D4-45F2-9905-3BCB5E3F663B}" srcOrd="1" destOrd="0" parTransId="{768E53A3-6B28-4263-8F3A-DDCDD1C55A3B}" sibTransId="{D46F9E5E-6548-4CD3-B455-A0CFA07FC5AB}"/>
    <dgm:cxn modelId="{DB6FF4D5-C60E-4FF4-AFC6-F1EA7B576B06}" srcId="{6FCDD3ED-AAC4-4040-B069-CB89BC904910}" destId="{BF48A228-6401-4120-B242-D75CB9EFB52A}" srcOrd="4" destOrd="0" parTransId="{6843F411-0900-4FAA-9CBE-CD2A881515FB}" sibTransId="{E8ED6753-CE5C-49E1-9B5D-A076C1F5EE86}"/>
    <dgm:cxn modelId="{390EA2DC-2335-4A4A-A6B8-9A6636C205FD}" type="presOf" srcId="{B94F6992-A0D8-40AB-B264-7A5A344BE696}" destId="{35BB9230-C150-402F-B7E5-EF8C9DEDF1AB}" srcOrd="0" destOrd="2" presId="urn:microsoft.com/office/officeart/2018/2/layout/IconLabelDescriptionList"/>
    <dgm:cxn modelId="{77E4EFEA-692C-468F-B702-A649CBC09BD4}" type="presOf" srcId="{E094CBEB-410E-495E-BEA0-07DD7ACD8C77}" destId="{3147EF3B-E65A-4ECA-A0FD-2F2E571E2F12}" srcOrd="0" destOrd="0" presId="urn:microsoft.com/office/officeart/2018/2/layout/IconLabelDescriptionList"/>
    <dgm:cxn modelId="{1C0014EB-2B69-476D-AC26-D57B832ED451}" type="presOf" srcId="{57E863D2-1B02-43CB-BE29-172D4D1DF22A}" destId="{1474378D-009F-41F2-B696-FE971B7D9F7A}" srcOrd="0" destOrd="0" presId="urn:microsoft.com/office/officeart/2018/2/layout/IconLabelDescriptionList"/>
    <dgm:cxn modelId="{9AD35AF1-13C5-4ABB-8986-CB1450CCD4CD}" type="presOf" srcId="{63599A57-EDF7-42DD-9A4D-6F817C105299}" destId="{47555EE5-ABC7-4888-B853-C0A4A57FDA00}" srcOrd="0" destOrd="0" presId="urn:microsoft.com/office/officeart/2018/2/layout/IconLabelDescriptionList"/>
    <dgm:cxn modelId="{890F35F9-FBA0-4BB2-AB2C-B59228833F41}" srcId="{6FCDD3ED-AAC4-4040-B069-CB89BC904910}" destId="{1B3E9A46-1465-4920-A825-BEBE297F85F0}" srcOrd="0" destOrd="0" parTransId="{08E16ED1-6F6D-4D54-A724-C3CC8B2E2C0C}" sibTransId="{4400E30E-6AD8-4B01-A2F1-02C7990E0308}"/>
    <dgm:cxn modelId="{0836F4FE-77D0-49E0-9180-64BC70D88761}" type="presOf" srcId="{997630C1-512E-4478-AB5F-3A1CDC55B7DE}" destId="{35BB9230-C150-402F-B7E5-EF8C9DEDF1AB}" srcOrd="0" destOrd="0" presId="urn:microsoft.com/office/officeart/2018/2/layout/IconLabelDescriptionList"/>
    <dgm:cxn modelId="{75D34A3A-987C-4B9F-8AA0-C65B62C43A3D}" type="presParOf" srcId="{48F00A06-B479-402D-A893-314BCBBDC9BE}" destId="{9F71A71E-9167-4299-BC89-D0A66DA08851}" srcOrd="0" destOrd="0" presId="urn:microsoft.com/office/officeart/2018/2/layout/IconLabelDescriptionList"/>
    <dgm:cxn modelId="{A9CA20E7-A4C9-4F6F-9921-6028F91F2223}" type="presParOf" srcId="{9F71A71E-9167-4299-BC89-D0A66DA08851}" destId="{2CD3E108-AD4B-4BBD-97E2-0591E167E157}" srcOrd="0" destOrd="0" presId="urn:microsoft.com/office/officeart/2018/2/layout/IconLabelDescriptionList"/>
    <dgm:cxn modelId="{6A00129C-7AF2-4612-A987-BC0055404AFE}" type="presParOf" srcId="{9F71A71E-9167-4299-BC89-D0A66DA08851}" destId="{FD7E9DA1-24C7-4908-8A80-8569C867C3AB}" srcOrd="1" destOrd="0" presId="urn:microsoft.com/office/officeart/2018/2/layout/IconLabelDescriptionList"/>
    <dgm:cxn modelId="{CD454B79-696D-4331-AF62-DCDAC8C39FBE}" type="presParOf" srcId="{9F71A71E-9167-4299-BC89-D0A66DA08851}" destId="{C357D6ED-7722-4E94-A8D2-C746AD4AFCE0}" srcOrd="2" destOrd="0" presId="urn:microsoft.com/office/officeart/2018/2/layout/IconLabelDescriptionList"/>
    <dgm:cxn modelId="{FC7A3887-87F2-4C1A-ACBB-E2618C9C561E}" type="presParOf" srcId="{9F71A71E-9167-4299-BC89-D0A66DA08851}" destId="{3157FE3D-1DED-4537-9F1C-886F0D067CA4}" srcOrd="3" destOrd="0" presId="urn:microsoft.com/office/officeart/2018/2/layout/IconLabelDescriptionList"/>
    <dgm:cxn modelId="{818A90EB-7769-4A4E-AE5D-FF5B83EF08D3}" type="presParOf" srcId="{9F71A71E-9167-4299-BC89-D0A66DA08851}" destId="{1474378D-009F-41F2-B696-FE971B7D9F7A}" srcOrd="4" destOrd="0" presId="urn:microsoft.com/office/officeart/2018/2/layout/IconLabelDescriptionList"/>
    <dgm:cxn modelId="{A73DEA45-078A-46AC-B5EE-CB76C8FE94E8}" type="presParOf" srcId="{48F00A06-B479-402D-A893-314BCBBDC9BE}" destId="{D9961C6E-7724-4294-99B4-C054616EA365}" srcOrd="1" destOrd="0" presId="urn:microsoft.com/office/officeart/2018/2/layout/IconLabelDescriptionList"/>
    <dgm:cxn modelId="{531212FF-57AA-414A-BCB8-465311F408D4}" type="presParOf" srcId="{48F00A06-B479-402D-A893-314BCBBDC9BE}" destId="{0AD8A6A1-B293-4265-91E9-E38D1A6BED2D}" srcOrd="2" destOrd="0" presId="urn:microsoft.com/office/officeart/2018/2/layout/IconLabelDescriptionList"/>
    <dgm:cxn modelId="{F7C96C44-E6C2-45F9-A868-E4FF96B1B2BA}" type="presParOf" srcId="{0AD8A6A1-B293-4265-91E9-E38D1A6BED2D}" destId="{B7201A9E-E37A-4379-8D27-F2A653EDA55A}" srcOrd="0" destOrd="0" presId="urn:microsoft.com/office/officeart/2018/2/layout/IconLabelDescriptionList"/>
    <dgm:cxn modelId="{6DBE469F-C3B0-4789-A763-C668F8853D9F}" type="presParOf" srcId="{0AD8A6A1-B293-4265-91E9-E38D1A6BED2D}" destId="{1152219E-1963-4B08-BC53-78BAF514209C}" srcOrd="1" destOrd="0" presId="urn:microsoft.com/office/officeart/2018/2/layout/IconLabelDescriptionList"/>
    <dgm:cxn modelId="{847F124F-8330-49E5-AF41-9C1D5B60E02A}" type="presParOf" srcId="{0AD8A6A1-B293-4265-91E9-E38D1A6BED2D}" destId="{86C48EDD-719F-413F-977B-5BF8E6584247}" srcOrd="2" destOrd="0" presId="urn:microsoft.com/office/officeart/2018/2/layout/IconLabelDescriptionList"/>
    <dgm:cxn modelId="{F5D6C614-41C4-4221-88D9-B3BB2EC4FEC6}" type="presParOf" srcId="{0AD8A6A1-B293-4265-91E9-E38D1A6BED2D}" destId="{FBB0C0D9-9F98-4442-B994-AB9886E75F59}" srcOrd="3" destOrd="0" presId="urn:microsoft.com/office/officeart/2018/2/layout/IconLabelDescriptionList"/>
    <dgm:cxn modelId="{E7500B2B-5CF6-4B57-ACCE-61ECFA29419D}" type="presParOf" srcId="{0AD8A6A1-B293-4265-91E9-E38D1A6BED2D}" destId="{35BB9230-C150-402F-B7E5-EF8C9DEDF1AB}" srcOrd="4" destOrd="0" presId="urn:microsoft.com/office/officeart/2018/2/layout/IconLabelDescriptionList"/>
    <dgm:cxn modelId="{E1F401F7-3EB2-4B64-8395-702A20D950E3}" type="presParOf" srcId="{48F00A06-B479-402D-A893-314BCBBDC9BE}" destId="{9D6902BB-7C33-4FA0-8576-4CCED7437740}" srcOrd="3" destOrd="0" presId="urn:microsoft.com/office/officeart/2018/2/layout/IconLabelDescriptionList"/>
    <dgm:cxn modelId="{5DB256FA-8989-47DE-971E-7DE7C863728D}" type="presParOf" srcId="{48F00A06-B479-402D-A893-314BCBBDC9BE}" destId="{75429958-0717-4FFD-A9E6-9ABAA2BD8256}" srcOrd="4" destOrd="0" presId="urn:microsoft.com/office/officeart/2018/2/layout/IconLabelDescriptionList"/>
    <dgm:cxn modelId="{AA46B7AF-3258-44A3-AD9E-06DC129F7362}" type="presParOf" srcId="{75429958-0717-4FFD-A9E6-9ABAA2BD8256}" destId="{CB5B1320-7C86-4538-9E9D-BD06351FD603}" srcOrd="0" destOrd="0" presId="urn:microsoft.com/office/officeart/2018/2/layout/IconLabelDescriptionList"/>
    <dgm:cxn modelId="{DE66F707-41A6-468F-B2D2-7FD98C3A0C12}" type="presParOf" srcId="{75429958-0717-4FFD-A9E6-9ABAA2BD8256}" destId="{E5F059A7-2F47-4054-934E-33A9C24CA59E}" srcOrd="1" destOrd="0" presId="urn:microsoft.com/office/officeart/2018/2/layout/IconLabelDescriptionList"/>
    <dgm:cxn modelId="{8278B8B1-A032-4133-A2D0-08F7E13E7F00}" type="presParOf" srcId="{75429958-0717-4FFD-A9E6-9ABAA2BD8256}" destId="{3147EF3B-E65A-4ECA-A0FD-2F2E571E2F12}" srcOrd="2" destOrd="0" presId="urn:microsoft.com/office/officeart/2018/2/layout/IconLabelDescriptionList"/>
    <dgm:cxn modelId="{85BE1C6E-0F30-422F-B586-7B77A9AAF55A}" type="presParOf" srcId="{75429958-0717-4FFD-A9E6-9ABAA2BD8256}" destId="{2922A434-451C-40C5-A08F-1247806D47AA}" srcOrd="3" destOrd="0" presId="urn:microsoft.com/office/officeart/2018/2/layout/IconLabelDescriptionList"/>
    <dgm:cxn modelId="{F3208088-0E47-46BE-9C5A-3163DFE99321}" type="presParOf" srcId="{75429958-0717-4FFD-A9E6-9ABAA2BD8256}" destId="{46363D81-E353-492B-A97B-81B1D87173DC}" srcOrd="4" destOrd="0" presId="urn:microsoft.com/office/officeart/2018/2/layout/IconLabelDescriptionList"/>
    <dgm:cxn modelId="{F244EB32-DB63-413B-A6E6-A825A24F0AB3}" type="presParOf" srcId="{48F00A06-B479-402D-A893-314BCBBDC9BE}" destId="{155B44BF-5212-4F6D-B0D7-B42015965039}" srcOrd="5" destOrd="0" presId="urn:microsoft.com/office/officeart/2018/2/layout/IconLabelDescriptionList"/>
    <dgm:cxn modelId="{5AF4B142-FE1B-445A-8759-D2939FA34F32}" type="presParOf" srcId="{48F00A06-B479-402D-A893-314BCBBDC9BE}" destId="{B90E900F-4ABD-482A-9437-386981155512}" srcOrd="6" destOrd="0" presId="urn:microsoft.com/office/officeart/2018/2/layout/IconLabelDescriptionList"/>
    <dgm:cxn modelId="{ABB02028-02DA-44A9-9481-06BC836DF995}" type="presParOf" srcId="{B90E900F-4ABD-482A-9437-386981155512}" destId="{3256DAB1-8568-4CAC-9E34-E71399217759}" srcOrd="0" destOrd="0" presId="urn:microsoft.com/office/officeart/2018/2/layout/IconLabelDescriptionList"/>
    <dgm:cxn modelId="{D807870D-A754-4234-A697-BADEFFB7958F}" type="presParOf" srcId="{B90E900F-4ABD-482A-9437-386981155512}" destId="{EE045A19-8AE6-4894-91A7-7B5D7D6A4ABE}" srcOrd="1" destOrd="0" presId="urn:microsoft.com/office/officeart/2018/2/layout/IconLabelDescriptionList"/>
    <dgm:cxn modelId="{8A6CCF69-06CE-4271-A9B6-EA48C9ED38E5}" type="presParOf" srcId="{B90E900F-4ABD-482A-9437-386981155512}" destId="{AECBA553-B77C-4095-9655-A6EE2EB976BB}" srcOrd="2" destOrd="0" presId="urn:microsoft.com/office/officeart/2018/2/layout/IconLabelDescriptionList"/>
    <dgm:cxn modelId="{73007113-A343-4E21-A1E9-8308795284CA}" type="presParOf" srcId="{B90E900F-4ABD-482A-9437-386981155512}" destId="{D464C736-4E4B-4897-98EC-15EBC847DE46}" srcOrd="3" destOrd="0" presId="urn:microsoft.com/office/officeart/2018/2/layout/IconLabelDescriptionList"/>
    <dgm:cxn modelId="{149BC350-8787-4938-8F74-EA798404523C}" type="presParOf" srcId="{B90E900F-4ABD-482A-9437-386981155512}" destId="{47555EE5-ABC7-4888-B853-C0A4A57FDA00}" srcOrd="4" destOrd="0" presId="urn:microsoft.com/office/officeart/2018/2/layout/IconLabelDescriptionList"/>
    <dgm:cxn modelId="{5106D5C1-765A-4900-BE64-3DB178E32A9F}" type="presParOf" srcId="{48F00A06-B479-402D-A893-314BCBBDC9BE}" destId="{A94E8C06-6277-4D45-A2BB-3B69968ED272}" srcOrd="7" destOrd="0" presId="urn:microsoft.com/office/officeart/2018/2/layout/IconLabelDescriptionList"/>
    <dgm:cxn modelId="{AED37A8D-9E9B-4D3B-9F80-A023A039F664}" type="presParOf" srcId="{48F00A06-B479-402D-A893-314BCBBDC9BE}" destId="{515F145C-1E2D-46AA-ADA1-F39F5B3743BE}" srcOrd="8" destOrd="0" presId="urn:microsoft.com/office/officeart/2018/2/layout/IconLabelDescriptionList"/>
    <dgm:cxn modelId="{4F0D8E57-1F6D-4068-A57E-9D5FBDF1432D}" type="presParOf" srcId="{515F145C-1E2D-46AA-ADA1-F39F5B3743BE}" destId="{8D1AECB7-32B4-413E-9D91-E04C2B5145BB}" srcOrd="0" destOrd="0" presId="urn:microsoft.com/office/officeart/2018/2/layout/IconLabelDescriptionList"/>
    <dgm:cxn modelId="{775B7B65-E532-4726-86B5-AEED79AC448F}" type="presParOf" srcId="{515F145C-1E2D-46AA-ADA1-F39F5B3743BE}" destId="{9D431B80-FB81-4359-9A3D-BC6B82322FF5}" srcOrd="1" destOrd="0" presId="urn:microsoft.com/office/officeart/2018/2/layout/IconLabelDescriptionList"/>
    <dgm:cxn modelId="{D1CBEAD0-6463-4794-9260-EC2C977A0CF4}" type="presParOf" srcId="{515F145C-1E2D-46AA-ADA1-F39F5B3743BE}" destId="{37ADC9C4-B8A5-41CC-8CBC-9DCD5169C7E6}" srcOrd="2" destOrd="0" presId="urn:microsoft.com/office/officeart/2018/2/layout/IconLabelDescriptionList"/>
    <dgm:cxn modelId="{F0D51902-44D5-4C85-926C-BFC876F6059D}" type="presParOf" srcId="{515F145C-1E2D-46AA-ADA1-F39F5B3743BE}" destId="{0846FB50-02B4-4015-A61D-8C18662659C4}" srcOrd="3" destOrd="0" presId="urn:microsoft.com/office/officeart/2018/2/layout/IconLabelDescriptionList"/>
    <dgm:cxn modelId="{5913CA64-3D8C-4D55-AD44-7E8993F6EA71}" type="presParOf" srcId="{515F145C-1E2D-46AA-ADA1-F39F5B3743BE}" destId="{EE870DF5-9D24-442A-A5AC-62E21C77D78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5CBB7-5B71-4B0C-8DD7-20695A90CE4B}" type="doc">
      <dgm:prSet loTypeId="urn:microsoft.com/office/officeart/2005/8/layout/hProcess11" loCatId="process" qsTypeId="urn:microsoft.com/office/officeart/2005/8/quickstyle/simple1" qsCatId="simple" csTypeId="urn:microsoft.com/office/officeart/2005/8/colors/accent1_2" csCatId="accent1" phldr="1"/>
      <dgm:spPr/>
    </dgm:pt>
    <dgm:pt modelId="{874A45FE-F8A4-493E-B398-CC6BB85A9103}">
      <dgm:prSet phldrT="[Text]" phldr="0"/>
      <dgm:spPr/>
      <dgm:t>
        <a:bodyPr/>
        <a:lstStyle/>
        <a:p>
          <a:pPr rtl="0"/>
          <a:r>
            <a:rPr lang="en-US">
              <a:latin typeface="Calibri Light" panose="020F0302020204030204"/>
            </a:rPr>
            <a:t>MS communicates with feeder schools</a:t>
          </a:r>
          <a:endParaRPr lang="en-US"/>
        </a:p>
      </dgm:t>
    </dgm:pt>
    <dgm:pt modelId="{E2244EB2-92A1-4F51-BFE7-F942F9F4B9BA}" type="parTrans" cxnId="{B3885992-2C4E-431B-8CD2-387ED60A09A6}">
      <dgm:prSet/>
      <dgm:spPr/>
    </dgm:pt>
    <dgm:pt modelId="{BD605749-6F8C-4AE5-93D5-9AC123F8DC90}" type="sibTrans" cxnId="{B3885992-2C4E-431B-8CD2-387ED60A09A6}">
      <dgm:prSet/>
      <dgm:spPr/>
    </dgm:pt>
    <dgm:pt modelId="{8AE40779-C615-48C4-8CDB-DEF6E03BA81F}">
      <dgm:prSet phldrT="[Text]" phldr="0"/>
      <dgm:spPr/>
      <dgm:t>
        <a:bodyPr/>
        <a:lstStyle/>
        <a:p>
          <a:pPr rtl="0"/>
          <a:r>
            <a:rPr lang="en-US">
              <a:latin typeface="Calibri Light" panose="020F0302020204030204"/>
            </a:rPr>
            <a:t> Visiting Schedule</a:t>
          </a:r>
          <a:endParaRPr lang="en-US"/>
        </a:p>
      </dgm:t>
    </dgm:pt>
    <dgm:pt modelId="{8DD001C2-BC08-422F-8D63-BD8E7749F56C}" type="parTrans" cxnId="{CC497FFE-CA13-4F6C-AAFA-6E5C99784258}">
      <dgm:prSet/>
      <dgm:spPr/>
    </dgm:pt>
    <dgm:pt modelId="{06BF0818-F34C-4163-8AB2-18E10A95DB2C}" type="sibTrans" cxnId="{CC497FFE-CA13-4F6C-AAFA-6E5C99784258}">
      <dgm:prSet/>
      <dgm:spPr/>
    </dgm:pt>
    <dgm:pt modelId="{4CA79797-5666-4A3C-8900-E4C5AD6241D8}">
      <dgm:prSet phldrT="[Text]" phldr="0"/>
      <dgm:spPr/>
      <dgm:t>
        <a:bodyPr/>
        <a:lstStyle/>
        <a:p>
          <a:r>
            <a:rPr lang="en-US">
              <a:latin typeface="Calibri Light" panose="020F0302020204030204"/>
            </a:rPr>
            <a:t>Resources</a:t>
          </a:r>
          <a:endParaRPr lang="en-US"/>
        </a:p>
      </dgm:t>
    </dgm:pt>
    <dgm:pt modelId="{88CEBD7E-97C9-46BF-AA8B-F8F72C875B4A}" type="parTrans" cxnId="{8224829A-EEB9-4D0E-B93F-2987D634556F}">
      <dgm:prSet/>
      <dgm:spPr/>
    </dgm:pt>
    <dgm:pt modelId="{45F192B9-B59D-4D8A-9FD8-221D9F8313AC}" type="sibTrans" cxnId="{8224829A-EEB9-4D0E-B93F-2987D634556F}">
      <dgm:prSet/>
      <dgm:spPr/>
    </dgm:pt>
    <dgm:pt modelId="{2768D5EF-F5CE-4FE1-84AA-2B0BCB152E95}">
      <dgm:prSet phldr="0"/>
      <dgm:spPr/>
      <dgm:t>
        <a:bodyPr/>
        <a:lstStyle/>
        <a:p>
          <a:pPr rtl="0"/>
          <a:r>
            <a:rPr lang="en-US">
              <a:latin typeface="Calibri Light" panose="020F0302020204030204"/>
            </a:rPr>
            <a:t>ES Counselors/5th Grade Teachers review Resources</a:t>
          </a:r>
        </a:p>
      </dgm:t>
    </dgm:pt>
    <dgm:pt modelId="{A5ED1D39-CA40-4665-9330-57A5F896A69E}" type="parTrans" cxnId="{34BF5F6D-7BB1-44B1-B9EE-244C28848496}">
      <dgm:prSet/>
      <dgm:spPr/>
    </dgm:pt>
    <dgm:pt modelId="{3CE916E5-B63D-49DA-B57D-FB744E68E122}" type="sibTrans" cxnId="{34BF5F6D-7BB1-44B1-B9EE-244C28848496}">
      <dgm:prSet/>
      <dgm:spPr/>
    </dgm:pt>
    <dgm:pt modelId="{5B301EFD-F52B-43F2-88F8-1157A391A47F}">
      <dgm:prSet phldr="0"/>
      <dgm:spPr/>
      <dgm:t>
        <a:bodyPr/>
        <a:lstStyle/>
        <a:p>
          <a:pPr rtl="0"/>
          <a:r>
            <a:rPr lang="en-US">
              <a:latin typeface="Calibri Light" panose="020F0302020204030204"/>
            </a:rPr>
            <a:t>ES Counselors/5th Grade Teachers go over the process with students</a:t>
          </a:r>
        </a:p>
      </dgm:t>
    </dgm:pt>
    <dgm:pt modelId="{CE38B090-3E96-4A6C-B304-D57040E7B34F}" type="parTrans" cxnId="{83C7B6F2-BD68-487C-91E2-C7E12EFC1FB8}">
      <dgm:prSet/>
      <dgm:spPr/>
    </dgm:pt>
    <dgm:pt modelId="{16DE4DCA-9F9A-4E01-A2A5-B02FF2FC9DF8}" type="sibTrans" cxnId="{83C7B6F2-BD68-487C-91E2-C7E12EFC1FB8}">
      <dgm:prSet/>
      <dgm:spPr/>
    </dgm:pt>
    <dgm:pt modelId="{E4B463EB-17CD-49CC-A2A9-5FBAD7EC0EB4}">
      <dgm:prSet phldr="0"/>
      <dgm:spPr/>
      <dgm:t>
        <a:bodyPr/>
        <a:lstStyle/>
        <a:p>
          <a:pPr rtl="0"/>
          <a:r>
            <a:rPr lang="en-US">
              <a:latin typeface="Calibri Light" panose="020F0302020204030204"/>
            </a:rPr>
            <a:t>Watch the HAC Video</a:t>
          </a:r>
          <a:endParaRPr lang="en-US"/>
        </a:p>
      </dgm:t>
    </dgm:pt>
    <dgm:pt modelId="{0F7EA799-C46C-42C6-B9A6-BCD40C22A706}" type="parTrans" cxnId="{5DEF7F6B-2816-447B-ABD3-AB2FC99C537C}">
      <dgm:prSet/>
      <dgm:spPr/>
    </dgm:pt>
    <dgm:pt modelId="{9EE65AEC-EB7C-4D6E-9B22-71DF86E76F17}" type="sibTrans" cxnId="{5DEF7F6B-2816-447B-ABD3-AB2FC99C537C}">
      <dgm:prSet/>
      <dgm:spPr/>
    </dgm:pt>
    <dgm:pt modelId="{2440938E-BA68-4219-A79D-79510AC797F3}">
      <dgm:prSet phldr="0"/>
      <dgm:spPr/>
      <dgm:t>
        <a:bodyPr/>
        <a:lstStyle/>
        <a:p>
          <a:pPr rtl="0"/>
          <a:r>
            <a:rPr lang="en-US">
              <a:latin typeface="Calibri Light" panose="020F0302020204030204"/>
            </a:rPr>
            <a:t>Map out course selection in course catalog</a:t>
          </a:r>
        </a:p>
      </dgm:t>
    </dgm:pt>
    <dgm:pt modelId="{BAD221B8-E1DF-4BBC-A5FC-9715CE810147}" type="parTrans" cxnId="{513B8CD3-B2F9-4F63-AE26-E81EAF3A6DA2}">
      <dgm:prSet/>
      <dgm:spPr/>
    </dgm:pt>
    <dgm:pt modelId="{45540FD2-D088-4351-BD34-2E4E2DD85631}" type="sibTrans" cxnId="{513B8CD3-B2F9-4F63-AE26-E81EAF3A6DA2}">
      <dgm:prSet/>
      <dgm:spPr/>
    </dgm:pt>
    <dgm:pt modelId="{354C565F-08AE-477A-B064-57CA54DE8D2C}">
      <dgm:prSet phldr="0"/>
      <dgm:spPr/>
      <dgm:t>
        <a:bodyPr/>
        <a:lstStyle/>
        <a:p>
          <a:pPr rtl="0"/>
          <a:r>
            <a:rPr lang="en-US">
              <a:latin typeface="Calibri Light" panose="020F0302020204030204"/>
            </a:rPr>
            <a:t>MS Counselors visit 5th Grade Classrooms</a:t>
          </a:r>
        </a:p>
      </dgm:t>
    </dgm:pt>
    <dgm:pt modelId="{5FCD64FA-02D5-484E-BB21-F289B027C38E}" type="parTrans" cxnId="{1CB5D73F-463D-472F-BBB4-CE0285A6D5FD}">
      <dgm:prSet/>
      <dgm:spPr/>
    </dgm:pt>
    <dgm:pt modelId="{F4B0D019-EFAD-47AE-BB92-F83D3B021C2D}" type="sibTrans" cxnId="{1CB5D73F-463D-472F-BBB4-CE0285A6D5FD}">
      <dgm:prSet/>
      <dgm:spPr/>
    </dgm:pt>
    <dgm:pt modelId="{649BA66D-FACA-4626-9AB2-C01404425806}">
      <dgm:prSet phldr="0"/>
      <dgm:spPr/>
      <dgm:t>
        <a:bodyPr/>
        <a:lstStyle/>
        <a:p>
          <a:pPr rtl="0"/>
          <a:r>
            <a:rPr lang="en-US">
              <a:latin typeface="Calibri Light" panose="020F0302020204030204"/>
            </a:rPr>
            <a:t>Students enter requests in HAC</a:t>
          </a:r>
        </a:p>
      </dgm:t>
    </dgm:pt>
    <dgm:pt modelId="{20CC7F0C-91D4-4164-8545-4961094B93E5}" type="parTrans" cxnId="{E52C0090-9728-497A-A0A3-6F0A5D886DEB}">
      <dgm:prSet/>
      <dgm:spPr/>
    </dgm:pt>
    <dgm:pt modelId="{70905317-1135-404E-9D61-F45494DF8DDD}" type="sibTrans" cxnId="{E52C0090-9728-497A-A0A3-6F0A5D886DEB}">
      <dgm:prSet/>
      <dgm:spPr/>
    </dgm:pt>
    <dgm:pt modelId="{F0D7EDD5-921F-40EF-86C1-A890EC6FA0A6}">
      <dgm:prSet phldr="0"/>
      <dgm:spPr/>
      <dgm:t>
        <a:bodyPr/>
        <a:lstStyle/>
        <a:p>
          <a:pPr rtl="0"/>
          <a:r>
            <a:rPr lang="en-US">
              <a:latin typeface="Calibri Light" panose="020F0302020204030204"/>
            </a:rPr>
            <a:t>ES OM's send connect ed reminding parents to review HAC</a:t>
          </a:r>
        </a:p>
      </dgm:t>
    </dgm:pt>
    <dgm:pt modelId="{8F38FEDA-415E-42B2-9DC5-5AC9C4C794E3}" type="parTrans" cxnId="{BA82EFAE-874E-429C-908B-E459DE586B67}">
      <dgm:prSet/>
      <dgm:spPr/>
    </dgm:pt>
    <dgm:pt modelId="{06B3757B-42A3-417B-BD74-6FEF03F30F46}" type="sibTrans" cxnId="{BA82EFAE-874E-429C-908B-E459DE586B67}">
      <dgm:prSet/>
      <dgm:spPr/>
    </dgm:pt>
    <dgm:pt modelId="{C922F4B5-8219-4DF2-89E6-1176EA47FD80}">
      <dgm:prSet phldr="0"/>
      <dgm:spPr/>
      <dgm:t>
        <a:bodyPr/>
        <a:lstStyle/>
        <a:p>
          <a:pPr rtl="0"/>
          <a:r>
            <a:rPr lang="en-US">
              <a:latin typeface="Calibri Light" panose="020F0302020204030204"/>
            </a:rPr>
            <a:t>ES Counselors/Teachers Support</a:t>
          </a:r>
        </a:p>
      </dgm:t>
    </dgm:pt>
    <dgm:pt modelId="{7D8C3E2B-23C6-4C65-81C9-11D21EE19464}" type="parTrans" cxnId="{76A7B7C3-93FE-4864-B467-317AD684807C}">
      <dgm:prSet/>
      <dgm:spPr/>
    </dgm:pt>
    <dgm:pt modelId="{F7BEB6EB-1A11-4C29-9111-3EB7015B7A4D}" type="sibTrans" cxnId="{76A7B7C3-93FE-4864-B467-317AD684807C}">
      <dgm:prSet/>
      <dgm:spPr/>
    </dgm:pt>
    <dgm:pt modelId="{396E716E-BA71-488E-A689-A6E90E79C892}" type="pres">
      <dgm:prSet presAssocID="{9EB5CBB7-5B71-4B0C-8DD7-20695A90CE4B}" presName="Name0" presStyleCnt="0">
        <dgm:presLayoutVars>
          <dgm:dir/>
          <dgm:resizeHandles val="exact"/>
        </dgm:presLayoutVars>
      </dgm:prSet>
      <dgm:spPr/>
    </dgm:pt>
    <dgm:pt modelId="{7F8D4764-EF57-40CE-8DDB-A3EB517789F3}" type="pres">
      <dgm:prSet presAssocID="{9EB5CBB7-5B71-4B0C-8DD7-20695A90CE4B}" presName="arrow" presStyleLbl="bgShp" presStyleIdx="0" presStyleCnt="1"/>
      <dgm:spPr/>
    </dgm:pt>
    <dgm:pt modelId="{E9E1ED75-884D-492A-A60A-4144C451F06B}" type="pres">
      <dgm:prSet presAssocID="{9EB5CBB7-5B71-4B0C-8DD7-20695A90CE4B}" presName="points" presStyleCnt="0"/>
      <dgm:spPr/>
    </dgm:pt>
    <dgm:pt modelId="{DB786FAE-B080-418B-B2A9-4AD8CC3952AF}" type="pres">
      <dgm:prSet presAssocID="{874A45FE-F8A4-493E-B398-CC6BB85A9103}" presName="compositeA" presStyleCnt="0"/>
      <dgm:spPr/>
    </dgm:pt>
    <dgm:pt modelId="{F9D3C2B0-1179-406E-83E9-DB22EA67A316}" type="pres">
      <dgm:prSet presAssocID="{874A45FE-F8A4-493E-B398-CC6BB85A9103}" presName="textA" presStyleLbl="revTx" presStyleIdx="0" presStyleCnt="5">
        <dgm:presLayoutVars>
          <dgm:bulletEnabled val="1"/>
        </dgm:presLayoutVars>
      </dgm:prSet>
      <dgm:spPr/>
    </dgm:pt>
    <dgm:pt modelId="{8B9FC4AF-7F0F-4025-89F0-C48D151A3E57}" type="pres">
      <dgm:prSet presAssocID="{874A45FE-F8A4-493E-B398-CC6BB85A9103}" presName="circleA" presStyleLbl="node1" presStyleIdx="0" presStyleCnt="5"/>
      <dgm:spPr>
        <a:solidFill>
          <a:schemeClr val="accent1">
            <a:lumMod val="75000"/>
          </a:schemeClr>
        </a:solidFill>
      </dgm:spPr>
    </dgm:pt>
    <dgm:pt modelId="{DFFD1537-0C85-4994-B7A9-2F5F86396740}" type="pres">
      <dgm:prSet presAssocID="{874A45FE-F8A4-493E-B398-CC6BB85A9103}" presName="spaceA" presStyleCnt="0"/>
      <dgm:spPr/>
    </dgm:pt>
    <dgm:pt modelId="{E99CDC41-638E-4D8A-81E4-4B5A0608B401}" type="pres">
      <dgm:prSet presAssocID="{BD605749-6F8C-4AE5-93D5-9AC123F8DC90}" presName="space" presStyleCnt="0"/>
      <dgm:spPr/>
    </dgm:pt>
    <dgm:pt modelId="{EEF081FA-3C04-4ADC-90A8-28C8C44D28DB}" type="pres">
      <dgm:prSet presAssocID="{2768D5EF-F5CE-4FE1-84AA-2B0BCB152E95}" presName="compositeB" presStyleCnt="0"/>
      <dgm:spPr/>
    </dgm:pt>
    <dgm:pt modelId="{092E563B-9BC9-4851-8E83-10421B29B98B}" type="pres">
      <dgm:prSet presAssocID="{2768D5EF-F5CE-4FE1-84AA-2B0BCB152E95}" presName="textB" presStyleLbl="revTx" presStyleIdx="1" presStyleCnt="5">
        <dgm:presLayoutVars>
          <dgm:bulletEnabled val="1"/>
        </dgm:presLayoutVars>
      </dgm:prSet>
      <dgm:spPr/>
    </dgm:pt>
    <dgm:pt modelId="{3F4B643F-E15F-4ED5-9A58-5391F4AF1D6F}" type="pres">
      <dgm:prSet presAssocID="{2768D5EF-F5CE-4FE1-84AA-2B0BCB152E95}" presName="circleB" presStyleLbl="node1" presStyleIdx="1" presStyleCnt="5"/>
      <dgm:spPr>
        <a:solidFill>
          <a:srgbClr val="FFFF00"/>
        </a:solidFill>
      </dgm:spPr>
    </dgm:pt>
    <dgm:pt modelId="{B6A96063-FF79-4E69-9643-1ACA0897533A}" type="pres">
      <dgm:prSet presAssocID="{2768D5EF-F5CE-4FE1-84AA-2B0BCB152E95}" presName="spaceB" presStyleCnt="0"/>
      <dgm:spPr/>
    </dgm:pt>
    <dgm:pt modelId="{B526A792-DD02-4E72-A9F5-F3128171A553}" type="pres">
      <dgm:prSet presAssocID="{3CE916E5-B63D-49DA-B57D-FB744E68E122}" presName="space" presStyleCnt="0"/>
      <dgm:spPr/>
    </dgm:pt>
    <dgm:pt modelId="{6E38F0DD-3C2B-437C-B4FC-F43D385AC3AF}" type="pres">
      <dgm:prSet presAssocID="{5B301EFD-F52B-43F2-88F8-1157A391A47F}" presName="compositeA" presStyleCnt="0"/>
      <dgm:spPr/>
    </dgm:pt>
    <dgm:pt modelId="{18ADF70C-9EA2-4745-AFBA-59BAF556F731}" type="pres">
      <dgm:prSet presAssocID="{5B301EFD-F52B-43F2-88F8-1157A391A47F}" presName="textA" presStyleLbl="revTx" presStyleIdx="2" presStyleCnt="5">
        <dgm:presLayoutVars>
          <dgm:bulletEnabled val="1"/>
        </dgm:presLayoutVars>
      </dgm:prSet>
      <dgm:spPr/>
    </dgm:pt>
    <dgm:pt modelId="{2349CC54-A9E8-498C-A511-C53F56E767DB}" type="pres">
      <dgm:prSet presAssocID="{5B301EFD-F52B-43F2-88F8-1157A391A47F}" presName="circleA" presStyleLbl="node1" presStyleIdx="2" presStyleCnt="5"/>
      <dgm:spPr>
        <a:solidFill>
          <a:srgbClr val="FFFF00"/>
        </a:solidFill>
      </dgm:spPr>
    </dgm:pt>
    <dgm:pt modelId="{2604A045-9B21-4583-A337-7B7FC5512C83}" type="pres">
      <dgm:prSet presAssocID="{5B301EFD-F52B-43F2-88F8-1157A391A47F}" presName="spaceA" presStyleCnt="0"/>
      <dgm:spPr/>
    </dgm:pt>
    <dgm:pt modelId="{1FD18D30-7383-43C6-ACFE-5278222A5B36}" type="pres">
      <dgm:prSet presAssocID="{16DE4DCA-9F9A-4E01-A2A5-B02FF2FC9DF8}" presName="space" presStyleCnt="0"/>
      <dgm:spPr/>
    </dgm:pt>
    <dgm:pt modelId="{6EB7A580-0443-42B1-9EBC-E84089C7D410}" type="pres">
      <dgm:prSet presAssocID="{354C565F-08AE-477A-B064-57CA54DE8D2C}" presName="compositeB" presStyleCnt="0"/>
      <dgm:spPr/>
    </dgm:pt>
    <dgm:pt modelId="{D3ED7475-956C-45F4-A3D7-CCBF9F67737F}" type="pres">
      <dgm:prSet presAssocID="{354C565F-08AE-477A-B064-57CA54DE8D2C}" presName="textB" presStyleLbl="revTx" presStyleIdx="3" presStyleCnt="5">
        <dgm:presLayoutVars>
          <dgm:bulletEnabled val="1"/>
        </dgm:presLayoutVars>
      </dgm:prSet>
      <dgm:spPr/>
    </dgm:pt>
    <dgm:pt modelId="{14273724-81F1-4AB9-9947-8884FCFE51D9}" type="pres">
      <dgm:prSet presAssocID="{354C565F-08AE-477A-B064-57CA54DE8D2C}" presName="circleB" presStyleLbl="node1" presStyleIdx="3" presStyleCnt="5"/>
      <dgm:spPr>
        <a:solidFill>
          <a:srgbClr val="92D050"/>
        </a:solidFill>
      </dgm:spPr>
    </dgm:pt>
    <dgm:pt modelId="{EDF9031D-B3B3-4D04-815F-9BFC738469B1}" type="pres">
      <dgm:prSet presAssocID="{354C565F-08AE-477A-B064-57CA54DE8D2C}" presName="spaceB" presStyleCnt="0"/>
      <dgm:spPr/>
    </dgm:pt>
    <dgm:pt modelId="{A65BDFF4-70FA-4805-8105-1B9371F70775}" type="pres">
      <dgm:prSet presAssocID="{F4B0D019-EFAD-47AE-BB92-F83D3B021C2D}" presName="space" presStyleCnt="0"/>
      <dgm:spPr/>
    </dgm:pt>
    <dgm:pt modelId="{357FAA4D-44DA-43E5-BBBE-91F44DB2B664}" type="pres">
      <dgm:prSet presAssocID="{F0D7EDD5-921F-40EF-86C1-A890EC6FA0A6}" presName="compositeA" presStyleCnt="0"/>
      <dgm:spPr/>
    </dgm:pt>
    <dgm:pt modelId="{FE929337-D5FB-455E-BA77-64390216217D}" type="pres">
      <dgm:prSet presAssocID="{F0D7EDD5-921F-40EF-86C1-A890EC6FA0A6}" presName="textA" presStyleLbl="revTx" presStyleIdx="4" presStyleCnt="5">
        <dgm:presLayoutVars>
          <dgm:bulletEnabled val="1"/>
        </dgm:presLayoutVars>
      </dgm:prSet>
      <dgm:spPr/>
    </dgm:pt>
    <dgm:pt modelId="{D3BB3EEA-CF87-4CBB-8429-662F1E9443CF}" type="pres">
      <dgm:prSet presAssocID="{F0D7EDD5-921F-40EF-86C1-A890EC6FA0A6}" presName="circleA" presStyleLbl="node1" presStyleIdx="4" presStyleCnt="5"/>
      <dgm:spPr/>
    </dgm:pt>
    <dgm:pt modelId="{3DDE7DA4-0D9A-47E4-A03A-638B1C789A4F}" type="pres">
      <dgm:prSet presAssocID="{F0D7EDD5-921F-40EF-86C1-A890EC6FA0A6}" presName="spaceA" presStyleCnt="0"/>
      <dgm:spPr/>
    </dgm:pt>
  </dgm:ptLst>
  <dgm:cxnLst>
    <dgm:cxn modelId="{FE738705-411C-4F00-BAD2-FFA73A0402D8}" type="presOf" srcId="{8AE40779-C615-48C4-8CDB-DEF6E03BA81F}" destId="{F9D3C2B0-1179-406E-83E9-DB22EA67A316}" srcOrd="0" destOrd="1" presId="urn:microsoft.com/office/officeart/2005/8/layout/hProcess11"/>
    <dgm:cxn modelId="{F077A50F-C0FC-40B5-9D3B-8C59AE17594F}" type="presOf" srcId="{4CA79797-5666-4A3C-8900-E4C5AD6241D8}" destId="{F9D3C2B0-1179-406E-83E9-DB22EA67A316}" srcOrd="0" destOrd="2" presId="urn:microsoft.com/office/officeart/2005/8/layout/hProcess11"/>
    <dgm:cxn modelId="{C5B7CA10-2C6F-47E4-AB68-F7CF0924DDFD}" type="presOf" srcId="{874A45FE-F8A4-493E-B398-CC6BB85A9103}" destId="{F9D3C2B0-1179-406E-83E9-DB22EA67A316}" srcOrd="0" destOrd="0" presId="urn:microsoft.com/office/officeart/2005/8/layout/hProcess11"/>
    <dgm:cxn modelId="{FCCB0819-4325-41B0-99AF-279A3895C660}" type="presOf" srcId="{2440938E-BA68-4219-A79D-79510AC797F3}" destId="{18ADF70C-9EA2-4745-AFBA-59BAF556F731}" srcOrd="0" destOrd="2" presId="urn:microsoft.com/office/officeart/2005/8/layout/hProcess11"/>
    <dgm:cxn modelId="{55754C1C-2AAF-424C-8414-94DBFD018B50}" type="presOf" srcId="{354C565F-08AE-477A-B064-57CA54DE8D2C}" destId="{D3ED7475-956C-45F4-A3D7-CCBF9F67737F}" srcOrd="0" destOrd="0" presId="urn:microsoft.com/office/officeart/2005/8/layout/hProcess11"/>
    <dgm:cxn modelId="{363FD91F-1278-47F4-B887-8432B5A252CF}" type="presOf" srcId="{E4B463EB-17CD-49CC-A2A9-5FBAD7EC0EB4}" destId="{18ADF70C-9EA2-4745-AFBA-59BAF556F731}" srcOrd="0" destOrd="1" presId="urn:microsoft.com/office/officeart/2005/8/layout/hProcess11"/>
    <dgm:cxn modelId="{1CB5D73F-463D-472F-BBB4-CE0285A6D5FD}" srcId="{9EB5CBB7-5B71-4B0C-8DD7-20695A90CE4B}" destId="{354C565F-08AE-477A-B064-57CA54DE8D2C}" srcOrd="3" destOrd="0" parTransId="{5FCD64FA-02D5-484E-BB21-F289B027C38E}" sibTransId="{F4B0D019-EFAD-47AE-BB92-F83D3B021C2D}"/>
    <dgm:cxn modelId="{5DEF7F6B-2816-447B-ABD3-AB2FC99C537C}" srcId="{5B301EFD-F52B-43F2-88F8-1157A391A47F}" destId="{E4B463EB-17CD-49CC-A2A9-5FBAD7EC0EB4}" srcOrd="0" destOrd="0" parTransId="{0F7EA799-C46C-42C6-B9A6-BCD40C22A706}" sibTransId="{9EE65AEC-EB7C-4D6E-9B22-71DF86E76F17}"/>
    <dgm:cxn modelId="{34BF5F6D-7BB1-44B1-B9EE-244C28848496}" srcId="{9EB5CBB7-5B71-4B0C-8DD7-20695A90CE4B}" destId="{2768D5EF-F5CE-4FE1-84AA-2B0BCB152E95}" srcOrd="1" destOrd="0" parTransId="{A5ED1D39-CA40-4665-9330-57A5F896A69E}" sibTransId="{3CE916E5-B63D-49DA-B57D-FB744E68E122}"/>
    <dgm:cxn modelId="{E8259D52-C40E-4CA9-A0C8-E8493247B5B8}" type="presOf" srcId="{5B301EFD-F52B-43F2-88F8-1157A391A47F}" destId="{18ADF70C-9EA2-4745-AFBA-59BAF556F731}" srcOrd="0" destOrd="0" presId="urn:microsoft.com/office/officeart/2005/8/layout/hProcess11"/>
    <dgm:cxn modelId="{E52C0090-9728-497A-A0A3-6F0A5D886DEB}" srcId="{354C565F-08AE-477A-B064-57CA54DE8D2C}" destId="{649BA66D-FACA-4626-9AB2-C01404425806}" srcOrd="0" destOrd="0" parTransId="{20CC7F0C-91D4-4164-8545-4961094B93E5}" sibTransId="{70905317-1135-404E-9D61-F45494DF8DDD}"/>
    <dgm:cxn modelId="{B3885992-2C4E-431B-8CD2-387ED60A09A6}" srcId="{9EB5CBB7-5B71-4B0C-8DD7-20695A90CE4B}" destId="{874A45FE-F8A4-493E-B398-CC6BB85A9103}" srcOrd="0" destOrd="0" parTransId="{E2244EB2-92A1-4F51-BFE7-F942F9F4B9BA}" sibTransId="{BD605749-6F8C-4AE5-93D5-9AC123F8DC90}"/>
    <dgm:cxn modelId="{8224829A-EEB9-4D0E-B93F-2987D634556F}" srcId="{874A45FE-F8A4-493E-B398-CC6BB85A9103}" destId="{4CA79797-5666-4A3C-8900-E4C5AD6241D8}" srcOrd="1" destOrd="0" parTransId="{88CEBD7E-97C9-46BF-AA8B-F8F72C875B4A}" sibTransId="{45F192B9-B59D-4D8A-9FD8-221D9F8313AC}"/>
    <dgm:cxn modelId="{37240EAB-93C6-4CE5-9F66-724D0B35CCD3}" type="presOf" srcId="{F0D7EDD5-921F-40EF-86C1-A890EC6FA0A6}" destId="{FE929337-D5FB-455E-BA77-64390216217D}" srcOrd="0" destOrd="0" presId="urn:microsoft.com/office/officeart/2005/8/layout/hProcess11"/>
    <dgm:cxn modelId="{BA82EFAE-874E-429C-908B-E459DE586B67}" srcId="{9EB5CBB7-5B71-4B0C-8DD7-20695A90CE4B}" destId="{F0D7EDD5-921F-40EF-86C1-A890EC6FA0A6}" srcOrd="4" destOrd="0" parTransId="{8F38FEDA-415E-42B2-9DC5-5AC9C4C794E3}" sibTransId="{06B3757B-42A3-417B-BD74-6FEF03F30F46}"/>
    <dgm:cxn modelId="{C808ACB9-3593-4A73-A99A-49C793C7B1A2}" type="presOf" srcId="{C922F4B5-8219-4DF2-89E6-1176EA47FD80}" destId="{D3ED7475-956C-45F4-A3D7-CCBF9F67737F}" srcOrd="0" destOrd="2" presId="urn:microsoft.com/office/officeart/2005/8/layout/hProcess11"/>
    <dgm:cxn modelId="{76A7B7C3-93FE-4864-B467-317AD684807C}" srcId="{354C565F-08AE-477A-B064-57CA54DE8D2C}" destId="{C922F4B5-8219-4DF2-89E6-1176EA47FD80}" srcOrd="1" destOrd="0" parTransId="{7D8C3E2B-23C6-4C65-81C9-11D21EE19464}" sibTransId="{F7BEB6EB-1A11-4C29-9111-3EB7015B7A4D}"/>
    <dgm:cxn modelId="{BD5C13C8-1E15-4F85-88AA-4E6083EC7FF8}" type="presOf" srcId="{649BA66D-FACA-4626-9AB2-C01404425806}" destId="{D3ED7475-956C-45F4-A3D7-CCBF9F67737F}" srcOrd="0" destOrd="1" presId="urn:microsoft.com/office/officeart/2005/8/layout/hProcess11"/>
    <dgm:cxn modelId="{513B8CD3-B2F9-4F63-AE26-E81EAF3A6DA2}" srcId="{5B301EFD-F52B-43F2-88F8-1157A391A47F}" destId="{2440938E-BA68-4219-A79D-79510AC797F3}" srcOrd="1" destOrd="0" parTransId="{BAD221B8-E1DF-4BBC-A5FC-9715CE810147}" sibTransId="{45540FD2-D088-4351-BD34-2E4E2DD85631}"/>
    <dgm:cxn modelId="{D4647CDA-8F98-49F8-9109-1E04B7615C36}" type="presOf" srcId="{9EB5CBB7-5B71-4B0C-8DD7-20695A90CE4B}" destId="{396E716E-BA71-488E-A689-A6E90E79C892}" srcOrd="0" destOrd="0" presId="urn:microsoft.com/office/officeart/2005/8/layout/hProcess11"/>
    <dgm:cxn modelId="{0BFF3DDD-F50F-4587-A852-1BA209632C6B}" type="presOf" srcId="{2768D5EF-F5CE-4FE1-84AA-2B0BCB152E95}" destId="{092E563B-9BC9-4851-8E83-10421B29B98B}" srcOrd="0" destOrd="0" presId="urn:microsoft.com/office/officeart/2005/8/layout/hProcess11"/>
    <dgm:cxn modelId="{83C7B6F2-BD68-487C-91E2-C7E12EFC1FB8}" srcId="{9EB5CBB7-5B71-4B0C-8DD7-20695A90CE4B}" destId="{5B301EFD-F52B-43F2-88F8-1157A391A47F}" srcOrd="2" destOrd="0" parTransId="{CE38B090-3E96-4A6C-B304-D57040E7B34F}" sibTransId="{16DE4DCA-9F9A-4E01-A2A5-B02FF2FC9DF8}"/>
    <dgm:cxn modelId="{CC497FFE-CA13-4F6C-AAFA-6E5C99784258}" srcId="{874A45FE-F8A4-493E-B398-CC6BB85A9103}" destId="{8AE40779-C615-48C4-8CDB-DEF6E03BA81F}" srcOrd="0" destOrd="0" parTransId="{8DD001C2-BC08-422F-8D63-BD8E7749F56C}" sibTransId="{06BF0818-F34C-4163-8AB2-18E10A95DB2C}"/>
    <dgm:cxn modelId="{2625EABA-F31E-4CB5-995F-7BA9CBC84EB4}" type="presParOf" srcId="{396E716E-BA71-488E-A689-A6E90E79C892}" destId="{7F8D4764-EF57-40CE-8DDB-A3EB517789F3}" srcOrd="0" destOrd="0" presId="urn:microsoft.com/office/officeart/2005/8/layout/hProcess11"/>
    <dgm:cxn modelId="{FB3C168D-528E-4F80-A96C-F2FA3F870A0D}" type="presParOf" srcId="{396E716E-BA71-488E-A689-A6E90E79C892}" destId="{E9E1ED75-884D-492A-A60A-4144C451F06B}" srcOrd="1" destOrd="0" presId="urn:microsoft.com/office/officeart/2005/8/layout/hProcess11"/>
    <dgm:cxn modelId="{22A3C72A-5579-4F46-AFCB-B75B59FFED91}" type="presParOf" srcId="{E9E1ED75-884D-492A-A60A-4144C451F06B}" destId="{DB786FAE-B080-418B-B2A9-4AD8CC3952AF}" srcOrd="0" destOrd="0" presId="urn:microsoft.com/office/officeart/2005/8/layout/hProcess11"/>
    <dgm:cxn modelId="{7C38C4D9-1757-4646-84C2-E73CA7747544}" type="presParOf" srcId="{DB786FAE-B080-418B-B2A9-4AD8CC3952AF}" destId="{F9D3C2B0-1179-406E-83E9-DB22EA67A316}" srcOrd="0" destOrd="0" presId="urn:microsoft.com/office/officeart/2005/8/layout/hProcess11"/>
    <dgm:cxn modelId="{44D896E7-7C11-4850-950A-D12EB0D7F557}" type="presParOf" srcId="{DB786FAE-B080-418B-B2A9-4AD8CC3952AF}" destId="{8B9FC4AF-7F0F-4025-89F0-C48D151A3E57}" srcOrd="1" destOrd="0" presId="urn:microsoft.com/office/officeart/2005/8/layout/hProcess11"/>
    <dgm:cxn modelId="{E64123ED-9282-4771-B900-8617185122D6}" type="presParOf" srcId="{DB786FAE-B080-418B-B2A9-4AD8CC3952AF}" destId="{DFFD1537-0C85-4994-B7A9-2F5F86396740}" srcOrd="2" destOrd="0" presId="urn:microsoft.com/office/officeart/2005/8/layout/hProcess11"/>
    <dgm:cxn modelId="{FD3A1B78-3A88-4888-B04D-2A9F639F759B}" type="presParOf" srcId="{E9E1ED75-884D-492A-A60A-4144C451F06B}" destId="{E99CDC41-638E-4D8A-81E4-4B5A0608B401}" srcOrd="1" destOrd="0" presId="urn:microsoft.com/office/officeart/2005/8/layout/hProcess11"/>
    <dgm:cxn modelId="{DACDAEDC-3B8D-4263-B8CE-316DBAE81B0D}" type="presParOf" srcId="{E9E1ED75-884D-492A-A60A-4144C451F06B}" destId="{EEF081FA-3C04-4ADC-90A8-28C8C44D28DB}" srcOrd="2" destOrd="0" presId="urn:microsoft.com/office/officeart/2005/8/layout/hProcess11"/>
    <dgm:cxn modelId="{0AFDD231-0BF8-4D8F-A6DA-DF31DFB07F8F}" type="presParOf" srcId="{EEF081FA-3C04-4ADC-90A8-28C8C44D28DB}" destId="{092E563B-9BC9-4851-8E83-10421B29B98B}" srcOrd="0" destOrd="0" presId="urn:microsoft.com/office/officeart/2005/8/layout/hProcess11"/>
    <dgm:cxn modelId="{B3C8A526-62FB-451B-BEE9-48B57C4766C5}" type="presParOf" srcId="{EEF081FA-3C04-4ADC-90A8-28C8C44D28DB}" destId="{3F4B643F-E15F-4ED5-9A58-5391F4AF1D6F}" srcOrd="1" destOrd="0" presId="urn:microsoft.com/office/officeart/2005/8/layout/hProcess11"/>
    <dgm:cxn modelId="{E52694E6-80B8-4C94-B7A7-64AB74845F09}" type="presParOf" srcId="{EEF081FA-3C04-4ADC-90A8-28C8C44D28DB}" destId="{B6A96063-FF79-4E69-9643-1ACA0897533A}" srcOrd="2" destOrd="0" presId="urn:microsoft.com/office/officeart/2005/8/layout/hProcess11"/>
    <dgm:cxn modelId="{4C9F1527-D300-4F8A-8C9A-EB22AE8E0259}" type="presParOf" srcId="{E9E1ED75-884D-492A-A60A-4144C451F06B}" destId="{B526A792-DD02-4E72-A9F5-F3128171A553}" srcOrd="3" destOrd="0" presId="urn:microsoft.com/office/officeart/2005/8/layout/hProcess11"/>
    <dgm:cxn modelId="{3DA7C59E-5A2F-4E41-842D-1CC874D00401}" type="presParOf" srcId="{E9E1ED75-884D-492A-A60A-4144C451F06B}" destId="{6E38F0DD-3C2B-437C-B4FC-F43D385AC3AF}" srcOrd="4" destOrd="0" presId="urn:microsoft.com/office/officeart/2005/8/layout/hProcess11"/>
    <dgm:cxn modelId="{872D8735-AF65-4F5B-A811-CD98328E0FC7}" type="presParOf" srcId="{6E38F0DD-3C2B-437C-B4FC-F43D385AC3AF}" destId="{18ADF70C-9EA2-4745-AFBA-59BAF556F731}" srcOrd="0" destOrd="0" presId="urn:microsoft.com/office/officeart/2005/8/layout/hProcess11"/>
    <dgm:cxn modelId="{F66C7507-3490-429B-A00D-0E39D50E20C7}" type="presParOf" srcId="{6E38F0DD-3C2B-437C-B4FC-F43D385AC3AF}" destId="{2349CC54-A9E8-498C-A511-C53F56E767DB}" srcOrd="1" destOrd="0" presId="urn:microsoft.com/office/officeart/2005/8/layout/hProcess11"/>
    <dgm:cxn modelId="{CAC168C5-C32E-49EB-B9D8-766D554F7384}" type="presParOf" srcId="{6E38F0DD-3C2B-437C-B4FC-F43D385AC3AF}" destId="{2604A045-9B21-4583-A337-7B7FC5512C83}" srcOrd="2" destOrd="0" presId="urn:microsoft.com/office/officeart/2005/8/layout/hProcess11"/>
    <dgm:cxn modelId="{9C5C3591-4A58-4A92-AA24-BFA23B84DB9F}" type="presParOf" srcId="{E9E1ED75-884D-492A-A60A-4144C451F06B}" destId="{1FD18D30-7383-43C6-ACFE-5278222A5B36}" srcOrd="5" destOrd="0" presId="urn:microsoft.com/office/officeart/2005/8/layout/hProcess11"/>
    <dgm:cxn modelId="{BCA3EA44-E7F3-4D61-B939-C56719053FB7}" type="presParOf" srcId="{E9E1ED75-884D-492A-A60A-4144C451F06B}" destId="{6EB7A580-0443-42B1-9EBC-E84089C7D410}" srcOrd="6" destOrd="0" presId="urn:microsoft.com/office/officeart/2005/8/layout/hProcess11"/>
    <dgm:cxn modelId="{AC3083BE-A18F-4F12-AECE-613EA14792C9}" type="presParOf" srcId="{6EB7A580-0443-42B1-9EBC-E84089C7D410}" destId="{D3ED7475-956C-45F4-A3D7-CCBF9F67737F}" srcOrd="0" destOrd="0" presId="urn:microsoft.com/office/officeart/2005/8/layout/hProcess11"/>
    <dgm:cxn modelId="{7D00909D-78E7-47AC-8A1E-5B4B169B0C31}" type="presParOf" srcId="{6EB7A580-0443-42B1-9EBC-E84089C7D410}" destId="{14273724-81F1-4AB9-9947-8884FCFE51D9}" srcOrd="1" destOrd="0" presId="urn:microsoft.com/office/officeart/2005/8/layout/hProcess11"/>
    <dgm:cxn modelId="{2BD96EC7-0EA4-4022-8A1C-0C81F1783DB9}" type="presParOf" srcId="{6EB7A580-0443-42B1-9EBC-E84089C7D410}" destId="{EDF9031D-B3B3-4D04-815F-9BFC738469B1}" srcOrd="2" destOrd="0" presId="urn:microsoft.com/office/officeart/2005/8/layout/hProcess11"/>
    <dgm:cxn modelId="{FB0B6F2A-B7D8-4CE1-A15E-DCA14C36A405}" type="presParOf" srcId="{E9E1ED75-884D-492A-A60A-4144C451F06B}" destId="{A65BDFF4-70FA-4805-8105-1B9371F70775}" srcOrd="7" destOrd="0" presId="urn:microsoft.com/office/officeart/2005/8/layout/hProcess11"/>
    <dgm:cxn modelId="{A98F607E-859E-4CDB-B8BA-C9676D40C8FF}" type="presParOf" srcId="{E9E1ED75-884D-492A-A60A-4144C451F06B}" destId="{357FAA4D-44DA-43E5-BBBE-91F44DB2B664}" srcOrd="8" destOrd="0" presId="urn:microsoft.com/office/officeart/2005/8/layout/hProcess11"/>
    <dgm:cxn modelId="{79A7D36B-7A6F-4D2C-8297-FDFE22151E8F}" type="presParOf" srcId="{357FAA4D-44DA-43E5-BBBE-91F44DB2B664}" destId="{FE929337-D5FB-455E-BA77-64390216217D}" srcOrd="0" destOrd="0" presId="urn:microsoft.com/office/officeart/2005/8/layout/hProcess11"/>
    <dgm:cxn modelId="{D3E7E3D2-9405-45A5-B677-76C260061395}" type="presParOf" srcId="{357FAA4D-44DA-43E5-BBBE-91F44DB2B664}" destId="{D3BB3EEA-CF87-4CBB-8429-662F1E9443CF}" srcOrd="1" destOrd="0" presId="urn:microsoft.com/office/officeart/2005/8/layout/hProcess11"/>
    <dgm:cxn modelId="{5CB42438-B2CA-47C9-A9FA-86E51E5ADDB5}" type="presParOf" srcId="{357FAA4D-44DA-43E5-BBBE-91F44DB2B664}" destId="{3DDE7DA4-0D9A-47E4-A03A-638B1C789A4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B5CBB7-5B71-4B0C-8DD7-20695A90CE4B}" type="doc">
      <dgm:prSet loTypeId="urn:microsoft.com/office/officeart/2005/8/layout/hProcess11" loCatId="process" qsTypeId="urn:microsoft.com/office/officeart/2005/8/quickstyle/simple1" qsCatId="simple" csTypeId="urn:microsoft.com/office/officeart/2005/8/colors/accent1_2" csCatId="accent1" phldr="1"/>
      <dgm:spPr/>
    </dgm:pt>
    <dgm:pt modelId="{88CF859E-16ED-471D-B8D8-0FEF299C123B}">
      <dgm:prSet phldr="0"/>
      <dgm:spPr/>
      <dgm:t>
        <a:bodyPr/>
        <a:lstStyle/>
        <a:p>
          <a:pPr rtl="0"/>
          <a:r>
            <a:rPr lang="en-US">
              <a:latin typeface="Calibri Light" panose="020F0302020204030204"/>
            </a:rPr>
            <a:t>ES OM's run </a:t>
          </a:r>
          <a:r>
            <a:rPr lang="en-US" err="1">
              <a:latin typeface="Calibri Light" panose="020F0302020204030204"/>
            </a:rPr>
            <a:t>cognos</a:t>
          </a:r>
          <a:r>
            <a:rPr lang="en-US">
              <a:latin typeface="Calibri Light" panose="020F0302020204030204"/>
            </a:rPr>
            <a:t> reports "Next Year Course Selections Review – 5th Grade"</a:t>
          </a:r>
          <a:endParaRPr lang="en-US"/>
        </a:p>
      </dgm:t>
    </dgm:pt>
    <dgm:pt modelId="{EBFB7D5E-8AC8-427A-A7F1-93B47291F34D}" type="parTrans" cxnId="{7CCB80B9-770E-4B93-AE57-D208D79F664F}">
      <dgm:prSet/>
      <dgm:spPr/>
      <dgm:t>
        <a:bodyPr/>
        <a:lstStyle/>
        <a:p>
          <a:endParaRPr lang="en-US"/>
        </a:p>
      </dgm:t>
    </dgm:pt>
    <dgm:pt modelId="{C6221AD8-7CFB-4751-8FA9-CE6184B63F4D}" type="sibTrans" cxnId="{7CCB80B9-770E-4B93-AE57-D208D79F664F}">
      <dgm:prSet/>
      <dgm:spPr/>
      <dgm:t>
        <a:bodyPr/>
        <a:lstStyle/>
        <a:p>
          <a:endParaRPr lang="en-US"/>
        </a:p>
      </dgm:t>
    </dgm:pt>
    <dgm:pt modelId="{5C2AC183-4B08-4DFC-A26F-E062713A2BF0}">
      <dgm:prSet phldr="0"/>
      <dgm:spPr/>
      <dgm:t>
        <a:bodyPr/>
        <a:lstStyle/>
        <a:p>
          <a:pPr rtl="0"/>
          <a:r>
            <a:rPr lang="en-US">
              <a:latin typeface="Calibri Light" panose="020F0302020204030204"/>
            </a:rPr>
            <a:t>MS Registrars run students w/o requests and students missing requests reports and shares with OM's and 5th grade teachers/ES Counselors</a:t>
          </a:r>
        </a:p>
      </dgm:t>
    </dgm:pt>
    <dgm:pt modelId="{FEC7AC11-99B3-44B8-B3F5-6CF2BCAA96E3}" type="parTrans" cxnId="{171BAD6D-5688-4D9A-B801-845F261BB9EE}">
      <dgm:prSet/>
      <dgm:spPr/>
      <dgm:t>
        <a:bodyPr/>
        <a:lstStyle/>
        <a:p>
          <a:endParaRPr lang="en-US"/>
        </a:p>
      </dgm:t>
    </dgm:pt>
    <dgm:pt modelId="{F6BEFB8D-CBEB-4D3D-AAAB-32C0BD916A86}" type="sibTrans" cxnId="{171BAD6D-5688-4D9A-B801-845F261BB9EE}">
      <dgm:prSet/>
      <dgm:spPr/>
      <dgm:t>
        <a:bodyPr/>
        <a:lstStyle/>
        <a:p>
          <a:endParaRPr lang="en-US"/>
        </a:p>
      </dgm:t>
    </dgm:pt>
    <dgm:pt modelId="{A2C1B4A7-C0CB-4A77-BCE2-495BF2878507}">
      <dgm:prSet phldr="0"/>
      <dgm:spPr/>
      <dgm:t>
        <a:bodyPr/>
        <a:lstStyle/>
        <a:p>
          <a:pPr rtl="0"/>
          <a:r>
            <a:rPr lang="en-US">
              <a:latin typeface="Calibri Light" panose="020F0302020204030204"/>
            </a:rPr>
            <a:t>ES Counselors/Teacher help students complete missing requests in HAC.</a:t>
          </a:r>
        </a:p>
      </dgm:t>
    </dgm:pt>
    <dgm:pt modelId="{2331535B-5356-40B2-A47C-FD68A26BA07A}" type="parTrans" cxnId="{4113D9F6-682C-4D0A-A324-7831E151D790}">
      <dgm:prSet/>
      <dgm:spPr/>
      <dgm:t>
        <a:bodyPr/>
        <a:lstStyle/>
        <a:p>
          <a:endParaRPr lang="en-US"/>
        </a:p>
      </dgm:t>
    </dgm:pt>
    <dgm:pt modelId="{E915B800-CDC2-4E76-AC0E-305E89879036}" type="sibTrans" cxnId="{4113D9F6-682C-4D0A-A324-7831E151D790}">
      <dgm:prSet/>
      <dgm:spPr/>
      <dgm:t>
        <a:bodyPr/>
        <a:lstStyle/>
        <a:p>
          <a:endParaRPr lang="en-US"/>
        </a:p>
      </dgm:t>
    </dgm:pt>
    <dgm:pt modelId="{3DD3155E-89C2-489E-8DDE-1A907F257BD1}">
      <dgm:prSet phldr="0"/>
      <dgm:spPr/>
      <dgm:t>
        <a:bodyPr/>
        <a:lstStyle/>
        <a:p>
          <a:pPr rtl="0"/>
          <a:r>
            <a:rPr lang="en-US">
              <a:latin typeface="Calibri Light" panose="020F0302020204030204"/>
            </a:rPr>
            <a:t>5th Grade Teachers double check requests with Guardians during conferences</a:t>
          </a:r>
        </a:p>
      </dgm:t>
    </dgm:pt>
    <dgm:pt modelId="{311A4107-42CB-429B-9499-7635C8225CF8}" type="parTrans" cxnId="{EF6ABC2A-F681-4918-83FF-9CEB1912BB10}">
      <dgm:prSet/>
      <dgm:spPr/>
      <dgm:t>
        <a:bodyPr/>
        <a:lstStyle/>
        <a:p>
          <a:endParaRPr lang="en-US"/>
        </a:p>
      </dgm:t>
    </dgm:pt>
    <dgm:pt modelId="{D8D0816D-9514-4ADC-8FE5-7812EA6B6BD4}" type="sibTrans" cxnId="{EF6ABC2A-F681-4918-83FF-9CEB1912BB10}">
      <dgm:prSet/>
      <dgm:spPr/>
      <dgm:t>
        <a:bodyPr/>
        <a:lstStyle/>
        <a:p>
          <a:endParaRPr lang="en-US"/>
        </a:p>
      </dgm:t>
    </dgm:pt>
    <dgm:pt modelId="{CA7F1E9F-4EFB-4855-B3C9-0E2380FD17E4}">
      <dgm:prSet phldr="0"/>
      <dgm:spPr/>
      <dgm:t>
        <a:bodyPr/>
        <a:lstStyle/>
        <a:p>
          <a:pPr rtl="0"/>
          <a:r>
            <a:rPr lang="en-US">
              <a:latin typeface="Calibri Light" panose="020F0302020204030204"/>
            </a:rPr>
            <a:t>Any changes are interofficed or scanned and set to MS</a:t>
          </a:r>
        </a:p>
      </dgm:t>
    </dgm:pt>
    <dgm:pt modelId="{DB9026A1-92C8-4DC8-B44A-2B7FC3E45697}" type="parTrans" cxnId="{DEFB5082-2B85-4777-9289-6D4EE437C498}">
      <dgm:prSet/>
      <dgm:spPr/>
      <dgm:t>
        <a:bodyPr/>
        <a:lstStyle/>
        <a:p>
          <a:endParaRPr lang="en-US"/>
        </a:p>
      </dgm:t>
    </dgm:pt>
    <dgm:pt modelId="{FD711D8B-FBEF-43C9-A13B-538CC997AC19}" type="sibTrans" cxnId="{DEFB5082-2B85-4777-9289-6D4EE437C498}">
      <dgm:prSet/>
      <dgm:spPr/>
      <dgm:t>
        <a:bodyPr/>
        <a:lstStyle/>
        <a:p>
          <a:endParaRPr lang="en-US"/>
        </a:p>
      </dgm:t>
    </dgm:pt>
    <dgm:pt modelId="{BC8D6EF8-9113-4A28-97EC-079D5C4DB37F}">
      <dgm:prSet phldr="0"/>
      <dgm:spPr/>
      <dgm:t>
        <a:bodyPr/>
        <a:lstStyle/>
        <a:p>
          <a:pPr rtl="0"/>
          <a:r>
            <a:rPr lang="en-US">
              <a:latin typeface="Calibri Light" panose="020F0302020204030204"/>
            </a:rPr>
            <a:t>MS Registrars/Counselors finalize requests and begin MS</a:t>
          </a:r>
        </a:p>
      </dgm:t>
    </dgm:pt>
    <dgm:pt modelId="{5B0124E9-322B-497D-9399-EC79A66C7429}" type="parTrans" cxnId="{478E99A5-8DF3-486B-B688-E9969B1C5BDA}">
      <dgm:prSet/>
      <dgm:spPr/>
      <dgm:t>
        <a:bodyPr/>
        <a:lstStyle/>
        <a:p>
          <a:endParaRPr lang="en-US"/>
        </a:p>
      </dgm:t>
    </dgm:pt>
    <dgm:pt modelId="{223805C8-904D-4280-964E-6B5864C2F82F}" type="sibTrans" cxnId="{478E99A5-8DF3-486B-B688-E9969B1C5BDA}">
      <dgm:prSet/>
      <dgm:spPr/>
      <dgm:t>
        <a:bodyPr/>
        <a:lstStyle/>
        <a:p>
          <a:endParaRPr lang="en-US"/>
        </a:p>
      </dgm:t>
    </dgm:pt>
    <dgm:pt modelId="{396E716E-BA71-488E-A689-A6E90E79C892}" type="pres">
      <dgm:prSet presAssocID="{9EB5CBB7-5B71-4B0C-8DD7-20695A90CE4B}" presName="Name0" presStyleCnt="0">
        <dgm:presLayoutVars>
          <dgm:dir/>
          <dgm:resizeHandles val="exact"/>
        </dgm:presLayoutVars>
      </dgm:prSet>
      <dgm:spPr/>
    </dgm:pt>
    <dgm:pt modelId="{7F8D4764-EF57-40CE-8DDB-A3EB517789F3}" type="pres">
      <dgm:prSet presAssocID="{9EB5CBB7-5B71-4B0C-8DD7-20695A90CE4B}" presName="arrow" presStyleLbl="bgShp" presStyleIdx="0" presStyleCnt="1"/>
      <dgm:spPr/>
    </dgm:pt>
    <dgm:pt modelId="{E9E1ED75-884D-492A-A60A-4144C451F06B}" type="pres">
      <dgm:prSet presAssocID="{9EB5CBB7-5B71-4B0C-8DD7-20695A90CE4B}" presName="points" presStyleCnt="0"/>
      <dgm:spPr/>
    </dgm:pt>
    <dgm:pt modelId="{03B714C9-49B4-4C0C-847B-BB5981D731AE}" type="pres">
      <dgm:prSet presAssocID="{5C2AC183-4B08-4DFC-A26F-E062713A2BF0}" presName="compositeA" presStyleCnt="0"/>
      <dgm:spPr/>
    </dgm:pt>
    <dgm:pt modelId="{2007A920-FF94-46BA-9878-C09BE3FA6F02}" type="pres">
      <dgm:prSet presAssocID="{5C2AC183-4B08-4DFC-A26F-E062713A2BF0}" presName="textA" presStyleLbl="revTx" presStyleIdx="0" presStyleCnt="5">
        <dgm:presLayoutVars>
          <dgm:bulletEnabled val="1"/>
        </dgm:presLayoutVars>
      </dgm:prSet>
      <dgm:spPr/>
    </dgm:pt>
    <dgm:pt modelId="{2D9E817E-3A16-4987-A548-25EB8E9C95F6}" type="pres">
      <dgm:prSet presAssocID="{5C2AC183-4B08-4DFC-A26F-E062713A2BF0}" presName="circleA" presStyleLbl="node1" presStyleIdx="0" presStyleCnt="5"/>
      <dgm:spPr/>
    </dgm:pt>
    <dgm:pt modelId="{88CE3BDE-C3EE-4D0C-B4A9-A173EFB67B97}" type="pres">
      <dgm:prSet presAssocID="{5C2AC183-4B08-4DFC-A26F-E062713A2BF0}" presName="spaceA" presStyleCnt="0"/>
      <dgm:spPr/>
    </dgm:pt>
    <dgm:pt modelId="{676FE8F9-9157-4210-9F2D-57808BD6D6A3}" type="pres">
      <dgm:prSet presAssocID="{F6BEFB8D-CBEB-4D3D-AAAB-32C0BD916A86}" presName="space" presStyleCnt="0"/>
      <dgm:spPr/>
    </dgm:pt>
    <dgm:pt modelId="{472DDD70-15E5-43B5-A568-2F59BF2E8CCD}" type="pres">
      <dgm:prSet presAssocID="{A2C1B4A7-C0CB-4A77-BCE2-495BF2878507}" presName="compositeB" presStyleCnt="0"/>
      <dgm:spPr/>
    </dgm:pt>
    <dgm:pt modelId="{B9A25D18-F029-4694-997C-00B0C4F7949F}" type="pres">
      <dgm:prSet presAssocID="{A2C1B4A7-C0CB-4A77-BCE2-495BF2878507}" presName="textB" presStyleLbl="revTx" presStyleIdx="1" presStyleCnt="5">
        <dgm:presLayoutVars>
          <dgm:bulletEnabled val="1"/>
        </dgm:presLayoutVars>
      </dgm:prSet>
      <dgm:spPr/>
    </dgm:pt>
    <dgm:pt modelId="{A6704723-2AE7-4CA6-A29F-8DA0625540DD}" type="pres">
      <dgm:prSet presAssocID="{A2C1B4A7-C0CB-4A77-BCE2-495BF2878507}" presName="circleB" presStyleLbl="node1" presStyleIdx="1" presStyleCnt="5"/>
      <dgm:spPr>
        <a:solidFill>
          <a:srgbClr val="FFFF00"/>
        </a:solidFill>
      </dgm:spPr>
    </dgm:pt>
    <dgm:pt modelId="{C946E83A-4B41-4504-BA9A-CD8442767BD5}" type="pres">
      <dgm:prSet presAssocID="{A2C1B4A7-C0CB-4A77-BCE2-495BF2878507}" presName="spaceB" presStyleCnt="0"/>
      <dgm:spPr/>
    </dgm:pt>
    <dgm:pt modelId="{D9B62038-6CAA-4D5B-9A64-6F3747E12884}" type="pres">
      <dgm:prSet presAssocID="{E915B800-CDC2-4E76-AC0E-305E89879036}" presName="space" presStyleCnt="0"/>
      <dgm:spPr/>
    </dgm:pt>
    <dgm:pt modelId="{BFB7865A-5446-4027-B6D0-7DC738C6E606}" type="pres">
      <dgm:prSet presAssocID="{88CF859E-16ED-471D-B8D8-0FEF299C123B}" presName="compositeA" presStyleCnt="0"/>
      <dgm:spPr/>
    </dgm:pt>
    <dgm:pt modelId="{3DCA92D7-66BF-4C49-B2E5-72E5832AD7D3}" type="pres">
      <dgm:prSet presAssocID="{88CF859E-16ED-471D-B8D8-0FEF299C123B}" presName="textA" presStyleLbl="revTx" presStyleIdx="2" presStyleCnt="5">
        <dgm:presLayoutVars>
          <dgm:bulletEnabled val="1"/>
        </dgm:presLayoutVars>
      </dgm:prSet>
      <dgm:spPr/>
    </dgm:pt>
    <dgm:pt modelId="{304F2942-E62D-4EDD-A604-42CF8F6E72F2}" type="pres">
      <dgm:prSet presAssocID="{88CF859E-16ED-471D-B8D8-0FEF299C123B}" presName="circleA" presStyleLbl="node1" presStyleIdx="2" presStyleCnt="5"/>
      <dgm:spPr>
        <a:solidFill>
          <a:srgbClr val="FFFF00"/>
        </a:solidFill>
      </dgm:spPr>
    </dgm:pt>
    <dgm:pt modelId="{3FB1E36A-0295-4F41-B057-CDDC356E7E05}" type="pres">
      <dgm:prSet presAssocID="{88CF859E-16ED-471D-B8D8-0FEF299C123B}" presName="spaceA" presStyleCnt="0"/>
      <dgm:spPr/>
    </dgm:pt>
    <dgm:pt modelId="{709B3BC9-4717-4D63-824E-98ACC831BF45}" type="pres">
      <dgm:prSet presAssocID="{C6221AD8-7CFB-4751-8FA9-CE6184B63F4D}" presName="space" presStyleCnt="0"/>
      <dgm:spPr/>
    </dgm:pt>
    <dgm:pt modelId="{A7C43A48-0202-4EE6-A5BD-201871636693}" type="pres">
      <dgm:prSet presAssocID="{3DD3155E-89C2-489E-8DDE-1A907F257BD1}" presName="compositeB" presStyleCnt="0"/>
      <dgm:spPr/>
    </dgm:pt>
    <dgm:pt modelId="{68E55565-3964-4B31-AA8E-612812EC147F}" type="pres">
      <dgm:prSet presAssocID="{3DD3155E-89C2-489E-8DDE-1A907F257BD1}" presName="textB" presStyleLbl="revTx" presStyleIdx="3" presStyleCnt="5">
        <dgm:presLayoutVars>
          <dgm:bulletEnabled val="1"/>
        </dgm:presLayoutVars>
      </dgm:prSet>
      <dgm:spPr/>
    </dgm:pt>
    <dgm:pt modelId="{2D3D8519-7C3C-4885-8016-36BEBA080D48}" type="pres">
      <dgm:prSet presAssocID="{3DD3155E-89C2-489E-8DDE-1A907F257BD1}" presName="circleB" presStyleLbl="node1" presStyleIdx="3" presStyleCnt="5"/>
      <dgm:spPr>
        <a:solidFill>
          <a:srgbClr val="FFFF00"/>
        </a:solidFill>
      </dgm:spPr>
    </dgm:pt>
    <dgm:pt modelId="{C84F7D3B-7AAE-4C94-A42F-76A66FEE688E}" type="pres">
      <dgm:prSet presAssocID="{3DD3155E-89C2-489E-8DDE-1A907F257BD1}" presName="spaceB" presStyleCnt="0"/>
      <dgm:spPr/>
    </dgm:pt>
    <dgm:pt modelId="{D805231D-D314-416D-B0AC-FCFE3918B987}" type="pres">
      <dgm:prSet presAssocID="{D8D0816D-9514-4ADC-8FE5-7812EA6B6BD4}" presName="space" presStyleCnt="0"/>
      <dgm:spPr/>
    </dgm:pt>
    <dgm:pt modelId="{2BA330E4-87B1-4CD2-991B-DE61DA027225}" type="pres">
      <dgm:prSet presAssocID="{BC8D6EF8-9113-4A28-97EC-079D5C4DB37F}" presName="compositeA" presStyleCnt="0"/>
      <dgm:spPr/>
    </dgm:pt>
    <dgm:pt modelId="{0B3E2486-EDCA-4883-806B-F5FCCD5E3793}" type="pres">
      <dgm:prSet presAssocID="{BC8D6EF8-9113-4A28-97EC-079D5C4DB37F}" presName="textA" presStyleLbl="revTx" presStyleIdx="4" presStyleCnt="5">
        <dgm:presLayoutVars>
          <dgm:bulletEnabled val="1"/>
        </dgm:presLayoutVars>
      </dgm:prSet>
      <dgm:spPr/>
    </dgm:pt>
    <dgm:pt modelId="{CE972673-EF43-47E0-A98C-08F2A492DA2E}" type="pres">
      <dgm:prSet presAssocID="{BC8D6EF8-9113-4A28-97EC-079D5C4DB37F}" presName="circleA" presStyleLbl="node1" presStyleIdx="4" presStyleCnt="5"/>
      <dgm:spPr/>
    </dgm:pt>
    <dgm:pt modelId="{EB70AE87-9648-4155-8A06-08FB943082A0}" type="pres">
      <dgm:prSet presAssocID="{BC8D6EF8-9113-4A28-97EC-079D5C4DB37F}" presName="spaceA" presStyleCnt="0"/>
      <dgm:spPr/>
    </dgm:pt>
  </dgm:ptLst>
  <dgm:cxnLst>
    <dgm:cxn modelId="{867DE811-44EA-48C9-8561-6526A3C229CF}" type="presOf" srcId="{88CF859E-16ED-471D-B8D8-0FEF299C123B}" destId="{3DCA92D7-66BF-4C49-B2E5-72E5832AD7D3}" srcOrd="0" destOrd="0" presId="urn:microsoft.com/office/officeart/2005/8/layout/hProcess11"/>
    <dgm:cxn modelId="{472AF71F-5651-4794-B7AB-4D85DB8C53FE}" type="presOf" srcId="{A2C1B4A7-C0CB-4A77-BCE2-495BF2878507}" destId="{B9A25D18-F029-4694-997C-00B0C4F7949F}" srcOrd="0" destOrd="0" presId="urn:microsoft.com/office/officeart/2005/8/layout/hProcess11"/>
    <dgm:cxn modelId="{EF6ABC2A-F681-4918-83FF-9CEB1912BB10}" srcId="{9EB5CBB7-5B71-4B0C-8DD7-20695A90CE4B}" destId="{3DD3155E-89C2-489E-8DDE-1A907F257BD1}" srcOrd="3" destOrd="0" parTransId="{311A4107-42CB-429B-9499-7635C8225CF8}" sibTransId="{D8D0816D-9514-4ADC-8FE5-7812EA6B6BD4}"/>
    <dgm:cxn modelId="{171BAD6D-5688-4D9A-B801-845F261BB9EE}" srcId="{9EB5CBB7-5B71-4B0C-8DD7-20695A90CE4B}" destId="{5C2AC183-4B08-4DFC-A26F-E062713A2BF0}" srcOrd="0" destOrd="0" parTransId="{FEC7AC11-99B3-44B8-B3F5-6CF2BCAA96E3}" sibTransId="{F6BEFB8D-CBEB-4D3D-AAAB-32C0BD916A86}"/>
    <dgm:cxn modelId="{3E46DC7F-7976-408F-A949-8207770E7EDE}" type="presOf" srcId="{5C2AC183-4B08-4DFC-A26F-E062713A2BF0}" destId="{2007A920-FF94-46BA-9878-C09BE3FA6F02}" srcOrd="0" destOrd="0" presId="urn:microsoft.com/office/officeart/2005/8/layout/hProcess11"/>
    <dgm:cxn modelId="{DEFB5082-2B85-4777-9289-6D4EE437C498}" srcId="{3DD3155E-89C2-489E-8DDE-1A907F257BD1}" destId="{CA7F1E9F-4EFB-4855-B3C9-0E2380FD17E4}" srcOrd="0" destOrd="0" parTransId="{DB9026A1-92C8-4DC8-B44A-2B7FC3E45697}" sibTransId="{FD711D8B-FBEF-43C9-A13B-538CC997AC19}"/>
    <dgm:cxn modelId="{478E99A5-8DF3-486B-B688-E9969B1C5BDA}" srcId="{9EB5CBB7-5B71-4B0C-8DD7-20695A90CE4B}" destId="{BC8D6EF8-9113-4A28-97EC-079D5C4DB37F}" srcOrd="4" destOrd="0" parTransId="{5B0124E9-322B-497D-9399-EC79A66C7429}" sibTransId="{223805C8-904D-4280-964E-6B5864C2F82F}"/>
    <dgm:cxn modelId="{7CCB80B9-770E-4B93-AE57-D208D79F664F}" srcId="{9EB5CBB7-5B71-4B0C-8DD7-20695A90CE4B}" destId="{88CF859E-16ED-471D-B8D8-0FEF299C123B}" srcOrd="2" destOrd="0" parTransId="{EBFB7D5E-8AC8-427A-A7F1-93B47291F34D}" sibTransId="{C6221AD8-7CFB-4751-8FA9-CE6184B63F4D}"/>
    <dgm:cxn modelId="{0BBCBFC6-8D07-43E7-A639-A28F0670411E}" type="presOf" srcId="{CA7F1E9F-4EFB-4855-B3C9-0E2380FD17E4}" destId="{68E55565-3964-4B31-AA8E-612812EC147F}" srcOrd="0" destOrd="1" presId="urn:microsoft.com/office/officeart/2005/8/layout/hProcess11"/>
    <dgm:cxn modelId="{D4647CDA-8F98-49F8-9109-1E04B7615C36}" type="presOf" srcId="{9EB5CBB7-5B71-4B0C-8DD7-20695A90CE4B}" destId="{396E716E-BA71-488E-A689-A6E90E79C892}" srcOrd="0" destOrd="0" presId="urn:microsoft.com/office/officeart/2005/8/layout/hProcess11"/>
    <dgm:cxn modelId="{BD354EDC-1553-4DD9-ACD8-B212297BC589}" type="presOf" srcId="{BC8D6EF8-9113-4A28-97EC-079D5C4DB37F}" destId="{0B3E2486-EDCA-4883-806B-F5FCCD5E3793}" srcOrd="0" destOrd="0" presId="urn:microsoft.com/office/officeart/2005/8/layout/hProcess11"/>
    <dgm:cxn modelId="{4113D9F6-682C-4D0A-A324-7831E151D790}" srcId="{9EB5CBB7-5B71-4B0C-8DD7-20695A90CE4B}" destId="{A2C1B4A7-C0CB-4A77-BCE2-495BF2878507}" srcOrd="1" destOrd="0" parTransId="{2331535B-5356-40B2-A47C-FD68A26BA07A}" sibTransId="{E915B800-CDC2-4E76-AC0E-305E89879036}"/>
    <dgm:cxn modelId="{AA6405F9-EC0A-4739-A65B-27D26FC5715F}" type="presOf" srcId="{3DD3155E-89C2-489E-8DDE-1A907F257BD1}" destId="{68E55565-3964-4B31-AA8E-612812EC147F}" srcOrd="0" destOrd="0" presId="urn:microsoft.com/office/officeart/2005/8/layout/hProcess11"/>
    <dgm:cxn modelId="{2625EABA-F31E-4CB5-995F-7BA9CBC84EB4}" type="presParOf" srcId="{396E716E-BA71-488E-A689-A6E90E79C892}" destId="{7F8D4764-EF57-40CE-8DDB-A3EB517789F3}" srcOrd="0" destOrd="0" presId="urn:microsoft.com/office/officeart/2005/8/layout/hProcess11"/>
    <dgm:cxn modelId="{FB3C168D-528E-4F80-A96C-F2FA3F870A0D}" type="presParOf" srcId="{396E716E-BA71-488E-A689-A6E90E79C892}" destId="{E9E1ED75-884D-492A-A60A-4144C451F06B}" srcOrd="1" destOrd="0" presId="urn:microsoft.com/office/officeart/2005/8/layout/hProcess11"/>
    <dgm:cxn modelId="{73B6B5DE-BEF5-4FDD-A316-04FFF79759D1}" type="presParOf" srcId="{E9E1ED75-884D-492A-A60A-4144C451F06B}" destId="{03B714C9-49B4-4C0C-847B-BB5981D731AE}" srcOrd="0" destOrd="0" presId="urn:microsoft.com/office/officeart/2005/8/layout/hProcess11"/>
    <dgm:cxn modelId="{A9E22FF4-D88E-4F6A-91CB-C3D325B8EAE7}" type="presParOf" srcId="{03B714C9-49B4-4C0C-847B-BB5981D731AE}" destId="{2007A920-FF94-46BA-9878-C09BE3FA6F02}" srcOrd="0" destOrd="0" presId="urn:microsoft.com/office/officeart/2005/8/layout/hProcess11"/>
    <dgm:cxn modelId="{354673B2-3C5A-4AA6-97E2-D20B4DBEFBC9}" type="presParOf" srcId="{03B714C9-49B4-4C0C-847B-BB5981D731AE}" destId="{2D9E817E-3A16-4987-A548-25EB8E9C95F6}" srcOrd="1" destOrd="0" presId="urn:microsoft.com/office/officeart/2005/8/layout/hProcess11"/>
    <dgm:cxn modelId="{E91C68AE-6C4D-4971-8427-10ED5A7B646B}" type="presParOf" srcId="{03B714C9-49B4-4C0C-847B-BB5981D731AE}" destId="{88CE3BDE-C3EE-4D0C-B4A9-A173EFB67B97}" srcOrd="2" destOrd="0" presId="urn:microsoft.com/office/officeart/2005/8/layout/hProcess11"/>
    <dgm:cxn modelId="{C988B146-43E7-4FCA-A86C-EDC7CAC4124E}" type="presParOf" srcId="{E9E1ED75-884D-492A-A60A-4144C451F06B}" destId="{676FE8F9-9157-4210-9F2D-57808BD6D6A3}" srcOrd="1" destOrd="0" presId="urn:microsoft.com/office/officeart/2005/8/layout/hProcess11"/>
    <dgm:cxn modelId="{2E140ECC-5C63-4AE9-AF04-9F9553AF0CB0}" type="presParOf" srcId="{E9E1ED75-884D-492A-A60A-4144C451F06B}" destId="{472DDD70-15E5-43B5-A568-2F59BF2E8CCD}" srcOrd="2" destOrd="0" presId="urn:microsoft.com/office/officeart/2005/8/layout/hProcess11"/>
    <dgm:cxn modelId="{D3550ED5-AAF0-49FC-BAB1-5ED567D1D1BC}" type="presParOf" srcId="{472DDD70-15E5-43B5-A568-2F59BF2E8CCD}" destId="{B9A25D18-F029-4694-997C-00B0C4F7949F}" srcOrd="0" destOrd="0" presId="urn:microsoft.com/office/officeart/2005/8/layout/hProcess11"/>
    <dgm:cxn modelId="{8625AE7E-92A1-4C04-AD7B-94F58407CC97}" type="presParOf" srcId="{472DDD70-15E5-43B5-A568-2F59BF2E8CCD}" destId="{A6704723-2AE7-4CA6-A29F-8DA0625540DD}" srcOrd="1" destOrd="0" presId="urn:microsoft.com/office/officeart/2005/8/layout/hProcess11"/>
    <dgm:cxn modelId="{094E21F5-4A20-4247-8782-BD1A6ED3B11E}" type="presParOf" srcId="{472DDD70-15E5-43B5-A568-2F59BF2E8CCD}" destId="{C946E83A-4B41-4504-BA9A-CD8442767BD5}" srcOrd="2" destOrd="0" presId="urn:microsoft.com/office/officeart/2005/8/layout/hProcess11"/>
    <dgm:cxn modelId="{67F2B19F-7C65-4D95-92E9-DE46115DB146}" type="presParOf" srcId="{E9E1ED75-884D-492A-A60A-4144C451F06B}" destId="{D9B62038-6CAA-4D5B-9A64-6F3747E12884}" srcOrd="3" destOrd="0" presId="urn:microsoft.com/office/officeart/2005/8/layout/hProcess11"/>
    <dgm:cxn modelId="{582EE37A-D207-4FC7-8D22-59D8A27DCB1C}" type="presParOf" srcId="{E9E1ED75-884D-492A-A60A-4144C451F06B}" destId="{BFB7865A-5446-4027-B6D0-7DC738C6E606}" srcOrd="4" destOrd="0" presId="urn:microsoft.com/office/officeart/2005/8/layout/hProcess11"/>
    <dgm:cxn modelId="{87D3F79E-F787-449A-A4EF-5D1799288FE6}" type="presParOf" srcId="{BFB7865A-5446-4027-B6D0-7DC738C6E606}" destId="{3DCA92D7-66BF-4C49-B2E5-72E5832AD7D3}" srcOrd="0" destOrd="0" presId="urn:microsoft.com/office/officeart/2005/8/layout/hProcess11"/>
    <dgm:cxn modelId="{55226578-8285-4B48-B688-C2AA702F7C8E}" type="presParOf" srcId="{BFB7865A-5446-4027-B6D0-7DC738C6E606}" destId="{304F2942-E62D-4EDD-A604-42CF8F6E72F2}" srcOrd="1" destOrd="0" presId="urn:microsoft.com/office/officeart/2005/8/layout/hProcess11"/>
    <dgm:cxn modelId="{91B7AB3F-EE25-4BD1-91A5-F80162C15883}" type="presParOf" srcId="{BFB7865A-5446-4027-B6D0-7DC738C6E606}" destId="{3FB1E36A-0295-4F41-B057-CDDC356E7E05}" srcOrd="2" destOrd="0" presId="urn:microsoft.com/office/officeart/2005/8/layout/hProcess11"/>
    <dgm:cxn modelId="{8F876037-4ECA-4381-98A4-D6219237D5A9}" type="presParOf" srcId="{E9E1ED75-884D-492A-A60A-4144C451F06B}" destId="{709B3BC9-4717-4D63-824E-98ACC831BF45}" srcOrd="5" destOrd="0" presId="urn:microsoft.com/office/officeart/2005/8/layout/hProcess11"/>
    <dgm:cxn modelId="{75C25000-348A-4B18-A00F-834D0841DC8E}" type="presParOf" srcId="{E9E1ED75-884D-492A-A60A-4144C451F06B}" destId="{A7C43A48-0202-4EE6-A5BD-201871636693}" srcOrd="6" destOrd="0" presId="urn:microsoft.com/office/officeart/2005/8/layout/hProcess11"/>
    <dgm:cxn modelId="{832AC7AE-4DC1-4698-881A-E59FC4F0742B}" type="presParOf" srcId="{A7C43A48-0202-4EE6-A5BD-201871636693}" destId="{68E55565-3964-4B31-AA8E-612812EC147F}" srcOrd="0" destOrd="0" presId="urn:microsoft.com/office/officeart/2005/8/layout/hProcess11"/>
    <dgm:cxn modelId="{E7DBC373-1D84-45CE-B35C-D84CC69676B2}" type="presParOf" srcId="{A7C43A48-0202-4EE6-A5BD-201871636693}" destId="{2D3D8519-7C3C-4885-8016-36BEBA080D48}" srcOrd="1" destOrd="0" presId="urn:microsoft.com/office/officeart/2005/8/layout/hProcess11"/>
    <dgm:cxn modelId="{E1612EB8-7F7A-4A9E-9BDC-948A2B94821C}" type="presParOf" srcId="{A7C43A48-0202-4EE6-A5BD-201871636693}" destId="{C84F7D3B-7AAE-4C94-A42F-76A66FEE688E}" srcOrd="2" destOrd="0" presId="urn:microsoft.com/office/officeart/2005/8/layout/hProcess11"/>
    <dgm:cxn modelId="{A44F66D1-9DD1-455F-B133-40F22D05E43D}" type="presParOf" srcId="{E9E1ED75-884D-492A-A60A-4144C451F06B}" destId="{D805231D-D314-416D-B0AC-FCFE3918B987}" srcOrd="7" destOrd="0" presId="urn:microsoft.com/office/officeart/2005/8/layout/hProcess11"/>
    <dgm:cxn modelId="{87493408-62AA-4DEB-933F-A299FC83DEA7}" type="presParOf" srcId="{E9E1ED75-884D-492A-A60A-4144C451F06B}" destId="{2BA330E4-87B1-4CD2-991B-DE61DA027225}" srcOrd="8" destOrd="0" presId="urn:microsoft.com/office/officeart/2005/8/layout/hProcess11"/>
    <dgm:cxn modelId="{BF37B973-28A0-4720-86E5-F51F7309A66B}" type="presParOf" srcId="{2BA330E4-87B1-4CD2-991B-DE61DA027225}" destId="{0B3E2486-EDCA-4883-806B-F5FCCD5E3793}" srcOrd="0" destOrd="0" presId="urn:microsoft.com/office/officeart/2005/8/layout/hProcess11"/>
    <dgm:cxn modelId="{9EBEA712-9F61-4580-87E7-9C76D46DBF2E}" type="presParOf" srcId="{2BA330E4-87B1-4CD2-991B-DE61DA027225}" destId="{CE972673-EF43-47E0-A98C-08F2A492DA2E}" srcOrd="1" destOrd="0" presId="urn:microsoft.com/office/officeart/2005/8/layout/hProcess11"/>
    <dgm:cxn modelId="{3050257E-594B-4A34-BEF6-AAA2F3A1755A}" type="presParOf" srcId="{2BA330E4-87B1-4CD2-991B-DE61DA027225}" destId="{EB70AE87-9648-4155-8A06-08FB943082A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B5CBB7-5B71-4B0C-8DD7-20695A90CE4B}" type="doc">
      <dgm:prSet loTypeId="urn:microsoft.com/office/officeart/2005/8/layout/hProcess11" loCatId="process" qsTypeId="urn:microsoft.com/office/officeart/2005/8/quickstyle/simple1" qsCatId="simple" csTypeId="urn:microsoft.com/office/officeart/2005/8/colors/accent1_2" csCatId="accent1" phldr="1"/>
      <dgm:spPr/>
    </dgm:pt>
    <dgm:pt modelId="{4CA79797-5666-4A3C-8900-E4C5AD6241D8}">
      <dgm:prSet phldrT="[Text]" phldr="0"/>
      <dgm:spPr/>
      <dgm:t>
        <a:bodyPr/>
        <a:lstStyle/>
        <a:p>
          <a:r>
            <a:rPr lang="en-US">
              <a:latin typeface="Calibri Light" panose="020F0302020204030204"/>
            </a:rPr>
            <a:t>1</a:t>
          </a:r>
          <a:endParaRPr lang="en-US"/>
        </a:p>
      </dgm:t>
    </dgm:pt>
    <dgm:pt modelId="{88CEBD7E-97C9-46BF-AA8B-F8F72C875B4A}" type="parTrans" cxnId="{8224829A-EEB9-4D0E-B93F-2987D634556F}">
      <dgm:prSet/>
      <dgm:spPr/>
    </dgm:pt>
    <dgm:pt modelId="{45F192B9-B59D-4D8A-9FD8-221D9F8313AC}" type="sibTrans" cxnId="{8224829A-EEB9-4D0E-B93F-2987D634556F}">
      <dgm:prSet/>
      <dgm:spPr/>
    </dgm:pt>
    <dgm:pt modelId="{2768D5EF-F5CE-4FE1-84AA-2B0BCB152E95}">
      <dgm:prSet phldr="0"/>
      <dgm:spPr/>
      <dgm:t>
        <a:bodyPr/>
        <a:lstStyle/>
        <a:p>
          <a:pPr rtl="0"/>
          <a:r>
            <a:rPr lang="en-US">
              <a:latin typeface="Calibri Light" panose="020F0302020204030204"/>
            </a:rPr>
            <a:t>2</a:t>
          </a:r>
        </a:p>
      </dgm:t>
    </dgm:pt>
    <dgm:pt modelId="{A5ED1D39-CA40-4665-9330-57A5F896A69E}" type="parTrans" cxnId="{34BF5F6D-7BB1-44B1-B9EE-244C28848496}">
      <dgm:prSet/>
      <dgm:spPr/>
    </dgm:pt>
    <dgm:pt modelId="{3CE916E5-B63D-49DA-B57D-FB744E68E122}" type="sibTrans" cxnId="{34BF5F6D-7BB1-44B1-B9EE-244C28848496}">
      <dgm:prSet/>
      <dgm:spPr/>
    </dgm:pt>
    <dgm:pt modelId="{2440938E-BA68-4219-A79D-79510AC797F3}">
      <dgm:prSet phldr="0"/>
      <dgm:spPr/>
      <dgm:t>
        <a:bodyPr/>
        <a:lstStyle/>
        <a:p>
          <a:pPr rtl="0"/>
          <a:r>
            <a:rPr lang="en-US">
              <a:latin typeface="Calibri Light" panose="020F0302020204030204"/>
            </a:rPr>
            <a:t>3</a:t>
          </a:r>
        </a:p>
      </dgm:t>
    </dgm:pt>
    <dgm:pt modelId="{BAD221B8-E1DF-4BBC-A5FC-9715CE810147}" type="parTrans" cxnId="{513B8CD3-B2F9-4F63-AE26-E81EAF3A6DA2}">
      <dgm:prSet/>
      <dgm:spPr/>
    </dgm:pt>
    <dgm:pt modelId="{45540FD2-D088-4351-BD34-2E4E2DD85631}" type="sibTrans" cxnId="{513B8CD3-B2F9-4F63-AE26-E81EAF3A6DA2}">
      <dgm:prSet/>
      <dgm:spPr/>
    </dgm:pt>
    <dgm:pt modelId="{354C565F-08AE-477A-B064-57CA54DE8D2C}">
      <dgm:prSet phldr="0"/>
      <dgm:spPr/>
      <dgm:t>
        <a:bodyPr/>
        <a:lstStyle/>
        <a:p>
          <a:pPr rtl="0"/>
          <a:r>
            <a:rPr lang="en-US">
              <a:latin typeface="Calibri Light" panose="020F0302020204030204"/>
            </a:rPr>
            <a:t>4</a:t>
          </a:r>
        </a:p>
      </dgm:t>
    </dgm:pt>
    <dgm:pt modelId="{5FCD64FA-02D5-484E-BB21-F289B027C38E}" type="parTrans" cxnId="{1CB5D73F-463D-472F-BBB4-CE0285A6D5FD}">
      <dgm:prSet/>
      <dgm:spPr/>
    </dgm:pt>
    <dgm:pt modelId="{F4B0D019-EFAD-47AE-BB92-F83D3B021C2D}" type="sibTrans" cxnId="{1CB5D73F-463D-472F-BBB4-CE0285A6D5FD}">
      <dgm:prSet/>
      <dgm:spPr/>
    </dgm:pt>
    <dgm:pt modelId="{F0D7EDD5-921F-40EF-86C1-A890EC6FA0A6}">
      <dgm:prSet phldr="0"/>
      <dgm:spPr/>
      <dgm:t>
        <a:bodyPr/>
        <a:lstStyle/>
        <a:p>
          <a:pPr rtl="0"/>
          <a:r>
            <a:rPr lang="en-US">
              <a:latin typeface="Calibri Light" panose="020F0302020204030204"/>
            </a:rPr>
            <a:t>5</a:t>
          </a:r>
        </a:p>
      </dgm:t>
    </dgm:pt>
    <dgm:pt modelId="{8F38FEDA-415E-42B2-9DC5-5AC9C4C794E3}" type="parTrans" cxnId="{BA82EFAE-874E-429C-908B-E459DE586B67}">
      <dgm:prSet/>
      <dgm:spPr/>
    </dgm:pt>
    <dgm:pt modelId="{06B3757B-42A3-417B-BD74-6FEF03F30F46}" type="sibTrans" cxnId="{BA82EFAE-874E-429C-908B-E459DE586B67}">
      <dgm:prSet/>
      <dgm:spPr/>
    </dgm:pt>
    <dgm:pt modelId="{88CF859E-16ED-471D-B8D8-0FEF299C123B}">
      <dgm:prSet phldr="0"/>
      <dgm:spPr/>
      <dgm:t>
        <a:bodyPr/>
        <a:lstStyle/>
        <a:p>
          <a:pPr rtl="0"/>
          <a:r>
            <a:rPr lang="en-US">
              <a:latin typeface="Calibri Light" panose="020F0302020204030204"/>
            </a:rPr>
            <a:t>8</a:t>
          </a:r>
          <a:endParaRPr lang="en-US"/>
        </a:p>
      </dgm:t>
    </dgm:pt>
    <dgm:pt modelId="{EBFB7D5E-8AC8-427A-A7F1-93B47291F34D}" type="parTrans" cxnId="{7CCB80B9-770E-4B93-AE57-D208D79F664F}">
      <dgm:prSet/>
      <dgm:spPr/>
    </dgm:pt>
    <dgm:pt modelId="{C6221AD8-7CFB-4751-8FA9-CE6184B63F4D}" type="sibTrans" cxnId="{7CCB80B9-770E-4B93-AE57-D208D79F664F}">
      <dgm:prSet/>
      <dgm:spPr/>
    </dgm:pt>
    <dgm:pt modelId="{5C2AC183-4B08-4DFC-A26F-E062713A2BF0}">
      <dgm:prSet phldr="0"/>
      <dgm:spPr/>
      <dgm:t>
        <a:bodyPr/>
        <a:lstStyle/>
        <a:p>
          <a:pPr rtl="0"/>
          <a:r>
            <a:rPr lang="en-US">
              <a:latin typeface="Calibri Light" panose="020F0302020204030204"/>
            </a:rPr>
            <a:t>6</a:t>
          </a:r>
        </a:p>
      </dgm:t>
    </dgm:pt>
    <dgm:pt modelId="{FEC7AC11-99B3-44B8-B3F5-6CF2BCAA96E3}" type="parTrans" cxnId="{171BAD6D-5688-4D9A-B801-845F261BB9EE}">
      <dgm:prSet/>
      <dgm:spPr/>
    </dgm:pt>
    <dgm:pt modelId="{F6BEFB8D-CBEB-4D3D-AAAB-32C0BD916A86}" type="sibTrans" cxnId="{171BAD6D-5688-4D9A-B801-845F261BB9EE}">
      <dgm:prSet/>
      <dgm:spPr/>
    </dgm:pt>
    <dgm:pt modelId="{A2C1B4A7-C0CB-4A77-BCE2-495BF2878507}">
      <dgm:prSet phldr="0"/>
      <dgm:spPr/>
      <dgm:t>
        <a:bodyPr/>
        <a:lstStyle/>
        <a:p>
          <a:pPr rtl="0"/>
          <a:r>
            <a:rPr lang="en-US">
              <a:latin typeface="Calibri Light" panose="020F0302020204030204"/>
            </a:rPr>
            <a:t>7 </a:t>
          </a:r>
        </a:p>
      </dgm:t>
    </dgm:pt>
    <dgm:pt modelId="{2331535B-5356-40B2-A47C-FD68A26BA07A}" type="parTrans" cxnId="{4113D9F6-682C-4D0A-A324-7831E151D790}">
      <dgm:prSet/>
      <dgm:spPr/>
    </dgm:pt>
    <dgm:pt modelId="{E915B800-CDC2-4E76-AC0E-305E89879036}" type="sibTrans" cxnId="{4113D9F6-682C-4D0A-A324-7831E151D790}">
      <dgm:prSet/>
      <dgm:spPr/>
    </dgm:pt>
    <dgm:pt modelId="{3DD3155E-89C2-489E-8DDE-1A907F257BD1}">
      <dgm:prSet phldr="0"/>
      <dgm:spPr/>
      <dgm:t>
        <a:bodyPr/>
        <a:lstStyle/>
        <a:p>
          <a:pPr rtl="0"/>
          <a:r>
            <a:rPr lang="en-US">
              <a:latin typeface="Calibri Light" panose="020F0302020204030204"/>
            </a:rPr>
            <a:t>9</a:t>
          </a:r>
        </a:p>
      </dgm:t>
    </dgm:pt>
    <dgm:pt modelId="{311A4107-42CB-429B-9499-7635C8225CF8}" type="parTrans" cxnId="{EF6ABC2A-F681-4918-83FF-9CEB1912BB10}">
      <dgm:prSet/>
      <dgm:spPr/>
    </dgm:pt>
    <dgm:pt modelId="{D8D0816D-9514-4ADC-8FE5-7812EA6B6BD4}" type="sibTrans" cxnId="{EF6ABC2A-F681-4918-83FF-9CEB1912BB10}">
      <dgm:prSet/>
      <dgm:spPr/>
    </dgm:pt>
    <dgm:pt modelId="{BCC20E4B-9D95-434F-B542-0404ACC24EDA}">
      <dgm:prSet phldr="0"/>
      <dgm:spPr/>
      <dgm:t>
        <a:bodyPr/>
        <a:lstStyle/>
        <a:p>
          <a:r>
            <a:rPr lang="en-US">
              <a:latin typeface="Calibri Light" panose="020F0302020204030204"/>
            </a:rPr>
            <a:t>10 </a:t>
          </a:r>
        </a:p>
      </dgm:t>
    </dgm:pt>
    <dgm:pt modelId="{98EC04B3-70E6-4152-83DC-5CF45CB5D15E}" type="parTrans" cxnId="{6DB4CA2F-7D6C-4079-92BC-5A085D6AD9D7}">
      <dgm:prSet/>
      <dgm:spPr/>
    </dgm:pt>
    <dgm:pt modelId="{5E2F7959-A7A7-4225-A50D-6DA5A709F60E}" type="sibTrans" cxnId="{6DB4CA2F-7D6C-4079-92BC-5A085D6AD9D7}">
      <dgm:prSet/>
      <dgm:spPr/>
    </dgm:pt>
    <dgm:pt modelId="{396E716E-BA71-488E-A689-A6E90E79C892}" type="pres">
      <dgm:prSet presAssocID="{9EB5CBB7-5B71-4B0C-8DD7-20695A90CE4B}" presName="Name0" presStyleCnt="0">
        <dgm:presLayoutVars>
          <dgm:dir/>
          <dgm:resizeHandles val="exact"/>
        </dgm:presLayoutVars>
      </dgm:prSet>
      <dgm:spPr/>
    </dgm:pt>
    <dgm:pt modelId="{7F8D4764-EF57-40CE-8DDB-A3EB517789F3}" type="pres">
      <dgm:prSet presAssocID="{9EB5CBB7-5B71-4B0C-8DD7-20695A90CE4B}" presName="arrow" presStyleLbl="bgShp" presStyleIdx="0" presStyleCnt="1"/>
      <dgm:spPr/>
    </dgm:pt>
    <dgm:pt modelId="{E9E1ED75-884D-492A-A60A-4144C451F06B}" type="pres">
      <dgm:prSet presAssocID="{9EB5CBB7-5B71-4B0C-8DD7-20695A90CE4B}" presName="points" presStyleCnt="0"/>
      <dgm:spPr/>
    </dgm:pt>
    <dgm:pt modelId="{423F78F8-DFD6-429D-9D96-4FD34E9CFE0A}" type="pres">
      <dgm:prSet presAssocID="{4CA79797-5666-4A3C-8900-E4C5AD6241D8}" presName="compositeA" presStyleCnt="0"/>
      <dgm:spPr/>
    </dgm:pt>
    <dgm:pt modelId="{9FA7F1FC-00FA-4C36-BE88-A526410E406D}" type="pres">
      <dgm:prSet presAssocID="{4CA79797-5666-4A3C-8900-E4C5AD6241D8}" presName="textA" presStyleLbl="revTx" presStyleIdx="0" presStyleCnt="10">
        <dgm:presLayoutVars>
          <dgm:bulletEnabled val="1"/>
        </dgm:presLayoutVars>
      </dgm:prSet>
      <dgm:spPr/>
    </dgm:pt>
    <dgm:pt modelId="{77E831E2-80D0-4453-A7D6-C02B8936B568}" type="pres">
      <dgm:prSet presAssocID="{4CA79797-5666-4A3C-8900-E4C5AD6241D8}" presName="circleA" presStyleLbl="node1" presStyleIdx="0" presStyleCnt="10"/>
      <dgm:spPr/>
    </dgm:pt>
    <dgm:pt modelId="{8A0D87F2-902F-42B3-AD11-DDDA21FE6686}" type="pres">
      <dgm:prSet presAssocID="{4CA79797-5666-4A3C-8900-E4C5AD6241D8}" presName="spaceA" presStyleCnt="0"/>
      <dgm:spPr/>
    </dgm:pt>
    <dgm:pt modelId="{3667B1CD-14BB-4858-9743-E5C9D8480727}" type="pres">
      <dgm:prSet presAssocID="{45F192B9-B59D-4D8A-9FD8-221D9F8313AC}" presName="space" presStyleCnt="0"/>
      <dgm:spPr/>
    </dgm:pt>
    <dgm:pt modelId="{BE9ABFE4-D736-487F-B02B-0B542D85B4F7}" type="pres">
      <dgm:prSet presAssocID="{2768D5EF-F5CE-4FE1-84AA-2B0BCB152E95}" presName="compositeB" presStyleCnt="0"/>
      <dgm:spPr/>
    </dgm:pt>
    <dgm:pt modelId="{752382D1-3A81-4D0A-96FA-C45B696AE96F}" type="pres">
      <dgm:prSet presAssocID="{2768D5EF-F5CE-4FE1-84AA-2B0BCB152E95}" presName="textB" presStyleLbl="revTx" presStyleIdx="1" presStyleCnt="10">
        <dgm:presLayoutVars>
          <dgm:bulletEnabled val="1"/>
        </dgm:presLayoutVars>
      </dgm:prSet>
      <dgm:spPr/>
    </dgm:pt>
    <dgm:pt modelId="{3C6A71DB-8E34-417B-830B-74E19B6F4245}" type="pres">
      <dgm:prSet presAssocID="{2768D5EF-F5CE-4FE1-84AA-2B0BCB152E95}" presName="circleB" presStyleLbl="node1" presStyleIdx="1" presStyleCnt="10"/>
      <dgm:spPr/>
    </dgm:pt>
    <dgm:pt modelId="{A47B7AB2-E42B-4419-A292-A19B589EBE5A}" type="pres">
      <dgm:prSet presAssocID="{2768D5EF-F5CE-4FE1-84AA-2B0BCB152E95}" presName="spaceB" presStyleCnt="0"/>
      <dgm:spPr/>
    </dgm:pt>
    <dgm:pt modelId="{B526A792-DD02-4E72-A9F5-F3128171A553}" type="pres">
      <dgm:prSet presAssocID="{3CE916E5-B63D-49DA-B57D-FB744E68E122}" presName="space" presStyleCnt="0"/>
      <dgm:spPr/>
    </dgm:pt>
    <dgm:pt modelId="{51AE8D02-37B6-44B8-8E36-0BA5D77F2272}" type="pres">
      <dgm:prSet presAssocID="{2440938E-BA68-4219-A79D-79510AC797F3}" presName="compositeA" presStyleCnt="0"/>
      <dgm:spPr/>
    </dgm:pt>
    <dgm:pt modelId="{5BBFB67B-6E80-4CD8-B82D-DC47783A177F}" type="pres">
      <dgm:prSet presAssocID="{2440938E-BA68-4219-A79D-79510AC797F3}" presName="textA" presStyleLbl="revTx" presStyleIdx="2" presStyleCnt="10">
        <dgm:presLayoutVars>
          <dgm:bulletEnabled val="1"/>
        </dgm:presLayoutVars>
      </dgm:prSet>
      <dgm:spPr/>
    </dgm:pt>
    <dgm:pt modelId="{251C069C-3BCF-4E4C-83BB-8E912D5427D7}" type="pres">
      <dgm:prSet presAssocID="{2440938E-BA68-4219-A79D-79510AC797F3}" presName="circleA" presStyleLbl="node1" presStyleIdx="2" presStyleCnt="10"/>
      <dgm:spPr/>
    </dgm:pt>
    <dgm:pt modelId="{95FC65AB-6E09-4A7C-B0DD-107D7C179AA2}" type="pres">
      <dgm:prSet presAssocID="{2440938E-BA68-4219-A79D-79510AC797F3}" presName="spaceA" presStyleCnt="0"/>
      <dgm:spPr/>
    </dgm:pt>
    <dgm:pt modelId="{C6370B1B-7FAD-447B-B815-0DD2E9186365}" type="pres">
      <dgm:prSet presAssocID="{45540FD2-D088-4351-BD34-2E4E2DD85631}" presName="space" presStyleCnt="0"/>
      <dgm:spPr/>
    </dgm:pt>
    <dgm:pt modelId="{2BED0486-BACE-471C-AD2D-889F86D43036}" type="pres">
      <dgm:prSet presAssocID="{354C565F-08AE-477A-B064-57CA54DE8D2C}" presName="compositeB" presStyleCnt="0"/>
      <dgm:spPr/>
    </dgm:pt>
    <dgm:pt modelId="{AA55E240-A821-4063-9C8C-6A3B1D9CE212}" type="pres">
      <dgm:prSet presAssocID="{354C565F-08AE-477A-B064-57CA54DE8D2C}" presName="textB" presStyleLbl="revTx" presStyleIdx="3" presStyleCnt="10">
        <dgm:presLayoutVars>
          <dgm:bulletEnabled val="1"/>
        </dgm:presLayoutVars>
      </dgm:prSet>
      <dgm:spPr/>
    </dgm:pt>
    <dgm:pt modelId="{61F4DB7E-0723-4125-B195-9FBFE852F2BF}" type="pres">
      <dgm:prSet presAssocID="{354C565F-08AE-477A-B064-57CA54DE8D2C}" presName="circleB" presStyleLbl="node1" presStyleIdx="3" presStyleCnt="10"/>
      <dgm:spPr/>
    </dgm:pt>
    <dgm:pt modelId="{7D421ACA-F5AD-4E10-96EF-FC94A0E417D2}" type="pres">
      <dgm:prSet presAssocID="{354C565F-08AE-477A-B064-57CA54DE8D2C}" presName="spaceB" presStyleCnt="0"/>
      <dgm:spPr/>
    </dgm:pt>
    <dgm:pt modelId="{A65BDFF4-70FA-4805-8105-1B9371F70775}" type="pres">
      <dgm:prSet presAssocID="{F4B0D019-EFAD-47AE-BB92-F83D3B021C2D}" presName="space" presStyleCnt="0"/>
      <dgm:spPr/>
    </dgm:pt>
    <dgm:pt modelId="{AD8C1446-152A-4E3F-92F4-DC110E968CFC}" type="pres">
      <dgm:prSet presAssocID="{F0D7EDD5-921F-40EF-86C1-A890EC6FA0A6}" presName="compositeA" presStyleCnt="0"/>
      <dgm:spPr/>
    </dgm:pt>
    <dgm:pt modelId="{F3D6DDC8-3D5E-497F-A8F5-637CAA36CA6F}" type="pres">
      <dgm:prSet presAssocID="{F0D7EDD5-921F-40EF-86C1-A890EC6FA0A6}" presName="textA" presStyleLbl="revTx" presStyleIdx="4" presStyleCnt="10">
        <dgm:presLayoutVars>
          <dgm:bulletEnabled val="1"/>
        </dgm:presLayoutVars>
      </dgm:prSet>
      <dgm:spPr/>
    </dgm:pt>
    <dgm:pt modelId="{CDA5F6DC-F86D-43BE-B237-66C246C644CF}" type="pres">
      <dgm:prSet presAssocID="{F0D7EDD5-921F-40EF-86C1-A890EC6FA0A6}" presName="circleA" presStyleLbl="node1" presStyleIdx="4" presStyleCnt="10"/>
      <dgm:spPr/>
    </dgm:pt>
    <dgm:pt modelId="{1304A190-9074-4019-ACAD-FD7F39946949}" type="pres">
      <dgm:prSet presAssocID="{F0D7EDD5-921F-40EF-86C1-A890EC6FA0A6}" presName="spaceA" presStyleCnt="0"/>
      <dgm:spPr/>
    </dgm:pt>
    <dgm:pt modelId="{A9F54DD2-9AB7-4B55-BADF-9E91239C6F72}" type="pres">
      <dgm:prSet presAssocID="{06B3757B-42A3-417B-BD74-6FEF03F30F46}" presName="space" presStyleCnt="0"/>
      <dgm:spPr/>
    </dgm:pt>
    <dgm:pt modelId="{F197C6C8-5E13-4906-8563-654EE54E6444}" type="pres">
      <dgm:prSet presAssocID="{5C2AC183-4B08-4DFC-A26F-E062713A2BF0}" presName="compositeB" presStyleCnt="0"/>
      <dgm:spPr/>
    </dgm:pt>
    <dgm:pt modelId="{8EE755A2-38A8-42AA-BCC5-41D8648468F8}" type="pres">
      <dgm:prSet presAssocID="{5C2AC183-4B08-4DFC-A26F-E062713A2BF0}" presName="textB" presStyleLbl="revTx" presStyleIdx="5" presStyleCnt="10">
        <dgm:presLayoutVars>
          <dgm:bulletEnabled val="1"/>
        </dgm:presLayoutVars>
      </dgm:prSet>
      <dgm:spPr/>
    </dgm:pt>
    <dgm:pt modelId="{A9D079A2-83EF-4D66-879A-53750B7E50D1}" type="pres">
      <dgm:prSet presAssocID="{5C2AC183-4B08-4DFC-A26F-E062713A2BF0}" presName="circleB" presStyleLbl="node1" presStyleIdx="5" presStyleCnt="10"/>
      <dgm:spPr/>
    </dgm:pt>
    <dgm:pt modelId="{F8E396B9-E07F-42C0-B67F-DDACC30E62BB}" type="pres">
      <dgm:prSet presAssocID="{5C2AC183-4B08-4DFC-A26F-E062713A2BF0}" presName="spaceB" presStyleCnt="0"/>
      <dgm:spPr/>
    </dgm:pt>
    <dgm:pt modelId="{676FE8F9-9157-4210-9F2D-57808BD6D6A3}" type="pres">
      <dgm:prSet presAssocID="{F6BEFB8D-CBEB-4D3D-AAAB-32C0BD916A86}" presName="space" presStyleCnt="0"/>
      <dgm:spPr/>
    </dgm:pt>
    <dgm:pt modelId="{7F93D494-5415-46C6-B090-F22C2D608128}" type="pres">
      <dgm:prSet presAssocID="{A2C1B4A7-C0CB-4A77-BCE2-495BF2878507}" presName="compositeA" presStyleCnt="0"/>
      <dgm:spPr/>
    </dgm:pt>
    <dgm:pt modelId="{EC0D1FA0-AFFD-4669-B43A-C365B816B992}" type="pres">
      <dgm:prSet presAssocID="{A2C1B4A7-C0CB-4A77-BCE2-495BF2878507}" presName="textA" presStyleLbl="revTx" presStyleIdx="6" presStyleCnt="10">
        <dgm:presLayoutVars>
          <dgm:bulletEnabled val="1"/>
        </dgm:presLayoutVars>
      </dgm:prSet>
      <dgm:spPr/>
    </dgm:pt>
    <dgm:pt modelId="{E87C29C4-6B8E-4B86-A93B-0F48F4F52403}" type="pres">
      <dgm:prSet presAssocID="{A2C1B4A7-C0CB-4A77-BCE2-495BF2878507}" presName="circleA" presStyleLbl="node1" presStyleIdx="6" presStyleCnt="10"/>
      <dgm:spPr/>
    </dgm:pt>
    <dgm:pt modelId="{C97897E2-1B56-4600-97E2-0A29172D0532}" type="pres">
      <dgm:prSet presAssocID="{A2C1B4A7-C0CB-4A77-BCE2-495BF2878507}" presName="spaceA" presStyleCnt="0"/>
      <dgm:spPr/>
    </dgm:pt>
    <dgm:pt modelId="{D9B62038-6CAA-4D5B-9A64-6F3747E12884}" type="pres">
      <dgm:prSet presAssocID="{E915B800-CDC2-4E76-AC0E-305E89879036}" presName="space" presStyleCnt="0"/>
      <dgm:spPr/>
    </dgm:pt>
    <dgm:pt modelId="{4DB43B62-1AD9-47CA-AE38-A8CAA8ACFF75}" type="pres">
      <dgm:prSet presAssocID="{88CF859E-16ED-471D-B8D8-0FEF299C123B}" presName="compositeB" presStyleCnt="0"/>
      <dgm:spPr/>
    </dgm:pt>
    <dgm:pt modelId="{2B3921DD-9A62-4312-8CD6-111D35535EBC}" type="pres">
      <dgm:prSet presAssocID="{88CF859E-16ED-471D-B8D8-0FEF299C123B}" presName="textB" presStyleLbl="revTx" presStyleIdx="7" presStyleCnt="10">
        <dgm:presLayoutVars>
          <dgm:bulletEnabled val="1"/>
        </dgm:presLayoutVars>
      </dgm:prSet>
      <dgm:spPr/>
    </dgm:pt>
    <dgm:pt modelId="{902F7A60-0BE5-40AD-8CA4-B0E96164E183}" type="pres">
      <dgm:prSet presAssocID="{88CF859E-16ED-471D-B8D8-0FEF299C123B}" presName="circleB" presStyleLbl="node1" presStyleIdx="7" presStyleCnt="10"/>
      <dgm:spPr/>
    </dgm:pt>
    <dgm:pt modelId="{3EC57D51-3EA1-4132-9037-FBE0E00C207E}" type="pres">
      <dgm:prSet presAssocID="{88CF859E-16ED-471D-B8D8-0FEF299C123B}" presName="spaceB" presStyleCnt="0"/>
      <dgm:spPr/>
    </dgm:pt>
    <dgm:pt modelId="{709B3BC9-4717-4D63-824E-98ACC831BF45}" type="pres">
      <dgm:prSet presAssocID="{C6221AD8-7CFB-4751-8FA9-CE6184B63F4D}" presName="space" presStyleCnt="0"/>
      <dgm:spPr/>
    </dgm:pt>
    <dgm:pt modelId="{FC04C622-122E-4535-89DB-200A54266E10}" type="pres">
      <dgm:prSet presAssocID="{3DD3155E-89C2-489E-8DDE-1A907F257BD1}" presName="compositeA" presStyleCnt="0"/>
      <dgm:spPr/>
    </dgm:pt>
    <dgm:pt modelId="{610F1010-C974-4272-82F2-838A1D693DDB}" type="pres">
      <dgm:prSet presAssocID="{3DD3155E-89C2-489E-8DDE-1A907F257BD1}" presName="textA" presStyleLbl="revTx" presStyleIdx="8" presStyleCnt="10">
        <dgm:presLayoutVars>
          <dgm:bulletEnabled val="1"/>
        </dgm:presLayoutVars>
      </dgm:prSet>
      <dgm:spPr/>
    </dgm:pt>
    <dgm:pt modelId="{5F3979CF-A040-4D20-AD87-D73730622AE6}" type="pres">
      <dgm:prSet presAssocID="{3DD3155E-89C2-489E-8DDE-1A907F257BD1}" presName="circleA" presStyleLbl="node1" presStyleIdx="8" presStyleCnt="10"/>
      <dgm:spPr/>
    </dgm:pt>
    <dgm:pt modelId="{773C1724-93B1-48B5-AA55-55D6637E6A39}" type="pres">
      <dgm:prSet presAssocID="{3DD3155E-89C2-489E-8DDE-1A907F257BD1}" presName="spaceA" presStyleCnt="0"/>
      <dgm:spPr/>
    </dgm:pt>
    <dgm:pt modelId="{ACCA8D19-E005-46F1-A881-93AAE16FCBD3}" type="pres">
      <dgm:prSet presAssocID="{D8D0816D-9514-4ADC-8FE5-7812EA6B6BD4}" presName="space" presStyleCnt="0"/>
      <dgm:spPr/>
    </dgm:pt>
    <dgm:pt modelId="{61D75AF9-C6B0-45A7-BA5B-8859C81A51AC}" type="pres">
      <dgm:prSet presAssocID="{BCC20E4B-9D95-434F-B542-0404ACC24EDA}" presName="compositeB" presStyleCnt="0"/>
      <dgm:spPr/>
    </dgm:pt>
    <dgm:pt modelId="{F8B4013D-38BD-44BF-8E0C-1A458C7F9DF3}" type="pres">
      <dgm:prSet presAssocID="{BCC20E4B-9D95-434F-B542-0404ACC24EDA}" presName="textB" presStyleLbl="revTx" presStyleIdx="9" presStyleCnt="10">
        <dgm:presLayoutVars>
          <dgm:bulletEnabled val="1"/>
        </dgm:presLayoutVars>
      </dgm:prSet>
      <dgm:spPr/>
    </dgm:pt>
    <dgm:pt modelId="{D366EDA8-10C8-41D4-A1B0-C7899F9816BF}" type="pres">
      <dgm:prSet presAssocID="{BCC20E4B-9D95-434F-B542-0404ACC24EDA}" presName="circleB" presStyleLbl="node1" presStyleIdx="9" presStyleCnt="10"/>
      <dgm:spPr/>
    </dgm:pt>
    <dgm:pt modelId="{50F5604B-EF71-4456-A6FC-4C32C3DD75AA}" type="pres">
      <dgm:prSet presAssocID="{BCC20E4B-9D95-434F-B542-0404ACC24EDA}" presName="spaceB" presStyleCnt="0"/>
      <dgm:spPr/>
    </dgm:pt>
  </dgm:ptLst>
  <dgm:cxnLst>
    <dgm:cxn modelId="{34C6BD15-220F-4F5C-A5B9-553C69187804}" type="presOf" srcId="{2440938E-BA68-4219-A79D-79510AC797F3}" destId="{5BBFB67B-6E80-4CD8-B82D-DC47783A177F}" srcOrd="0" destOrd="0" presId="urn:microsoft.com/office/officeart/2005/8/layout/hProcess11"/>
    <dgm:cxn modelId="{534E6920-DDA9-4C2B-B410-9F4109A58269}" type="presOf" srcId="{4CA79797-5666-4A3C-8900-E4C5AD6241D8}" destId="{9FA7F1FC-00FA-4C36-BE88-A526410E406D}" srcOrd="0" destOrd="0" presId="urn:microsoft.com/office/officeart/2005/8/layout/hProcess11"/>
    <dgm:cxn modelId="{450DDD21-A1F2-49B7-A0A4-5823726BD1E4}" type="presOf" srcId="{3DD3155E-89C2-489E-8DDE-1A907F257BD1}" destId="{610F1010-C974-4272-82F2-838A1D693DDB}" srcOrd="0" destOrd="0" presId="urn:microsoft.com/office/officeart/2005/8/layout/hProcess11"/>
    <dgm:cxn modelId="{CB4D4722-5303-407C-AEDC-3842F6FA14FF}" type="presOf" srcId="{2768D5EF-F5CE-4FE1-84AA-2B0BCB152E95}" destId="{752382D1-3A81-4D0A-96FA-C45B696AE96F}" srcOrd="0" destOrd="0" presId="urn:microsoft.com/office/officeart/2005/8/layout/hProcess11"/>
    <dgm:cxn modelId="{EF6ABC2A-F681-4918-83FF-9CEB1912BB10}" srcId="{9EB5CBB7-5B71-4B0C-8DD7-20695A90CE4B}" destId="{3DD3155E-89C2-489E-8DDE-1A907F257BD1}" srcOrd="8" destOrd="0" parTransId="{311A4107-42CB-429B-9499-7635C8225CF8}" sibTransId="{D8D0816D-9514-4ADC-8FE5-7812EA6B6BD4}"/>
    <dgm:cxn modelId="{6DB4CA2F-7D6C-4079-92BC-5A085D6AD9D7}" srcId="{9EB5CBB7-5B71-4B0C-8DD7-20695A90CE4B}" destId="{BCC20E4B-9D95-434F-B542-0404ACC24EDA}" srcOrd="9" destOrd="0" parTransId="{98EC04B3-70E6-4152-83DC-5CF45CB5D15E}" sibTransId="{5E2F7959-A7A7-4225-A50D-6DA5A709F60E}"/>
    <dgm:cxn modelId="{1CB5D73F-463D-472F-BBB4-CE0285A6D5FD}" srcId="{9EB5CBB7-5B71-4B0C-8DD7-20695A90CE4B}" destId="{354C565F-08AE-477A-B064-57CA54DE8D2C}" srcOrd="3" destOrd="0" parTransId="{5FCD64FA-02D5-484E-BB21-F289B027C38E}" sibTransId="{F4B0D019-EFAD-47AE-BB92-F83D3B021C2D}"/>
    <dgm:cxn modelId="{CBF4E265-AA14-4AB8-8776-80E46E429609}" type="presOf" srcId="{5C2AC183-4B08-4DFC-A26F-E062713A2BF0}" destId="{8EE755A2-38A8-42AA-BCC5-41D8648468F8}" srcOrd="0" destOrd="0" presId="urn:microsoft.com/office/officeart/2005/8/layout/hProcess11"/>
    <dgm:cxn modelId="{34BF5F6D-7BB1-44B1-B9EE-244C28848496}" srcId="{9EB5CBB7-5B71-4B0C-8DD7-20695A90CE4B}" destId="{2768D5EF-F5CE-4FE1-84AA-2B0BCB152E95}" srcOrd="1" destOrd="0" parTransId="{A5ED1D39-CA40-4665-9330-57A5F896A69E}" sibTransId="{3CE916E5-B63D-49DA-B57D-FB744E68E122}"/>
    <dgm:cxn modelId="{171BAD6D-5688-4D9A-B801-845F261BB9EE}" srcId="{9EB5CBB7-5B71-4B0C-8DD7-20695A90CE4B}" destId="{5C2AC183-4B08-4DFC-A26F-E062713A2BF0}" srcOrd="5" destOrd="0" parTransId="{FEC7AC11-99B3-44B8-B3F5-6CF2BCAA96E3}" sibTransId="{F6BEFB8D-CBEB-4D3D-AAAB-32C0BD916A86}"/>
    <dgm:cxn modelId="{81807A4F-3489-4452-8A37-18A80E091A2D}" type="presOf" srcId="{BCC20E4B-9D95-434F-B542-0404ACC24EDA}" destId="{F8B4013D-38BD-44BF-8E0C-1A458C7F9DF3}" srcOrd="0" destOrd="0" presId="urn:microsoft.com/office/officeart/2005/8/layout/hProcess11"/>
    <dgm:cxn modelId="{D22F7F74-0B86-455F-AE2D-16B0E3E03E6C}" type="presOf" srcId="{88CF859E-16ED-471D-B8D8-0FEF299C123B}" destId="{2B3921DD-9A62-4312-8CD6-111D35535EBC}" srcOrd="0" destOrd="0" presId="urn:microsoft.com/office/officeart/2005/8/layout/hProcess11"/>
    <dgm:cxn modelId="{297ED680-F7F3-42F5-879E-178FAEF96987}" type="presOf" srcId="{A2C1B4A7-C0CB-4A77-BCE2-495BF2878507}" destId="{EC0D1FA0-AFFD-4669-B43A-C365B816B992}" srcOrd="0" destOrd="0" presId="urn:microsoft.com/office/officeart/2005/8/layout/hProcess11"/>
    <dgm:cxn modelId="{8224829A-EEB9-4D0E-B93F-2987D634556F}" srcId="{9EB5CBB7-5B71-4B0C-8DD7-20695A90CE4B}" destId="{4CA79797-5666-4A3C-8900-E4C5AD6241D8}" srcOrd="0" destOrd="0" parTransId="{88CEBD7E-97C9-46BF-AA8B-F8F72C875B4A}" sibTransId="{45F192B9-B59D-4D8A-9FD8-221D9F8313AC}"/>
    <dgm:cxn modelId="{737FB99C-CBFC-4BA7-ACA9-990FE9746ED8}" type="presOf" srcId="{354C565F-08AE-477A-B064-57CA54DE8D2C}" destId="{AA55E240-A821-4063-9C8C-6A3B1D9CE212}" srcOrd="0" destOrd="0" presId="urn:microsoft.com/office/officeart/2005/8/layout/hProcess11"/>
    <dgm:cxn modelId="{BA82EFAE-874E-429C-908B-E459DE586B67}" srcId="{9EB5CBB7-5B71-4B0C-8DD7-20695A90CE4B}" destId="{F0D7EDD5-921F-40EF-86C1-A890EC6FA0A6}" srcOrd="4" destOrd="0" parTransId="{8F38FEDA-415E-42B2-9DC5-5AC9C4C794E3}" sibTransId="{06B3757B-42A3-417B-BD74-6FEF03F30F46}"/>
    <dgm:cxn modelId="{7CCB80B9-770E-4B93-AE57-D208D79F664F}" srcId="{9EB5CBB7-5B71-4B0C-8DD7-20695A90CE4B}" destId="{88CF859E-16ED-471D-B8D8-0FEF299C123B}" srcOrd="7" destOrd="0" parTransId="{EBFB7D5E-8AC8-427A-A7F1-93B47291F34D}" sibTransId="{C6221AD8-7CFB-4751-8FA9-CE6184B63F4D}"/>
    <dgm:cxn modelId="{513B8CD3-B2F9-4F63-AE26-E81EAF3A6DA2}" srcId="{9EB5CBB7-5B71-4B0C-8DD7-20695A90CE4B}" destId="{2440938E-BA68-4219-A79D-79510AC797F3}" srcOrd="2" destOrd="0" parTransId="{BAD221B8-E1DF-4BBC-A5FC-9715CE810147}" sibTransId="{45540FD2-D088-4351-BD34-2E4E2DD85631}"/>
    <dgm:cxn modelId="{D4647CDA-8F98-49F8-9109-1E04B7615C36}" type="presOf" srcId="{9EB5CBB7-5B71-4B0C-8DD7-20695A90CE4B}" destId="{396E716E-BA71-488E-A689-A6E90E79C892}" srcOrd="0" destOrd="0" presId="urn:microsoft.com/office/officeart/2005/8/layout/hProcess11"/>
    <dgm:cxn modelId="{E58632EE-4F0A-4800-ABE5-7C246A3AB112}" type="presOf" srcId="{F0D7EDD5-921F-40EF-86C1-A890EC6FA0A6}" destId="{F3D6DDC8-3D5E-497F-A8F5-637CAA36CA6F}" srcOrd="0" destOrd="0" presId="urn:microsoft.com/office/officeart/2005/8/layout/hProcess11"/>
    <dgm:cxn modelId="{4113D9F6-682C-4D0A-A324-7831E151D790}" srcId="{9EB5CBB7-5B71-4B0C-8DD7-20695A90CE4B}" destId="{A2C1B4A7-C0CB-4A77-BCE2-495BF2878507}" srcOrd="6" destOrd="0" parTransId="{2331535B-5356-40B2-A47C-FD68A26BA07A}" sibTransId="{E915B800-CDC2-4E76-AC0E-305E89879036}"/>
    <dgm:cxn modelId="{001586AC-F945-4CE0-83F4-7F8EE81B840E}" type="presParOf" srcId="{396E716E-BA71-488E-A689-A6E90E79C892}" destId="{7F8D4764-EF57-40CE-8DDB-A3EB517789F3}" srcOrd="0" destOrd="0" presId="urn:microsoft.com/office/officeart/2005/8/layout/hProcess11"/>
    <dgm:cxn modelId="{BAE05F1F-ADB9-4EDE-9D74-96A3156AE5B4}" type="presParOf" srcId="{396E716E-BA71-488E-A689-A6E90E79C892}" destId="{E9E1ED75-884D-492A-A60A-4144C451F06B}" srcOrd="1" destOrd="0" presId="urn:microsoft.com/office/officeart/2005/8/layout/hProcess11"/>
    <dgm:cxn modelId="{87C5A228-DBE2-467A-9A4F-73CF807DFB80}" type="presParOf" srcId="{E9E1ED75-884D-492A-A60A-4144C451F06B}" destId="{423F78F8-DFD6-429D-9D96-4FD34E9CFE0A}" srcOrd="0" destOrd="0" presId="urn:microsoft.com/office/officeart/2005/8/layout/hProcess11"/>
    <dgm:cxn modelId="{B93045BF-86FD-4588-8A7D-3D59A67EB799}" type="presParOf" srcId="{423F78F8-DFD6-429D-9D96-4FD34E9CFE0A}" destId="{9FA7F1FC-00FA-4C36-BE88-A526410E406D}" srcOrd="0" destOrd="0" presId="urn:microsoft.com/office/officeart/2005/8/layout/hProcess11"/>
    <dgm:cxn modelId="{E21349D6-39F9-4611-BA4A-F93A41877CB0}" type="presParOf" srcId="{423F78F8-DFD6-429D-9D96-4FD34E9CFE0A}" destId="{77E831E2-80D0-4453-A7D6-C02B8936B568}" srcOrd="1" destOrd="0" presId="urn:microsoft.com/office/officeart/2005/8/layout/hProcess11"/>
    <dgm:cxn modelId="{E0579775-3FDC-4EFB-BA2C-7240969FB7DC}" type="presParOf" srcId="{423F78F8-DFD6-429D-9D96-4FD34E9CFE0A}" destId="{8A0D87F2-902F-42B3-AD11-DDDA21FE6686}" srcOrd="2" destOrd="0" presId="urn:microsoft.com/office/officeart/2005/8/layout/hProcess11"/>
    <dgm:cxn modelId="{D9257B54-4FDC-412E-9062-2E170D9DAE1E}" type="presParOf" srcId="{E9E1ED75-884D-492A-A60A-4144C451F06B}" destId="{3667B1CD-14BB-4858-9743-E5C9D8480727}" srcOrd="1" destOrd="0" presId="urn:microsoft.com/office/officeart/2005/8/layout/hProcess11"/>
    <dgm:cxn modelId="{90493D21-CFCA-43EB-BDDB-F6B42BC4FF42}" type="presParOf" srcId="{E9E1ED75-884D-492A-A60A-4144C451F06B}" destId="{BE9ABFE4-D736-487F-B02B-0B542D85B4F7}" srcOrd="2" destOrd="0" presId="urn:microsoft.com/office/officeart/2005/8/layout/hProcess11"/>
    <dgm:cxn modelId="{3D17C852-96AC-4DC7-B1E0-FC518E33A12C}" type="presParOf" srcId="{BE9ABFE4-D736-487F-B02B-0B542D85B4F7}" destId="{752382D1-3A81-4D0A-96FA-C45B696AE96F}" srcOrd="0" destOrd="0" presId="urn:microsoft.com/office/officeart/2005/8/layout/hProcess11"/>
    <dgm:cxn modelId="{2B20ADE0-0583-48D1-9693-BED61A5A2468}" type="presParOf" srcId="{BE9ABFE4-D736-487F-B02B-0B542D85B4F7}" destId="{3C6A71DB-8E34-417B-830B-74E19B6F4245}" srcOrd="1" destOrd="0" presId="urn:microsoft.com/office/officeart/2005/8/layout/hProcess11"/>
    <dgm:cxn modelId="{A4CDEA4A-A005-4C5E-88E5-93CD464D0D77}" type="presParOf" srcId="{BE9ABFE4-D736-487F-B02B-0B542D85B4F7}" destId="{A47B7AB2-E42B-4419-A292-A19B589EBE5A}" srcOrd="2" destOrd="0" presId="urn:microsoft.com/office/officeart/2005/8/layout/hProcess11"/>
    <dgm:cxn modelId="{F1E8787F-5FCB-44FA-ACD8-147512FAF029}" type="presParOf" srcId="{E9E1ED75-884D-492A-A60A-4144C451F06B}" destId="{B526A792-DD02-4E72-A9F5-F3128171A553}" srcOrd="3" destOrd="0" presId="urn:microsoft.com/office/officeart/2005/8/layout/hProcess11"/>
    <dgm:cxn modelId="{AE2B3F0D-1DF1-4ED8-BB49-4F9E21B700C9}" type="presParOf" srcId="{E9E1ED75-884D-492A-A60A-4144C451F06B}" destId="{51AE8D02-37B6-44B8-8E36-0BA5D77F2272}" srcOrd="4" destOrd="0" presId="urn:microsoft.com/office/officeart/2005/8/layout/hProcess11"/>
    <dgm:cxn modelId="{83EBD100-5305-478E-A458-0B654DF5DECC}" type="presParOf" srcId="{51AE8D02-37B6-44B8-8E36-0BA5D77F2272}" destId="{5BBFB67B-6E80-4CD8-B82D-DC47783A177F}" srcOrd="0" destOrd="0" presId="urn:microsoft.com/office/officeart/2005/8/layout/hProcess11"/>
    <dgm:cxn modelId="{C3B2B2A0-0A16-44C4-92B5-2B3CF6E7279C}" type="presParOf" srcId="{51AE8D02-37B6-44B8-8E36-0BA5D77F2272}" destId="{251C069C-3BCF-4E4C-83BB-8E912D5427D7}" srcOrd="1" destOrd="0" presId="urn:microsoft.com/office/officeart/2005/8/layout/hProcess11"/>
    <dgm:cxn modelId="{C8420158-B78C-46D4-BD79-423EEF0B59FE}" type="presParOf" srcId="{51AE8D02-37B6-44B8-8E36-0BA5D77F2272}" destId="{95FC65AB-6E09-4A7C-B0DD-107D7C179AA2}" srcOrd="2" destOrd="0" presId="urn:microsoft.com/office/officeart/2005/8/layout/hProcess11"/>
    <dgm:cxn modelId="{54048BD9-6233-4F2A-8E63-6C2CEF30F2A3}" type="presParOf" srcId="{E9E1ED75-884D-492A-A60A-4144C451F06B}" destId="{C6370B1B-7FAD-447B-B815-0DD2E9186365}" srcOrd="5" destOrd="0" presId="urn:microsoft.com/office/officeart/2005/8/layout/hProcess11"/>
    <dgm:cxn modelId="{8F2E2960-8501-4B39-81CC-076F2E3ABF06}" type="presParOf" srcId="{E9E1ED75-884D-492A-A60A-4144C451F06B}" destId="{2BED0486-BACE-471C-AD2D-889F86D43036}" srcOrd="6" destOrd="0" presId="urn:microsoft.com/office/officeart/2005/8/layout/hProcess11"/>
    <dgm:cxn modelId="{BFFD0E58-4170-49DE-992C-7D7A7663F5D6}" type="presParOf" srcId="{2BED0486-BACE-471C-AD2D-889F86D43036}" destId="{AA55E240-A821-4063-9C8C-6A3B1D9CE212}" srcOrd="0" destOrd="0" presId="urn:microsoft.com/office/officeart/2005/8/layout/hProcess11"/>
    <dgm:cxn modelId="{5CABE18D-1A3C-482C-A2BF-1B8CA269BD5A}" type="presParOf" srcId="{2BED0486-BACE-471C-AD2D-889F86D43036}" destId="{61F4DB7E-0723-4125-B195-9FBFE852F2BF}" srcOrd="1" destOrd="0" presId="urn:microsoft.com/office/officeart/2005/8/layout/hProcess11"/>
    <dgm:cxn modelId="{FE9F53D6-1C5C-4DEE-8B6E-5A7D5C5FABA5}" type="presParOf" srcId="{2BED0486-BACE-471C-AD2D-889F86D43036}" destId="{7D421ACA-F5AD-4E10-96EF-FC94A0E417D2}" srcOrd="2" destOrd="0" presId="urn:microsoft.com/office/officeart/2005/8/layout/hProcess11"/>
    <dgm:cxn modelId="{9FD2D73F-AA4E-4083-9997-C2F6641BA0CC}" type="presParOf" srcId="{E9E1ED75-884D-492A-A60A-4144C451F06B}" destId="{A65BDFF4-70FA-4805-8105-1B9371F70775}" srcOrd="7" destOrd="0" presId="urn:microsoft.com/office/officeart/2005/8/layout/hProcess11"/>
    <dgm:cxn modelId="{03DAE23B-5717-47BF-85DF-8117B3BCB853}" type="presParOf" srcId="{E9E1ED75-884D-492A-A60A-4144C451F06B}" destId="{AD8C1446-152A-4E3F-92F4-DC110E968CFC}" srcOrd="8" destOrd="0" presId="urn:microsoft.com/office/officeart/2005/8/layout/hProcess11"/>
    <dgm:cxn modelId="{6C2CC2DA-54B6-4DF3-9D0C-053E64F5E1A6}" type="presParOf" srcId="{AD8C1446-152A-4E3F-92F4-DC110E968CFC}" destId="{F3D6DDC8-3D5E-497F-A8F5-637CAA36CA6F}" srcOrd="0" destOrd="0" presId="urn:microsoft.com/office/officeart/2005/8/layout/hProcess11"/>
    <dgm:cxn modelId="{79A97EC6-171F-4691-9BEA-BAC5903A0327}" type="presParOf" srcId="{AD8C1446-152A-4E3F-92F4-DC110E968CFC}" destId="{CDA5F6DC-F86D-43BE-B237-66C246C644CF}" srcOrd="1" destOrd="0" presId="urn:microsoft.com/office/officeart/2005/8/layout/hProcess11"/>
    <dgm:cxn modelId="{567C0422-B15A-47DB-92F1-7175ABD6A3D1}" type="presParOf" srcId="{AD8C1446-152A-4E3F-92F4-DC110E968CFC}" destId="{1304A190-9074-4019-ACAD-FD7F39946949}" srcOrd="2" destOrd="0" presId="urn:microsoft.com/office/officeart/2005/8/layout/hProcess11"/>
    <dgm:cxn modelId="{D095188B-D2FB-4352-BFBE-D89B74ED7423}" type="presParOf" srcId="{E9E1ED75-884D-492A-A60A-4144C451F06B}" destId="{A9F54DD2-9AB7-4B55-BADF-9E91239C6F72}" srcOrd="9" destOrd="0" presId="urn:microsoft.com/office/officeart/2005/8/layout/hProcess11"/>
    <dgm:cxn modelId="{C53E0998-1F71-42B9-AEEC-BFD5207AE1B6}" type="presParOf" srcId="{E9E1ED75-884D-492A-A60A-4144C451F06B}" destId="{F197C6C8-5E13-4906-8563-654EE54E6444}" srcOrd="10" destOrd="0" presId="urn:microsoft.com/office/officeart/2005/8/layout/hProcess11"/>
    <dgm:cxn modelId="{8A3534F5-FA3A-456A-A5E9-EFAA498E2480}" type="presParOf" srcId="{F197C6C8-5E13-4906-8563-654EE54E6444}" destId="{8EE755A2-38A8-42AA-BCC5-41D8648468F8}" srcOrd="0" destOrd="0" presId="urn:microsoft.com/office/officeart/2005/8/layout/hProcess11"/>
    <dgm:cxn modelId="{FB47E5B3-37F6-4057-9E28-0D4D18A70673}" type="presParOf" srcId="{F197C6C8-5E13-4906-8563-654EE54E6444}" destId="{A9D079A2-83EF-4D66-879A-53750B7E50D1}" srcOrd="1" destOrd="0" presId="urn:microsoft.com/office/officeart/2005/8/layout/hProcess11"/>
    <dgm:cxn modelId="{9845959A-7471-4797-8641-B58E3DC88BDC}" type="presParOf" srcId="{F197C6C8-5E13-4906-8563-654EE54E6444}" destId="{F8E396B9-E07F-42C0-B67F-DDACC30E62BB}" srcOrd="2" destOrd="0" presId="urn:microsoft.com/office/officeart/2005/8/layout/hProcess11"/>
    <dgm:cxn modelId="{54662672-0078-4119-B2C7-CC0B5040B179}" type="presParOf" srcId="{E9E1ED75-884D-492A-A60A-4144C451F06B}" destId="{676FE8F9-9157-4210-9F2D-57808BD6D6A3}" srcOrd="11" destOrd="0" presId="urn:microsoft.com/office/officeart/2005/8/layout/hProcess11"/>
    <dgm:cxn modelId="{CA004760-C040-420E-8626-00C79CF47CA6}" type="presParOf" srcId="{E9E1ED75-884D-492A-A60A-4144C451F06B}" destId="{7F93D494-5415-46C6-B090-F22C2D608128}" srcOrd="12" destOrd="0" presId="urn:microsoft.com/office/officeart/2005/8/layout/hProcess11"/>
    <dgm:cxn modelId="{B2083C26-B597-44B0-9101-79BF28533771}" type="presParOf" srcId="{7F93D494-5415-46C6-B090-F22C2D608128}" destId="{EC0D1FA0-AFFD-4669-B43A-C365B816B992}" srcOrd="0" destOrd="0" presId="urn:microsoft.com/office/officeart/2005/8/layout/hProcess11"/>
    <dgm:cxn modelId="{93725DEF-9964-43D7-8428-BAB2DB0D3B5E}" type="presParOf" srcId="{7F93D494-5415-46C6-B090-F22C2D608128}" destId="{E87C29C4-6B8E-4B86-A93B-0F48F4F52403}" srcOrd="1" destOrd="0" presId="urn:microsoft.com/office/officeart/2005/8/layout/hProcess11"/>
    <dgm:cxn modelId="{B344208F-99FB-442D-A05B-88916F090480}" type="presParOf" srcId="{7F93D494-5415-46C6-B090-F22C2D608128}" destId="{C97897E2-1B56-4600-97E2-0A29172D0532}" srcOrd="2" destOrd="0" presId="urn:microsoft.com/office/officeart/2005/8/layout/hProcess11"/>
    <dgm:cxn modelId="{CE679F3A-D973-43D7-B625-EE6D6E629639}" type="presParOf" srcId="{E9E1ED75-884D-492A-A60A-4144C451F06B}" destId="{D9B62038-6CAA-4D5B-9A64-6F3747E12884}" srcOrd="13" destOrd="0" presId="urn:microsoft.com/office/officeart/2005/8/layout/hProcess11"/>
    <dgm:cxn modelId="{6B96AA03-427A-4AA1-BB77-63ACE3149AB2}" type="presParOf" srcId="{E9E1ED75-884D-492A-A60A-4144C451F06B}" destId="{4DB43B62-1AD9-47CA-AE38-A8CAA8ACFF75}" srcOrd="14" destOrd="0" presId="urn:microsoft.com/office/officeart/2005/8/layout/hProcess11"/>
    <dgm:cxn modelId="{EC960E4B-FD61-4A82-8AEE-67539BC4C5F0}" type="presParOf" srcId="{4DB43B62-1AD9-47CA-AE38-A8CAA8ACFF75}" destId="{2B3921DD-9A62-4312-8CD6-111D35535EBC}" srcOrd="0" destOrd="0" presId="urn:microsoft.com/office/officeart/2005/8/layout/hProcess11"/>
    <dgm:cxn modelId="{835FD647-867F-4FBB-A416-87AFA7064D38}" type="presParOf" srcId="{4DB43B62-1AD9-47CA-AE38-A8CAA8ACFF75}" destId="{902F7A60-0BE5-40AD-8CA4-B0E96164E183}" srcOrd="1" destOrd="0" presId="urn:microsoft.com/office/officeart/2005/8/layout/hProcess11"/>
    <dgm:cxn modelId="{528E9DE4-1E5B-4CDA-8A97-8542C9A492C5}" type="presParOf" srcId="{4DB43B62-1AD9-47CA-AE38-A8CAA8ACFF75}" destId="{3EC57D51-3EA1-4132-9037-FBE0E00C207E}" srcOrd="2" destOrd="0" presId="urn:microsoft.com/office/officeart/2005/8/layout/hProcess11"/>
    <dgm:cxn modelId="{E7F659B3-0016-4FE4-896E-4558B8844C04}" type="presParOf" srcId="{E9E1ED75-884D-492A-A60A-4144C451F06B}" destId="{709B3BC9-4717-4D63-824E-98ACC831BF45}" srcOrd="15" destOrd="0" presId="urn:microsoft.com/office/officeart/2005/8/layout/hProcess11"/>
    <dgm:cxn modelId="{447FEB61-10DB-4C80-9082-D242C6348FEF}" type="presParOf" srcId="{E9E1ED75-884D-492A-A60A-4144C451F06B}" destId="{FC04C622-122E-4535-89DB-200A54266E10}" srcOrd="16" destOrd="0" presId="urn:microsoft.com/office/officeart/2005/8/layout/hProcess11"/>
    <dgm:cxn modelId="{F57BA775-BF30-41AF-8821-70A248B7D1C5}" type="presParOf" srcId="{FC04C622-122E-4535-89DB-200A54266E10}" destId="{610F1010-C974-4272-82F2-838A1D693DDB}" srcOrd="0" destOrd="0" presId="urn:microsoft.com/office/officeart/2005/8/layout/hProcess11"/>
    <dgm:cxn modelId="{1CD264DD-03EF-4590-8E59-2605364E954C}" type="presParOf" srcId="{FC04C622-122E-4535-89DB-200A54266E10}" destId="{5F3979CF-A040-4D20-AD87-D73730622AE6}" srcOrd="1" destOrd="0" presId="urn:microsoft.com/office/officeart/2005/8/layout/hProcess11"/>
    <dgm:cxn modelId="{6A71F0D3-7FBF-4061-AAAE-8DD59A9FD6DF}" type="presParOf" srcId="{FC04C622-122E-4535-89DB-200A54266E10}" destId="{773C1724-93B1-48B5-AA55-55D6637E6A39}" srcOrd="2" destOrd="0" presId="urn:microsoft.com/office/officeart/2005/8/layout/hProcess11"/>
    <dgm:cxn modelId="{FE6A7F37-ABDF-472A-ADEA-35E159D926A3}" type="presParOf" srcId="{E9E1ED75-884D-492A-A60A-4144C451F06B}" destId="{ACCA8D19-E005-46F1-A881-93AAE16FCBD3}" srcOrd="17" destOrd="0" presId="urn:microsoft.com/office/officeart/2005/8/layout/hProcess11"/>
    <dgm:cxn modelId="{FF462392-66A4-48F3-95F7-051ED9C332E7}" type="presParOf" srcId="{E9E1ED75-884D-492A-A60A-4144C451F06B}" destId="{61D75AF9-C6B0-45A7-BA5B-8859C81A51AC}" srcOrd="18" destOrd="0" presId="urn:microsoft.com/office/officeart/2005/8/layout/hProcess11"/>
    <dgm:cxn modelId="{CC497A92-B887-4D6A-BCAF-ABAB06114521}" type="presParOf" srcId="{61D75AF9-C6B0-45A7-BA5B-8859C81A51AC}" destId="{F8B4013D-38BD-44BF-8E0C-1A458C7F9DF3}" srcOrd="0" destOrd="0" presId="urn:microsoft.com/office/officeart/2005/8/layout/hProcess11"/>
    <dgm:cxn modelId="{9A34A782-8776-408A-8C7C-B68548748023}" type="presParOf" srcId="{61D75AF9-C6B0-45A7-BA5B-8859C81A51AC}" destId="{D366EDA8-10C8-41D4-A1B0-C7899F9816BF}" srcOrd="1" destOrd="0" presId="urn:microsoft.com/office/officeart/2005/8/layout/hProcess11"/>
    <dgm:cxn modelId="{C5780C37-C0F0-440A-BFAE-A31EF5032EB8}" type="presParOf" srcId="{61D75AF9-C6B0-45A7-BA5B-8859C81A51AC}" destId="{50F5604B-EF71-4456-A6FC-4C32C3DD75A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9FDC3-ED2D-471D-9696-169D3E3A201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FAC3730-A238-4E27-96CA-278C4E0DB486}">
      <dgm:prSet custT="1"/>
      <dgm:spPr/>
      <dgm:t>
        <a:bodyPr/>
        <a:lstStyle/>
        <a:p>
          <a:r>
            <a:rPr lang="en-US" sz="2400"/>
            <a:t>1. Videos</a:t>
          </a:r>
        </a:p>
      </dgm:t>
    </dgm:pt>
    <dgm:pt modelId="{6A611E5E-A68B-417D-80C2-26439924B93B}" type="parTrans" cxnId="{88818417-7796-4E54-AECC-A27193F0A3B6}">
      <dgm:prSet/>
      <dgm:spPr/>
      <dgm:t>
        <a:bodyPr/>
        <a:lstStyle/>
        <a:p>
          <a:endParaRPr lang="en-US"/>
        </a:p>
      </dgm:t>
    </dgm:pt>
    <dgm:pt modelId="{3B1732C4-28AC-4F5A-AD04-4F9A6B6B4BFB}" type="sibTrans" cxnId="{88818417-7796-4E54-AECC-A27193F0A3B6}">
      <dgm:prSet/>
      <dgm:spPr/>
      <dgm:t>
        <a:bodyPr/>
        <a:lstStyle/>
        <a:p>
          <a:endParaRPr lang="en-US"/>
        </a:p>
      </dgm:t>
    </dgm:pt>
    <dgm:pt modelId="{E903F9E5-7EB1-4FC1-9637-38A507653403}">
      <dgm:prSet custT="1"/>
      <dgm:spPr/>
      <dgm:t>
        <a:bodyPr/>
        <a:lstStyle/>
        <a:p>
          <a:r>
            <a:rPr lang="en-US" sz="2400"/>
            <a:t>2. Lesson Plan</a:t>
          </a:r>
        </a:p>
      </dgm:t>
    </dgm:pt>
    <dgm:pt modelId="{365D3BFC-7DC2-489E-B8B4-919D7497D756}" type="parTrans" cxnId="{B26EA09F-25AE-4AD9-9DB7-1BB56B59903D}">
      <dgm:prSet/>
      <dgm:spPr/>
      <dgm:t>
        <a:bodyPr/>
        <a:lstStyle/>
        <a:p>
          <a:endParaRPr lang="en-US"/>
        </a:p>
      </dgm:t>
    </dgm:pt>
    <dgm:pt modelId="{F281D170-11A2-4154-B399-5E04CB30A5C5}" type="sibTrans" cxnId="{B26EA09F-25AE-4AD9-9DB7-1BB56B59903D}">
      <dgm:prSet/>
      <dgm:spPr/>
      <dgm:t>
        <a:bodyPr/>
        <a:lstStyle/>
        <a:p>
          <a:endParaRPr lang="en-US"/>
        </a:p>
      </dgm:t>
    </dgm:pt>
    <dgm:pt modelId="{82361CE2-1759-4FED-9283-04F9B7F992C6}">
      <dgm:prSet custT="1"/>
      <dgm:spPr/>
      <dgm:t>
        <a:bodyPr/>
        <a:lstStyle/>
        <a:p>
          <a:r>
            <a:rPr lang="en-US" sz="2400"/>
            <a:t>3. Resources</a:t>
          </a:r>
        </a:p>
      </dgm:t>
    </dgm:pt>
    <dgm:pt modelId="{BB6DC185-AC0D-4DA9-A384-8C082D31A29E}" type="parTrans" cxnId="{E3D88820-4D26-4631-844B-20B7FF6FCB66}">
      <dgm:prSet/>
      <dgm:spPr/>
      <dgm:t>
        <a:bodyPr/>
        <a:lstStyle/>
        <a:p>
          <a:endParaRPr lang="en-US"/>
        </a:p>
      </dgm:t>
    </dgm:pt>
    <dgm:pt modelId="{573B996F-120C-4E31-B4AC-ADE7DCCE8AD5}" type="sibTrans" cxnId="{E3D88820-4D26-4631-844B-20B7FF6FCB66}">
      <dgm:prSet/>
      <dgm:spPr/>
      <dgm:t>
        <a:bodyPr/>
        <a:lstStyle/>
        <a:p>
          <a:endParaRPr lang="en-US"/>
        </a:p>
      </dgm:t>
    </dgm:pt>
    <dgm:pt modelId="{D1C52814-7254-4050-99AC-104F8EA5BFBA}">
      <dgm:prSet custT="1"/>
      <dgm:spPr/>
      <dgm:t>
        <a:bodyPr/>
        <a:lstStyle/>
        <a:p>
          <a:r>
            <a:rPr lang="en-US" sz="1800"/>
            <a:t>Handbook</a:t>
          </a:r>
        </a:p>
      </dgm:t>
    </dgm:pt>
    <dgm:pt modelId="{AD53BDE4-CAF2-42D4-B9D4-A51CFDD52C70}" type="parTrans" cxnId="{A92D8AD1-5FD4-404B-9C9F-53BD0802604C}">
      <dgm:prSet/>
      <dgm:spPr/>
      <dgm:t>
        <a:bodyPr/>
        <a:lstStyle/>
        <a:p>
          <a:endParaRPr lang="en-US"/>
        </a:p>
      </dgm:t>
    </dgm:pt>
    <dgm:pt modelId="{97EE6063-F844-40DC-B082-01C9A615461D}" type="sibTrans" cxnId="{A92D8AD1-5FD4-404B-9C9F-53BD0802604C}">
      <dgm:prSet/>
      <dgm:spPr/>
      <dgm:t>
        <a:bodyPr/>
        <a:lstStyle/>
        <a:p>
          <a:endParaRPr lang="en-US"/>
        </a:p>
      </dgm:t>
    </dgm:pt>
    <dgm:pt modelId="{A216E00A-534A-4B6D-9CB3-05B5038CE491}">
      <dgm:prSet custT="1"/>
      <dgm:spPr/>
      <dgm:t>
        <a:bodyPr/>
        <a:lstStyle/>
        <a:p>
          <a:r>
            <a:rPr lang="en-US" sz="1800"/>
            <a:t>Sample mass communication</a:t>
          </a:r>
        </a:p>
      </dgm:t>
    </dgm:pt>
    <dgm:pt modelId="{67495916-282C-401D-BDE1-DF449F085896}" type="parTrans" cxnId="{9258A7F9-B73E-425E-9734-9FDB9DEBAAD0}">
      <dgm:prSet/>
      <dgm:spPr/>
      <dgm:t>
        <a:bodyPr/>
        <a:lstStyle/>
        <a:p>
          <a:endParaRPr lang="en-US"/>
        </a:p>
      </dgm:t>
    </dgm:pt>
    <dgm:pt modelId="{D6A29418-8836-4FB2-AE54-EAA4E8AE1394}" type="sibTrans" cxnId="{9258A7F9-B73E-425E-9734-9FDB9DEBAAD0}">
      <dgm:prSet/>
      <dgm:spPr/>
      <dgm:t>
        <a:bodyPr/>
        <a:lstStyle/>
        <a:p>
          <a:endParaRPr lang="en-US"/>
        </a:p>
      </dgm:t>
    </dgm:pt>
    <dgm:pt modelId="{FE5A1DE5-3698-4A3A-9840-2235D9B966AD}">
      <dgm:prSet custT="1"/>
      <dgm:spPr/>
      <dgm:t>
        <a:bodyPr/>
        <a:lstStyle/>
        <a:p>
          <a:r>
            <a:rPr lang="en-US" sz="2400"/>
            <a:t>4. Zoom Sessions</a:t>
          </a:r>
        </a:p>
      </dgm:t>
    </dgm:pt>
    <dgm:pt modelId="{854072A3-DCF6-4E28-91C9-1E82719E6213}" type="parTrans" cxnId="{6A0DFFD1-58E3-4A8E-87EB-CBDECC839EC8}">
      <dgm:prSet/>
      <dgm:spPr/>
      <dgm:t>
        <a:bodyPr/>
        <a:lstStyle/>
        <a:p>
          <a:endParaRPr lang="en-US"/>
        </a:p>
      </dgm:t>
    </dgm:pt>
    <dgm:pt modelId="{E6FF4482-2827-4477-AF5F-7B3B83EB653E}" type="sibTrans" cxnId="{6A0DFFD1-58E3-4A8E-87EB-CBDECC839EC8}">
      <dgm:prSet/>
      <dgm:spPr/>
      <dgm:t>
        <a:bodyPr/>
        <a:lstStyle/>
        <a:p>
          <a:endParaRPr lang="en-US"/>
        </a:p>
      </dgm:t>
    </dgm:pt>
    <dgm:pt modelId="{32FE5258-0743-43A8-AAE8-90D03753F024}">
      <dgm:prSet custT="1"/>
      <dgm:spPr/>
      <dgm:t>
        <a:bodyPr/>
        <a:lstStyle/>
        <a:p>
          <a:r>
            <a:rPr lang="en-US" sz="2400"/>
            <a:t>5. Individual Help sessions</a:t>
          </a:r>
        </a:p>
      </dgm:t>
    </dgm:pt>
    <dgm:pt modelId="{EA9B8445-CE9F-4289-8D21-D3007B41C909}" type="parTrans" cxnId="{6E93B0A3-BF57-4272-AE16-75322C7248F7}">
      <dgm:prSet/>
      <dgm:spPr/>
      <dgm:t>
        <a:bodyPr/>
        <a:lstStyle/>
        <a:p>
          <a:endParaRPr lang="en-US"/>
        </a:p>
      </dgm:t>
    </dgm:pt>
    <dgm:pt modelId="{EF60C6C5-2D61-4AD6-8B1B-02EF747DDD73}" type="sibTrans" cxnId="{6E93B0A3-BF57-4272-AE16-75322C7248F7}">
      <dgm:prSet/>
      <dgm:spPr/>
      <dgm:t>
        <a:bodyPr/>
        <a:lstStyle/>
        <a:p>
          <a:endParaRPr lang="en-US"/>
        </a:p>
      </dgm:t>
    </dgm:pt>
    <dgm:pt modelId="{26B83EF9-2553-40A7-98A1-3F769678ADE0}">
      <dgm:prSet custT="1"/>
      <dgm:spPr/>
      <dgm:t>
        <a:bodyPr/>
        <a:lstStyle/>
        <a:p>
          <a:r>
            <a:rPr lang="en-US" sz="2400"/>
            <a:t>6. Other</a:t>
          </a:r>
          <a:endParaRPr lang="en-US" sz="1900"/>
        </a:p>
      </dgm:t>
    </dgm:pt>
    <dgm:pt modelId="{A103219B-0265-476C-8FC8-39E3306257B5}" type="parTrans" cxnId="{78B032D5-E516-4920-B668-89881545A61D}">
      <dgm:prSet/>
      <dgm:spPr/>
      <dgm:t>
        <a:bodyPr/>
        <a:lstStyle/>
        <a:p>
          <a:endParaRPr lang="en-US"/>
        </a:p>
      </dgm:t>
    </dgm:pt>
    <dgm:pt modelId="{16C7CD5B-ECF7-4EDF-8F8A-E16F58CC8CE1}" type="sibTrans" cxnId="{78B032D5-E516-4920-B668-89881545A61D}">
      <dgm:prSet/>
      <dgm:spPr/>
      <dgm:t>
        <a:bodyPr/>
        <a:lstStyle/>
        <a:p>
          <a:endParaRPr lang="en-US"/>
        </a:p>
      </dgm:t>
    </dgm:pt>
    <dgm:pt modelId="{79BA32DA-4CAC-43A3-9DD9-58BD5B90D111}" type="pres">
      <dgm:prSet presAssocID="{B9F9FDC3-ED2D-471D-9696-169D3E3A2011}" presName="root" presStyleCnt="0">
        <dgm:presLayoutVars>
          <dgm:dir/>
          <dgm:resizeHandles val="exact"/>
        </dgm:presLayoutVars>
      </dgm:prSet>
      <dgm:spPr/>
    </dgm:pt>
    <dgm:pt modelId="{065E9214-87AB-4AF5-A326-7A4B499A4E0E}" type="pres">
      <dgm:prSet presAssocID="{7FAC3730-A238-4E27-96CA-278C4E0DB486}" presName="compNode" presStyleCnt="0"/>
      <dgm:spPr/>
    </dgm:pt>
    <dgm:pt modelId="{6BF363D8-A8AC-40A4-BE0A-3527EFC896D3}" type="pres">
      <dgm:prSet presAssocID="{7FAC3730-A238-4E27-96CA-278C4E0DB486}" presName="bgRect" presStyleLbl="bgShp" presStyleIdx="0" presStyleCnt="6"/>
      <dgm:spPr/>
    </dgm:pt>
    <dgm:pt modelId="{6687C502-CEEB-4CA1-B240-5F175A6EA55B}" type="pres">
      <dgm:prSet presAssocID="{7FAC3730-A238-4E27-96CA-278C4E0DB48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
        </a:ext>
      </dgm:extLst>
    </dgm:pt>
    <dgm:pt modelId="{71F40492-D5E8-4A70-A8BD-35C66C17214C}" type="pres">
      <dgm:prSet presAssocID="{7FAC3730-A238-4E27-96CA-278C4E0DB486}" presName="spaceRect" presStyleCnt="0"/>
      <dgm:spPr/>
    </dgm:pt>
    <dgm:pt modelId="{A0AF17E9-2115-4B55-A084-684B2BC6E2EE}" type="pres">
      <dgm:prSet presAssocID="{7FAC3730-A238-4E27-96CA-278C4E0DB486}" presName="parTx" presStyleLbl="revTx" presStyleIdx="0" presStyleCnt="7">
        <dgm:presLayoutVars>
          <dgm:chMax val="0"/>
          <dgm:chPref val="0"/>
        </dgm:presLayoutVars>
      </dgm:prSet>
      <dgm:spPr/>
    </dgm:pt>
    <dgm:pt modelId="{507542E1-C5DF-4D16-88ED-603D76487092}" type="pres">
      <dgm:prSet presAssocID="{3B1732C4-28AC-4F5A-AD04-4F9A6B6B4BFB}" presName="sibTrans" presStyleCnt="0"/>
      <dgm:spPr/>
    </dgm:pt>
    <dgm:pt modelId="{CC0EF379-DBA9-4F48-A508-96932817EF46}" type="pres">
      <dgm:prSet presAssocID="{E903F9E5-7EB1-4FC1-9637-38A507653403}" presName="compNode" presStyleCnt="0"/>
      <dgm:spPr/>
    </dgm:pt>
    <dgm:pt modelId="{8D68CC76-A1FC-4630-9BD8-6CB55D284F00}" type="pres">
      <dgm:prSet presAssocID="{E903F9E5-7EB1-4FC1-9637-38A507653403}" presName="bgRect" presStyleLbl="bgShp" presStyleIdx="1" presStyleCnt="6"/>
      <dgm:spPr/>
    </dgm:pt>
    <dgm:pt modelId="{1BD3C5BE-2E63-4C55-A10C-45184B8CE663}" type="pres">
      <dgm:prSet presAssocID="{E903F9E5-7EB1-4FC1-9637-38A50765340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A2BB5AD-971D-446A-874F-C959566C108A}" type="pres">
      <dgm:prSet presAssocID="{E903F9E5-7EB1-4FC1-9637-38A507653403}" presName="spaceRect" presStyleCnt="0"/>
      <dgm:spPr/>
    </dgm:pt>
    <dgm:pt modelId="{04665A71-E46E-4945-840E-7D82F61AB563}" type="pres">
      <dgm:prSet presAssocID="{E903F9E5-7EB1-4FC1-9637-38A507653403}" presName="parTx" presStyleLbl="revTx" presStyleIdx="1" presStyleCnt="7">
        <dgm:presLayoutVars>
          <dgm:chMax val="0"/>
          <dgm:chPref val="0"/>
        </dgm:presLayoutVars>
      </dgm:prSet>
      <dgm:spPr/>
    </dgm:pt>
    <dgm:pt modelId="{7D13ECDB-73C3-4830-B0A4-E1E918718B4D}" type="pres">
      <dgm:prSet presAssocID="{F281D170-11A2-4154-B399-5E04CB30A5C5}" presName="sibTrans" presStyleCnt="0"/>
      <dgm:spPr/>
    </dgm:pt>
    <dgm:pt modelId="{2910977F-FECD-4AEB-B152-315C3EC9D2F4}" type="pres">
      <dgm:prSet presAssocID="{82361CE2-1759-4FED-9283-04F9B7F992C6}" presName="compNode" presStyleCnt="0"/>
      <dgm:spPr/>
    </dgm:pt>
    <dgm:pt modelId="{3C97EE2C-AC9A-4011-A6F6-1872BF426C01}" type="pres">
      <dgm:prSet presAssocID="{82361CE2-1759-4FED-9283-04F9B7F992C6}" presName="bgRect" presStyleLbl="bgShp" presStyleIdx="2" presStyleCnt="6"/>
      <dgm:spPr/>
    </dgm:pt>
    <dgm:pt modelId="{2AEC5B95-E8D0-4ACB-AB58-472B7479F575}" type="pres">
      <dgm:prSet presAssocID="{82361CE2-1759-4FED-9283-04F9B7F992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EAE697A7-427E-4C45-BEC2-611AC08D614C}" type="pres">
      <dgm:prSet presAssocID="{82361CE2-1759-4FED-9283-04F9B7F992C6}" presName="spaceRect" presStyleCnt="0"/>
      <dgm:spPr/>
    </dgm:pt>
    <dgm:pt modelId="{9750D998-69BB-4FBB-9791-D5849F6A61C7}" type="pres">
      <dgm:prSet presAssocID="{82361CE2-1759-4FED-9283-04F9B7F992C6}" presName="parTx" presStyleLbl="revTx" presStyleIdx="2" presStyleCnt="7">
        <dgm:presLayoutVars>
          <dgm:chMax val="0"/>
          <dgm:chPref val="0"/>
        </dgm:presLayoutVars>
      </dgm:prSet>
      <dgm:spPr/>
    </dgm:pt>
    <dgm:pt modelId="{A86B8454-C3E5-4419-A8F1-324D6C9D2543}" type="pres">
      <dgm:prSet presAssocID="{82361CE2-1759-4FED-9283-04F9B7F992C6}" presName="desTx" presStyleLbl="revTx" presStyleIdx="3" presStyleCnt="7">
        <dgm:presLayoutVars/>
      </dgm:prSet>
      <dgm:spPr/>
    </dgm:pt>
    <dgm:pt modelId="{301F4260-AF60-4462-99A5-3AE9A9C3F9CE}" type="pres">
      <dgm:prSet presAssocID="{573B996F-120C-4E31-B4AC-ADE7DCCE8AD5}" presName="sibTrans" presStyleCnt="0"/>
      <dgm:spPr/>
    </dgm:pt>
    <dgm:pt modelId="{A3FCFF64-60C9-49D8-AABD-BC2F3D6CF362}" type="pres">
      <dgm:prSet presAssocID="{FE5A1DE5-3698-4A3A-9840-2235D9B966AD}" presName="compNode" presStyleCnt="0"/>
      <dgm:spPr/>
    </dgm:pt>
    <dgm:pt modelId="{AFB42525-BE28-4795-B4B7-46B8540642BE}" type="pres">
      <dgm:prSet presAssocID="{FE5A1DE5-3698-4A3A-9840-2235D9B966AD}" presName="bgRect" presStyleLbl="bgShp" presStyleIdx="3" presStyleCnt="6"/>
      <dgm:spPr/>
    </dgm:pt>
    <dgm:pt modelId="{9738D4D6-685C-4B54-99B9-639ABEDA4ED7}" type="pres">
      <dgm:prSet presAssocID="{FE5A1DE5-3698-4A3A-9840-2235D9B966A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7C15E9A2-EF42-4A46-87AA-175D62B3AB68}" type="pres">
      <dgm:prSet presAssocID="{FE5A1DE5-3698-4A3A-9840-2235D9B966AD}" presName="spaceRect" presStyleCnt="0"/>
      <dgm:spPr/>
    </dgm:pt>
    <dgm:pt modelId="{2115A533-BC7B-4F75-9409-F32D8CC7114B}" type="pres">
      <dgm:prSet presAssocID="{FE5A1DE5-3698-4A3A-9840-2235D9B966AD}" presName="parTx" presStyleLbl="revTx" presStyleIdx="4" presStyleCnt="7">
        <dgm:presLayoutVars>
          <dgm:chMax val="0"/>
          <dgm:chPref val="0"/>
        </dgm:presLayoutVars>
      </dgm:prSet>
      <dgm:spPr/>
    </dgm:pt>
    <dgm:pt modelId="{253AA0AF-26B1-421D-BBCC-573DBE1CF898}" type="pres">
      <dgm:prSet presAssocID="{E6FF4482-2827-4477-AF5F-7B3B83EB653E}" presName="sibTrans" presStyleCnt="0"/>
      <dgm:spPr/>
    </dgm:pt>
    <dgm:pt modelId="{3F6B4017-69DC-4FCF-871E-43FA66814BBA}" type="pres">
      <dgm:prSet presAssocID="{32FE5258-0743-43A8-AAE8-90D03753F024}" presName="compNode" presStyleCnt="0"/>
      <dgm:spPr/>
    </dgm:pt>
    <dgm:pt modelId="{DCB966A7-EB70-4CA0-AF27-13A3C8138FF0}" type="pres">
      <dgm:prSet presAssocID="{32FE5258-0743-43A8-AAE8-90D03753F024}" presName="bgRect" presStyleLbl="bgShp" presStyleIdx="4" presStyleCnt="6"/>
      <dgm:spPr/>
    </dgm:pt>
    <dgm:pt modelId="{FBF9E07E-E5DC-4D93-8580-199893EB5370}" type="pres">
      <dgm:prSet presAssocID="{32FE5258-0743-43A8-AAE8-90D03753F02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07D8A24A-CF11-4D6A-84E7-1DC1EE3D0EA5}" type="pres">
      <dgm:prSet presAssocID="{32FE5258-0743-43A8-AAE8-90D03753F024}" presName="spaceRect" presStyleCnt="0"/>
      <dgm:spPr/>
    </dgm:pt>
    <dgm:pt modelId="{9D727F39-D7AC-4B45-90BC-CCE3828991BE}" type="pres">
      <dgm:prSet presAssocID="{32FE5258-0743-43A8-AAE8-90D03753F024}" presName="parTx" presStyleLbl="revTx" presStyleIdx="5" presStyleCnt="7">
        <dgm:presLayoutVars>
          <dgm:chMax val="0"/>
          <dgm:chPref val="0"/>
        </dgm:presLayoutVars>
      </dgm:prSet>
      <dgm:spPr/>
    </dgm:pt>
    <dgm:pt modelId="{4A6F4AF7-1377-4BA5-A203-3641271BB9D5}" type="pres">
      <dgm:prSet presAssocID="{EF60C6C5-2D61-4AD6-8B1B-02EF747DDD73}" presName="sibTrans" presStyleCnt="0"/>
      <dgm:spPr/>
    </dgm:pt>
    <dgm:pt modelId="{A9AD4F5C-F54E-4098-94A9-151E90DBBF6C}" type="pres">
      <dgm:prSet presAssocID="{26B83EF9-2553-40A7-98A1-3F769678ADE0}" presName="compNode" presStyleCnt="0"/>
      <dgm:spPr/>
    </dgm:pt>
    <dgm:pt modelId="{473EB0C0-6FE8-47A9-9233-5484FBD1C7BA}" type="pres">
      <dgm:prSet presAssocID="{26B83EF9-2553-40A7-98A1-3F769678ADE0}" presName="bgRect" presStyleLbl="bgShp" presStyleIdx="5" presStyleCnt="6"/>
      <dgm:spPr/>
    </dgm:pt>
    <dgm:pt modelId="{ACA02125-4E1E-40FE-81D3-F9AD7223ED95}" type="pres">
      <dgm:prSet presAssocID="{26B83EF9-2553-40A7-98A1-3F769678ADE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ibbon"/>
        </a:ext>
      </dgm:extLst>
    </dgm:pt>
    <dgm:pt modelId="{8364A07D-72F3-48CB-84E7-65DBD7718B85}" type="pres">
      <dgm:prSet presAssocID="{26B83EF9-2553-40A7-98A1-3F769678ADE0}" presName="spaceRect" presStyleCnt="0"/>
      <dgm:spPr/>
    </dgm:pt>
    <dgm:pt modelId="{286BA93D-91FB-41CB-8E52-A193B2DF62E8}" type="pres">
      <dgm:prSet presAssocID="{26B83EF9-2553-40A7-98A1-3F769678ADE0}" presName="parTx" presStyleLbl="revTx" presStyleIdx="6" presStyleCnt="7">
        <dgm:presLayoutVars>
          <dgm:chMax val="0"/>
          <dgm:chPref val="0"/>
        </dgm:presLayoutVars>
      </dgm:prSet>
      <dgm:spPr/>
    </dgm:pt>
  </dgm:ptLst>
  <dgm:cxnLst>
    <dgm:cxn modelId="{0A942800-25B2-4499-B685-D485409070B7}" type="presOf" srcId="{A216E00A-534A-4B6D-9CB3-05B5038CE491}" destId="{A86B8454-C3E5-4419-A8F1-324D6C9D2543}" srcOrd="0" destOrd="1" presId="urn:microsoft.com/office/officeart/2018/2/layout/IconVerticalSolidList"/>
    <dgm:cxn modelId="{92C8AB12-AC8E-4F4D-9B70-A8C9333D6DCD}" type="presOf" srcId="{26B83EF9-2553-40A7-98A1-3F769678ADE0}" destId="{286BA93D-91FB-41CB-8E52-A193B2DF62E8}" srcOrd="0" destOrd="0" presId="urn:microsoft.com/office/officeart/2018/2/layout/IconVerticalSolidList"/>
    <dgm:cxn modelId="{88818417-7796-4E54-AECC-A27193F0A3B6}" srcId="{B9F9FDC3-ED2D-471D-9696-169D3E3A2011}" destId="{7FAC3730-A238-4E27-96CA-278C4E0DB486}" srcOrd="0" destOrd="0" parTransId="{6A611E5E-A68B-417D-80C2-26439924B93B}" sibTransId="{3B1732C4-28AC-4F5A-AD04-4F9A6B6B4BFB}"/>
    <dgm:cxn modelId="{E3D88820-4D26-4631-844B-20B7FF6FCB66}" srcId="{B9F9FDC3-ED2D-471D-9696-169D3E3A2011}" destId="{82361CE2-1759-4FED-9283-04F9B7F992C6}" srcOrd="2" destOrd="0" parTransId="{BB6DC185-AC0D-4DA9-A384-8C082D31A29E}" sibTransId="{573B996F-120C-4E31-B4AC-ADE7DCCE8AD5}"/>
    <dgm:cxn modelId="{29110C24-DE98-4C79-A7E8-91E4FA717CA4}" type="presOf" srcId="{32FE5258-0743-43A8-AAE8-90D03753F024}" destId="{9D727F39-D7AC-4B45-90BC-CCE3828991BE}" srcOrd="0" destOrd="0" presId="urn:microsoft.com/office/officeart/2018/2/layout/IconVerticalSolidList"/>
    <dgm:cxn modelId="{84CB6C69-BCF4-46AC-B6B1-968713CAB615}" type="presOf" srcId="{E903F9E5-7EB1-4FC1-9637-38A507653403}" destId="{04665A71-E46E-4945-840E-7D82F61AB563}" srcOrd="0" destOrd="0" presId="urn:microsoft.com/office/officeart/2018/2/layout/IconVerticalSolidList"/>
    <dgm:cxn modelId="{D811184A-91F2-45D3-9EFE-B56B777FB7DA}" type="presOf" srcId="{B9F9FDC3-ED2D-471D-9696-169D3E3A2011}" destId="{79BA32DA-4CAC-43A3-9DD9-58BD5B90D111}" srcOrd="0" destOrd="0" presId="urn:microsoft.com/office/officeart/2018/2/layout/IconVerticalSolidList"/>
    <dgm:cxn modelId="{840E9D74-B61F-4B84-BA7F-033BF837A26A}" type="presOf" srcId="{7FAC3730-A238-4E27-96CA-278C4E0DB486}" destId="{A0AF17E9-2115-4B55-A084-684B2BC6E2EE}" srcOrd="0" destOrd="0" presId="urn:microsoft.com/office/officeart/2018/2/layout/IconVerticalSolidList"/>
    <dgm:cxn modelId="{FBCB3B95-7314-4DDF-BDA5-4410972186C9}" type="presOf" srcId="{82361CE2-1759-4FED-9283-04F9B7F992C6}" destId="{9750D998-69BB-4FBB-9791-D5849F6A61C7}" srcOrd="0" destOrd="0" presId="urn:microsoft.com/office/officeart/2018/2/layout/IconVerticalSolidList"/>
    <dgm:cxn modelId="{B26EA09F-25AE-4AD9-9DB7-1BB56B59903D}" srcId="{B9F9FDC3-ED2D-471D-9696-169D3E3A2011}" destId="{E903F9E5-7EB1-4FC1-9637-38A507653403}" srcOrd="1" destOrd="0" parTransId="{365D3BFC-7DC2-489E-B8B4-919D7497D756}" sibTransId="{F281D170-11A2-4154-B399-5E04CB30A5C5}"/>
    <dgm:cxn modelId="{01DF59A0-3C73-41F8-81D3-20025626A72D}" type="presOf" srcId="{FE5A1DE5-3698-4A3A-9840-2235D9B966AD}" destId="{2115A533-BC7B-4F75-9409-F32D8CC7114B}" srcOrd="0" destOrd="0" presId="urn:microsoft.com/office/officeart/2018/2/layout/IconVerticalSolidList"/>
    <dgm:cxn modelId="{6E93B0A3-BF57-4272-AE16-75322C7248F7}" srcId="{B9F9FDC3-ED2D-471D-9696-169D3E3A2011}" destId="{32FE5258-0743-43A8-AAE8-90D03753F024}" srcOrd="4" destOrd="0" parTransId="{EA9B8445-CE9F-4289-8D21-D3007B41C909}" sibTransId="{EF60C6C5-2D61-4AD6-8B1B-02EF747DDD73}"/>
    <dgm:cxn modelId="{A92D8AD1-5FD4-404B-9C9F-53BD0802604C}" srcId="{82361CE2-1759-4FED-9283-04F9B7F992C6}" destId="{D1C52814-7254-4050-99AC-104F8EA5BFBA}" srcOrd="0" destOrd="0" parTransId="{AD53BDE4-CAF2-42D4-B9D4-A51CFDD52C70}" sibTransId="{97EE6063-F844-40DC-B082-01C9A615461D}"/>
    <dgm:cxn modelId="{6A0DFFD1-58E3-4A8E-87EB-CBDECC839EC8}" srcId="{B9F9FDC3-ED2D-471D-9696-169D3E3A2011}" destId="{FE5A1DE5-3698-4A3A-9840-2235D9B966AD}" srcOrd="3" destOrd="0" parTransId="{854072A3-DCF6-4E28-91C9-1E82719E6213}" sibTransId="{E6FF4482-2827-4477-AF5F-7B3B83EB653E}"/>
    <dgm:cxn modelId="{78B032D5-E516-4920-B668-89881545A61D}" srcId="{B9F9FDC3-ED2D-471D-9696-169D3E3A2011}" destId="{26B83EF9-2553-40A7-98A1-3F769678ADE0}" srcOrd="5" destOrd="0" parTransId="{A103219B-0265-476C-8FC8-39E3306257B5}" sibTransId="{16C7CD5B-ECF7-4EDF-8F8A-E16F58CC8CE1}"/>
    <dgm:cxn modelId="{9258A7F9-B73E-425E-9734-9FDB9DEBAAD0}" srcId="{82361CE2-1759-4FED-9283-04F9B7F992C6}" destId="{A216E00A-534A-4B6D-9CB3-05B5038CE491}" srcOrd="1" destOrd="0" parTransId="{67495916-282C-401D-BDE1-DF449F085896}" sibTransId="{D6A29418-8836-4FB2-AE54-EAA4E8AE1394}"/>
    <dgm:cxn modelId="{65FDD1FA-94BC-48B0-82D1-F83C8FF548C2}" type="presOf" srcId="{D1C52814-7254-4050-99AC-104F8EA5BFBA}" destId="{A86B8454-C3E5-4419-A8F1-324D6C9D2543}" srcOrd="0" destOrd="0" presId="urn:microsoft.com/office/officeart/2018/2/layout/IconVerticalSolidList"/>
    <dgm:cxn modelId="{BA1F83F9-E2DD-419D-AD1F-547FEE08129E}" type="presParOf" srcId="{79BA32DA-4CAC-43A3-9DD9-58BD5B90D111}" destId="{065E9214-87AB-4AF5-A326-7A4B499A4E0E}" srcOrd="0" destOrd="0" presId="urn:microsoft.com/office/officeart/2018/2/layout/IconVerticalSolidList"/>
    <dgm:cxn modelId="{516C0E9B-A790-42E0-B9D4-5C0F183FA5C4}" type="presParOf" srcId="{065E9214-87AB-4AF5-A326-7A4B499A4E0E}" destId="{6BF363D8-A8AC-40A4-BE0A-3527EFC896D3}" srcOrd="0" destOrd="0" presId="urn:microsoft.com/office/officeart/2018/2/layout/IconVerticalSolidList"/>
    <dgm:cxn modelId="{B4131BDE-293A-45D1-8EA8-BB081ABE7FCC}" type="presParOf" srcId="{065E9214-87AB-4AF5-A326-7A4B499A4E0E}" destId="{6687C502-CEEB-4CA1-B240-5F175A6EA55B}" srcOrd="1" destOrd="0" presId="urn:microsoft.com/office/officeart/2018/2/layout/IconVerticalSolidList"/>
    <dgm:cxn modelId="{9DAD0C73-FB58-429F-81DE-1939407E76AA}" type="presParOf" srcId="{065E9214-87AB-4AF5-A326-7A4B499A4E0E}" destId="{71F40492-D5E8-4A70-A8BD-35C66C17214C}" srcOrd="2" destOrd="0" presId="urn:microsoft.com/office/officeart/2018/2/layout/IconVerticalSolidList"/>
    <dgm:cxn modelId="{9A99A9A3-25BD-408B-BE99-ABF37A9E8FDE}" type="presParOf" srcId="{065E9214-87AB-4AF5-A326-7A4B499A4E0E}" destId="{A0AF17E9-2115-4B55-A084-684B2BC6E2EE}" srcOrd="3" destOrd="0" presId="urn:microsoft.com/office/officeart/2018/2/layout/IconVerticalSolidList"/>
    <dgm:cxn modelId="{9CDCBADD-5281-478C-93BE-5FFF046F4940}" type="presParOf" srcId="{79BA32DA-4CAC-43A3-9DD9-58BD5B90D111}" destId="{507542E1-C5DF-4D16-88ED-603D76487092}" srcOrd="1" destOrd="0" presId="urn:microsoft.com/office/officeart/2018/2/layout/IconVerticalSolidList"/>
    <dgm:cxn modelId="{1A99211B-F0A3-4D1E-A673-7971C6C0E490}" type="presParOf" srcId="{79BA32DA-4CAC-43A3-9DD9-58BD5B90D111}" destId="{CC0EF379-DBA9-4F48-A508-96932817EF46}" srcOrd="2" destOrd="0" presId="urn:microsoft.com/office/officeart/2018/2/layout/IconVerticalSolidList"/>
    <dgm:cxn modelId="{AC1D6F59-1C53-4275-BB41-5A25D5652A73}" type="presParOf" srcId="{CC0EF379-DBA9-4F48-A508-96932817EF46}" destId="{8D68CC76-A1FC-4630-9BD8-6CB55D284F00}" srcOrd="0" destOrd="0" presId="urn:microsoft.com/office/officeart/2018/2/layout/IconVerticalSolidList"/>
    <dgm:cxn modelId="{1E54CCD0-DA3C-4F7F-8860-ADC91841C192}" type="presParOf" srcId="{CC0EF379-DBA9-4F48-A508-96932817EF46}" destId="{1BD3C5BE-2E63-4C55-A10C-45184B8CE663}" srcOrd="1" destOrd="0" presId="urn:microsoft.com/office/officeart/2018/2/layout/IconVerticalSolidList"/>
    <dgm:cxn modelId="{A16C324F-1B52-4A68-A1A5-F4745FA20AE0}" type="presParOf" srcId="{CC0EF379-DBA9-4F48-A508-96932817EF46}" destId="{0A2BB5AD-971D-446A-874F-C959566C108A}" srcOrd="2" destOrd="0" presId="urn:microsoft.com/office/officeart/2018/2/layout/IconVerticalSolidList"/>
    <dgm:cxn modelId="{A6CB7512-8D4F-4F30-9A76-2F748FCCB946}" type="presParOf" srcId="{CC0EF379-DBA9-4F48-A508-96932817EF46}" destId="{04665A71-E46E-4945-840E-7D82F61AB563}" srcOrd="3" destOrd="0" presId="urn:microsoft.com/office/officeart/2018/2/layout/IconVerticalSolidList"/>
    <dgm:cxn modelId="{DDD99E35-F0B4-46C7-B186-754504D87B2F}" type="presParOf" srcId="{79BA32DA-4CAC-43A3-9DD9-58BD5B90D111}" destId="{7D13ECDB-73C3-4830-B0A4-E1E918718B4D}" srcOrd="3" destOrd="0" presId="urn:microsoft.com/office/officeart/2018/2/layout/IconVerticalSolidList"/>
    <dgm:cxn modelId="{BBF6EBC3-C7D9-4703-B011-FBF744F47AFF}" type="presParOf" srcId="{79BA32DA-4CAC-43A3-9DD9-58BD5B90D111}" destId="{2910977F-FECD-4AEB-B152-315C3EC9D2F4}" srcOrd="4" destOrd="0" presId="urn:microsoft.com/office/officeart/2018/2/layout/IconVerticalSolidList"/>
    <dgm:cxn modelId="{6E4CB311-649C-4DC2-B649-9832576E1CCC}" type="presParOf" srcId="{2910977F-FECD-4AEB-B152-315C3EC9D2F4}" destId="{3C97EE2C-AC9A-4011-A6F6-1872BF426C01}" srcOrd="0" destOrd="0" presId="urn:microsoft.com/office/officeart/2018/2/layout/IconVerticalSolidList"/>
    <dgm:cxn modelId="{B86B228D-52D7-443E-924B-FB0F4172FAF4}" type="presParOf" srcId="{2910977F-FECD-4AEB-B152-315C3EC9D2F4}" destId="{2AEC5B95-E8D0-4ACB-AB58-472B7479F575}" srcOrd="1" destOrd="0" presId="urn:microsoft.com/office/officeart/2018/2/layout/IconVerticalSolidList"/>
    <dgm:cxn modelId="{80EC5BA2-371D-46B2-8AF7-38442467E342}" type="presParOf" srcId="{2910977F-FECD-4AEB-B152-315C3EC9D2F4}" destId="{EAE697A7-427E-4C45-BEC2-611AC08D614C}" srcOrd="2" destOrd="0" presId="urn:microsoft.com/office/officeart/2018/2/layout/IconVerticalSolidList"/>
    <dgm:cxn modelId="{AEC2B67B-94CA-45B0-99A9-4F38B72B58CD}" type="presParOf" srcId="{2910977F-FECD-4AEB-B152-315C3EC9D2F4}" destId="{9750D998-69BB-4FBB-9791-D5849F6A61C7}" srcOrd="3" destOrd="0" presId="urn:microsoft.com/office/officeart/2018/2/layout/IconVerticalSolidList"/>
    <dgm:cxn modelId="{E2BCCE20-C45F-48BF-A8C8-6C36F47950E5}" type="presParOf" srcId="{2910977F-FECD-4AEB-B152-315C3EC9D2F4}" destId="{A86B8454-C3E5-4419-A8F1-324D6C9D2543}" srcOrd="4" destOrd="0" presId="urn:microsoft.com/office/officeart/2018/2/layout/IconVerticalSolidList"/>
    <dgm:cxn modelId="{8170094B-8EDB-44C0-A7D5-37D53237A22E}" type="presParOf" srcId="{79BA32DA-4CAC-43A3-9DD9-58BD5B90D111}" destId="{301F4260-AF60-4462-99A5-3AE9A9C3F9CE}" srcOrd="5" destOrd="0" presId="urn:microsoft.com/office/officeart/2018/2/layout/IconVerticalSolidList"/>
    <dgm:cxn modelId="{1DDFBEFA-11C4-4692-BAAE-09C12B837A67}" type="presParOf" srcId="{79BA32DA-4CAC-43A3-9DD9-58BD5B90D111}" destId="{A3FCFF64-60C9-49D8-AABD-BC2F3D6CF362}" srcOrd="6" destOrd="0" presId="urn:microsoft.com/office/officeart/2018/2/layout/IconVerticalSolidList"/>
    <dgm:cxn modelId="{06462F92-A9D5-4A51-85E3-B9FB661ADFB5}" type="presParOf" srcId="{A3FCFF64-60C9-49D8-AABD-BC2F3D6CF362}" destId="{AFB42525-BE28-4795-B4B7-46B8540642BE}" srcOrd="0" destOrd="0" presId="urn:microsoft.com/office/officeart/2018/2/layout/IconVerticalSolidList"/>
    <dgm:cxn modelId="{BBD1107F-692E-4226-8210-BCE502181ADC}" type="presParOf" srcId="{A3FCFF64-60C9-49D8-AABD-BC2F3D6CF362}" destId="{9738D4D6-685C-4B54-99B9-639ABEDA4ED7}" srcOrd="1" destOrd="0" presId="urn:microsoft.com/office/officeart/2018/2/layout/IconVerticalSolidList"/>
    <dgm:cxn modelId="{CDAA00F4-B995-48A1-964F-50A614C9527C}" type="presParOf" srcId="{A3FCFF64-60C9-49D8-AABD-BC2F3D6CF362}" destId="{7C15E9A2-EF42-4A46-87AA-175D62B3AB68}" srcOrd="2" destOrd="0" presId="urn:microsoft.com/office/officeart/2018/2/layout/IconVerticalSolidList"/>
    <dgm:cxn modelId="{B09B2D4E-4536-472D-8DA9-C2C432B12EBB}" type="presParOf" srcId="{A3FCFF64-60C9-49D8-AABD-BC2F3D6CF362}" destId="{2115A533-BC7B-4F75-9409-F32D8CC7114B}" srcOrd="3" destOrd="0" presId="urn:microsoft.com/office/officeart/2018/2/layout/IconVerticalSolidList"/>
    <dgm:cxn modelId="{39C22A74-7DEF-4101-AFDC-321E1D43F7DD}" type="presParOf" srcId="{79BA32DA-4CAC-43A3-9DD9-58BD5B90D111}" destId="{253AA0AF-26B1-421D-BBCC-573DBE1CF898}" srcOrd="7" destOrd="0" presId="urn:microsoft.com/office/officeart/2018/2/layout/IconVerticalSolidList"/>
    <dgm:cxn modelId="{4EF6D7E3-FA90-44A6-9368-32EDD9D741DA}" type="presParOf" srcId="{79BA32DA-4CAC-43A3-9DD9-58BD5B90D111}" destId="{3F6B4017-69DC-4FCF-871E-43FA66814BBA}" srcOrd="8" destOrd="0" presId="urn:microsoft.com/office/officeart/2018/2/layout/IconVerticalSolidList"/>
    <dgm:cxn modelId="{F150459E-79AF-437E-9DF1-B0A37D5C7533}" type="presParOf" srcId="{3F6B4017-69DC-4FCF-871E-43FA66814BBA}" destId="{DCB966A7-EB70-4CA0-AF27-13A3C8138FF0}" srcOrd="0" destOrd="0" presId="urn:microsoft.com/office/officeart/2018/2/layout/IconVerticalSolidList"/>
    <dgm:cxn modelId="{C965ACA6-4BF6-42C3-A48E-90B97A93AC9B}" type="presParOf" srcId="{3F6B4017-69DC-4FCF-871E-43FA66814BBA}" destId="{FBF9E07E-E5DC-4D93-8580-199893EB5370}" srcOrd="1" destOrd="0" presId="urn:microsoft.com/office/officeart/2018/2/layout/IconVerticalSolidList"/>
    <dgm:cxn modelId="{38B8939B-21B2-41C7-A78F-43D31767647A}" type="presParOf" srcId="{3F6B4017-69DC-4FCF-871E-43FA66814BBA}" destId="{07D8A24A-CF11-4D6A-84E7-1DC1EE3D0EA5}" srcOrd="2" destOrd="0" presId="urn:microsoft.com/office/officeart/2018/2/layout/IconVerticalSolidList"/>
    <dgm:cxn modelId="{0009668D-2F23-40EE-B8F8-90513E0DE7FF}" type="presParOf" srcId="{3F6B4017-69DC-4FCF-871E-43FA66814BBA}" destId="{9D727F39-D7AC-4B45-90BC-CCE3828991BE}" srcOrd="3" destOrd="0" presId="urn:microsoft.com/office/officeart/2018/2/layout/IconVerticalSolidList"/>
    <dgm:cxn modelId="{075444A0-A928-48FF-AF45-AFE329A2F6CD}" type="presParOf" srcId="{79BA32DA-4CAC-43A3-9DD9-58BD5B90D111}" destId="{4A6F4AF7-1377-4BA5-A203-3641271BB9D5}" srcOrd="9" destOrd="0" presId="urn:microsoft.com/office/officeart/2018/2/layout/IconVerticalSolidList"/>
    <dgm:cxn modelId="{54E7A0B3-D21B-4AE2-B9EA-DD1FA3999EAC}" type="presParOf" srcId="{79BA32DA-4CAC-43A3-9DD9-58BD5B90D111}" destId="{A9AD4F5C-F54E-4098-94A9-151E90DBBF6C}" srcOrd="10" destOrd="0" presId="urn:microsoft.com/office/officeart/2018/2/layout/IconVerticalSolidList"/>
    <dgm:cxn modelId="{415EC127-2073-488F-9400-49ABFF7F5604}" type="presParOf" srcId="{A9AD4F5C-F54E-4098-94A9-151E90DBBF6C}" destId="{473EB0C0-6FE8-47A9-9233-5484FBD1C7BA}" srcOrd="0" destOrd="0" presId="urn:microsoft.com/office/officeart/2018/2/layout/IconVerticalSolidList"/>
    <dgm:cxn modelId="{A8839460-D91C-4A05-93D7-5582FBF09778}" type="presParOf" srcId="{A9AD4F5C-F54E-4098-94A9-151E90DBBF6C}" destId="{ACA02125-4E1E-40FE-81D3-F9AD7223ED95}" srcOrd="1" destOrd="0" presId="urn:microsoft.com/office/officeart/2018/2/layout/IconVerticalSolidList"/>
    <dgm:cxn modelId="{A07B43B0-98DB-4A49-B2BC-2913B6E33577}" type="presParOf" srcId="{A9AD4F5C-F54E-4098-94A9-151E90DBBF6C}" destId="{8364A07D-72F3-48CB-84E7-65DBD7718B85}" srcOrd="2" destOrd="0" presId="urn:microsoft.com/office/officeart/2018/2/layout/IconVerticalSolidList"/>
    <dgm:cxn modelId="{5FF6FE09-57DC-4EFA-8901-B430417BEE3E}" type="presParOf" srcId="{A9AD4F5C-F54E-4098-94A9-151E90DBBF6C}" destId="{286BA93D-91FB-41CB-8E52-A193B2DF62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DB02F3-3F3F-46CA-ABD7-54C8B1AB37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0710C3-0428-475F-A34F-2ACDE6F6C474}">
      <dgm:prSet/>
      <dgm:spPr/>
      <dgm:t>
        <a:bodyPr/>
        <a:lstStyle/>
        <a:p>
          <a:pPr>
            <a:lnSpc>
              <a:spcPct val="100000"/>
            </a:lnSpc>
          </a:pPr>
          <a:r>
            <a:rPr lang="en-US"/>
            <a:t>25 minutes before the start of the school day</a:t>
          </a:r>
        </a:p>
      </dgm:t>
    </dgm:pt>
    <dgm:pt modelId="{96186EBF-2C8C-40BA-8063-357764FBD3D4}" type="parTrans" cxnId="{5B000EFD-4F4E-42ED-A887-DFE08D9F13C6}">
      <dgm:prSet/>
      <dgm:spPr/>
      <dgm:t>
        <a:bodyPr/>
        <a:lstStyle/>
        <a:p>
          <a:endParaRPr lang="en-US"/>
        </a:p>
      </dgm:t>
    </dgm:pt>
    <dgm:pt modelId="{D5D5DC82-9C47-47CD-93AC-3F0F0A2F8150}" type="sibTrans" cxnId="{5B000EFD-4F4E-42ED-A887-DFE08D9F13C6}">
      <dgm:prSet/>
      <dgm:spPr/>
      <dgm:t>
        <a:bodyPr/>
        <a:lstStyle/>
        <a:p>
          <a:endParaRPr lang="en-US"/>
        </a:p>
      </dgm:t>
    </dgm:pt>
    <dgm:pt modelId="{19C4B1E6-2848-4983-9446-D4E77085BCA2}">
      <dgm:prSet/>
      <dgm:spPr/>
      <dgm:t>
        <a:bodyPr/>
        <a:lstStyle/>
        <a:p>
          <a:pPr>
            <a:lnSpc>
              <a:spcPct val="100000"/>
            </a:lnSpc>
          </a:pPr>
          <a:r>
            <a:rPr lang="en-US"/>
            <a:t>25 minutes after the school day</a:t>
          </a:r>
        </a:p>
      </dgm:t>
    </dgm:pt>
    <dgm:pt modelId="{99978C94-F9E4-47F2-B866-2AF02E0C425A}" type="parTrans" cxnId="{4994F472-9FBA-4E68-92B5-01EDC85355C7}">
      <dgm:prSet/>
      <dgm:spPr/>
      <dgm:t>
        <a:bodyPr/>
        <a:lstStyle/>
        <a:p>
          <a:endParaRPr lang="en-US"/>
        </a:p>
      </dgm:t>
    </dgm:pt>
    <dgm:pt modelId="{D1709069-473C-464E-A01A-71933912B932}" type="sibTrans" cxnId="{4994F472-9FBA-4E68-92B5-01EDC85355C7}">
      <dgm:prSet/>
      <dgm:spPr/>
      <dgm:t>
        <a:bodyPr/>
        <a:lstStyle/>
        <a:p>
          <a:endParaRPr lang="en-US"/>
        </a:p>
      </dgm:t>
    </dgm:pt>
    <dgm:pt modelId="{139812DC-4649-48B6-AA07-CCCFF08E8830}">
      <dgm:prSet/>
      <dgm:spPr/>
      <dgm:t>
        <a:bodyPr/>
        <a:lstStyle/>
        <a:p>
          <a:pPr>
            <a:lnSpc>
              <a:spcPct val="100000"/>
            </a:lnSpc>
          </a:pPr>
          <a:r>
            <a:rPr lang="en-US"/>
            <a:t>More than one option</a:t>
          </a:r>
        </a:p>
      </dgm:t>
    </dgm:pt>
    <dgm:pt modelId="{D94B6E2E-359B-424A-9B5F-44F1ED57E809}" type="parTrans" cxnId="{BFBA6E25-6423-4DD7-AEB5-F0B6CA1C4589}">
      <dgm:prSet/>
      <dgm:spPr/>
      <dgm:t>
        <a:bodyPr/>
        <a:lstStyle/>
        <a:p>
          <a:endParaRPr lang="en-US"/>
        </a:p>
      </dgm:t>
    </dgm:pt>
    <dgm:pt modelId="{74AEE85D-EBE8-4C15-B67F-19E98E1D5F31}" type="sibTrans" cxnId="{BFBA6E25-6423-4DD7-AEB5-F0B6CA1C4589}">
      <dgm:prSet/>
      <dgm:spPr/>
      <dgm:t>
        <a:bodyPr/>
        <a:lstStyle/>
        <a:p>
          <a:endParaRPr lang="en-US"/>
        </a:p>
      </dgm:t>
    </dgm:pt>
    <dgm:pt modelId="{44962D2E-43C6-4413-9268-B443CCB1584E}">
      <dgm:prSet/>
      <dgm:spPr/>
      <dgm:t>
        <a:bodyPr/>
        <a:lstStyle/>
        <a:p>
          <a:pPr>
            <a:lnSpc>
              <a:spcPct val="100000"/>
            </a:lnSpc>
          </a:pPr>
          <a:r>
            <a:rPr lang="en-US"/>
            <a:t>Recorded resources available as well</a:t>
          </a:r>
        </a:p>
      </dgm:t>
    </dgm:pt>
    <dgm:pt modelId="{87A192C7-98EF-4F5F-A543-06C8041B912B}" type="parTrans" cxnId="{90F4FB4B-8882-4B27-8BBB-A261EAD8B136}">
      <dgm:prSet/>
      <dgm:spPr/>
      <dgm:t>
        <a:bodyPr/>
        <a:lstStyle/>
        <a:p>
          <a:endParaRPr lang="en-US"/>
        </a:p>
      </dgm:t>
    </dgm:pt>
    <dgm:pt modelId="{D521F6CB-01DF-40DA-87E3-70BCBCED1482}" type="sibTrans" cxnId="{90F4FB4B-8882-4B27-8BBB-A261EAD8B136}">
      <dgm:prSet/>
      <dgm:spPr/>
      <dgm:t>
        <a:bodyPr/>
        <a:lstStyle/>
        <a:p>
          <a:endParaRPr lang="en-US"/>
        </a:p>
      </dgm:t>
    </dgm:pt>
    <dgm:pt modelId="{0420C2DA-29EF-4462-8CA3-6D59C8AFC271}" type="pres">
      <dgm:prSet presAssocID="{05DB02F3-3F3F-46CA-ABD7-54C8B1AB3729}" presName="root" presStyleCnt="0">
        <dgm:presLayoutVars>
          <dgm:dir/>
          <dgm:resizeHandles val="exact"/>
        </dgm:presLayoutVars>
      </dgm:prSet>
      <dgm:spPr/>
    </dgm:pt>
    <dgm:pt modelId="{D74AADB6-0D6C-4D4F-8584-128B4F0B7BEB}" type="pres">
      <dgm:prSet presAssocID="{D90710C3-0428-475F-A34F-2ACDE6F6C474}" presName="compNode" presStyleCnt="0"/>
      <dgm:spPr/>
    </dgm:pt>
    <dgm:pt modelId="{6B69D2DB-F35C-4C1C-A7D8-65EAAD6FD819}" type="pres">
      <dgm:prSet presAssocID="{D90710C3-0428-475F-A34F-2ACDE6F6C474}" presName="bgRect" presStyleLbl="bgShp" presStyleIdx="0" presStyleCnt="4"/>
      <dgm:spPr/>
    </dgm:pt>
    <dgm:pt modelId="{C288FA78-6E71-4E46-B472-AFF06D5A0B05}" type="pres">
      <dgm:prSet presAssocID="{D90710C3-0428-475F-A34F-2ACDE6F6C4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AB4133F7-8E8D-47A7-857F-AA75DDEF5B22}" type="pres">
      <dgm:prSet presAssocID="{D90710C3-0428-475F-A34F-2ACDE6F6C474}" presName="spaceRect" presStyleCnt="0"/>
      <dgm:spPr/>
    </dgm:pt>
    <dgm:pt modelId="{B64F1BF4-4A2C-4F94-A7C8-097578B7A271}" type="pres">
      <dgm:prSet presAssocID="{D90710C3-0428-475F-A34F-2ACDE6F6C474}" presName="parTx" presStyleLbl="revTx" presStyleIdx="0" presStyleCnt="4">
        <dgm:presLayoutVars>
          <dgm:chMax val="0"/>
          <dgm:chPref val="0"/>
        </dgm:presLayoutVars>
      </dgm:prSet>
      <dgm:spPr/>
    </dgm:pt>
    <dgm:pt modelId="{B726F416-0514-48A9-964A-43DB7778322D}" type="pres">
      <dgm:prSet presAssocID="{D5D5DC82-9C47-47CD-93AC-3F0F0A2F8150}" presName="sibTrans" presStyleCnt="0"/>
      <dgm:spPr/>
    </dgm:pt>
    <dgm:pt modelId="{3C8CCCE0-EBEA-48F3-8F47-A5FE9603A19B}" type="pres">
      <dgm:prSet presAssocID="{19C4B1E6-2848-4983-9446-D4E77085BCA2}" presName="compNode" presStyleCnt="0"/>
      <dgm:spPr/>
    </dgm:pt>
    <dgm:pt modelId="{0D433BE8-617F-40DF-9BD7-FCBE8F29951C}" type="pres">
      <dgm:prSet presAssocID="{19C4B1E6-2848-4983-9446-D4E77085BCA2}" presName="bgRect" presStyleLbl="bgShp" presStyleIdx="1" presStyleCnt="4"/>
      <dgm:spPr/>
    </dgm:pt>
    <dgm:pt modelId="{205C81DE-5856-4488-A4B8-F2517434BD41}" type="pres">
      <dgm:prSet presAssocID="{19C4B1E6-2848-4983-9446-D4E77085BC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1731AB8E-4AA3-475B-9B04-05037B88A893}" type="pres">
      <dgm:prSet presAssocID="{19C4B1E6-2848-4983-9446-D4E77085BCA2}" presName="spaceRect" presStyleCnt="0"/>
      <dgm:spPr/>
    </dgm:pt>
    <dgm:pt modelId="{23ACAC7A-A92B-4356-A807-A8A26580D697}" type="pres">
      <dgm:prSet presAssocID="{19C4B1E6-2848-4983-9446-D4E77085BCA2}" presName="parTx" presStyleLbl="revTx" presStyleIdx="1" presStyleCnt="4">
        <dgm:presLayoutVars>
          <dgm:chMax val="0"/>
          <dgm:chPref val="0"/>
        </dgm:presLayoutVars>
      </dgm:prSet>
      <dgm:spPr/>
    </dgm:pt>
    <dgm:pt modelId="{BA2285B5-AF54-4823-BF51-19041FD87926}" type="pres">
      <dgm:prSet presAssocID="{D1709069-473C-464E-A01A-71933912B932}" presName="sibTrans" presStyleCnt="0"/>
      <dgm:spPr/>
    </dgm:pt>
    <dgm:pt modelId="{33545DAF-0C56-4F41-8E8C-752A5B74073E}" type="pres">
      <dgm:prSet presAssocID="{139812DC-4649-48B6-AA07-CCCFF08E8830}" presName="compNode" presStyleCnt="0"/>
      <dgm:spPr/>
    </dgm:pt>
    <dgm:pt modelId="{20E215CD-619E-41BA-8ABE-9CFCF5881811}" type="pres">
      <dgm:prSet presAssocID="{139812DC-4649-48B6-AA07-CCCFF08E8830}" presName="bgRect" presStyleLbl="bgShp" presStyleIdx="2" presStyleCnt="4"/>
      <dgm:spPr/>
    </dgm:pt>
    <dgm:pt modelId="{D48C37DE-C3DB-4810-B8CE-A9E4454378DD}" type="pres">
      <dgm:prSet presAssocID="{139812DC-4649-48B6-AA07-CCCFF08E883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1FDACAED-9816-410D-9525-72D06DB3548F}" type="pres">
      <dgm:prSet presAssocID="{139812DC-4649-48B6-AA07-CCCFF08E8830}" presName="spaceRect" presStyleCnt="0"/>
      <dgm:spPr/>
    </dgm:pt>
    <dgm:pt modelId="{733A939B-C243-4EBF-8341-BA73B45FF4C1}" type="pres">
      <dgm:prSet presAssocID="{139812DC-4649-48B6-AA07-CCCFF08E8830}" presName="parTx" presStyleLbl="revTx" presStyleIdx="2" presStyleCnt="4">
        <dgm:presLayoutVars>
          <dgm:chMax val="0"/>
          <dgm:chPref val="0"/>
        </dgm:presLayoutVars>
      </dgm:prSet>
      <dgm:spPr/>
    </dgm:pt>
    <dgm:pt modelId="{0F95C680-7FD3-475B-958B-684524037F40}" type="pres">
      <dgm:prSet presAssocID="{74AEE85D-EBE8-4C15-B67F-19E98E1D5F31}" presName="sibTrans" presStyleCnt="0"/>
      <dgm:spPr/>
    </dgm:pt>
    <dgm:pt modelId="{4744AFD6-A149-4B48-B63A-7FA48E5A222C}" type="pres">
      <dgm:prSet presAssocID="{44962D2E-43C6-4413-9268-B443CCB1584E}" presName="compNode" presStyleCnt="0"/>
      <dgm:spPr/>
    </dgm:pt>
    <dgm:pt modelId="{E750C4F0-994D-4BD7-AE39-D3CDFC6009AE}" type="pres">
      <dgm:prSet presAssocID="{44962D2E-43C6-4413-9268-B443CCB1584E}" presName="bgRect" presStyleLbl="bgShp" presStyleIdx="3" presStyleCnt="4"/>
      <dgm:spPr/>
    </dgm:pt>
    <dgm:pt modelId="{72A8B762-5E73-43A0-AE2B-49B0DC8DCA0F}" type="pres">
      <dgm:prSet presAssocID="{44962D2E-43C6-4413-9268-B443CCB1584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mputer"/>
        </a:ext>
      </dgm:extLst>
    </dgm:pt>
    <dgm:pt modelId="{EA3F5101-5420-49D4-A862-257B57261695}" type="pres">
      <dgm:prSet presAssocID="{44962D2E-43C6-4413-9268-B443CCB1584E}" presName="spaceRect" presStyleCnt="0"/>
      <dgm:spPr/>
    </dgm:pt>
    <dgm:pt modelId="{1DD81DD0-C779-4EE2-9870-4F1B7F5F2ACB}" type="pres">
      <dgm:prSet presAssocID="{44962D2E-43C6-4413-9268-B443CCB1584E}" presName="parTx" presStyleLbl="revTx" presStyleIdx="3" presStyleCnt="4">
        <dgm:presLayoutVars>
          <dgm:chMax val="0"/>
          <dgm:chPref val="0"/>
        </dgm:presLayoutVars>
      </dgm:prSet>
      <dgm:spPr/>
    </dgm:pt>
  </dgm:ptLst>
  <dgm:cxnLst>
    <dgm:cxn modelId="{E6CB2824-ABC8-45FD-862D-4E86D2ED3094}" type="presOf" srcId="{19C4B1E6-2848-4983-9446-D4E77085BCA2}" destId="{23ACAC7A-A92B-4356-A807-A8A26580D697}" srcOrd="0" destOrd="0" presId="urn:microsoft.com/office/officeart/2018/2/layout/IconVerticalSolidList"/>
    <dgm:cxn modelId="{BFBA6E25-6423-4DD7-AEB5-F0B6CA1C4589}" srcId="{05DB02F3-3F3F-46CA-ABD7-54C8B1AB3729}" destId="{139812DC-4649-48B6-AA07-CCCFF08E8830}" srcOrd="2" destOrd="0" parTransId="{D94B6E2E-359B-424A-9B5F-44F1ED57E809}" sibTransId="{74AEE85D-EBE8-4C15-B67F-19E98E1D5F31}"/>
    <dgm:cxn modelId="{A1C83D5C-8181-4BCD-B77E-338CC778075D}" type="presOf" srcId="{D90710C3-0428-475F-A34F-2ACDE6F6C474}" destId="{B64F1BF4-4A2C-4F94-A7C8-097578B7A271}" srcOrd="0" destOrd="0" presId="urn:microsoft.com/office/officeart/2018/2/layout/IconVerticalSolidList"/>
    <dgm:cxn modelId="{90F4FB4B-8882-4B27-8BBB-A261EAD8B136}" srcId="{05DB02F3-3F3F-46CA-ABD7-54C8B1AB3729}" destId="{44962D2E-43C6-4413-9268-B443CCB1584E}" srcOrd="3" destOrd="0" parTransId="{87A192C7-98EF-4F5F-A543-06C8041B912B}" sibTransId="{D521F6CB-01DF-40DA-87E3-70BCBCED1482}"/>
    <dgm:cxn modelId="{4994F472-9FBA-4E68-92B5-01EDC85355C7}" srcId="{05DB02F3-3F3F-46CA-ABD7-54C8B1AB3729}" destId="{19C4B1E6-2848-4983-9446-D4E77085BCA2}" srcOrd="1" destOrd="0" parTransId="{99978C94-F9E4-47F2-B866-2AF02E0C425A}" sibTransId="{D1709069-473C-464E-A01A-71933912B932}"/>
    <dgm:cxn modelId="{0C254E91-5A13-4681-994C-8A693C211D43}" type="presOf" srcId="{139812DC-4649-48B6-AA07-CCCFF08E8830}" destId="{733A939B-C243-4EBF-8341-BA73B45FF4C1}" srcOrd="0" destOrd="0" presId="urn:microsoft.com/office/officeart/2018/2/layout/IconVerticalSolidList"/>
    <dgm:cxn modelId="{F2D92393-E9A7-4393-B6A8-3DF68CB448E6}" type="presOf" srcId="{05DB02F3-3F3F-46CA-ABD7-54C8B1AB3729}" destId="{0420C2DA-29EF-4462-8CA3-6D59C8AFC271}" srcOrd="0" destOrd="0" presId="urn:microsoft.com/office/officeart/2018/2/layout/IconVerticalSolidList"/>
    <dgm:cxn modelId="{ADFE63AF-4997-470D-BC32-E66635CAF2C3}" type="presOf" srcId="{44962D2E-43C6-4413-9268-B443CCB1584E}" destId="{1DD81DD0-C779-4EE2-9870-4F1B7F5F2ACB}" srcOrd="0" destOrd="0" presId="urn:microsoft.com/office/officeart/2018/2/layout/IconVerticalSolidList"/>
    <dgm:cxn modelId="{5B000EFD-4F4E-42ED-A887-DFE08D9F13C6}" srcId="{05DB02F3-3F3F-46CA-ABD7-54C8B1AB3729}" destId="{D90710C3-0428-475F-A34F-2ACDE6F6C474}" srcOrd="0" destOrd="0" parTransId="{96186EBF-2C8C-40BA-8063-357764FBD3D4}" sibTransId="{D5D5DC82-9C47-47CD-93AC-3F0F0A2F8150}"/>
    <dgm:cxn modelId="{A93CA7C2-9D35-4A46-B947-8D98D0A3739B}" type="presParOf" srcId="{0420C2DA-29EF-4462-8CA3-6D59C8AFC271}" destId="{D74AADB6-0D6C-4D4F-8584-128B4F0B7BEB}" srcOrd="0" destOrd="0" presId="urn:microsoft.com/office/officeart/2018/2/layout/IconVerticalSolidList"/>
    <dgm:cxn modelId="{4E9F55B0-0A5D-4266-9582-1DECDF3E8D50}" type="presParOf" srcId="{D74AADB6-0D6C-4D4F-8584-128B4F0B7BEB}" destId="{6B69D2DB-F35C-4C1C-A7D8-65EAAD6FD819}" srcOrd="0" destOrd="0" presId="urn:microsoft.com/office/officeart/2018/2/layout/IconVerticalSolidList"/>
    <dgm:cxn modelId="{5F75218A-0AB8-47FF-9812-10DBAD9F2321}" type="presParOf" srcId="{D74AADB6-0D6C-4D4F-8584-128B4F0B7BEB}" destId="{C288FA78-6E71-4E46-B472-AFF06D5A0B05}" srcOrd="1" destOrd="0" presId="urn:microsoft.com/office/officeart/2018/2/layout/IconVerticalSolidList"/>
    <dgm:cxn modelId="{F466CD9B-F69F-4C49-839A-E8AF1514CD9F}" type="presParOf" srcId="{D74AADB6-0D6C-4D4F-8584-128B4F0B7BEB}" destId="{AB4133F7-8E8D-47A7-857F-AA75DDEF5B22}" srcOrd="2" destOrd="0" presId="urn:microsoft.com/office/officeart/2018/2/layout/IconVerticalSolidList"/>
    <dgm:cxn modelId="{6A8FD6AA-0798-4F60-97AF-B6CF1E539505}" type="presParOf" srcId="{D74AADB6-0D6C-4D4F-8584-128B4F0B7BEB}" destId="{B64F1BF4-4A2C-4F94-A7C8-097578B7A271}" srcOrd="3" destOrd="0" presId="urn:microsoft.com/office/officeart/2018/2/layout/IconVerticalSolidList"/>
    <dgm:cxn modelId="{30E231BE-6B43-46CC-8943-19B819FE5831}" type="presParOf" srcId="{0420C2DA-29EF-4462-8CA3-6D59C8AFC271}" destId="{B726F416-0514-48A9-964A-43DB7778322D}" srcOrd="1" destOrd="0" presId="urn:microsoft.com/office/officeart/2018/2/layout/IconVerticalSolidList"/>
    <dgm:cxn modelId="{1B0B01E9-E7FD-463A-A39B-FD09AD9A83FD}" type="presParOf" srcId="{0420C2DA-29EF-4462-8CA3-6D59C8AFC271}" destId="{3C8CCCE0-EBEA-48F3-8F47-A5FE9603A19B}" srcOrd="2" destOrd="0" presId="urn:microsoft.com/office/officeart/2018/2/layout/IconVerticalSolidList"/>
    <dgm:cxn modelId="{98C4BA8D-182C-41E2-9339-966811AA1540}" type="presParOf" srcId="{3C8CCCE0-EBEA-48F3-8F47-A5FE9603A19B}" destId="{0D433BE8-617F-40DF-9BD7-FCBE8F29951C}" srcOrd="0" destOrd="0" presId="urn:microsoft.com/office/officeart/2018/2/layout/IconVerticalSolidList"/>
    <dgm:cxn modelId="{C8177620-0C78-4B3F-8044-32091C4BA2B3}" type="presParOf" srcId="{3C8CCCE0-EBEA-48F3-8F47-A5FE9603A19B}" destId="{205C81DE-5856-4488-A4B8-F2517434BD41}" srcOrd="1" destOrd="0" presId="urn:microsoft.com/office/officeart/2018/2/layout/IconVerticalSolidList"/>
    <dgm:cxn modelId="{CADB98F9-1C64-400C-AA5E-8182A5D32203}" type="presParOf" srcId="{3C8CCCE0-EBEA-48F3-8F47-A5FE9603A19B}" destId="{1731AB8E-4AA3-475B-9B04-05037B88A893}" srcOrd="2" destOrd="0" presId="urn:microsoft.com/office/officeart/2018/2/layout/IconVerticalSolidList"/>
    <dgm:cxn modelId="{9216B9CE-E6C6-4834-A3B6-23063C3E736A}" type="presParOf" srcId="{3C8CCCE0-EBEA-48F3-8F47-A5FE9603A19B}" destId="{23ACAC7A-A92B-4356-A807-A8A26580D697}" srcOrd="3" destOrd="0" presId="urn:microsoft.com/office/officeart/2018/2/layout/IconVerticalSolidList"/>
    <dgm:cxn modelId="{E69F8D17-709E-4FD7-BD87-DCC1B1D414B0}" type="presParOf" srcId="{0420C2DA-29EF-4462-8CA3-6D59C8AFC271}" destId="{BA2285B5-AF54-4823-BF51-19041FD87926}" srcOrd="3" destOrd="0" presId="urn:microsoft.com/office/officeart/2018/2/layout/IconVerticalSolidList"/>
    <dgm:cxn modelId="{3B248759-B738-41D1-BED6-82DF9CB3C295}" type="presParOf" srcId="{0420C2DA-29EF-4462-8CA3-6D59C8AFC271}" destId="{33545DAF-0C56-4F41-8E8C-752A5B74073E}" srcOrd="4" destOrd="0" presId="urn:microsoft.com/office/officeart/2018/2/layout/IconVerticalSolidList"/>
    <dgm:cxn modelId="{D72F6497-F118-4B67-A5B8-0CFD6ECB57BC}" type="presParOf" srcId="{33545DAF-0C56-4F41-8E8C-752A5B74073E}" destId="{20E215CD-619E-41BA-8ABE-9CFCF5881811}" srcOrd="0" destOrd="0" presId="urn:microsoft.com/office/officeart/2018/2/layout/IconVerticalSolidList"/>
    <dgm:cxn modelId="{5082EFE0-A135-47FF-B861-EC69238B45CD}" type="presParOf" srcId="{33545DAF-0C56-4F41-8E8C-752A5B74073E}" destId="{D48C37DE-C3DB-4810-B8CE-A9E4454378DD}" srcOrd="1" destOrd="0" presId="urn:microsoft.com/office/officeart/2018/2/layout/IconVerticalSolidList"/>
    <dgm:cxn modelId="{BE1BB3CF-5350-447F-8B08-6AA892A50E0C}" type="presParOf" srcId="{33545DAF-0C56-4F41-8E8C-752A5B74073E}" destId="{1FDACAED-9816-410D-9525-72D06DB3548F}" srcOrd="2" destOrd="0" presId="urn:microsoft.com/office/officeart/2018/2/layout/IconVerticalSolidList"/>
    <dgm:cxn modelId="{3B53F15B-8F7B-4768-A088-F1C817383A99}" type="presParOf" srcId="{33545DAF-0C56-4F41-8E8C-752A5B74073E}" destId="{733A939B-C243-4EBF-8341-BA73B45FF4C1}" srcOrd="3" destOrd="0" presId="urn:microsoft.com/office/officeart/2018/2/layout/IconVerticalSolidList"/>
    <dgm:cxn modelId="{BDCF91DA-FEF5-4CFD-BC3B-1A8EA2869200}" type="presParOf" srcId="{0420C2DA-29EF-4462-8CA3-6D59C8AFC271}" destId="{0F95C680-7FD3-475B-958B-684524037F40}" srcOrd="5" destOrd="0" presId="urn:microsoft.com/office/officeart/2018/2/layout/IconVerticalSolidList"/>
    <dgm:cxn modelId="{3C8AD15B-8D5A-4930-9F10-F316A8901970}" type="presParOf" srcId="{0420C2DA-29EF-4462-8CA3-6D59C8AFC271}" destId="{4744AFD6-A149-4B48-B63A-7FA48E5A222C}" srcOrd="6" destOrd="0" presId="urn:microsoft.com/office/officeart/2018/2/layout/IconVerticalSolidList"/>
    <dgm:cxn modelId="{B339ACD1-B178-4872-A184-A293A6194BF8}" type="presParOf" srcId="{4744AFD6-A149-4B48-B63A-7FA48E5A222C}" destId="{E750C4F0-994D-4BD7-AE39-D3CDFC6009AE}" srcOrd="0" destOrd="0" presId="urn:microsoft.com/office/officeart/2018/2/layout/IconVerticalSolidList"/>
    <dgm:cxn modelId="{46D43692-C7DB-44F9-A1D5-AEB832DDEDFC}" type="presParOf" srcId="{4744AFD6-A149-4B48-B63A-7FA48E5A222C}" destId="{72A8B762-5E73-43A0-AE2B-49B0DC8DCA0F}" srcOrd="1" destOrd="0" presId="urn:microsoft.com/office/officeart/2018/2/layout/IconVerticalSolidList"/>
    <dgm:cxn modelId="{14E63391-E173-4809-B26D-6CE9CDA8B8CA}" type="presParOf" srcId="{4744AFD6-A149-4B48-B63A-7FA48E5A222C}" destId="{EA3F5101-5420-49D4-A862-257B57261695}" srcOrd="2" destOrd="0" presId="urn:microsoft.com/office/officeart/2018/2/layout/IconVerticalSolidList"/>
    <dgm:cxn modelId="{E5153B26-684A-4A79-97E8-275800B6F78F}" type="presParOf" srcId="{4744AFD6-A149-4B48-B63A-7FA48E5A222C}" destId="{1DD81DD0-C779-4EE2-9870-4F1B7F5F2A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8C80D21-2026-47D5-9326-33BBA6D757B3}" type="doc">
      <dgm:prSet loTypeId="urn:microsoft.com/office/officeart/2005/8/layout/hProcess11" loCatId="process" qsTypeId="urn:microsoft.com/office/officeart/2005/8/quickstyle/simple1" qsCatId="simple" csTypeId="urn:microsoft.com/office/officeart/2005/8/colors/colorful1" csCatId="colorful" phldr="1"/>
      <dgm:spPr/>
    </dgm:pt>
    <dgm:pt modelId="{066736CD-53D0-4A18-93DA-29849E744997}">
      <dgm:prSet phldr="0"/>
      <dgm:spPr/>
      <dgm:t>
        <a:bodyPr/>
        <a:lstStyle/>
        <a:p>
          <a:pPr rtl="0"/>
          <a:r>
            <a:rPr lang="en-US" b="1">
              <a:latin typeface="Calibri Light" panose="020F0302020204030204"/>
            </a:rPr>
            <a:t>MS Counselors/Admin Communicate with their Feeder Schools on the upcoming work</a:t>
          </a:r>
          <a:endParaRPr lang="en-US" b="1"/>
        </a:p>
      </dgm:t>
    </dgm:pt>
    <dgm:pt modelId="{F2932C5C-8D83-4A03-BD6A-7C9E25427BB3}" type="parTrans" cxnId="{513E243B-BB96-4035-B5F9-F669884074D8}">
      <dgm:prSet/>
      <dgm:spPr/>
      <dgm:t>
        <a:bodyPr/>
        <a:lstStyle/>
        <a:p>
          <a:endParaRPr lang="en-US"/>
        </a:p>
      </dgm:t>
    </dgm:pt>
    <dgm:pt modelId="{02532675-0395-4C0D-A3AC-A1CC28107C67}" type="sibTrans" cxnId="{513E243B-BB96-4035-B5F9-F669884074D8}">
      <dgm:prSet/>
      <dgm:spPr/>
      <dgm:t>
        <a:bodyPr/>
        <a:lstStyle/>
        <a:p>
          <a:endParaRPr lang="en-US"/>
        </a:p>
      </dgm:t>
    </dgm:pt>
    <dgm:pt modelId="{9A3FDA45-DEAC-4229-8E9F-55D413AFFAE1}">
      <dgm:prSet phldr="0"/>
      <dgm:spPr/>
      <dgm:t>
        <a:bodyPr/>
        <a:lstStyle/>
        <a:p>
          <a:pPr rtl="0"/>
          <a:r>
            <a:rPr lang="en-US" b="0"/>
            <a:t>Resources are Provided</a:t>
          </a:r>
        </a:p>
      </dgm:t>
    </dgm:pt>
    <dgm:pt modelId="{0B272E10-05DA-4E27-BC02-1C071225EC00}" type="parTrans" cxnId="{935CD744-D3F6-463E-86A7-22CCE7EEA7B0}">
      <dgm:prSet/>
      <dgm:spPr/>
    </dgm:pt>
    <dgm:pt modelId="{90B8D4CC-3C11-49EB-B2AE-53CB58EEB2EA}" type="sibTrans" cxnId="{935CD744-D3F6-463E-86A7-22CCE7EEA7B0}">
      <dgm:prSet/>
      <dgm:spPr/>
    </dgm:pt>
    <dgm:pt modelId="{5F0AF676-3852-4BF9-A049-CF758A6E533F}">
      <dgm:prSet phldr="0"/>
      <dgm:spPr/>
      <dgm:t>
        <a:bodyPr/>
        <a:lstStyle/>
        <a:p>
          <a:pPr rtl="0"/>
          <a:r>
            <a:rPr lang="en-US" b="0"/>
            <a:t>Course Catalog</a:t>
          </a:r>
        </a:p>
      </dgm:t>
    </dgm:pt>
    <dgm:pt modelId="{42454082-2A8A-4903-984D-B0FBB89449A3}" type="parTrans" cxnId="{D50F55EC-A765-48A7-B50B-BA0E2B98A3BC}">
      <dgm:prSet/>
      <dgm:spPr/>
    </dgm:pt>
    <dgm:pt modelId="{16063941-D1BA-44A6-AB87-83330E9941F1}" type="sibTrans" cxnId="{D50F55EC-A765-48A7-B50B-BA0E2B98A3BC}">
      <dgm:prSet/>
      <dgm:spPr/>
    </dgm:pt>
    <dgm:pt modelId="{F66BD16D-F604-4623-AD34-D2AD1E269B91}">
      <dgm:prSet phldr="0"/>
      <dgm:spPr/>
      <dgm:t>
        <a:bodyPr/>
        <a:lstStyle/>
        <a:p>
          <a:pPr rtl="0"/>
          <a:r>
            <a:rPr lang="en-US" b="0"/>
            <a:t>How To PowerPoint</a:t>
          </a:r>
        </a:p>
      </dgm:t>
    </dgm:pt>
    <dgm:pt modelId="{7AB650AA-552B-4B1F-BCDF-C79579B23818}" type="parTrans" cxnId="{0BF69C65-5A66-4ED9-8F64-B2DBD7A2357C}">
      <dgm:prSet/>
      <dgm:spPr/>
    </dgm:pt>
    <dgm:pt modelId="{4600839C-2CC7-4398-BE15-099CE84B39FD}" type="sibTrans" cxnId="{0BF69C65-5A66-4ED9-8F64-B2DBD7A2357C}">
      <dgm:prSet/>
      <dgm:spPr/>
    </dgm:pt>
    <dgm:pt modelId="{4B7A027E-48AE-49D8-9B24-F50D70DBDF4A}">
      <dgm:prSet phldr="0"/>
      <dgm:spPr/>
      <dgm:t>
        <a:bodyPr/>
        <a:lstStyle/>
        <a:p>
          <a:pPr rtl="0"/>
          <a:r>
            <a:rPr lang="en-US" b="0">
              <a:highlight>
                <a:srgbClr val="FFFF00"/>
              </a:highlight>
            </a:rPr>
            <a:t>OTHER</a:t>
          </a:r>
        </a:p>
      </dgm:t>
    </dgm:pt>
    <dgm:pt modelId="{A26EC03C-8787-4DCB-84CF-7E87F17E39AA}" type="parTrans" cxnId="{80CAAD5A-598E-41A2-BCC4-091908DA9B6C}">
      <dgm:prSet/>
      <dgm:spPr/>
    </dgm:pt>
    <dgm:pt modelId="{1C3D7E7A-472D-4F95-A0FC-CFDE757DB013}" type="sibTrans" cxnId="{80CAAD5A-598E-41A2-BCC4-091908DA9B6C}">
      <dgm:prSet/>
      <dgm:spPr/>
    </dgm:pt>
    <dgm:pt modelId="{63B34F2D-0F82-4E68-BD83-9889810E9640}">
      <dgm:prSet phldr="0"/>
      <dgm:spPr/>
      <dgm:t>
        <a:bodyPr/>
        <a:lstStyle/>
        <a:p>
          <a:pPr rtl="0"/>
          <a:r>
            <a:rPr lang="en-US" b="0"/>
            <a:t>Elementary School Teacher and Counselor look through the resources</a:t>
          </a:r>
        </a:p>
      </dgm:t>
    </dgm:pt>
    <dgm:pt modelId="{5A11C592-C08B-4D37-B171-53F6F328EFCA}" type="parTrans" cxnId="{189A90CA-140D-4870-BD8A-77F7A3C6D889}">
      <dgm:prSet/>
      <dgm:spPr/>
    </dgm:pt>
    <dgm:pt modelId="{80B47903-D88A-4580-BB96-CF6498F753FB}" type="sibTrans" cxnId="{189A90CA-140D-4870-BD8A-77F7A3C6D889}">
      <dgm:prSet/>
      <dgm:spPr/>
    </dgm:pt>
    <dgm:pt modelId="{F81126A9-6258-4F54-8705-8A641112FF3B}">
      <dgm:prSet phldr="0"/>
      <dgm:spPr/>
      <dgm:t>
        <a:bodyPr/>
        <a:lstStyle/>
        <a:p>
          <a:pPr rtl="0"/>
          <a:r>
            <a:rPr lang="en-US" b="0"/>
            <a:t>ES Teacher and Counselor</a:t>
          </a:r>
        </a:p>
      </dgm:t>
    </dgm:pt>
    <dgm:pt modelId="{CC07FBA2-6E6D-4837-9FB7-BB934C527C39}" type="parTrans" cxnId="{F0C4F381-F5AA-4F25-9D43-4C488720CFAE}">
      <dgm:prSet/>
      <dgm:spPr/>
    </dgm:pt>
    <dgm:pt modelId="{7A9126D1-67DD-44CA-BF3C-ABF18EDAE8A9}" type="sibTrans" cxnId="{F0C4F381-F5AA-4F25-9D43-4C488720CFAE}">
      <dgm:prSet/>
      <dgm:spPr/>
    </dgm:pt>
    <dgm:pt modelId="{92D23798-E919-4109-8398-309FA9791EAC}">
      <dgm:prSet phldr="0"/>
      <dgm:spPr/>
      <dgm:t>
        <a:bodyPr/>
        <a:lstStyle/>
        <a:p>
          <a:pPr rtl="0"/>
          <a:r>
            <a:rPr lang="en-US" b="0"/>
            <a:t>Walk students through the process</a:t>
          </a:r>
        </a:p>
      </dgm:t>
    </dgm:pt>
    <dgm:pt modelId="{EDFD6136-C07C-4CBC-90E1-C88387C0B2EC}" type="parTrans" cxnId="{5E34FC2B-C6E0-490F-B5BF-5A119849BA44}">
      <dgm:prSet/>
      <dgm:spPr/>
    </dgm:pt>
    <dgm:pt modelId="{6B32B18E-B47C-4F93-93DA-D183CA07E615}" type="sibTrans" cxnId="{5E34FC2B-C6E0-490F-B5BF-5A119849BA44}">
      <dgm:prSet/>
      <dgm:spPr/>
    </dgm:pt>
    <dgm:pt modelId="{4B05A5AB-6627-418C-BDD6-9E32629AD669}" type="pres">
      <dgm:prSet presAssocID="{F8C80D21-2026-47D5-9326-33BBA6D757B3}" presName="Name0" presStyleCnt="0">
        <dgm:presLayoutVars>
          <dgm:dir/>
          <dgm:resizeHandles val="exact"/>
        </dgm:presLayoutVars>
      </dgm:prSet>
      <dgm:spPr/>
    </dgm:pt>
    <dgm:pt modelId="{920FF4CC-98AF-42C1-8934-82816B73107A}" type="pres">
      <dgm:prSet presAssocID="{F8C80D21-2026-47D5-9326-33BBA6D757B3}" presName="arrow" presStyleLbl="bgShp" presStyleIdx="0" presStyleCnt="1"/>
      <dgm:spPr/>
    </dgm:pt>
    <dgm:pt modelId="{2819B44B-1B67-4C63-ACC3-AC90314C21ED}" type="pres">
      <dgm:prSet presAssocID="{F8C80D21-2026-47D5-9326-33BBA6D757B3}" presName="points" presStyleCnt="0"/>
      <dgm:spPr/>
    </dgm:pt>
    <dgm:pt modelId="{8D6D53FB-B709-4583-BF2D-0D335C9591E5}" type="pres">
      <dgm:prSet presAssocID="{066736CD-53D0-4A18-93DA-29849E744997}" presName="compositeA" presStyleCnt="0"/>
      <dgm:spPr/>
    </dgm:pt>
    <dgm:pt modelId="{5E0B6CC1-C21C-4306-8879-D2755910BF76}" type="pres">
      <dgm:prSet presAssocID="{066736CD-53D0-4A18-93DA-29849E744997}" presName="textA" presStyleLbl="revTx" presStyleIdx="0" presStyleCnt="3">
        <dgm:presLayoutVars>
          <dgm:bulletEnabled val="1"/>
        </dgm:presLayoutVars>
      </dgm:prSet>
      <dgm:spPr/>
    </dgm:pt>
    <dgm:pt modelId="{39D38F92-B587-4109-A55F-BD119A4FE865}" type="pres">
      <dgm:prSet presAssocID="{066736CD-53D0-4A18-93DA-29849E744997}" presName="circleA" presStyleLbl="node1" presStyleIdx="0" presStyleCnt="3"/>
      <dgm:spPr/>
    </dgm:pt>
    <dgm:pt modelId="{B10F71B6-6142-40B4-91E0-E9CC510E341D}" type="pres">
      <dgm:prSet presAssocID="{066736CD-53D0-4A18-93DA-29849E744997}" presName="spaceA" presStyleCnt="0"/>
      <dgm:spPr/>
    </dgm:pt>
    <dgm:pt modelId="{1B7CBD75-859B-4FA4-AE25-1F9B39D72819}" type="pres">
      <dgm:prSet presAssocID="{02532675-0395-4C0D-A3AC-A1CC28107C67}" presName="space" presStyleCnt="0"/>
      <dgm:spPr/>
    </dgm:pt>
    <dgm:pt modelId="{9C6C20AD-E244-42D3-9E55-7D19EE3D68B3}" type="pres">
      <dgm:prSet presAssocID="{63B34F2D-0F82-4E68-BD83-9889810E9640}" presName="compositeB" presStyleCnt="0"/>
      <dgm:spPr/>
    </dgm:pt>
    <dgm:pt modelId="{F1250E7C-405F-4634-8809-30446514E655}" type="pres">
      <dgm:prSet presAssocID="{63B34F2D-0F82-4E68-BD83-9889810E9640}" presName="textB" presStyleLbl="revTx" presStyleIdx="1" presStyleCnt="3">
        <dgm:presLayoutVars>
          <dgm:bulletEnabled val="1"/>
        </dgm:presLayoutVars>
      </dgm:prSet>
      <dgm:spPr/>
    </dgm:pt>
    <dgm:pt modelId="{629F7D03-E175-4929-9707-30D5498E0E37}" type="pres">
      <dgm:prSet presAssocID="{63B34F2D-0F82-4E68-BD83-9889810E9640}" presName="circleB" presStyleLbl="node1" presStyleIdx="1" presStyleCnt="3"/>
      <dgm:spPr/>
    </dgm:pt>
    <dgm:pt modelId="{722BBFE7-7293-4364-BB2C-2867170C96CF}" type="pres">
      <dgm:prSet presAssocID="{63B34F2D-0F82-4E68-BD83-9889810E9640}" presName="spaceB" presStyleCnt="0"/>
      <dgm:spPr/>
    </dgm:pt>
    <dgm:pt modelId="{89A790C1-406A-4644-9B2A-8A0AD5A3F781}" type="pres">
      <dgm:prSet presAssocID="{80B47903-D88A-4580-BB96-CF6498F753FB}" presName="space" presStyleCnt="0"/>
      <dgm:spPr/>
    </dgm:pt>
    <dgm:pt modelId="{CB4CFA9E-DB21-487B-83DB-E2A571271C42}" type="pres">
      <dgm:prSet presAssocID="{F81126A9-6258-4F54-8705-8A641112FF3B}" presName="compositeA" presStyleCnt="0"/>
      <dgm:spPr/>
    </dgm:pt>
    <dgm:pt modelId="{63FC943E-916C-4AFD-9E42-EBB98728EE37}" type="pres">
      <dgm:prSet presAssocID="{F81126A9-6258-4F54-8705-8A641112FF3B}" presName="textA" presStyleLbl="revTx" presStyleIdx="2" presStyleCnt="3">
        <dgm:presLayoutVars>
          <dgm:bulletEnabled val="1"/>
        </dgm:presLayoutVars>
      </dgm:prSet>
      <dgm:spPr/>
    </dgm:pt>
    <dgm:pt modelId="{C9B34218-D4E8-4EEC-B969-D90D2C448E81}" type="pres">
      <dgm:prSet presAssocID="{F81126A9-6258-4F54-8705-8A641112FF3B}" presName="circleA" presStyleLbl="node1" presStyleIdx="2" presStyleCnt="3"/>
      <dgm:spPr/>
    </dgm:pt>
    <dgm:pt modelId="{9101FE58-09EE-493A-97B5-A0A5E6E66D9F}" type="pres">
      <dgm:prSet presAssocID="{F81126A9-6258-4F54-8705-8A641112FF3B}" presName="spaceA" presStyleCnt="0"/>
      <dgm:spPr/>
    </dgm:pt>
  </dgm:ptLst>
  <dgm:cxnLst>
    <dgm:cxn modelId="{4D7F791B-C770-45C4-833F-D81DC65A8784}" type="presOf" srcId="{4B7A027E-48AE-49D8-9B24-F50D70DBDF4A}" destId="{5E0B6CC1-C21C-4306-8879-D2755910BF76}" srcOrd="0" destOrd="4" presId="urn:microsoft.com/office/officeart/2005/8/layout/hProcess11"/>
    <dgm:cxn modelId="{5E34FC2B-C6E0-490F-B5BF-5A119849BA44}" srcId="{F81126A9-6258-4F54-8705-8A641112FF3B}" destId="{92D23798-E919-4109-8398-309FA9791EAC}" srcOrd="0" destOrd="0" parTransId="{EDFD6136-C07C-4CBC-90E1-C88387C0B2EC}" sibTransId="{6B32B18E-B47C-4F93-93DA-D183CA07E615}"/>
    <dgm:cxn modelId="{16B68B31-EAB2-4C9A-BC35-0642953CC174}" type="presOf" srcId="{F81126A9-6258-4F54-8705-8A641112FF3B}" destId="{63FC943E-916C-4AFD-9E42-EBB98728EE37}" srcOrd="0" destOrd="0" presId="urn:microsoft.com/office/officeart/2005/8/layout/hProcess11"/>
    <dgm:cxn modelId="{6B441F33-51A0-49E9-B510-1EFE874B3B13}" type="presOf" srcId="{63B34F2D-0F82-4E68-BD83-9889810E9640}" destId="{F1250E7C-405F-4634-8809-30446514E655}" srcOrd="0" destOrd="0" presId="urn:microsoft.com/office/officeart/2005/8/layout/hProcess11"/>
    <dgm:cxn modelId="{513E243B-BB96-4035-B5F9-F669884074D8}" srcId="{F8C80D21-2026-47D5-9326-33BBA6D757B3}" destId="{066736CD-53D0-4A18-93DA-29849E744997}" srcOrd="0" destOrd="0" parTransId="{F2932C5C-8D83-4A03-BD6A-7C9E25427BB3}" sibTransId="{02532675-0395-4C0D-A3AC-A1CC28107C67}"/>
    <dgm:cxn modelId="{935CD744-D3F6-463E-86A7-22CCE7EEA7B0}" srcId="{066736CD-53D0-4A18-93DA-29849E744997}" destId="{9A3FDA45-DEAC-4229-8E9F-55D413AFFAE1}" srcOrd="0" destOrd="0" parTransId="{0B272E10-05DA-4E27-BC02-1C071225EC00}" sibTransId="{90B8D4CC-3C11-49EB-B2AE-53CB58EEB2EA}"/>
    <dgm:cxn modelId="{0BF69C65-5A66-4ED9-8F64-B2DBD7A2357C}" srcId="{9A3FDA45-DEAC-4229-8E9F-55D413AFFAE1}" destId="{F66BD16D-F604-4623-AD34-D2AD1E269B91}" srcOrd="1" destOrd="0" parTransId="{7AB650AA-552B-4B1F-BCDF-C79579B23818}" sibTransId="{4600839C-2CC7-4398-BE15-099CE84B39FD}"/>
    <dgm:cxn modelId="{80CAAD5A-598E-41A2-BCC4-091908DA9B6C}" srcId="{9A3FDA45-DEAC-4229-8E9F-55D413AFFAE1}" destId="{4B7A027E-48AE-49D8-9B24-F50D70DBDF4A}" srcOrd="2" destOrd="0" parTransId="{A26EC03C-8787-4DCB-84CF-7E87F17E39AA}" sibTransId="{1C3D7E7A-472D-4F95-A0FC-CFDE757DB013}"/>
    <dgm:cxn modelId="{F0C4F381-F5AA-4F25-9D43-4C488720CFAE}" srcId="{F8C80D21-2026-47D5-9326-33BBA6D757B3}" destId="{F81126A9-6258-4F54-8705-8A641112FF3B}" srcOrd="2" destOrd="0" parTransId="{CC07FBA2-6E6D-4837-9FB7-BB934C527C39}" sibTransId="{7A9126D1-67DD-44CA-BF3C-ABF18EDAE8A9}"/>
    <dgm:cxn modelId="{359DCF9B-B5B5-472B-BEE3-FC3B5F19A154}" type="presOf" srcId="{F66BD16D-F604-4623-AD34-D2AD1E269B91}" destId="{5E0B6CC1-C21C-4306-8879-D2755910BF76}" srcOrd="0" destOrd="3" presId="urn:microsoft.com/office/officeart/2005/8/layout/hProcess11"/>
    <dgm:cxn modelId="{FF8A41C3-3C18-4527-BE48-532ECD503ED2}" type="presOf" srcId="{9A3FDA45-DEAC-4229-8E9F-55D413AFFAE1}" destId="{5E0B6CC1-C21C-4306-8879-D2755910BF76}" srcOrd="0" destOrd="1" presId="urn:microsoft.com/office/officeart/2005/8/layout/hProcess11"/>
    <dgm:cxn modelId="{189A90CA-140D-4870-BD8A-77F7A3C6D889}" srcId="{F8C80D21-2026-47D5-9326-33BBA6D757B3}" destId="{63B34F2D-0F82-4E68-BD83-9889810E9640}" srcOrd="1" destOrd="0" parTransId="{5A11C592-C08B-4D37-B171-53F6F328EFCA}" sibTransId="{80B47903-D88A-4580-BB96-CF6498F753FB}"/>
    <dgm:cxn modelId="{2D8CA3CD-E064-43CE-8435-D8A4F80941C7}" type="presOf" srcId="{066736CD-53D0-4A18-93DA-29849E744997}" destId="{5E0B6CC1-C21C-4306-8879-D2755910BF76}" srcOrd="0" destOrd="0" presId="urn:microsoft.com/office/officeart/2005/8/layout/hProcess11"/>
    <dgm:cxn modelId="{4452A4E6-F611-418D-ADEE-EEBE21F8FADE}" type="presOf" srcId="{F8C80D21-2026-47D5-9326-33BBA6D757B3}" destId="{4B05A5AB-6627-418C-BDD6-9E32629AD669}" srcOrd="0" destOrd="0" presId="urn:microsoft.com/office/officeart/2005/8/layout/hProcess11"/>
    <dgm:cxn modelId="{D50F55EC-A765-48A7-B50B-BA0E2B98A3BC}" srcId="{9A3FDA45-DEAC-4229-8E9F-55D413AFFAE1}" destId="{5F0AF676-3852-4BF9-A049-CF758A6E533F}" srcOrd="0" destOrd="0" parTransId="{42454082-2A8A-4903-984D-B0FBB89449A3}" sibTransId="{16063941-D1BA-44A6-AB87-83330E9941F1}"/>
    <dgm:cxn modelId="{CF7D1FF1-CCC4-44C7-BA77-C339817EDB91}" type="presOf" srcId="{92D23798-E919-4109-8398-309FA9791EAC}" destId="{63FC943E-916C-4AFD-9E42-EBB98728EE37}" srcOrd="0" destOrd="1" presId="urn:microsoft.com/office/officeart/2005/8/layout/hProcess11"/>
    <dgm:cxn modelId="{B10228F6-771E-4A6E-AE79-A8D55F1D0488}" type="presOf" srcId="{5F0AF676-3852-4BF9-A049-CF758A6E533F}" destId="{5E0B6CC1-C21C-4306-8879-D2755910BF76}" srcOrd="0" destOrd="2" presId="urn:microsoft.com/office/officeart/2005/8/layout/hProcess11"/>
    <dgm:cxn modelId="{9B0677C4-ABD5-47F6-9505-4B4A4FC52684}" type="presParOf" srcId="{4B05A5AB-6627-418C-BDD6-9E32629AD669}" destId="{920FF4CC-98AF-42C1-8934-82816B73107A}" srcOrd="0" destOrd="0" presId="urn:microsoft.com/office/officeart/2005/8/layout/hProcess11"/>
    <dgm:cxn modelId="{3E94696D-7C36-4E2C-A5E8-48374A3FC828}" type="presParOf" srcId="{4B05A5AB-6627-418C-BDD6-9E32629AD669}" destId="{2819B44B-1B67-4C63-ACC3-AC90314C21ED}" srcOrd="1" destOrd="0" presId="urn:microsoft.com/office/officeart/2005/8/layout/hProcess11"/>
    <dgm:cxn modelId="{DC404348-D7ED-4C8C-BCEF-DAF7AE01CC73}" type="presParOf" srcId="{2819B44B-1B67-4C63-ACC3-AC90314C21ED}" destId="{8D6D53FB-B709-4583-BF2D-0D335C9591E5}" srcOrd="0" destOrd="0" presId="urn:microsoft.com/office/officeart/2005/8/layout/hProcess11"/>
    <dgm:cxn modelId="{E1FAE8DC-02D3-4CC1-BB23-E886BBBF9CE3}" type="presParOf" srcId="{8D6D53FB-B709-4583-BF2D-0D335C9591E5}" destId="{5E0B6CC1-C21C-4306-8879-D2755910BF76}" srcOrd="0" destOrd="0" presId="urn:microsoft.com/office/officeart/2005/8/layout/hProcess11"/>
    <dgm:cxn modelId="{211B4899-8985-480A-A677-FDD35FB69678}" type="presParOf" srcId="{8D6D53FB-B709-4583-BF2D-0D335C9591E5}" destId="{39D38F92-B587-4109-A55F-BD119A4FE865}" srcOrd="1" destOrd="0" presId="urn:microsoft.com/office/officeart/2005/8/layout/hProcess11"/>
    <dgm:cxn modelId="{52BE7D7C-D99A-4CBC-85F2-C1A8045C97A1}" type="presParOf" srcId="{8D6D53FB-B709-4583-BF2D-0D335C9591E5}" destId="{B10F71B6-6142-40B4-91E0-E9CC510E341D}" srcOrd="2" destOrd="0" presId="urn:microsoft.com/office/officeart/2005/8/layout/hProcess11"/>
    <dgm:cxn modelId="{1737C8D2-DC94-4C24-A11F-32DECDF6D9B6}" type="presParOf" srcId="{2819B44B-1B67-4C63-ACC3-AC90314C21ED}" destId="{1B7CBD75-859B-4FA4-AE25-1F9B39D72819}" srcOrd="1" destOrd="0" presId="urn:microsoft.com/office/officeart/2005/8/layout/hProcess11"/>
    <dgm:cxn modelId="{83CB43CF-7E38-4729-AB28-7AE04A05D6B5}" type="presParOf" srcId="{2819B44B-1B67-4C63-ACC3-AC90314C21ED}" destId="{9C6C20AD-E244-42D3-9E55-7D19EE3D68B3}" srcOrd="2" destOrd="0" presId="urn:microsoft.com/office/officeart/2005/8/layout/hProcess11"/>
    <dgm:cxn modelId="{53284F7E-B92A-4F65-AA83-F04F101BC94D}" type="presParOf" srcId="{9C6C20AD-E244-42D3-9E55-7D19EE3D68B3}" destId="{F1250E7C-405F-4634-8809-30446514E655}" srcOrd="0" destOrd="0" presId="urn:microsoft.com/office/officeart/2005/8/layout/hProcess11"/>
    <dgm:cxn modelId="{180071F7-04C8-44B2-B0BF-BD730BCF0056}" type="presParOf" srcId="{9C6C20AD-E244-42D3-9E55-7D19EE3D68B3}" destId="{629F7D03-E175-4929-9707-30D5498E0E37}" srcOrd="1" destOrd="0" presId="urn:microsoft.com/office/officeart/2005/8/layout/hProcess11"/>
    <dgm:cxn modelId="{62F6EC5D-0DFB-4E01-A728-AB271DBF663C}" type="presParOf" srcId="{9C6C20AD-E244-42D3-9E55-7D19EE3D68B3}" destId="{722BBFE7-7293-4364-BB2C-2867170C96CF}" srcOrd="2" destOrd="0" presId="urn:microsoft.com/office/officeart/2005/8/layout/hProcess11"/>
    <dgm:cxn modelId="{29FB484E-7991-4A74-8CCE-6E620FD81D89}" type="presParOf" srcId="{2819B44B-1B67-4C63-ACC3-AC90314C21ED}" destId="{89A790C1-406A-4644-9B2A-8A0AD5A3F781}" srcOrd="3" destOrd="0" presId="urn:microsoft.com/office/officeart/2005/8/layout/hProcess11"/>
    <dgm:cxn modelId="{E1968739-1D25-45EE-9BAE-AFCABBC5B393}" type="presParOf" srcId="{2819B44B-1B67-4C63-ACC3-AC90314C21ED}" destId="{CB4CFA9E-DB21-487B-83DB-E2A571271C42}" srcOrd="4" destOrd="0" presId="urn:microsoft.com/office/officeart/2005/8/layout/hProcess11"/>
    <dgm:cxn modelId="{07621CA7-170A-4298-8802-5BB32C999C5B}" type="presParOf" srcId="{CB4CFA9E-DB21-487B-83DB-E2A571271C42}" destId="{63FC943E-916C-4AFD-9E42-EBB98728EE37}" srcOrd="0" destOrd="0" presId="urn:microsoft.com/office/officeart/2005/8/layout/hProcess11"/>
    <dgm:cxn modelId="{0C1D1521-2D62-4223-ACFB-0D1CC45B3DF7}" type="presParOf" srcId="{CB4CFA9E-DB21-487B-83DB-E2A571271C42}" destId="{C9B34218-D4E8-4EEC-B969-D90D2C448E81}" srcOrd="1" destOrd="0" presId="urn:microsoft.com/office/officeart/2005/8/layout/hProcess11"/>
    <dgm:cxn modelId="{DFEC07C3-5861-46A9-B8B9-E165169C863A}" type="presParOf" srcId="{CB4CFA9E-DB21-487B-83DB-E2A571271C42}" destId="{9101FE58-09EE-493A-97B5-A0A5E6E66D9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3E108-AD4B-4BBD-97E2-0591E167E157}">
      <dsp:nvSpPr>
        <dsp:cNvPr id="0" name=""/>
        <dsp:cNvSpPr/>
      </dsp:nvSpPr>
      <dsp:spPr>
        <a:xfrm>
          <a:off x="87057" y="895078"/>
          <a:ext cx="1652951" cy="1303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57D6ED-7722-4E94-A8D2-C746AD4AFCE0}">
      <dsp:nvSpPr>
        <dsp:cNvPr id="0" name=""/>
        <dsp:cNvSpPr/>
      </dsp:nvSpPr>
      <dsp:spPr>
        <a:xfrm>
          <a:off x="554255" y="2280198"/>
          <a:ext cx="1603666" cy="124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Step 1: Set up HAC</a:t>
          </a:r>
        </a:p>
      </dsp:txBody>
      <dsp:txXfrm>
        <a:off x="554255" y="2280198"/>
        <a:ext cx="1603666" cy="1244370"/>
      </dsp:txXfrm>
    </dsp:sp>
    <dsp:sp modelId="{1474378D-009F-41F2-B696-FE971B7D9F7A}">
      <dsp:nvSpPr>
        <dsp:cNvPr id="0" name=""/>
        <dsp:cNvSpPr/>
      </dsp:nvSpPr>
      <dsp:spPr>
        <a:xfrm>
          <a:off x="554255" y="3571443"/>
          <a:ext cx="1603666" cy="3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kumimoji="0" lang="en-US" altLang="en-US" sz="1600" b="0" i="0" u="none" strike="noStrike" kern="1200" cap="none" normalizeH="0" baseline="0">
              <a:ln>
                <a:noFill/>
              </a:ln>
              <a:solidFill>
                <a:schemeClr val="tx1"/>
              </a:solidFill>
              <a:effectLst/>
              <a:latin typeface="Arial"/>
              <a:cs typeface="Arial"/>
              <a:hlinkClick xmlns:r="http://schemas.openxmlformats.org/officeDocument/2006/relationships" r:id="rId3"/>
            </a:rPr>
            <a:t>2024-25 Course Request Tracking.xlsx</a:t>
          </a:r>
          <a:endParaRPr lang="en-US" sz="1600" kern="1200">
            <a:latin typeface="Arial"/>
            <a:cs typeface="Arial"/>
          </a:endParaRPr>
        </a:p>
      </dsp:txBody>
      <dsp:txXfrm>
        <a:off x="554255" y="3571443"/>
        <a:ext cx="1603666" cy="389862"/>
      </dsp:txXfrm>
    </dsp:sp>
    <dsp:sp modelId="{B7201A9E-E37A-4379-8D27-F2A653EDA55A}">
      <dsp:nvSpPr>
        <dsp:cNvPr id="0" name=""/>
        <dsp:cNvSpPr/>
      </dsp:nvSpPr>
      <dsp:spPr>
        <a:xfrm>
          <a:off x="2429448" y="969342"/>
          <a:ext cx="1359287" cy="139321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C48EDD-719F-413F-977B-5BF8E6584247}">
      <dsp:nvSpPr>
        <dsp:cNvPr id="0" name=""/>
        <dsp:cNvSpPr/>
      </dsp:nvSpPr>
      <dsp:spPr>
        <a:xfrm>
          <a:off x="2837566" y="2302593"/>
          <a:ext cx="1603666" cy="124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Step 2: Communicate with Feeder schools</a:t>
          </a:r>
        </a:p>
      </dsp:txBody>
      <dsp:txXfrm>
        <a:off x="2837566" y="2302593"/>
        <a:ext cx="1603666" cy="1244370"/>
      </dsp:txXfrm>
    </dsp:sp>
    <dsp:sp modelId="{35BB9230-C150-402F-B7E5-EF8C9DEDF1AB}">
      <dsp:nvSpPr>
        <dsp:cNvPr id="0" name=""/>
        <dsp:cNvSpPr/>
      </dsp:nvSpPr>
      <dsp:spPr>
        <a:xfrm>
          <a:off x="2837566" y="3593838"/>
          <a:ext cx="1603666" cy="3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t>Principals</a:t>
          </a:r>
        </a:p>
        <a:p>
          <a:pPr marL="0" lvl="0" indent="0" algn="l" defTabSz="711200">
            <a:lnSpc>
              <a:spcPct val="100000"/>
            </a:lnSpc>
            <a:spcBef>
              <a:spcPct val="0"/>
            </a:spcBef>
            <a:spcAft>
              <a:spcPct val="35000"/>
            </a:spcAft>
            <a:buNone/>
          </a:pPr>
          <a:r>
            <a:rPr lang="en-US" sz="1600" kern="1200"/>
            <a:t>Elementary counselors</a:t>
          </a:r>
        </a:p>
        <a:p>
          <a:pPr marL="0" lvl="0" indent="0" algn="l" defTabSz="711200">
            <a:lnSpc>
              <a:spcPct val="100000"/>
            </a:lnSpc>
            <a:spcBef>
              <a:spcPct val="0"/>
            </a:spcBef>
            <a:spcAft>
              <a:spcPct val="35000"/>
            </a:spcAft>
            <a:buNone/>
          </a:pPr>
          <a:r>
            <a:rPr lang="en-US" sz="1600" kern="1200"/>
            <a:t>5</a:t>
          </a:r>
          <a:r>
            <a:rPr lang="en-US" sz="1600" kern="1200" baseline="30000"/>
            <a:t>th</a:t>
          </a:r>
          <a:r>
            <a:rPr lang="en-US" sz="1600" kern="1200"/>
            <a:t> Grade Students</a:t>
          </a:r>
        </a:p>
      </dsp:txBody>
      <dsp:txXfrm>
        <a:off x="2837566" y="3593838"/>
        <a:ext cx="1603666" cy="389862"/>
      </dsp:txXfrm>
    </dsp:sp>
    <dsp:sp modelId="{CB5B1320-7C86-4538-9E9D-BD06351FD603}">
      <dsp:nvSpPr>
        <dsp:cNvPr id="0" name=""/>
        <dsp:cNvSpPr/>
      </dsp:nvSpPr>
      <dsp:spPr>
        <a:xfrm>
          <a:off x="4807582" y="828290"/>
          <a:ext cx="1312594" cy="134030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47EF3B-E65A-4ECA-A0FD-2F2E571E2F12}">
      <dsp:nvSpPr>
        <dsp:cNvPr id="0" name=""/>
        <dsp:cNvSpPr/>
      </dsp:nvSpPr>
      <dsp:spPr>
        <a:xfrm>
          <a:off x="5097530" y="2289365"/>
          <a:ext cx="1603666" cy="124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Step 3: Compile all necessary resources</a:t>
          </a:r>
        </a:p>
      </dsp:txBody>
      <dsp:txXfrm>
        <a:off x="5097530" y="2289365"/>
        <a:ext cx="1603666" cy="1244370"/>
      </dsp:txXfrm>
    </dsp:sp>
    <dsp:sp modelId="{46363D81-E353-492B-A97B-81B1D87173DC}">
      <dsp:nvSpPr>
        <dsp:cNvPr id="0" name=""/>
        <dsp:cNvSpPr/>
      </dsp:nvSpPr>
      <dsp:spPr>
        <a:xfrm>
          <a:off x="5097530" y="3580610"/>
          <a:ext cx="1603666" cy="389862"/>
        </a:xfrm>
        <a:prstGeom prst="rect">
          <a:avLst/>
        </a:prstGeom>
        <a:noFill/>
        <a:ln>
          <a:noFill/>
        </a:ln>
        <a:effectLst/>
      </dsp:spPr>
      <dsp:style>
        <a:lnRef idx="0">
          <a:scrgbClr r="0" g="0" b="0"/>
        </a:lnRef>
        <a:fillRef idx="0">
          <a:scrgbClr r="0" g="0" b="0"/>
        </a:fillRef>
        <a:effectRef idx="0">
          <a:scrgbClr r="0" g="0" b="0"/>
        </a:effectRef>
        <a:fontRef idx="minor"/>
      </dsp:style>
    </dsp:sp>
    <dsp:sp modelId="{3256DAB1-8568-4CAC-9E34-E71399217759}">
      <dsp:nvSpPr>
        <dsp:cNvPr id="0" name=""/>
        <dsp:cNvSpPr/>
      </dsp:nvSpPr>
      <dsp:spPr>
        <a:xfrm>
          <a:off x="7334560" y="735591"/>
          <a:ext cx="1329495" cy="134651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CBA553-B77C-4095-9655-A6EE2EB976BB}">
      <dsp:nvSpPr>
        <dsp:cNvPr id="0" name=""/>
        <dsp:cNvSpPr/>
      </dsp:nvSpPr>
      <dsp:spPr>
        <a:xfrm>
          <a:off x="7365944" y="2290917"/>
          <a:ext cx="1603666" cy="124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rtl="0">
            <a:lnSpc>
              <a:spcPct val="100000"/>
            </a:lnSpc>
            <a:spcBef>
              <a:spcPct val="0"/>
            </a:spcBef>
            <a:spcAft>
              <a:spcPct val="35000"/>
            </a:spcAft>
            <a:buNone/>
            <a:defRPr b="1"/>
          </a:pPr>
          <a:r>
            <a:rPr lang="en-US" sz="2000" kern="1200"/>
            <a:t>Step</a:t>
          </a:r>
          <a:r>
            <a:rPr lang="en-US" sz="2000" kern="1200">
              <a:latin typeface="Calibri Light" panose="020F0302020204030204"/>
            </a:rPr>
            <a:t> 4:</a:t>
          </a:r>
          <a:r>
            <a:rPr lang="en-US" sz="2000" kern="1200"/>
            <a:t> Train staff</a:t>
          </a:r>
        </a:p>
      </dsp:txBody>
      <dsp:txXfrm>
        <a:off x="7365944" y="2290917"/>
        <a:ext cx="1603666" cy="1244370"/>
      </dsp:txXfrm>
    </dsp:sp>
    <dsp:sp modelId="{47555EE5-ABC7-4888-B853-C0A4A57FDA00}">
      <dsp:nvSpPr>
        <dsp:cNvPr id="0" name=""/>
        <dsp:cNvSpPr/>
      </dsp:nvSpPr>
      <dsp:spPr>
        <a:xfrm>
          <a:off x="7365944" y="3582162"/>
          <a:ext cx="1603666" cy="38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t>Counselors-ES &amp; MS</a:t>
          </a:r>
        </a:p>
        <a:p>
          <a:pPr marL="0" lvl="0" indent="0" algn="l" defTabSz="711200">
            <a:lnSpc>
              <a:spcPct val="100000"/>
            </a:lnSpc>
            <a:spcBef>
              <a:spcPct val="0"/>
            </a:spcBef>
            <a:spcAft>
              <a:spcPct val="35000"/>
            </a:spcAft>
            <a:buNone/>
          </a:pPr>
          <a:r>
            <a:rPr lang="en-US" sz="1600" kern="1200"/>
            <a:t>5</a:t>
          </a:r>
          <a:r>
            <a:rPr lang="en-US" sz="1600" kern="1200" baseline="30000"/>
            <a:t>th</a:t>
          </a:r>
          <a:r>
            <a:rPr lang="en-US" sz="1600" kern="1200"/>
            <a:t> Grade Teachers</a:t>
          </a:r>
        </a:p>
        <a:p>
          <a:pPr marL="0" lvl="0" indent="0" algn="l" defTabSz="711200">
            <a:lnSpc>
              <a:spcPct val="100000"/>
            </a:lnSpc>
            <a:spcBef>
              <a:spcPct val="0"/>
            </a:spcBef>
            <a:spcAft>
              <a:spcPct val="35000"/>
            </a:spcAft>
            <a:buNone/>
          </a:pPr>
          <a:r>
            <a:rPr lang="en-US" sz="1600" kern="1200"/>
            <a:t>Registrars</a:t>
          </a:r>
        </a:p>
      </dsp:txBody>
      <dsp:txXfrm>
        <a:off x="7365944" y="3582162"/>
        <a:ext cx="1603666" cy="389862"/>
      </dsp:txXfrm>
    </dsp:sp>
    <dsp:sp modelId="{8D1AECB7-32B4-413E-9D91-E04C2B5145BB}">
      <dsp:nvSpPr>
        <dsp:cNvPr id="0" name=""/>
        <dsp:cNvSpPr/>
      </dsp:nvSpPr>
      <dsp:spPr>
        <a:xfrm>
          <a:off x="9548205" y="797238"/>
          <a:ext cx="1624679" cy="131666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DC9C4-B8A5-41CC-8CBC-9DCD5169C7E6}">
      <dsp:nvSpPr>
        <dsp:cNvPr id="0" name=""/>
        <dsp:cNvSpPr/>
      </dsp:nvSpPr>
      <dsp:spPr>
        <a:xfrm>
          <a:off x="9781951" y="2283456"/>
          <a:ext cx="1603666" cy="124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Other Steps</a:t>
          </a:r>
        </a:p>
      </dsp:txBody>
      <dsp:txXfrm>
        <a:off x="9781951" y="2283456"/>
        <a:ext cx="1603666" cy="1244370"/>
      </dsp:txXfrm>
    </dsp:sp>
    <dsp:sp modelId="{EE870DF5-9D24-442A-A5AC-62E21C77D78D}">
      <dsp:nvSpPr>
        <dsp:cNvPr id="0" name=""/>
        <dsp:cNvSpPr/>
      </dsp:nvSpPr>
      <dsp:spPr>
        <a:xfrm>
          <a:off x="9781951" y="3574701"/>
          <a:ext cx="1603666" cy="38986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4764-EF57-40CE-8DDB-A3EB517789F3}">
      <dsp:nvSpPr>
        <dsp:cNvPr id="0" name=""/>
        <dsp:cNvSpPr/>
      </dsp:nvSpPr>
      <dsp:spPr>
        <a:xfrm>
          <a:off x="0" y="1809223"/>
          <a:ext cx="11614733" cy="241229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3C2B0-1179-406E-83E9-DB22EA67A316}">
      <dsp:nvSpPr>
        <dsp:cNvPr id="0" name=""/>
        <dsp:cNvSpPr/>
      </dsp:nvSpPr>
      <dsp:spPr>
        <a:xfrm>
          <a:off x="4593" y="0"/>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rtl="0">
            <a:lnSpc>
              <a:spcPct val="90000"/>
            </a:lnSpc>
            <a:spcBef>
              <a:spcPct val="0"/>
            </a:spcBef>
            <a:spcAft>
              <a:spcPct val="35000"/>
            </a:spcAft>
            <a:buNone/>
          </a:pPr>
          <a:r>
            <a:rPr lang="en-US" sz="1800" kern="1200">
              <a:latin typeface="Calibri Light" panose="020F0302020204030204"/>
            </a:rPr>
            <a:t>MS communicates with feeder schools</a:t>
          </a:r>
          <a:endParaRPr lang="en-US" sz="1800" kern="1200"/>
        </a:p>
        <a:p>
          <a:pPr marL="114300" lvl="1" indent="-114300" algn="l" defTabSz="622300" rtl="0">
            <a:lnSpc>
              <a:spcPct val="90000"/>
            </a:lnSpc>
            <a:spcBef>
              <a:spcPct val="0"/>
            </a:spcBef>
            <a:spcAft>
              <a:spcPct val="15000"/>
            </a:spcAft>
            <a:buChar char="•"/>
          </a:pPr>
          <a:r>
            <a:rPr lang="en-US" sz="1400" kern="1200">
              <a:latin typeface="Calibri Light" panose="020F0302020204030204"/>
            </a:rPr>
            <a:t> Visiting Schedule</a:t>
          </a:r>
          <a:endParaRPr lang="en-US" sz="1400" kern="1200"/>
        </a:p>
        <a:p>
          <a:pPr marL="114300" lvl="1" indent="-114300" algn="l" defTabSz="622300">
            <a:lnSpc>
              <a:spcPct val="90000"/>
            </a:lnSpc>
            <a:spcBef>
              <a:spcPct val="0"/>
            </a:spcBef>
            <a:spcAft>
              <a:spcPct val="15000"/>
            </a:spcAft>
            <a:buChar char="•"/>
          </a:pPr>
          <a:r>
            <a:rPr lang="en-US" sz="1400" kern="1200">
              <a:latin typeface="Calibri Light" panose="020F0302020204030204"/>
            </a:rPr>
            <a:t>Resources</a:t>
          </a:r>
          <a:endParaRPr lang="en-US" sz="1400" kern="1200"/>
        </a:p>
      </dsp:txBody>
      <dsp:txXfrm>
        <a:off x="4593" y="0"/>
        <a:ext cx="2008475" cy="2412297"/>
      </dsp:txXfrm>
    </dsp:sp>
    <dsp:sp modelId="{8B9FC4AF-7F0F-4025-89F0-C48D151A3E57}">
      <dsp:nvSpPr>
        <dsp:cNvPr id="0" name=""/>
        <dsp:cNvSpPr/>
      </dsp:nvSpPr>
      <dsp:spPr>
        <a:xfrm>
          <a:off x="707294" y="2713834"/>
          <a:ext cx="603074" cy="603074"/>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E563B-9BC9-4851-8E83-10421B29B98B}">
      <dsp:nvSpPr>
        <dsp:cNvPr id="0" name=""/>
        <dsp:cNvSpPr/>
      </dsp:nvSpPr>
      <dsp:spPr>
        <a:xfrm>
          <a:off x="2113492" y="3618446"/>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ES Counselors/5th Grade Teachers review Resources</a:t>
          </a:r>
        </a:p>
      </dsp:txBody>
      <dsp:txXfrm>
        <a:off x="2113492" y="3618446"/>
        <a:ext cx="2008475" cy="2412297"/>
      </dsp:txXfrm>
    </dsp:sp>
    <dsp:sp modelId="{3F4B643F-E15F-4ED5-9A58-5391F4AF1D6F}">
      <dsp:nvSpPr>
        <dsp:cNvPr id="0" name=""/>
        <dsp:cNvSpPr/>
      </dsp:nvSpPr>
      <dsp:spPr>
        <a:xfrm>
          <a:off x="2816193" y="2713834"/>
          <a:ext cx="603074" cy="60307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DF70C-9EA2-4745-AFBA-59BAF556F731}">
      <dsp:nvSpPr>
        <dsp:cNvPr id="0" name=""/>
        <dsp:cNvSpPr/>
      </dsp:nvSpPr>
      <dsp:spPr>
        <a:xfrm>
          <a:off x="4222392" y="0"/>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marL="0" lvl="0" indent="0" algn="l" defTabSz="800100" rtl="0">
            <a:lnSpc>
              <a:spcPct val="90000"/>
            </a:lnSpc>
            <a:spcBef>
              <a:spcPct val="0"/>
            </a:spcBef>
            <a:spcAft>
              <a:spcPct val="35000"/>
            </a:spcAft>
            <a:buNone/>
          </a:pPr>
          <a:r>
            <a:rPr lang="en-US" sz="1800" kern="1200">
              <a:latin typeface="Calibri Light" panose="020F0302020204030204"/>
            </a:rPr>
            <a:t>ES Counselors/5th Grade Teachers go over the process with students</a:t>
          </a:r>
        </a:p>
        <a:p>
          <a:pPr marL="114300" lvl="1" indent="-114300" algn="l" defTabSz="622300" rtl="0">
            <a:lnSpc>
              <a:spcPct val="90000"/>
            </a:lnSpc>
            <a:spcBef>
              <a:spcPct val="0"/>
            </a:spcBef>
            <a:spcAft>
              <a:spcPct val="15000"/>
            </a:spcAft>
            <a:buChar char="•"/>
          </a:pPr>
          <a:r>
            <a:rPr lang="en-US" sz="1400" kern="1200">
              <a:latin typeface="Calibri Light" panose="020F0302020204030204"/>
            </a:rPr>
            <a:t>Watch the HAC Video</a:t>
          </a:r>
          <a:endParaRPr lang="en-US" sz="1400" kern="1200"/>
        </a:p>
        <a:p>
          <a:pPr marL="114300" lvl="1" indent="-114300" algn="l" defTabSz="622300" rtl="0">
            <a:lnSpc>
              <a:spcPct val="90000"/>
            </a:lnSpc>
            <a:spcBef>
              <a:spcPct val="0"/>
            </a:spcBef>
            <a:spcAft>
              <a:spcPct val="15000"/>
            </a:spcAft>
            <a:buChar char="•"/>
          </a:pPr>
          <a:r>
            <a:rPr lang="en-US" sz="1400" kern="1200">
              <a:latin typeface="Calibri Light" panose="020F0302020204030204"/>
            </a:rPr>
            <a:t>Map out course selection in course catalog</a:t>
          </a:r>
        </a:p>
      </dsp:txBody>
      <dsp:txXfrm>
        <a:off x="4222392" y="0"/>
        <a:ext cx="2008475" cy="2412297"/>
      </dsp:txXfrm>
    </dsp:sp>
    <dsp:sp modelId="{2349CC54-A9E8-498C-A511-C53F56E767DB}">
      <dsp:nvSpPr>
        <dsp:cNvPr id="0" name=""/>
        <dsp:cNvSpPr/>
      </dsp:nvSpPr>
      <dsp:spPr>
        <a:xfrm>
          <a:off x="4925092" y="2713834"/>
          <a:ext cx="603074" cy="60307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D7475-956C-45F4-A3D7-CCBF9F67737F}">
      <dsp:nvSpPr>
        <dsp:cNvPr id="0" name=""/>
        <dsp:cNvSpPr/>
      </dsp:nvSpPr>
      <dsp:spPr>
        <a:xfrm>
          <a:off x="6331291" y="3618446"/>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1">
          <a:noAutofit/>
        </a:bodyPr>
        <a:lstStyle/>
        <a:p>
          <a:pPr marL="0" lvl="0" indent="0" algn="l" defTabSz="800100" rtl="0">
            <a:lnSpc>
              <a:spcPct val="90000"/>
            </a:lnSpc>
            <a:spcBef>
              <a:spcPct val="0"/>
            </a:spcBef>
            <a:spcAft>
              <a:spcPct val="35000"/>
            </a:spcAft>
            <a:buNone/>
          </a:pPr>
          <a:r>
            <a:rPr lang="en-US" sz="1800" kern="1200">
              <a:latin typeface="Calibri Light" panose="020F0302020204030204"/>
            </a:rPr>
            <a:t>MS Counselors visit 5th Grade Classrooms</a:t>
          </a:r>
        </a:p>
        <a:p>
          <a:pPr marL="114300" lvl="1" indent="-114300" algn="l" defTabSz="622300" rtl="0">
            <a:lnSpc>
              <a:spcPct val="90000"/>
            </a:lnSpc>
            <a:spcBef>
              <a:spcPct val="0"/>
            </a:spcBef>
            <a:spcAft>
              <a:spcPct val="15000"/>
            </a:spcAft>
            <a:buChar char="•"/>
          </a:pPr>
          <a:r>
            <a:rPr lang="en-US" sz="1400" kern="1200">
              <a:latin typeface="Calibri Light" panose="020F0302020204030204"/>
            </a:rPr>
            <a:t>Students enter requests in HAC</a:t>
          </a:r>
        </a:p>
        <a:p>
          <a:pPr marL="114300" lvl="1" indent="-114300" algn="l" defTabSz="622300" rtl="0">
            <a:lnSpc>
              <a:spcPct val="90000"/>
            </a:lnSpc>
            <a:spcBef>
              <a:spcPct val="0"/>
            </a:spcBef>
            <a:spcAft>
              <a:spcPct val="15000"/>
            </a:spcAft>
            <a:buChar char="•"/>
          </a:pPr>
          <a:r>
            <a:rPr lang="en-US" sz="1400" kern="1200">
              <a:latin typeface="Calibri Light" panose="020F0302020204030204"/>
            </a:rPr>
            <a:t>ES Counselors/Teachers Support</a:t>
          </a:r>
        </a:p>
      </dsp:txBody>
      <dsp:txXfrm>
        <a:off x="6331291" y="3618446"/>
        <a:ext cx="2008475" cy="2412297"/>
      </dsp:txXfrm>
    </dsp:sp>
    <dsp:sp modelId="{14273724-81F1-4AB9-9947-8884FCFE51D9}">
      <dsp:nvSpPr>
        <dsp:cNvPr id="0" name=""/>
        <dsp:cNvSpPr/>
      </dsp:nvSpPr>
      <dsp:spPr>
        <a:xfrm>
          <a:off x="7033991" y="2713834"/>
          <a:ext cx="603074" cy="60307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29337-D5FB-455E-BA77-64390216217D}">
      <dsp:nvSpPr>
        <dsp:cNvPr id="0" name=""/>
        <dsp:cNvSpPr/>
      </dsp:nvSpPr>
      <dsp:spPr>
        <a:xfrm>
          <a:off x="8440190" y="0"/>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ES OM's send connect ed reminding parents to review HAC</a:t>
          </a:r>
        </a:p>
      </dsp:txBody>
      <dsp:txXfrm>
        <a:off x="8440190" y="0"/>
        <a:ext cx="2008475" cy="2412297"/>
      </dsp:txXfrm>
    </dsp:sp>
    <dsp:sp modelId="{D3BB3EEA-CF87-4CBB-8429-662F1E9443CF}">
      <dsp:nvSpPr>
        <dsp:cNvPr id="0" name=""/>
        <dsp:cNvSpPr/>
      </dsp:nvSpPr>
      <dsp:spPr>
        <a:xfrm>
          <a:off x="9142891" y="2713834"/>
          <a:ext cx="603074" cy="6030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4764-EF57-40CE-8DDB-A3EB517789F3}">
      <dsp:nvSpPr>
        <dsp:cNvPr id="0" name=""/>
        <dsp:cNvSpPr/>
      </dsp:nvSpPr>
      <dsp:spPr>
        <a:xfrm>
          <a:off x="0" y="1809223"/>
          <a:ext cx="11614733" cy="241229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7A920-FF94-46BA-9878-C09BE3FA6F02}">
      <dsp:nvSpPr>
        <dsp:cNvPr id="0" name=""/>
        <dsp:cNvSpPr/>
      </dsp:nvSpPr>
      <dsp:spPr>
        <a:xfrm>
          <a:off x="4593" y="0"/>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MS Registrars run students w/o requests and students missing requests reports and shares with OM's and 5th grade teachers/ES Counselors</a:t>
          </a:r>
        </a:p>
      </dsp:txBody>
      <dsp:txXfrm>
        <a:off x="4593" y="0"/>
        <a:ext cx="2008475" cy="2412297"/>
      </dsp:txXfrm>
    </dsp:sp>
    <dsp:sp modelId="{2D9E817E-3A16-4987-A548-25EB8E9C95F6}">
      <dsp:nvSpPr>
        <dsp:cNvPr id="0" name=""/>
        <dsp:cNvSpPr/>
      </dsp:nvSpPr>
      <dsp:spPr>
        <a:xfrm>
          <a:off x="707294" y="2713834"/>
          <a:ext cx="603074" cy="6030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25D18-F029-4694-997C-00B0C4F7949F}">
      <dsp:nvSpPr>
        <dsp:cNvPr id="0" name=""/>
        <dsp:cNvSpPr/>
      </dsp:nvSpPr>
      <dsp:spPr>
        <a:xfrm>
          <a:off x="2113492" y="3618446"/>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ES Counselors/Teacher help students complete missing requests in HAC.</a:t>
          </a:r>
        </a:p>
      </dsp:txBody>
      <dsp:txXfrm>
        <a:off x="2113492" y="3618446"/>
        <a:ext cx="2008475" cy="2412297"/>
      </dsp:txXfrm>
    </dsp:sp>
    <dsp:sp modelId="{A6704723-2AE7-4CA6-A29F-8DA0625540DD}">
      <dsp:nvSpPr>
        <dsp:cNvPr id="0" name=""/>
        <dsp:cNvSpPr/>
      </dsp:nvSpPr>
      <dsp:spPr>
        <a:xfrm>
          <a:off x="2816193" y="2713834"/>
          <a:ext cx="603074" cy="60307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A92D7-66BF-4C49-B2E5-72E5832AD7D3}">
      <dsp:nvSpPr>
        <dsp:cNvPr id="0" name=""/>
        <dsp:cNvSpPr/>
      </dsp:nvSpPr>
      <dsp:spPr>
        <a:xfrm>
          <a:off x="4222392" y="0"/>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ES OM's run </a:t>
          </a:r>
          <a:r>
            <a:rPr lang="en-US" sz="1600" kern="1200" err="1">
              <a:latin typeface="Calibri Light" panose="020F0302020204030204"/>
            </a:rPr>
            <a:t>cognos</a:t>
          </a:r>
          <a:r>
            <a:rPr lang="en-US" sz="1600" kern="1200">
              <a:latin typeface="Calibri Light" panose="020F0302020204030204"/>
            </a:rPr>
            <a:t> reports "Next Year Course Selections Review – 5th Grade"</a:t>
          </a:r>
          <a:endParaRPr lang="en-US" sz="1600" kern="1200"/>
        </a:p>
      </dsp:txBody>
      <dsp:txXfrm>
        <a:off x="4222392" y="0"/>
        <a:ext cx="2008475" cy="2412297"/>
      </dsp:txXfrm>
    </dsp:sp>
    <dsp:sp modelId="{304F2942-E62D-4EDD-A604-42CF8F6E72F2}">
      <dsp:nvSpPr>
        <dsp:cNvPr id="0" name=""/>
        <dsp:cNvSpPr/>
      </dsp:nvSpPr>
      <dsp:spPr>
        <a:xfrm>
          <a:off x="4925092" y="2713834"/>
          <a:ext cx="603074" cy="60307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E55565-3964-4B31-AA8E-612812EC147F}">
      <dsp:nvSpPr>
        <dsp:cNvPr id="0" name=""/>
        <dsp:cNvSpPr/>
      </dsp:nvSpPr>
      <dsp:spPr>
        <a:xfrm>
          <a:off x="6331291" y="3618446"/>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1">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5th Grade Teachers double check requests with Guardians during conferences</a:t>
          </a:r>
        </a:p>
        <a:p>
          <a:pPr marL="114300" lvl="1" indent="-114300" algn="l" defTabSz="533400" rtl="0">
            <a:lnSpc>
              <a:spcPct val="90000"/>
            </a:lnSpc>
            <a:spcBef>
              <a:spcPct val="0"/>
            </a:spcBef>
            <a:spcAft>
              <a:spcPct val="15000"/>
            </a:spcAft>
            <a:buChar char="•"/>
          </a:pPr>
          <a:r>
            <a:rPr lang="en-US" sz="1200" kern="1200">
              <a:latin typeface="Calibri Light" panose="020F0302020204030204"/>
            </a:rPr>
            <a:t>Any changes are interofficed or scanned and set to MS</a:t>
          </a:r>
        </a:p>
      </dsp:txBody>
      <dsp:txXfrm>
        <a:off x="6331291" y="3618446"/>
        <a:ext cx="2008475" cy="2412297"/>
      </dsp:txXfrm>
    </dsp:sp>
    <dsp:sp modelId="{2D3D8519-7C3C-4885-8016-36BEBA080D48}">
      <dsp:nvSpPr>
        <dsp:cNvPr id="0" name=""/>
        <dsp:cNvSpPr/>
      </dsp:nvSpPr>
      <dsp:spPr>
        <a:xfrm>
          <a:off x="7033991" y="2713834"/>
          <a:ext cx="603074" cy="603074"/>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E2486-EDCA-4883-806B-F5FCCD5E3793}">
      <dsp:nvSpPr>
        <dsp:cNvPr id="0" name=""/>
        <dsp:cNvSpPr/>
      </dsp:nvSpPr>
      <dsp:spPr>
        <a:xfrm>
          <a:off x="8440190" y="0"/>
          <a:ext cx="2008475" cy="2412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a:latin typeface="Calibri Light" panose="020F0302020204030204"/>
            </a:rPr>
            <a:t>MS Registrars/Counselors finalize requests and begin MS</a:t>
          </a:r>
        </a:p>
      </dsp:txBody>
      <dsp:txXfrm>
        <a:off x="8440190" y="0"/>
        <a:ext cx="2008475" cy="2412297"/>
      </dsp:txXfrm>
    </dsp:sp>
    <dsp:sp modelId="{CE972673-EF43-47E0-A98C-08F2A492DA2E}">
      <dsp:nvSpPr>
        <dsp:cNvPr id="0" name=""/>
        <dsp:cNvSpPr/>
      </dsp:nvSpPr>
      <dsp:spPr>
        <a:xfrm>
          <a:off x="9142891" y="2713834"/>
          <a:ext cx="603074" cy="6030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D4764-EF57-40CE-8DDB-A3EB517789F3}">
      <dsp:nvSpPr>
        <dsp:cNvPr id="0" name=""/>
        <dsp:cNvSpPr/>
      </dsp:nvSpPr>
      <dsp:spPr>
        <a:xfrm>
          <a:off x="0" y="1096352"/>
          <a:ext cx="7072812" cy="146180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7F1FC-00FA-4C36-BE88-A526410E406D}">
      <dsp:nvSpPr>
        <dsp:cNvPr id="0" name=""/>
        <dsp:cNvSpPr/>
      </dsp:nvSpPr>
      <dsp:spPr>
        <a:xfrm>
          <a:off x="3749" y="0"/>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a:lnSpc>
              <a:spcPct val="90000"/>
            </a:lnSpc>
            <a:spcBef>
              <a:spcPct val="0"/>
            </a:spcBef>
            <a:spcAft>
              <a:spcPct val="35000"/>
            </a:spcAft>
            <a:buNone/>
          </a:pPr>
          <a:r>
            <a:rPr lang="en-US" sz="2200" kern="1200">
              <a:latin typeface="Calibri Light" panose="020F0302020204030204"/>
            </a:rPr>
            <a:t>1</a:t>
          </a:r>
          <a:endParaRPr lang="en-US" sz="2200" kern="1200"/>
        </a:p>
      </dsp:txBody>
      <dsp:txXfrm>
        <a:off x="3749" y="0"/>
        <a:ext cx="608424" cy="1461803"/>
      </dsp:txXfrm>
    </dsp:sp>
    <dsp:sp modelId="{77E831E2-80D0-4453-A7D6-C02B8936B568}">
      <dsp:nvSpPr>
        <dsp:cNvPr id="0" name=""/>
        <dsp:cNvSpPr/>
      </dsp:nvSpPr>
      <dsp:spPr>
        <a:xfrm>
          <a:off x="125235"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382D1-3A81-4D0A-96FA-C45B696AE96F}">
      <dsp:nvSpPr>
        <dsp:cNvPr id="0" name=""/>
        <dsp:cNvSpPr/>
      </dsp:nvSpPr>
      <dsp:spPr>
        <a:xfrm>
          <a:off x="642594" y="2192704"/>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2</a:t>
          </a:r>
        </a:p>
      </dsp:txBody>
      <dsp:txXfrm>
        <a:off x="642594" y="2192704"/>
        <a:ext cx="608424" cy="1461803"/>
      </dsp:txXfrm>
    </dsp:sp>
    <dsp:sp modelId="{3C6A71DB-8E34-417B-830B-74E19B6F4245}">
      <dsp:nvSpPr>
        <dsp:cNvPr id="0" name=""/>
        <dsp:cNvSpPr/>
      </dsp:nvSpPr>
      <dsp:spPr>
        <a:xfrm>
          <a:off x="764081"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FB67B-6E80-4CD8-B82D-DC47783A177F}">
      <dsp:nvSpPr>
        <dsp:cNvPr id="0" name=""/>
        <dsp:cNvSpPr/>
      </dsp:nvSpPr>
      <dsp:spPr>
        <a:xfrm>
          <a:off x="1281439" y="0"/>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3</a:t>
          </a:r>
        </a:p>
      </dsp:txBody>
      <dsp:txXfrm>
        <a:off x="1281439" y="0"/>
        <a:ext cx="608424" cy="1461803"/>
      </dsp:txXfrm>
    </dsp:sp>
    <dsp:sp modelId="{251C069C-3BCF-4E4C-83BB-8E912D5427D7}">
      <dsp:nvSpPr>
        <dsp:cNvPr id="0" name=""/>
        <dsp:cNvSpPr/>
      </dsp:nvSpPr>
      <dsp:spPr>
        <a:xfrm>
          <a:off x="1402926"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5E240-A821-4063-9C8C-6A3B1D9CE212}">
      <dsp:nvSpPr>
        <dsp:cNvPr id="0" name=""/>
        <dsp:cNvSpPr/>
      </dsp:nvSpPr>
      <dsp:spPr>
        <a:xfrm>
          <a:off x="1920285" y="2192704"/>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4</a:t>
          </a:r>
        </a:p>
      </dsp:txBody>
      <dsp:txXfrm>
        <a:off x="1920285" y="2192704"/>
        <a:ext cx="608424" cy="1461803"/>
      </dsp:txXfrm>
    </dsp:sp>
    <dsp:sp modelId="{61F4DB7E-0723-4125-B195-9FBFE852F2BF}">
      <dsp:nvSpPr>
        <dsp:cNvPr id="0" name=""/>
        <dsp:cNvSpPr/>
      </dsp:nvSpPr>
      <dsp:spPr>
        <a:xfrm>
          <a:off x="2041771"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6DDC8-3D5E-497F-A8F5-637CAA36CA6F}">
      <dsp:nvSpPr>
        <dsp:cNvPr id="0" name=""/>
        <dsp:cNvSpPr/>
      </dsp:nvSpPr>
      <dsp:spPr>
        <a:xfrm>
          <a:off x="2559130" y="0"/>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5</a:t>
          </a:r>
        </a:p>
      </dsp:txBody>
      <dsp:txXfrm>
        <a:off x="2559130" y="0"/>
        <a:ext cx="608424" cy="1461803"/>
      </dsp:txXfrm>
    </dsp:sp>
    <dsp:sp modelId="{CDA5F6DC-F86D-43BE-B237-66C246C644CF}">
      <dsp:nvSpPr>
        <dsp:cNvPr id="0" name=""/>
        <dsp:cNvSpPr/>
      </dsp:nvSpPr>
      <dsp:spPr>
        <a:xfrm>
          <a:off x="2680617"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755A2-38A8-42AA-BCC5-41D8648468F8}">
      <dsp:nvSpPr>
        <dsp:cNvPr id="0" name=""/>
        <dsp:cNvSpPr/>
      </dsp:nvSpPr>
      <dsp:spPr>
        <a:xfrm>
          <a:off x="3197976" y="2192704"/>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6</a:t>
          </a:r>
        </a:p>
      </dsp:txBody>
      <dsp:txXfrm>
        <a:off x="3197976" y="2192704"/>
        <a:ext cx="608424" cy="1461803"/>
      </dsp:txXfrm>
    </dsp:sp>
    <dsp:sp modelId="{A9D079A2-83EF-4D66-879A-53750B7E50D1}">
      <dsp:nvSpPr>
        <dsp:cNvPr id="0" name=""/>
        <dsp:cNvSpPr/>
      </dsp:nvSpPr>
      <dsp:spPr>
        <a:xfrm>
          <a:off x="3319462"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0D1FA0-AFFD-4669-B43A-C365B816B992}">
      <dsp:nvSpPr>
        <dsp:cNvPr id="0" name=""/>
        <dsp:cNvSpPr/>
      </dsp:nvSpPr>
      <dsp:spPr>
        <a:xfrm>
          <a:off x="3836821" y="0"/>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7 </a:t>
          </a:r>
        </a:p>
      </dsp:txBody>
      <dsp:txXfrm>
        <a:off x="3836821" y="0"/>
        <a:ext cx="608424" cy="1461803"/>
      </dsp:txXfrm>
    </dsp:sp>
    <dsp:sp modelId="{E87C29C4-6B8E-4B86-A93B-0F48F4F52403}">
      <dsp:nvSpPr>
        <dsp:cNvPr id="0" name=""/>
        <dsp:cNvSpPr/>
      </dsp:nvSpPr>
      <dsp:spPr>
        <a:xfrm>
          <a:off x="3958308"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921DD-9A62-4312-8CD6-111D35535EBC}">
      <dsp:nvSpPr>
        <dsp:cNvPr id="0" name=""/>
        <dsp:cNvSpPr/>
      </dsp:nvSpPr>
      <dsp:spPr>
        <a:xfrm>
          <a:off x="4475666" y="2192704"/>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8</a:t>
          </a:r>
          <a:endParaRPr lang="en-US" sz="2200" kern="1200"/>
        </a:p>
      </dsp:txBody>
      <dsp:txXfrm>
        <a:off x="4475666" y="2192704"/>
        <a:ext cx="608424" cy="1461803"/>
      </dsp:txXfrm>
    </dsp:sp>
    <dsp:sp modelId="{902F7A60-0BE5-40AD-8CA4-B0E96164E183}">
      <dsp:nvSpPr>
        <dsp:cNvPr id="0" name=""/>
        <dsp:cNvSpPr/>
      </dsp:nvSpPr>
      <dsp:spPr>
        <a:xfrm>
          <a:off x="4597153"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F1010-C974-4272-82F2-838A1D693DDB}">
      <dsp:nvSpPr>
        <dsp:cNvPr id="0" name=""/>
        <dsp:cNvSpPr/>
      </dsp:nvSpPr>
      <dsp:spPr>
        <a:xfrm>
          <a:off x="5114512" y="0"/>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rtl="0">
            <a:lnSpc>
              <a:spcPct val="90000"/>
            </a:lnSpc>
            <a:spcBef>
              <a:spcPct val="0"/>
            </a:spcBef>
            <a:spcAft>
              <a:spcPct val="35000"/>
            </a:spcAft>
            <a:buNone/>
          </a:pPr>
          <a:r>
            <a:rPr lang="en-US" sz="2200" kern="1200">
              <a:latin typeface="Calibri Light" panose="020F0302020204030204"/>
            </a:rPr>
            <a:t>9</a:t>
          </a:r>
        </a:p>
      </dsp:txBody>
      <dsp:txXfrm>
        <a:off x="5114512" y="0"/>
        <a:ext cx="608424" cy="1461803"/>
      </dsp:txXfrm>
    </dsp:sp>
    <dsp:sp modelId="{5F3979CF-A040-4D20-AD87-D73730622AE6}">
      <dsp:nvSpPr>
        <dsp:cNvPr id="0" name=""/>
        <dsp:cNvSpPr/>
      </dsp:nvSpPr>
      <dsp:spPr>
        <a:xfrm>
          <a:off x="5235998"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4013D-38BD-44BF-8E0C-1A458C7F9DF3}">
      <dsp:nvSpPr>
        <dsp:cNvPr id="0" name=""/>
        <dsp:cNvSpPr/>
      </dsp:nvSpPr>
      <dsp:spPr>
        <a:xfrm>
          <a:off x="5753357" y="2192704"/>
          <a:ext cx="608424" cy="1461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a:latin typeface="Calibri Light" panose="020F0302020204030204"/>
            </a:rPr>
            <a:t>10 </a:t>
          </a:r>
        </a:p>
      </dsp:txBody>
      <dsp:txXfrm>
        <a:off x="5753357" y="2192704"/>
        <a:ext cx="608424" cy="1461803"/>
      </dsp:txXfrm>
    </dsp:sp>
    <dsp:sp modelId="{D366EDA8-10C8-41D4-A1B0-C7899F9816BF}">
      <dsp:nvSpPr>
        <dsp:cNvPr id="0" name=""/>
        <dsp:cNvSpPr/>
      </dsp:nvSpPr>
      <dsp:spPr>
        <a:xfrm>
          <a:off x="5874844" y="1644528"/>
          <a:ext cx="365450" cy="365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363D8-A8AC-40A4-BE0A-3527EFC896D3}">
      <dsp:nvSpPr>
        <dsp:cNvPr id="0" name=""/>
        <dsp:cNvSpPr/>
      </dsp:nvSpPr>
      <dsp:spPr>
        <a:xfrm>
          <a:off x="0" y="4474"/>
          <a:ext cx="6364224" cy="759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7C502-CEEB-4CA1-B240-5F175A6EA55B}">
      <dsp:nvSpPr>
        <dsp:cNvPr id="0" name=""/>
        <dsp:cNvSpPr/>
      </dsp:nvSpPr>
      <dsp:spPr>
        <a:xfrm>
          <a:off x="229686" y="175315"/>
          <a:ext cx="417611" cy="4176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F17E9-2115-4B55-A084-684B2BC6E2EE}">
      <dsp:nvSpPr>
        <dsp:cNvPr id="0" name=""/>
        <dsp:cNvSpPr/>
      </dsp:nvSpPr>
      <dsp:spPr>
        <a:xfrm>
          <a:off x="876984" y="4474"/>
          <a:ext cx="5486381" cy="7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59" tIns="80359" rIns="80359" bIns="80359" numCol="1" spcCol="1270" anchor="ctr" anchorCtr="0">
          <a:noAutofit/>
        </a:bodyPr>
        <a:lstStyle/>
        <a:p>
          <a:pPr marL="0" lvl="0" indent="0" algn="l" defTabSz="1066800">
            <a:lnSpc>
              <a:spcPct val="90000"/>
            </a:lnSpc>
            <a:spcBef>
              <a:spcPct val="0"/>
            </a:spcBef>
            <a:spcAft>
              <a:spcPct val="35000"/>
            </a:spcAft>
            <a:buNone/>
          </a:pPr>
          <a:r>
            <a:rPr lang="en-US" sz="2400" kern="1200"/>
            <a:t>1. Videos</a:t>
          </a:r>
        </a:p>
      </dsp:txBody>
      <dsp:txXfrm>
        <a:off x="876984" y="4474"/>
        <a:ext cx="5486381" cy="759294"/>
      </dsp:txXfrm>
    </dsp:sp>
    <dsp:sp modelId="{8D68CC76-A1FC-4630-9BD8-6CB55D284F00}">
      <dsp:nvSpPr>
        <dsp:cNvPr id="0" name=""/>
        <dsp:cNvSpPr/>
      </dsp:nvSpPr>
      <dsp:spPr>
        <a:xfrm>
          <a:off x="0" y="953592"/>
          <a:ext cx="6364224" cy="759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D3C5BE-2E63-4C55-A10C-45184B8CE663}">
      <dsp:nvSpPr>
        <dsp:cNvPr id="0" name=""/>
        <dsp:cNvSpPr/>
      </dsp:nvSpPr>
      <dsp:spPr>
        <a:xfrm>
          <a:off x="229686" y="1124433"/>
          <a:ext cx="417611" cy="4176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65A71-E46E-4945-840E-7D82F61AB563}">
      <dsp:nvSpPr>
        <dsp:cNvPr id="0" name=""/>
        <dsp:cNvSpPr/>
      </dsp:nvSpPr>
      <dsp:spPr>
        <a:xfrm>
          <a:off x="876984" y="953592"/>
          <a:ext cx="5486381" cy="7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59" tIns="80359" rIns="80359" bIns="80359" numCol="1" spcCol="1270" anchor="ctr" anchorCtr="0">
          <a:noAutofit/>
        </a:bodyPr>
        <a:lstStyle/>
        <a:p>
          <a:pPr marL="0" lvl="0" indent="0" algn="l" defTabSz="1066800">
            <a:lnSpc>
              <a:spcPct val="90000"/>
            </a:lnSpc>
            <a:spcBef>
              <a:spcPct val="0"/>
            </a:spcBef>
            <a:spcAft>
              <a:spcPct val="35000"/>
            </a:spcAft>
            <a:buNone/>
          </a:pPr>
          <a:r>
            <a:rPr lang="en-US" sz="2400" kern="1200"/>
            <a:t>2. Lesson Plan</a:t>
          </a:r>
        </a:p>
      </dsp:txBody>
      <dsp:txXfrm>
        <a:off x="876984" y="953592"/>
        <a:ext cx="5486381" cy="759294"/>
      </dsp:txXfrm>
    </dsp:sp>
    <dsp:sp modelId="{3C97EE2C-AC9A-4011-A6F6-1872BF426C01}">
      <dsp:nvSpPr>
        <dsp:cNvPr id="0" name=""/>
        <dsp:cNvSpPr/>
      </dsp:nvSpPr>
      <dsp:spPr>
        <a:xfrm>
          <a:off x="0" y="1902709"/>
          <a:ext cx="6364224" cy="759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C5B95-E8D0-4ACB-AB58-472B7479F575}">
      <dsp:nvSpPr>
        <dsp:cNvPr id="0" name=""/>
        <dsp:cNvSpPr/>
      </dsp:nvSpPr>
      <dsp:spPr>
        <a:xfrm>
          <a:off x="229686" y="2073551"/>
          <a:ext cx="417611" cy="4176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50D998-69BB-4FBB-9791-D5849F6A61C7}">
      <dsp:nvSpPr>
        <dsp:cNvPr id="0" name=""/>
        <dsp:cNvSpPr/>
      </dsp:nvSpPr>
      <dsp:spPr>
        <a:xfrm>
          <a:off x="876984" y="1902709"/>
          <a:ext cx="2863900" cy="7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59" tIns="80359" rIns="80359" bIns="80359" numCol="1" spcCol="1270" anchor="ctr" anchorCtr="0">
          <a:noAutofit/>
        </a:bodyPr>
        <a:lstStyle/>
        <a:p>
          <a:pPr marL="0" lvl="0" indent="0" algn="l" defTabSz="1066800">
            <a:lnSpc>
              <a:spcPct val="90000"/>
            </a:lnSpc>
            <a:spcBef>
              <a:spcPct val="0"/>
            </a:spcBef>
            <a:spcAft>
              <a:spcPct val="35000"/>
            </a:spcAft>
            <a:buNone/>
          </a:pPr>
          <a:r>
            <a:rPr lang="en-US" sz="2400" kern="1200"/>
            <a:t>3. Resources</a:t>
          </a:r>
        </a:p>
      </dsp:txBody>
      <dsp:txXfrm>
        <a:off x="876984" y="1902709"/>
        <a:ext cx="2863900" cy="759294"/>
      </dsp:txXfrm>
    </dsp:sp>
    <dsp:sp modelId="{A86B8454-C3E5-4419-A8F1-324D6C9D2543}">
      <dsp:nvSpPr>
        <dsp:cNvPr id="0" name=""/>
        <dsp:cNvSpPr/>
      </dsp:nvSpPr>
      <dsp:spPr>
        <a:xfrm>
          <a:off x="3740885" y="1902709"/>
          <a:ext cx="2622481" cy="7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59" tIns="80359" rIns="80359" bIns="80359" numCol="1" spcCol="1270" anchor="ctr" anchorCtr="0">
          <a:noAutofit/>
        </a:bodyPr>
        <a:lstStyle/>
        <a:p>
          <a:pPr marL="0" lvl="0" indent="0" algn="l" defTabSz="800100">
            <a:lnSpc>
              <a:spcPct val="90000"/>
            </a:lnSpc>
            <a:spcBef>
              <a:spcPct val="0"/>
            </a:spcBef>
            <a:spcAft>
              <a:spcPct val="35000"/>
            </a:spcAft>
            <a:buNone/>
          </a:pPr>
          <a:r>
            <a:rPr lang="en-US" sz="1800" kern="1200"/>
            <a:t>Handbook</a:t>
          </a:r>
        </a:p>
        <a:p>
          <a:pPr marL="0" lvl="0" indent="0" algn="l" defTabSz="800100">
            <a:lnSpc>
              <a:spcPct val="90000"/>
            </a:lnSpc>
            <a:spcBef>
              <a:spcPct val="0"/>
            </a:spcBef>
            <a:spcAft>
              <a:spcPct val="35000"/>
            </a:spcAft>
            <a:buNone/>
          </a:pPr>
          <a:r>
            <a:rPr lang="en-US" sz="1800" kern="1200"/>
            <a:t>Sample mass communication</a:t>
          </a:r>
        </a:p>
      </dsp:txBody>
      <dsp:txXfrm>
        <a:off x="3740885" y="1902709"/>
        <a:ext cx="2622481" cy="759294"/>
      </dsp:txXfrm>
    </dsp:sp>
    <dsp:sp modelId="{AFB42525-BE28-4795-B4B7-46B8540642BE}">
      <dsp:nvSpPr>
        <dsp:cNvPr id="0" name=""/>
        <dsp:cNvSpPr/>
      </dsp:nvSpPr>
      <dsp:spPr>
        <a:xfrm>
          <a:off x="0" y="2851827"/>
          <a:ext cx="6364224" cy="759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8D4D6-685C-4B54-99B9-639ABEDA4ED7}">
      <dsp:nvSpPr>
        <dsp:cNvPr id="0" name=""/>
        <dsp:cNvSpPr/>
      </dsp:nvSpPr>
      <dsp:spPr>
        <a:xfrm>
          <a:off x="229686" y="3022669"/>
          <a:ext cx="417611" cy="4176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15A533-BC7B-4F75-9409-F32D8CC7114B}">
      <dsp:nvSpPr>
        <dsp:cNvPr id="0" name=""/>
        <dsp:cNvSpPr/>
      </dsp:nvSpPr>
      <dsp:spPr>
        <a:xfrm>
          <a:off x="876984" y="2851827"/>
          <a:ext cx="5486381" cy="7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59" tIns="80359" rIns="80359" bIns="80359" numCol="1" spcCol="1270" anchor="ctr" anchorCtr="0">
          <a:noAutofit/>
        </a:bodyPr>
        <a:lstStyle/>
        <a:p>
          <a:pPr marL="0" lvl="0" indent="0" algn="l" defTabSz="1066800">
            <a:lnSpc>
              <a:spcPct val="90000"/>
            </a:lnSpc>
            <a:spcBef>
              <a:spcPct val="0"/>
            </a:spcBef>
            <a:spcAft>
              <a:spcPct val="35000"/>
            </a:spcAft>
            <a:buNone/>
          </a:pPr>
          <a:r>
            <a:rPr lang="en-US" sz="2400" kern="1200"/>
            <a:t>4. Zoom Sessions</a:t>
          </a:r>
        </a:p>
      </dsp:txBody>
      <dsp:txXfrm>
        <a:off x="876984" y="2851827"/>
        <a:ext cx="5486381" cy="759294"/>
      </dsp:txXfrm>
    </dsp:sp>
    <dsp:sp modelId="{DCB966A7-EB70-4CA0-AF27-13A3C8138FF0}">
      <dsp:nvSpPr>
        <dsp:cNvPr id="0" name=""/>
        <dsp:cNvSpPr/>
      </dsp:nvSpPr>
      <dsp:spPr>
        <a:xfrm>
          <a:off x="0" y="3800945"/>
          <a:ext cx="6364224" cy="759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F9E07E-E5DC-4D93-8580-199893EB5370}">
      <dsp:nvSpPr>
        <dsp:cNvPr id="0" name=""/>
        <dsp:cNvSpPr/>
      </dsp:nvSpPr>
      <dsp:spPr>
        <a:xfrm>
          <a:off x="229686" y="3971786"/>
          <a:ext cx="417611" cy="4176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727F39-D7AC-4B45-90BC-CCE3828991BE}">
      <dsp:nvSpPr>
        <dsp:cNvPr id="0" name=""/>
        <dsp:cNvSpPr/>
      </dsp:nvSpPr>
      <dsp:spPr>
        <a:xfrm>
          <a:off x="876984" y="3800945"/>
          <a:ext cx="5486381" cy="7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59" tIns="80359" rIns="80359" bIns="80359" numCol="1" spcCol="1270" anchor="ctr" anchorCtr="0">
          <a:noAutofit/>
        </a:bodyPr>
        <a:lstStyle/>
        <a:p>
          <a:pPr marL="0" lvl="0" indent="0" algn="l" defTabSz="1066800">
            <a:lnSpc>
              <a:spcPct val="90000"/>
            </a:lnSpc>
            <a:spcBef>
              <a:spcPct val="0"/>
            </a:spcBef>
            <a:spcAft>
              <a:spcPct val="35000"/>
            </a:spcAft>
            <a:buNone/>
          </a:pPr>
          <a:r>
            <a:rPr lang="en-US" sz="2400" kern="1200"/>
            <a:t>5. Individual Help sessions</a:t>
          </a:r>
        </a:p>
      </dsp:txBody>
      <dsp:txXfrm>
        <a:off x="876984" y="3800945"/>
        <a:ext cx="5486381" cy="759294"/>
      </dsp:txXfrm>
    </dsp:sp>
    <dsp:sp modelId="{473EB0C0-6FE8-47A9-9233-5484FBD1C7BA}">
      <dsp:nvSpPr>
        <dsp:cNvPr id="0" name=""/>
        <dsp:cNvSpPr/>
      </dsp:nvSpPr>
      <dsp:spPr>
        <a:xfrm>
          <a:off x="0" y="4750063"/>
          <a:ext cx="6364224" cy="7592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02125-4E1E-40FE-81D3-F9AD7223ED95}">
      <dsp:nvSpPr>
        <dsp:cNvPr id="0" name=""/>
        <dsp:cNvSpPr/>
      </dsp:nvSpPr>
      <dsp:spPr>
        <a:xfrm>
          <a:off x="229686" y="4920904"/>
          <a:ext cx="417611" cy="4176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6BA93D-91FB-41CB-8E52-A193B2DF62E8}">
      <dsp:nvSpPr>
        <dsp:cNvPr id="0" name=""/>
        <dsp:cNvSpPr/>
      </dsp:nvSpPr>
      <dsp:spPr>
        <a:xfrm>
          <a:off x="876984" y="4750063"/>
          <a:ext cx="5486381" cy="75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59" tIns="80359" rIns="80359" bIns="80359" numCol="1" spcCol="1270" anchor="ctr" anchorCtr="0">
          <a:noAutofit/>
        </a:bodyPr>
        <a:lstStyle/>
        <a:p>
          <a:pPr marL="0" lvl="0" indent="0" algn="l" defTabSz="1066800">
            <a:lnSpc>
              <a:spcPct val="90000"/>
            </a:lnSpc>
            <a:spcBef>
              <a:spcPct val="0"/>
            </a:spcBef>
            <a:spcAft>
              <a:spcPct val="35000"/>
            </a:spcAft>
            <a:buNone/>
          </a:pPr>
          <a:r>
            <a:rPr lang="en-US" sz="2400" kern="1200"/>
            <a:t>6. Other</a:t>
          </a:r>
          <a:endParaRPr lang="en-US" sz="1900" kern="1200"/>
        </a:p>
      </dsp:txBody>
      <dsp:txXfrm>
        <a:off x="876984" y="4750063"/>
        <a:ext cx="5486381" cy="759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9D2DB-F35C-4C1C-A7D8-65EAAD6FD819}">
      <dsp:nvSpPr>
        <dsp:cNvPr id="0" name=""/>
        <dsp:cNvSpPr/>
      </dsp:nvSpPr>
      <dsp:spPr>
        <a:xfrm>
          <a:off x="0" y="2679"/>
          <a:ext cx="5151406" cy="13578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8FA78-6E71-4E46-B472-AFF06D5A0B05}">
      <dsp:nvSpPr>
        <dsp:cNvPr id="0" name=""/>
        <dsp:cNvSpPr/>
      </dsp:nvSpPr>
      <dsp:spPr>
        <a:xfrm>
          <a:off x="410748" y="308194"/>
          <a:ext cx="746816" cy="7468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4F1BF4-4A2C-4F94-A7C8-097578B7A271}">
      <dsp:nvSpPr>
        <dsp:cNvPr id="0" name=""/>
        <dsp:cNvSpPr/>
      </dsp:nvSpPr>
      <dsp:spPr>
        <a:xfrm>
          <a:off x="1568313" y="2679"/>
          <a:ext cx="3583092" cy="135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06" tIns="143706" rIns="143706" bIns="143706" numCol="1" spcCol="1270" anchor="ctr" anchorCtr="0">
          <a:noAutofit/>
        </a:bodyPr>
        <a:lstStyle/>
        <a:p>
          <a:pPr marL="0" lvl="0" indent="0" algn="l" defTabSz="977900">
            <a:lnSpc>
              <a:spcPct val="100000"/>
            </a:lnSpc>
            <a:spcBef>
              <a:spcPct val="0"/>
            </a:spcBef>
            <a:spcAft>
              <a:spcPct val="35000"/>
            </a:spcAft>
            <a:buNone/>
          </a:pPr>
          <a:r>
            <a:rPr lang="en-US" sz="2200" kern="1200"/>
            <a:t>25 minutes before the start of the school day</a:t>
          </a:r>
        </a:p>
      </dsp:txBody>
      <dsp:txXfrm>
        <a:off x="1568313" y="2679"/>
        <a:ext cx="3583092" cy="1357847"/>
      </dsp:txXfrm>
    </dsp:sp>
    <dsp:sp modelId="{0D433BE8-617F-40DF-9BD7-FCBE8F29951C}">
      <dsp:nvSpPr>
        <dsp:cNvPr id="0" name=""/>
        <dsp:cNvSpPr/>
      </dsp:nvSpPr>
      <dsp:spPr>
        <a:xfrm>
          <a:off x="0" y="1699988"/>
          <a:ext cx="5151406" cy="13578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C81DE-5856-4488-A4B8-F2517434BD41}">
      <dsp:nvSpPr>
        <dsp:cNvPr id="0" name=""/>
        <dsp:cNvSpPr/>
      </dsp:nvSpPr>
      <dsp:spPr>
        <a:xfrm>
          <a:off x="410748" y="2005503"/>
          <a:ext cx="746816" cy="7468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CAC7A-A92B-4356-A807-A8A26580D697}">
      <dsp:nvSpPr>
        <dsp:cNvPr id="0" name=""/>
        <dsp:cNvSpPr/>
      </dsp:nvSpPr>
      <dsp:spPr>
        <a:xfrm>
          <a:off x="1568313" y="1699988"/>
          <a:ext cx="3583092" cy="135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06" tIns="143706" rIns="143706" bIns="143706" numCol="1" spcCol="1270" anchor="ctr" anchorCtr="0">
          <a:noAutofit/>
        </a:bodyPr>
        <a:lstStyle/>
        <a:p>
          <a:pPr marL="0" lvl="0" indent="0" algn="l" defTabSz="977900">
            <a:lnSpc>
              <a:spcPct val="100000"/>
            </a:lnSpc>
            <a:spcBef>
              <a:spcPct val="0"/>
            </a:spcBef>
            <a:spcAft>
              <a:spcPct val="35000"/>
            </a:spcAft>
            <a:buNone/>
          </a:pPr>
          <a:r>
            <a:rPr lang="en-US" sz="2200" kern="1200"/>
            <a:t>25 minutes after the school day</a:t>
          </a:r>
        </a:p>
      </dsp:txBody>
      <dsp:txXfrm>
        <a:off x="1568313" y="1699988"/>
        <a:ext cx="3583092" cy="1357847"/>
      </dsp:txXfrm>
    </dsp:sp>
    <dsp:sp modelId="{20E215CD-619E-41BA-8ABE-9CFCF5881811}">
      <dsp:nvSpPr>
        <dsp:cNvPr id="0" name=""/>
        <dsp:cNvSpPr/>
      </dsp:nvSpPr>
      <dsp:spPr>
        <a:xfrm>
          <a:off x="0" y="3397297"/>
          <a:ext cx="5151406" cy="13578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C37DE-C3DB-4810-B8CE-A9E4454378DD}">
      <dsp:nvSpPr>
        <dsp:cNvPr id="0" name=""/>
        <dsp:cNvSpPr/>
      </dsp:nvSpPr>
      <dsp:spPr>
        <a:xfrm>
          <a:off x="410748" y="3702813"/>
          <a:ext cx="746816" cy="7468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A939B-C243-4EBF-8341-BA73B45FF4C1}">
      <dsp:nvSpPr>
        <dsp:cNvPr id="0" name=""/>
        <dsp:cNvSpPr/>
      </dsp:nvSpPr>
      <dsp:spPr>
        <a:xfrm>
          <a:off x="1568313" y="3397297"/>
          <a:ext cx="3583092" cy="135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06" tIns="143706" rIns="143706" bIns="143706" numCol="1" spcCol="1270" anchor="ctr" anchorCtr="0">
          <a:noAutofit/>
        </a:bodyPr>
        <a:lstStyle/>
        <a:p>
          <a:pPr marL="0" lvl="0" indent="0" algn="l" defTabSz="977900">
            <a:lnSpc>
              <a:spcPct val="100000"/>
            </a:lnSpc>
            <a:spcBef>
              <a:spcPct val="0"/>
            </a:spcBef>
            <a:spcAft>
              <a:spcPct val="35000"/>
            </a:spcAft>
            <a:buNone/>
          </a:pPr>
          <a:r>
            <a:rPr lang="en-US" sz="2200" kern="1200"/>
            <a:t>More than one option</a:t>
          </a:r>
        </a:p>
      </dsp:txBody>
      <dsp:txXfrm>
        <a:off x="1568313" y="3397297"/>
        <a:ext cx="3583092" cy="1357847"/>
      </dsp:txXfrm>
    </dsp:sp>
    <dsp:sp modelId="{E750C4F0-994D-4BD7-AE39-D3CDFC6009AE}">
      <dsp:nvSpPr>
        <dsp:cNvPr id="0" name=""/>
        <dsp:cNvSpPr/>
      </dsp:nvSpPr>
      <dsp:spPr>
        <a:xfrm>
          <a:off x="0" y="5094606"/>
          <a:ext cx="5151406" cy="13578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8B762-5E73-43A0-AE2B-49B0DC8DCA0F}">
      <dsp:nvSpPr>
        <dsp:cNvPr id="0" name=""/>
        <dsp:cNvSpPr/>
      </dsp:nvSpPr>
      <dsp:spPr>
        <a:xfrm>
          <a:off x="410748" y="5400122"/>
          <a:ext cx="746816" cy="7468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81DD0-C779-4EE2-9870-4F1B7F5F2ACB}">
      <dsp:nvSpPr>
        <dsp:cNvPr id="0" name=""/>
        <dsp:cNvSpPr/>
      </dsp:nvSpPr>
      <dsp:spPr>
        <a:xfrm>
          <a:off x="1568313" y="5094606"/>
          <a:ext cx="3583092" cy="135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706" tIns="143706" rIns="143706" bIns="143706" numCol="1" spcCol="1270" anchor="ctr" anchorCtr="0">
          <a:noAutofit/>
        </a:bodyPr>
        <a:lstStyle/>
        <a:p>
          <a:pPr marL="0" lvl="0" indent="0" algn="l" defTabSz="977900">
            <a:lnSpc>
              <a:spcPct val="100000"/>
            </a:lnSpc>
            <a:spcBef>
              <a:spcPct val="0"/>
            </a:spcBef>
            <a:spcAft>
              <a:spcPct val="35000"/>
            </a:spcAft>
            <a:buNone/>
          </a:pPr>
          <a:r>
            <a:rPr lang="en-US" sz="2200" kern="1200"/>
            <a:t>Recorded resources available as well</a:t>
          </a:r>
        </a:p>
      </dsp:txBody>
      <dsp:txXfrm>
        <a:off x="1568313" y="5094606"/>
        <a:ext cx="3583092" cy="1357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FF4CC-98AF-42C1-8934-82816B73107A}">
      <dsp:nvSpPr>
        <dsp:cNvPr id="0" name=""/>
        <dsp:cNvSpPr/>
      </dsp:nvSpPr>
      <dsp:spPr>
        <a:xfrm>
          <a:off x="0" y="1095422"/>
          <a:ext cx="8570700" cy="1460563"/>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B6CC1-C21C-4306-8879-D2755910BF76}">
      <dsp:nvSpPr>
        <dsp:cNvPr id="0" name=""/>
        <dsp:cNvSpPr/>
      </dsp:nvSpPr>
      <dsp:spPr>
        <a:xfrm>
          <a:off x="3766" y="0"/>
          <a:ext cx="2485837" cy="146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l" defTabSz="577850" rtl="0">
            <a:lnSpc>
              <a:spcPct val="90000"/>
            </a:lnSpc>
            <a:spcBef>
              <a:spcPct val="0"/>
            </a:spcBef>
            <a:spcAft>
              <a:spcPct val="35000"/>
            </a:spcAft>
            <a:buNone/>
          </a:pPr>
          <a:r>
            <a:rPr lang="en-US" sz="1300" b="1" kern="1200">
              <a:latin typeface="Calibri Light" panose="020F0302020204030204"/>
            </a:rPr>
            <a:t>MS Counselors/Admin Communicate with their Feeder Schools on the upcoming work</a:t>
          </a:r>
          <a:endParaRPr lang="en-US" sz="1300" b="1" kern="1200"/>
        </a:p>
        <a:p>
          <a:pPr marL="57150" lvl="1" indent="-57150" algn="l" defTabSz="444500" rtl="0">
            <a:lnSpc>
              <a:spcPct val="90000"/>
            </a:lnSpc>
            <a:spcBef>
              <a:spcPct val="0"/>
            </a:spcBef>
            <a:spcAft>
              <a:spcPct val="15000"/>
            </a:spcAft>
            <a:buChar char="•"/>
          </a:pPr>
          <a:r>
            <a:rPr lang="en-US" sz="1000" b="0" kern="1200"/>
            <a:t>Resources are Provided</a:t>
          </a:r>
        </a:p>
        <a:p>
          <a:pPr marL="114300" lvl="2" indent="-57150" algn="l" defTabSz="444500" rtl="0">
            <a:lnSpc>
              <a:spcPct val="90000"/>
            </a:lnSpc>
            <a:spcBef>
              <a:spcPct val="0"/>
            </a:spcBef>
            <a:spcAft>
              <a:spcPct val="15000"/>
            </a:spcAft>
            <a:buChar char="•"/>
          </a:pPr>
          <a:r>
            <a:rPr lang="en-US" sz="1000" b="0" kern="1200"/>
            <a:t>Course Catalog</a:t>
          </a:r>
        </a:p>
        <a:p>
          <a:pPr marL="114300" lvl="2" indent="-57150" algn="l" defTabSz="444500" rtl="0">
            <a:lnSpc>
              <a:spcPct val="90000"/>
            </a:lnSpc>
            <a:spcBef>
              <a:spcPct val="0"/>
            </a:spcBef>
            <a:spcAft>
              <a:spcPct val="15000"/>
            </a:spcAft>
            <a:buChar char="•"/>
          </a:pPr>
          <a:r>
            <a:rPr lang="en-US" sz="1000" b="0" kern="1200"/>
            <a:t>How To PowerPoint</a:t>
          </a:r>
        </a:p>
        <a:p>
          <a:pPr marL="114300" lvl="2" indent="-57150" algn="l" defTabSz="444500" rtl="0">
            <a:lnSpc>
              <a:spcPct val="90000"/>
            </a:lnSpc>
            <a:spcBef>
              <a:spcPct val="0"/>
            </a:spcBef>
            <a:spcAft>
              <a:spcPct val="15000"/>
            </a:spcAft>
            <a:buChar char="•"/>
          </a:pPr>
          <a:r>
            <a:rPr lang="en-US" sz="1000" b="0" kern="1200">
              <a:highlight>
                <a:srgbClr val="FFFF00"/>
              </a:highlight>
            </a:rPr>
            <a:t>OTHER</a:t>
          </a:r>
        </a:p>
      </dsp:txBody>
      <dsp:txXfrm>
        <a:off x="3766" y="0"/>
        <a:ext cx="2485837" cy="1460563"/>
      </dsp:txXfrm>
    </dsp:sp>
    <dsp:sp modelId="{39D38F92-B587-4109-A55F-BD119A4FE865}">
      <dsp:nvSpPr>
        <dsp:cNvPr id="0" name=""/>
        <dsp:cNvSpPr/>
      </dsp:nvSpPr>
      <dsp:spPr>
        <a:xfrm>
          <a:off x="1064114" y="1643133"/>
          <a:ext cx="365140" cy="36514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50E7C-405F-4634-8809-30446514E655}">
      <dsp:nvSpPr>
        <dsp:cNvPr id="0" name=""/>
        <dsp:cNvSpPr/>
      </dsp:nvSpPr>
      <dsp:spPr>
        <a:xfrm>
          <a:off x="2613896" y="2190844"/>
          <a:ext cx="2485837" cy="146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rtl="0">
            <a:lnSpc>
              <a:spcPct val="90000"/>
            </a:lnSpc>
            <a:spcBef>
              <a:spcPct val="0"/>
            </a:spcBef>
            <a:spcAft>
              <a:spcPct val="35000"/>
            </a:spcAft>
            <a:buNone/>
          </a:pPr>
          <a:r>
            <a:rPr lang="en-US" sz="1300" b="0" kern="1200"/>
            <a:t>Elementary School Teacher and Counselor look through the resources</a:t>
          </a:r>
        </a:p>
      </dsp:txBody>
      <dsp:txXfrm>
        <a:off x="2613896" y="2190844"/>
        <a:ext cx="2485837" cy="1460563"/>
      </dsp:txXfrm>
    </dsp:sp>
    <dsp:sp modelId="{629F7D03-E175-4929-9707-30D5498E0E37}">
      <dsp:nvSpPr>
        <dsp:cNvPr id="0" name=""/>
        <dsp:cNvSpPr/>
      </dsp:nvSpPr>
      <dsp:spPr>
        <a:xfrm>
          <a:off x="3674244" y="1643133"/>
          <a:ext cx="365140" cy="36514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C943E-916C-4AFD-9E42-EBB98728EE37}">
      <dsp:nvSpPr>
        <dsp:cNvPr id="0" name=""/>
        <dsp:cNvSpPr/>
      </dsp:nvSpPr>
      <dsp:spPr>
        <a:xfrm>
          <a:off x="5224025" y="0"/>
          <a:ext cx="2485837" cy="1460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1">
          <a:noAutofit/>
        </a:bodyPr>
        <a:lstStyle/>
        <a:p>
          <a:pPr marL="0" lvl="0" indent="0" algn="l" defTabSz="577850" rtl="0">
            <a:lnSpc>
              <a:spcPct val="90000"/>
            </a:lnSpc>
            <a:spcBef>
              <a:spcPct val="0"/>
            </a:spcBef>
            <a:spcAft>
              <a:spcPct val="35000"/>
            </a:spcAft>
            <a:buNone/>
          </a:pPr>
          <a:r>
            <a:rPr lang="en-US" sz="1300" b="0" kern="1200"/>
            <a:t>ES Teacher and Counselor</a:t>
          </a:r>
        </a:p>
        <a:p>
          <a:pPr marL="57150" lvl="1" indent="-57150" algn="l" defTabSz="444500" rtl="0">
            <a:lnSpc>
              <a:spcPct val="90000"/>
            </a:lnSpc>
            <a:spcBef>
              <a:spcPct val="0"/>
            </a:spcBef>
            <a:spcAft>
              <a:spcPct val="15000"/>
            </a:spcAft>
            <a:buChar char="•"/>
          </a:pPr>
          <a:r>
            <a:rPr lang="en-US" sz="1000" b="0" kern="1200"/>
            <a:t>Walk students through the process</a:t>
          </a:r>
        </a:p>
      </dsp:txBody>
      <dsp:txXfrm>
        <a:off x="5224025" y="0"/>
        <a:ext cx="2485837" cy="1460563"/>
      </dsp:txXfrm>
    </dsp:sp>
    <dsp:sp modelId="{C9B34218-D4E8-4EEC-B969-D90D2C448E81}">
      <dsp:nvSpPr>
        <dsp:cNvPr id="0" name=""/>
        <dsp:cNvSpPr/>
      </dsp:nvSpPr>
      <dsp:spPr>
        <a:xfrm>
          <a:off x="6284374" y="1643133"/>
          <a:ext cx="365140" cy="36514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429A-1D25-4D3E-A4CD-D3D4ACFCB1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B2546A-8C19-45B7-A6E2-E154D94B1E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ADDD8E-9C91-4208-AA84-0077F6C1BD98}"/>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5" name="Footer Placeholder 4">
            <a:extLst>
              <a:ext uri="{FF2B5EF4-FFF2-40B4-BE49-F238E27FC236}">
                <a16:creationId xmlns:a16="http://schemas.microsoft.com/office/drawing/2014/main" id="{24C691DF-10FB-40E4-A007-EEAC7431F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6257A-9034-4551-818F-A18BE8E2E4F7}"/>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70837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1163-4ECC-4295-80C4-672A1917A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519CF-6A26-4429-87BC-8957AEF687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685F0-CFE3-499B-B141-AB871D186BDC}"/>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5" name="Footer Placeholder 4">
            <a:extLst>
              <a:ext uri="{FF2B5EF4-FFF2-40B4-BE49-F238E27FC236}">
                <a16:creationId xmlns:a16="http://schemas.microsoft.com/office/drawing/2014/main" id="{B067BBA0-C2C6-4474-889F-C54139AA9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0A685-85F5-4353-8049-3439B7A482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9605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F337-B1F4-4DF6-A013-A6EC087C6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1ED87-E29A-4F7D-893C-F7AC6CDBE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71D64-597B-417E-B4F2-136016AB898F}"/>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5" name="Footer Placeholder 4">
            <a:extLst>
              <a:ext uri="{FF2B5EF4-FFF2-40B4-BE49-F238E27FC236}">
                <a16:creationId xmlns:a16="http://schemas.microsoft.com/office/drawing/2014/main" id="{0B1423E6-A98B-43FB-BF5C-BAA4C1A2B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F0D86-5953-4AE1-B2FD-6BC5FE30B97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45969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99641-7F88-42A8-ABDA-649FDCFE9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95CE3-F13C-48E6-8232-6524CB32D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229F1-CFF8-4CA8-AE74-8708559CB5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DD466E-3216-42D3-ACD7-3FE05F065E0A}"/>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6" name="Footer Placeholder 5">
            <a:extLst>
              <a:ext uri="{FF2B5EF4-FFF2-40B4-BE49-F238E27FC236}">
                <a16:creationId xmlns:a16="http://schemas.microsoft.com/office/drawing/2014/main" id="{EBE30FCC-20CA-48DD-89F9-8ED7DA1DA3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12790-8771-45ED-9CF2-ADAB3A6C4580}"/>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61187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7D2-EFE9-4C6A-B358-B00FB150AF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270EF-C001-4E05-830E-8A04EBABD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BDBBF-BF58-4139-9736-054C1DDD8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BBCB4-C6EB-47FB-B69A-1A8E5117E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09C35-97BF-4201-AAF3-254DD33F57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0B22A6-E96D-4C4E-9D8B-DF7CF6E5A461}"/>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8" name="Footer Placeholder 7">
            <a:extLst>
              <a:ext uri="{FF2B5EF4-FFF2-40B4-BE49-F238E27FC236}">
                <a16:creationId xmlns:a16="http://schemas.microsoft.com/office/drawing/2014/main" id="{431E5CB4-2D74-42AE-A6DC-047863756C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AB999D-9654-459C-85C6-06836592FF5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4255724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B602-EF87-478F-8476-F175D59E10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98A5C2-E674-4886-9E9D-2A05A45A8608}"/>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4" name="Footer Placeholder 3">
            <a:extLst>
              <a:ext uri="{FF2B5EF4-FFF2-40B4-BE49-F238E27FC236}">
                <a16:creationId xmlns:a16="http://schemas.microsoft.com/office/drawing/2014/main" id="{7C0E1A49-5DDF-41BB-823C-A12FDD6B48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2DC3D4-B6F4-4F81-B198-A7AB1D71E7C3}"/>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743885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B831F-9800-4864-8157-6C6746F5DC83}"/>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3" name="Footer Placeholder 2">
            <a:extLst>
              <a:ext uri="{FF2B5EF4-FFF2-40B4-BE49-F238E27FC236}">
                <a16:creationId xmlns:a16="http://schemas.microsoft.com/office/drawing/2014/main" id="{38814935-8FF2-4659-BC70-654C432C6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680B4-009E-46FC-BB69-C64BB0D78F9E}"/>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49846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1A8C-978F-4091-9966-0FE177124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A8956-2749-49C8-A06C-04E0570EDA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2B1E15-8EBE-4A29-89D3-E15C50DD2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19BF3-BDD9-4F2C-9D65-6FCC324902CB}"/>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6" name="Footer Placeholder 5">
            <a:extLst>
              <a:ext uri="{FF2B5EF4-FFF2-40B4-BE49-F238E27FC236}">
                <a16:creationId xmlns:a16="http://schemas.microsoft.com/office/drawing/2014/main" id="{E05B9F81-6C12-4FE9-8944-060B6A7A6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ACA81-F72D-41DC-8A7A-0E470AA45C66}"/>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114636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5B285-A80C-4D23-889B-E52C3B63D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3DE27E-CFA1-4B46-A4E9-C4CC718FB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632568-B3EB-4BBC-BD76-DDFDEE062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0E95B-3ED2-4CDA-B982-755F34086991}"/>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6" name="Footer Placeholder 5">
            <a:extLst>
              <a:ext uri="{FF2B5EF4-FFF2-40B4-BE49-F238E27FC236}">
                <a16:creationId xmlns:a16="http://schemas.microsoft.com/office/drawing/2014/main" id="{349F5BC6-845D-46E7-A788-EE713FBDD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FDD81-111B-47B3-95FF-9259D12CEF19}"/>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1074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FF09-7C8B-4BBF-9D49-2F4C76D851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798BC2-7057-4770-B192-FF7D631D0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9C92B-7F7C-4017-8BD9-62F6B5E1F653}"/>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5" name="Footer Placeholder 4">
            <a:extLst>
              <a:ext uri="{FF2B5EF4-FFF2-40B4-BE49-F238E27FC236}">
                <a16:creationId xmlns:a16="http://schemas.microsoft.com/office/drawing/2014/main" id="{563CB38E-60FF-4AA6-90E5-C8AE0EE38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0B72E3-EC98-49D0-AB92-FC49AEFB8342}"/>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3980482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8DC1F-46B6-4D98-BDDC-B6DF523E0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59555-5E8D-4740-B60B-EB26412AE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4D18F-C3EF-4745-BFFE-D30628C7A013}"/>
              </a:ext>
            </a:extLst>
          </p:cNvPr>
          <p:cNvSpPr>
            <a:spLocks noGrp="1"/>
          </p:cNvSpPr>
          <p:nvPr>
            <p:ph type="dt" sz="half" idx="10"/>
          </p:nvPr>
        </p:nvSpPr>
        <p:spPr/>
        <p:txBody>
          <a:bodyPr/>
          <a:lstStyle/>
          <a:p>
            <a:fld id="{60FC080C-92DC-4075-BA52-44F29212DC69}" type="datetimeFigureOut">
              <a:rPr lang="en-US" smtClean="0"/>
              <a:t>2/27/2024</a:t>
            </a:fld>
            <a:endParaRPr lang="en-US"/>
          </a:p>
        </p:txBody>
      </p:sp>
      <p:sp>
        <p:nvSpPr>
          <p:cNvPr id="5" name="Footer Placeholder 4">
            <a:extLst>
              <a:ext uri="{FF2B5EF4-FFF2-40B4-BE49-F238E27FC236}">
                <a16:creationId xmlns:a16="http://schemas.microsoft.com/office/drawing/2014/main" id="{4C968EB2-A846-4B33-8A2D-427C9A661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C1F8E-53B5-40AF-802A-2B5245BA8434}"/>
              </a:ext>
            </a:extLst>
          </p:cNvPr>
          <p:cNvSpPr>
            <a:spLocks noGrp="1"/>
          </p:cNvSpPr>
          <p:nvPr>
            <p:ph type="sldNum" sz="quarter" idx="12"/>
          </p:nvPr>
        </p:nvSpPr>
        <p:spPr/>
        <p:txBody>
          <a:bodyPr/>
          <a:lstStyle/>
          <a:p>
            <a:fld id="{00240FB0-0AE3-4A89-85DC-EAC26DE898E6}" type="slidenum">
              <a:rPr lang="en-US" smtClean="0"/>
              <a:t>‹#›</a:t>
            </a:fld>
            <a:endParaRPr lang="en-US"/>
          </a:p>
        </p:txBody>
      </p:sp>
    </p:spTree>
    <p:extLst>
      <p:ext uri="{BB962C8B-B14F-4D97-AF65-F5344CB8AC3E}">
        <p14:creationId xmlns:p14="http://schemas.microsoft.com/office/powerpoint/2010/main" val="209934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DFA75F-6758-4AF3-B2B3-AEA6CFDD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B36DA-392E-4DE7-A1D3-3BCC1BC3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54784E-DDCB-41FB-A36F-49CC4D63E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C080C-92DC-4075-BA52-44F29212DC69}" type="datetimeFigureOut">
              <a:rPr lang="en-US" smtClean="0"/>
              <a:t>2/27/2024</a:t>
            </a:fld>
            <a:endParaRPr lang="en-US"/>
          </a:p>
        </p:txBody>
      </p:sp>
      <p:sp>
        <p:nvSpPr>
          <p:cNvPr id="5" name="Footer Placeholder 4">
            <a:extLst>
              <a:ext uri="{FF2B5EF4-FFF2-40B4-BE49-F238E27FC236}">
                <a16:creationId xmlns:a16="http://schemas.microsoft.com/office/drawing/2014/main" id="{626D89E0-8253-4CB5-AF48-D02E13A60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9EBE2-1A4D-4B7A-82B8-7A7A9B2255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40FB0-0AE3-4A89-85DC-EAC26DE898E6}" type="slidenum">
              <a:rPr lang="en-US" smtClean="0"/>
              <a:t>‹#›</a:t>
            </a:fld>
            <a:endParaRPr lang="en-US"/>
          </a:p>
        </p:txBody>
      </p:sp>
    </p:spTree>
    <p:extLst>
      <p:ext uri="{BB962C8B-B14F-4D97-AF65-F5344CB8AC3E}">
        <p14:creationId xmlns:p14="http://schemas.microsoft.com/office/powerpoint/2010/main" val="4082214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video" Target="https://www.youtube.com/embed/BtNsRfuD26s?feature=oembed" TargetMode="External"/><Relationship Id="rId7" Type="http://schemas.openxmlformats.org/officeDocument/2006/relationships/hyperlink" Target="https://youtu.be/AZlf0EeftPI" TargetMode="External"/><Relationship Id="rId12" Type="http://schemas.openxmlformats.org/officeDocument/2006/relationships/image" Target="../media/image36.jpeg"/><Relationship Id="rId2" Type="http://schemas.openxmlformats.org/officeDocument/2006/relationships/video" Target="https://www.youtube.com/embed/JOsG0tmheXo?feature=oembed" TargetMode="External"/><Relationship Id="rId1" Type="http://schemas.openxmlformats.org/officeDocument/2006/relationships/video" Target="https://www.youtube.com/embed/AZlf0EeftPI?feature=oembed" TargetMode="External"/><Relationship Id="rId6" Type="http://schemas.openxmlformats.org/officeDocument/2006/relationships/hyperlink" Target="https://youtu.be/JOsG0tmheXo" TargetMode="External"/><Relationship Id="rId11" Type="http://schemas.openxmlformats.org/officeDocument/2006/relationships/image" Target="../media/image35.jpeg"/><Relationship Id="rId5" Type="http://schemas.openxmlformats.org/officeDocument/2006/relationships/hyperlink" Target="https://youtu.be/BtNsRfuD26s" TargetMode="External"/><Relationship Id="rId10" Type="http://schemas.openxmlformats.org/officeDocument/2006/relationships/image" Target="../media/image34.jpeg"/><Relationship Id="rId4" Type="http://schemas.openxmlformats.org/officeDocument/2006/relationships/slideLayout" Target="../slideLayouts/slideLayout9.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pscloud.sharepoint.com/:p:/s/LITS-LearningManagementServices/EeV0GxE1LJ5Fj48unRcjvHQBs-bb5NLH8T7JURYF2yeGXQ?e=lCheb5" TargetMode="Externa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hyperlink" Target="https://epscloud.sharepoint.com/:w:/s/LITS-LearningManagementServices/Eftn5nvGYqtNtKhVO8j0XCsBVVXAuNRUYVKVLNUDF4kOIA?e=yWfNvd" TargetMode="External"/><Relationship Id="rId2" Type="http://schemas.openxmlformats.org/officeDocument/2006/relationships/hyperlink" Target="https://youtu.be/0HdsG7jQ6CA" TargetMode="Externa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7.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pscloud.sharepoint.com/:w:/s/LITS-LearningManagementServices/Eftn5nvGYqtNtKhVO8j0XCsBVVXAuNRUYVKVLNUDF4kOIA?e=yWfNvd" TargetMode="Externa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hyperlink" Target="https://epscloud-my.sharepoint.com/:w:/g/personal/11254_apps_everettsd_org/EVUX7S3vg6JLg-X4MP-wYoEBVYyuRi8ivPw4E9PqeQwI5w?e=aDlqpv" TargetMode="External"/><Relationship Id="rId3" Type="http://schemas.openxmlformats.org/officeDocument/2006/relationships/image" Target="../media/image43.jpeg"/><Relationship Id="rId7" Type="http://schemas.openxmlformats.org/officeDocument/2006/relationships/hyperlink" Target="https://nam10.safelinks.protection.outlook.com/?url=https%3A%2F%2Fdocushare.everett.k12.wa.us%2Fdocushare%2Fdsweb%2FGet%2FDocument-140699%2F2024-25%2520Middle%2520School%2520Course%2520Catalog%2520Highlights.pdf&amp;data=05%7C02%7CMWaddel%40everettsd.org%7C7b1c6b096f7d4a1bb1d308dc333ff29b%7Ca6158ef04f854b0da599925097f77b3d%7C0%7C0%7C638441596968992819%7CUnknown%7CTWFpbGZsb3d8eyJWIjoiMC4wLjAwMDAiLCJQIjoiV2luMzIiLCJBTiI6Ik1haWwiLCJXVCI6Mn0%3D%7C0%7C%7C%7C&amp;sdata=UPS6qv8R7CsngnrYm7jvPTpA7I6MvbdKKuh8r5olbT8%3D&amp;reserved=0" TargetMode="External"/><Relationship Id="rId2" Type="http://schemas.openxmlformats.org/officeDocument/2006/relationships/image" Target="../media/image42.png"/><Relationship Id="rId1" Type="http://schemas.openxmlformats.org/officeDocument/2006/relationships/slideLayout" Target="../slideLayouts/slideLayout9.xml"/><Relationship Id="rId6" Type="http://schemas.openxmlformats.org/officeDocument/2006/relationships/hyperlink" Target="https://nam10.safelinks.protection.outlook.com/?url=https%3A%2F%2Fdocushare.everett.k12.wa.us%2Fdocushare%2Fdsweb%2FGet%2FDocument-128661%2FEPS-MS%2520Course%2520Catalog%2520Book%2520Document%25202024-25_Color.pdf&amp;data=05%7C02%7CMWaddel%40everettsd.org%7C7b1c6b096f7d4a1bb1d308dc333ff29b%7Ca6158ef04f854b0da599925097f77b3d%7C0%7C0%7C638441596968986290%7CUnknown%7CTWFpbGZsb3d8eyJWIjoiMC4wLjAwMDAiLCJQIjoiV2luMzIiLCJBTiI6Ik1haWwiLCJXVCI6Mn0%3D%7C0%7C%7C%7C&amp;sdata=692j6IQzJ4OHTX7dtlRMl0%2BkdkFhRQm8VVFeF%2BrR%2BSo%3D&amp;reserved=0" TargetMode="External"/><Relationship Id="rId5" Type="http://schemas.openxmlformats.org/officeDocument/2006/relationships/image" Target="../media/image32.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6.xml"/><Relationship Id="rId7" Type="http://schemas.openxmlformats.org/officeDocument/2006/relationships/image" Target="../media/image54.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5.png"/><Relationship Id="rId2" Type="http://schemas.openxmlformats.org/officeDocument/2006/relationships/image" Target="../media/image57.jpeg"/><Relationship Id="rId1" Type="http://schemas.openxmlformats.org/officeDocument/2006/relationships/slideLayout" Target="../slideLayouts/slideLayout9.xml"/><Relationship Id="rId6" Type="http://schemas.openxmlformats.org/officeDocument/2006/relationships/image" Target="../media/image59.jpeg"/><Relationship Id="rId5" Type="http://schemas.openxmlformats.org/officeDocument/2006/relationships/hyperlink" Target="https://nam10.safelinks.protection.outlook.com/?url=https%3A%2F%2Feverettsd.instructure.com%2Fcourses%2F3434135&amp;data=05%7C01%7CADiaz%40everettsd.org%7C12ff0e2c937946c37a6908db3552ca77%7Ca6158ef04f854b0da599925097f77b3d%7C0%7C0%7C638162401936111419%7CUnknown%7CTWFpbGZsb3d8eyJWIjoiMC4wLjAwMDAiLCJQIjoiV2luMzIiLCJBTiI6Ik1haWwiLCJXVCI6Mn0%3D%7C3000%7C%7C%7C&amp;sdata=NIy34JjuhgQzvcQEvWzj8jOschaavYgjklEsCkRMj2M%3D&amp;reserved=0" TargetMode="External"/><Relationship Id="rId4" Type="http://schemas.openxmlformats.org/officeDocument/2006/relationships/hyperlink" Target="https://nam10.safelinks.protection.outlook.com/?url=https%3A%2F%2Foutlook.office365.com%2Fowa%2Fcalendar%2FSenjaYakovleff%40EPSCloud.onmicrosoft.com%2Fbookings%2F&amp;data=05%7C01%7CADiaz%40everettsd.org%7C12ff0e2c937946c37a6908db3552ca77%7Ca6158ef04f854b0da599925097f77b3d%7C0%7C0%7C638162401936111419%7CUnknown%7CTWFpbGZsb3d8eyJWIjoiMC4wLjAwMDAiLCJQIjoiV2luMzIiLCJBTiI6Ik1haWwiLCJXVCI6Mn0%3D%7C3000%7C%7C%7C&amp;sdata=VI7ZD9A11OEv0KCZl0WPe%2BYNFOmXdP%2BYKfUIH%2FNaHgc%3D&amp;reserved=0"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Layout" Target="../diagrams/layout7.xml"/><Relationship Id="rId7" Type="http://schemas.openxmlformats.org/officeDocument/2006/relationships/image" Target="../media/image60.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youtu.be/6JFDKXYVqus" TargetMode="Externa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2.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hyperlink" Target="https://epscloud.sharepoint.com/:x:/s/LITS-LearningManagementServices/ERy9RcL1YLNPuN3sPNW5JkUBLtfe0C7Bg8hbOl1MVY32UA?e=mEV4qP" TargetMode="External"/><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5.xml"/><Relationship Id="rId7" Type="http://schemas.openxmlformats.org/officeDocument/2006/relationships/image" Target="../media/image31.jpe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442D6-3BB8-6D97-4CEC-51ECB07D5874}"/>
              </a:ext>
            </a:extLst>
          </p:cNvPr>
          <p:cNvSpPr>
            <a:spLocks noGrp="1"/>
          </p:cNvSpPr>
          <p:nvPr>
            <p:ph type="title"/>
          </p:nvPr>
        </p:nvSpPr>
        <p:spPr>
          <a:xfrm>
            <a:off x="6513788" y="365125"/>
            <a:ext cx="4840010" cy="1807305"/>
          </a:xfrm>
        </p:spPr>
        <p:txBody>
          <a:bodyPr>
            <a:normAutofit/>
          </a:bodyPr>
          <a:lstStyle/>
          <a:p>
            <a:r>
              <a:rPr lang="en-US"/>
              <a:t>6</a:t>
            </a:r>
            <a:r>
              <a:rPr lang="en-US" baseline="30000"/>
              <a:t>th</a:t>
            </a:r>
            <a:r>
              <a:rPr lang="en-US"/>
              <a:t> Grade Transition Meetings</a:t>
            </a:r>
          </a:p>
        </p:txBody>
      </p:sp>
      <p:pic>
        <p:nvPicPr>
          <p:cNvPr id="5" name="Picture 4" descr="Yellow paper aeroplane flying the opposite way as many grey paper aeroplanes">
            <a:extLst>
              <a:ext uri="{FF2B5EF4-FFF2-40B4-BE49-F238E27FC236}">
                <a16:creationId xmlns:a16="http://schemas.microsoft.com/office/drawing/2014/main" id="{676AE709-F90A-20F4-6840-3522596AC2DA}"/>
              </a:ext>
            </a:extLst>
          </p:cNvPr>
          <p:cNvPicPr>
            <a:picLocks noChangeAspect="1"/>
          </p:cNvPicPr>
          <p:nvPr/>
        </p:nvPicPr>
        <p:blipFill rotWithShape="1">
          <a:blip r:embed="rId2"/>
          <a:srcRect l="9083" r="31471"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D293BD90-CCDD-AA00-A6C4-D1B6F6BBCE7D}"/>
              </a:ext>
            </a:extLst>
          </p:cNvPr>
          <p:cNvSpPr>
            <a:spLocks noGrp="1"/>
          </p:cNvSpPr>
          <p:nvPr>
            <p:ph idx="1"/>
          </p:nvPr>
        </p:nvSpPr>
        <p:spPr>
          <a:xfrm>
            <a:off x="6513788" y="2333297"/>
            <a:ext cx="4840010" cy="3843666"/>
          </a:xfrm>
        </p:spPr>
        <p:txBody>
          <a:bodyPr vert="horz" lIns="91440" tIns="45720" rIns="91440" bIns="45720" rtlCol="0" anchor="t">
            <a:normAutofit/>
          </a:bodyPr>
          <a:lstStyle/>
          <a:p>
            <a:r>
              <a:rPr lang="en-US" sz="3200"/>
              <a:t>Collective WE assisting our students with a smooth transition to Middle School</a:t>
            </a:r>
          </a:p>
        </p:txBody>
      </p:sp>
    </p:spTree>
    <p:extLst>
      <p:ext uri="{BB962C8B-B14F-4D97-AF65-F5344CB8AC3E}">
        <p14:creationId xmlns:p14="http://schemas.microsoft.com/office/powerpoint/2010/main" val="1374214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7334F9-F38B-5AEB-B2E7-3D594B7FB61C}"/>
              </a:ext>
            </a:extLst>
          </p:cNvPr>
          <p:cNvSpPr>
            <a:spLocks noGrp="1"/>
          </p:cNvSpPr>
          <p:nvPr>
            <p:ph type="body" sz="half" idx="2"/>
          </p:nvPr>
        </p:nvSpPr>
        <p:spPr/>
        <p:txBody>
          <a:bodyPr vert="horz" lIns="91440" tIns="45720" rIns="91440" bIns="45720" rtlCol="0" anchor="t">
            <a:normAutofit lnSpcReduction="10000"/>
          </a:bodyPr>
          <a:lstStyle/>
          <a:p>
            <a:pPr marL="342900" indent="-342900">
              <a:buChar char="•"/>
            </a:pPr>
            <a:r>
              <a:rPr lang="en-US" sz="2400">
                <a:cs typeface="Calibri"/>
              </a:rPr>
              <a:t>Students Registering for Classes</a:t>
            </a:r>
            <a:r>
              <a:rPr lang="en-US" sz="2400" dirty="0">
                <a:cs typeface="Calibri"/>
              </a:rPr>
              <a:t> </a:t>
            </a:r>
            <a:r>
              <a:rPr lang="en-US" sz="2400" dirty="0">
                <a:ea typeface="+mn-lt"/>
                <a:cs typeface="+mn-lt"/>
                <a:hlinkClick r:id="rId5"/>
              </a:rPr>
              <a:t>https://youtu.be/BtNsRfuD26s</a:t>
            </a:r>
            <a:r>
              <a:rPr lang="en-US" sz="2400" dirty="0">
                <a:ea typeface="+mn-lt"/>
                <a:cs typeface="+mn-lt"/>
              </a:rPr>
              <a:t> </a:t>
            </a:r>
            <a:br>
              <a:rPr lang="en-US" sz="2400">
                <a:cs typeface="Calibri"/>
              </a:rPr>
            </a:br>
            <a:endParaRPr lang="en-US"/>
          </a:p>
          <a:p>
            <a:pPr marL="342900" indent="-342900">
              <a:buChar char="•"/>
            </a:pPr>
            <a:r>
              <a:rPr lang="en-US" sz="2400">
                <a:cs typeface="Calibri"/>
              </a:rPr>
              <a:t>Parents reviewing Student course Selections</a:t>
            </a:r>
            <a:endParaRPr lang="en-US" sz="2400" dirty="0">
              <a:ea typeface="Calibri"/>
              <a:cs typeface="Calibri"/>
            </a:endParaRPr>
          </a:p>
          <a:p>
            <a:pPr marL="800100" lvl="1" indent="-342900">
              <a:buFont typeface="Courier New" panose="020B0604020202020204" pitchFamily="34" charset="0"/>
              <a:buChar char="o"/>
            </a:pPr>
            <a:r>
              <a:rPr lang="en-US" sz="2200" dirty="0">
                <a:cs typeface="Calibri"/>
              </a:rPr>
              <a:t>1 minute version</a:t>
            </a:r>
            <a:endParaRPr lang="en-US" sz="2200" dirty="0">
              <a:ea typeface="Calibri"/>
              <a:cs typeface="Calibri"/>
            </a:endParaRPr>
          </a:p>
          <a:p>
            <a:pPr marL="1257300" lvl="2" indent="-342900">
              <a:buFont typeface="Wingdings" panose="020B0604020202020204" pitchFamily="34" charset="0"/>
              <a:buChar char="§"/>
            </a:pPr>
            <a:r>
              <a:rPr lang="en-US" sz="2000" dirty="0">
                <a:ea typeface="+mn-lt"/>
                <a:cs typeface="+mn-lt"/>
                <a:hlinkClick r:id="rId6"/>
              </a:rPr>
              <a:t>https://youtu.be/JOsG0tmheXo</a:t>
            </a:r>
            <a:r>
              <a:rPr lang="en-US" sz="2000" dirty="0">
                <a:ea typeface="+mn-lt"/>
                <a:cs typeface="+mn-lt"/>
              </a:rPr>
              <a:t>  </a:t>
            </a:r>
          </a:p>
          <a:p>
            <a:pPr marL="800100" lvl="1" indent="-342900">
              <a:buFont typeface="Courier New" panose="020B0604020202020204" pitchFamily="34" charset="0"/>
              <a:buChar char="o"/>
            </a:pPr>
            <a:r>
              <a:rPr lang="en-US" sz="2200" dirty="0">
                <a:cs typeface="Calibri"/>
              </a:rPr>
              <a:t>1.5 minute version</a:t>
            </a:r>
            <a:endParaRPr lang="en-US" sz="2200" dirty="0">
              <a:ea typeface="Calibri"/>
              <a:cs typeface="Calibri"/>
            </a:endParaRPr>
          </a:p>
          <a:p>
            <a:pPr marL="1257300" lvl="2" indent="-342900">
              <a:buFont typeface="Wingdings" panose="020B0604020202020204" pitchFamily="34" charset="0"/>
              <a:buChar char="§"/>
            </a:pPr>
            <a:r>
              <a:rPr lang="en-US" sz="1800" dirty="0">
                <a:ea typeface="+mn-lt"/>
                <a:cs typeface="+mn-lt"/>
                <a:hlinkClick r:id="rId7"/>
              </a:rPr>
              <a:t>https://youtu.be/AZlf0EeftPI</a:t>
            </a:r>
            <a:endParaRPr lang="en-US" sz="2000" dirty="0">
              <a:cs typeface="Calibri"/>
            </a:endParaRPr>
          </a:p>
        </p:txBody>
      </p:sp>
      <p:pic>
        <p:nvPicPr>
          <p:cNvPr id="6" name="Picture 5" descr="A white rectangular object with a black border&#10;&#10;Description automatically generated">
            <a:extLst>
              <a:ext uri="{FF2B5EF4-FFF2-40B4-BE49-F238E27FC236}">
                <a16:creationId xmlns:a16="http://schemas.microsoft.com/office/drawing/2014/main" id="{B747574D-77E8-E5BD-4E9F-97F2BCBAF3CF}"/>
              </a:ext>
            </a:extLst>
          </p:cNvPr>
          <p:cNvPicPr>
            <a:picLocks noChangeAspect="1"/>
          </p:cNvPicPr>
          <p:nvPr/>
        </p:nvPicPr>
        <p:blipFill rotWithShape="1">
          <a:blip r:embed="rId8"/>
          <a:srcRect r="43272" b="1724"/>
          <a:stretch/>
        </p:blipFill>
        <p:spPr>
          <a:xfrm>
            <a:off x="1742446" y="340474"/>
            <a:ext cx="3096131" cy="814388"/>
          </a:xfrm>
          <a:prstGeom prst="rect">
            <a:avLst/>
          </a:prstGeom>
        </p:spPr>
      </p:pic>
      <p:pic>
        <p:nvPicPr>
          <p:cNvPr id="3" name="Picture 2" descr="A yellow magnifying glass with black text&#10;&#10;Description automatically generated">
            <a:extLst>
              <a:ext uri="{FF2B5EF4-FFF2-40B4-BE49-F238E27FC236}">
                <a16:creationId xmlns:a16="http://schemas.microsoft.com/office/drawing/2014/main" id="{05CC240C-BDCE-56E0-5CFA-FD6652233B34}"/>
              </a:ext>
            </a:extLst>
          </p:cNvPr>
          <p:cNvPicPr>
            <a:picLocks noChangeAspect="1"/>
          </p:cNvPicPr>
          <p:nvPr/>
        </p:nvPicPr>
        <p:blipFill>
          <a:blip r:embed="rId9"/>
          <a:stretch>
            <a:fillRect/>
          </a:stretch>
        </p:blipFill>
        <p:spPr>
          <a:xfrm>
            <a:off x="478407" y="-1168"/>
            <a:ext cx="1257300" cy="1914525"/>
          </a:xfrm>
          <a:prstGeom prst="rect">
            <a:avLst/>
          </a:prstGeom>
        </p:spPr>
      </p:pic>
      <p:pic>
        <p:nvPicPr>
          <p:cNvPr id="2" name="Online Media 1" title="Guardians Checking Student Requests in HAC">
            <a:hlinkClick r:id="" action="ppaction://media"/>
            <a:extLst>
              <a:ext uri="{FF2B5EF4-FFF2-40B4-BE49-F238E27FC236}">
                <a16:creationId xmlns:a16="http://schemas.microsoft.com/office/drawing/2014/main" id="{BA00A634-5ECB-0F20-DAEE-4B1E688BC357}"/>
              </a:ext>
            </a:extLst>
          </p:cNvPr>
          <p:cNvPicPr>
            <a:picLocks noRot="1" noChangeAspect="1"/>
          </p:cNvPicPr>
          <p:nvPr>
            <a:videoFile r:link="rId1"/>
          </p:nvPr>
        </p:nvPicPr>
        <p:blipFill>
          <a:blip r:embed="rId10"/>
          <a:stretch>
            <a:fillRect/>
          </a:stretch>
        </p:blipFill>
        <p:spPr>
          <a:xfrm>
            <a:off x="8824561" y="4036058"/>
            <a:ext cx="3192707" cy="1828800"/>
          </a:xfrm>
          <a:prstGeom prst="rect">
            <a:avLst/>
          </a:prstGeom>
        </p:spPr>
      </p:pic>
      <p:sp>
        <p:nvSpPr>
          <p:cNvPr id="7" name="Text Placeholder 3">
            <a:extLst>
              <a:ext uri="{FF2B5EF4-FFF2-40B4-BE49-F238E27FC236}">
                <a16:creationId xmlns:a16="http://schemas.microsoft.com/office/drawing/2014/main" id="{97721D1B-03F1-CD49-EC4D-052C1AD67452}"/>
              </a:ext>
            </a:extLst>
          </p:cNvPr>
          <p:cNvSpPr txBox="1">
            <a:spLocks/>
          </p:cNvSpPr>
          <p:nvPr/>
        </p:nvSpPr>
        <p:spPr>
          <a:xfrm>
            <a:off x="6044835" y="5902569"/>
            <a:ext cx="9371744" cy="381158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a:ea typeface="Calibri"/>
                <a:cs typeface="Calibri"/>
              </a:rPr>
              <a:t>Short/Fast                       Longer Version</a:t>
            </a:r>
          </a:p>
          <a:p>
            <a:r>
              <a:rPr lang="en-US" sz="2400">
                <a:ea typeface="Calibri"/>
                <a:cs typeface="Calibri"/>
              </a:rPr>
              <a:t>Version</a:t>
            </a:r>
          </a:p>
        </p:txBody>
      </p:sp>
      <p:pic>
        <p:nvPicPr>
          <p:cNvPr id="9" name="Online Media 8" title="Parents viewing student course requests in HAC">
            <a:hlinkClick r:id="" action="ppaction://media"/>
            <a:extLst>
              <a:ext uri="{FF2B5EF4-FFF2-40B4-BE49-F238E27FC236}">
                <a16:creationId xmlns:a16="http://schemas.microsoft.com/office/drawing/2014/main" id="{4A87A503-5B28-2541-B7FD-ECBCF3AAF117}"/>
              </a:ext>
            </a:extLst>
          </p:cNvPr>
          <p:cNvPicPr>
            <a:picLocks noRot="1" noChangeAspect="1"/>
          </p:cNvPicPr>
          <p:nvPr>
            <a:videoFile r:link="rId2"/>
          </p:nvPr>
        </p:nvPicPr>
        <p:blipFill>
          <a:blip r:embed="rId11"/>
          <a:stretch>
            <a:fillRect/>
          </a:stretch>
        </p:blipFill>
        <p:spPr>
          <a:xfrm>
            <a:off x="5400292" y="4036763"/>
            <a:ext cx="3192424" cy="1832472"/>
          </a:xfrm>
          <a:prstGeom prst="rect">
            <a:avLst/>
          </a:prstGeom>
        </p:spPr>
      </p:pic>
      <p:pic>
        <p:nvPicPr>
          <p:cNvPr id="5" name="Online Media 4" title="Incoming 6th Graders in HAC with core preloaded">
            <a:hlinkClick r:id="" action="ppaction://media"/>
            <a:extLst>
              <a:ext uri="{FF2B5EF4-FFF2-40B4-BE49-F238E27FC236}">
                <a16:creationId xmlns:a16="http://schemas.microsoft.com/office/drawing/2014/main" id="{6C07257F-4CBA-A355-74CD-1783292A2424}"/>
              </a:ext>
            </a:extLst>
          </p:cNvPr>
          <p:cNvPicPr>
            <a:picLocks noRot="1" noChangeAspect="1"/>
          </p:cNvPicPr>
          <p:nvPr>
            <a:videoFile r:link="rId3"/>
          </p:nvPr>
        </p:nvPicPr>
        <p:blipFill>
          <a:blip r:embed="rId12"/>
          <a:stretch>
            <a:fillRect/>
          </a:stretch>
        </p:blipFill>
        <p:spPr>
          <a:xfrm>
            <a:off x="6762994" y="1166445"/>
            <a:ext cx="3860923" cy="2180493"/>
          </a:xfrm>
          <a:prstGeom prst="rect">
            <a:avLst/>
          </a:prstGeom>
        </p:spPr>
      </p:pic>
    </p:spTree>
    <p:extLst>
      <p:ext uri="{BB962C8B-B14F-4D97-AF65-F5344CB8AC3E}">
        <p14:creationId xmlns:p14="http://schemas.microsoft.com/office/powerpoint/2010/main" val="53240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7334F9-F38B-5AEB-B2E7-3D594B7FB61C}"/>
              </a:ext>
            </a:extLst>
          </p:cNvPr>
          <p:cNvSpPr>
            <a:spLocks noGrp="1"/>
          </p:cNvSpPr>
          <p:nvPr>
            <p:ph type="body" sz="half" idx="2"/>
          </p:nvPr>
        </p:nvSpPr>
        <p:spPr/>
        <p:txBody>
          <a:bodyPr vert="horz" lIns="91440" tIns="45720" rIns="91440" bIns="45720" rtlCol="0" anchor="t">
            <a:normAutofit/>
          </a:bodyPr>
          <a:lstStyle/>
          <a:p>
            <a:pPr marL="342900" indent="-342900">
              <a:buChar char="•"/>
            </a:pPr>
            <a:r>
              <a:rPr lang="en-US" sz="2400">
                <a:cs typeface="Calibri"/>
              </a:rPr>
              <a:t>PPT Entering Requests in HAC</a:t>
            </a:r>
            <a:br>
              <a:rPr lang="en-US" sz="2400">
                <a:cs typeface="Calibri"/>
              </a:rPr>
            </a:br>
            <a:br>
              <a:rPr lang="en-US" sz="2400">
                <a:cs typeface="Calibri"/>
              </a:rPr>
            </a:br>
            <a:br>
              <a:rPr lang="en-US" sz="2400">
                <a:cs typeface="Calibri"/>
              </a:rPr>
            </a:br>
            <a:endParaRPr lang="en-US" sz="2400">
              <a:cs typeface="Calibri"/>
            </a:endParaRPr>
          </a:p>
          <a:p>
            <a:pPr marL="342900" indent="-342900">
              <a:buChar char="•"/>
            </a:pPr>
            <a:r>
              <a:rPr lang="en-US" sz="2400">
                <a:cs typeface="Calibri"/>
              </a:rPr>
              <a:t>Do you want it updated to reflect preloaded REQUIRED Electives?</a:t>
            </a:r>
          </a:p>
        </p:txBody>
      </p:sp>
      <p:sp>
        <p:nvSpPr>
          <p:cNvPr id="2" name="TextBox 1">
            <a:extLst>
              <a:ext uri="{FF2B5EF4-FFF2-40B4-BE49-F238E27FC236}">
                <a16:creationId xmlns:a16="http://schemas.microsoft.com/office/drawing/2014/main" id="{04A07790-EB4A-CDFF-2FEC-8C10D2BA5B3F}"/>
              </a:ext>
            </a:extLst>
          </p:cNvPr>
          <p:cNvSpPr txBox="1"/>
          <p:nvPr/>
        </p:nvSpPr>
        <p:spPr>
          <a:xfrm>
            <a:off x="6139543" y="1918305"/>
            <a:ext cx="507758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rgbClr val="0563C1"/>
                </a:solidFill>
                <a:highlight>
                  <a:srgbClr val="EDEBE9"/>
                </a:highlight>
                <a:cs typeface="Arial"/>
                <a:hlinkClick r:id="rId2"/>
              </a:rPr>
              <a:t>20230120_HACCourseRequestsForStudents.pptx</a:t>
            </a:r>
            <a:endParaRPr lang="en-US"/>
          </a:p>
        </p:txBody>
      </p:sp>
      <p:pic>
        <p:nvPicPr>
          <p:cNvPr id="5" name="Picture 4" descr="A white rectangular object with a black border&#10;&#10;Description automatically generated">
            <a:extLst>
              <a:ext uri="{FF2B5EF4-FFF2-40B4-BE49-F238E27FC236}">
                <a16:creationId xmlns:a16="http://schemas.microsoft.com/office/drawing/2014/main" id="{56B23784-CD75-71AE-0364-C6B363EC38D5}"/>
              </a:ext>
            </a:extLst>
          </p:cNvPr>
          <p:cNvPicPr>
            <a:picLocks noChangeAspect="1"/>
          </p:cNvPicPr>
          <p:nvPr/>
        </p:nvPicPr>
        <p:blipFill>
          <a:blip r:embed="rId3"/>
          <a:stretch>
            <a:fillRect/>
          </a:stretch>
        </p:blipFill>
        <p:spPr>
          <a:xfrm>
            <a:off x="1867387" y="625893"/>
            <a:ext cx="4933950" cy="647700"/>
          </a:xfrm>
          <a:prstGeom prst="rect">
            <a:avLst/>
          </a:prstGeom>
        </p:spPr>
      </p:pic>
      <p:pic>
        <p:nvPicPr>
          <p:cNvPr id="9" name="Picture 8" descr="A yellow magnifying glass with black text&#10;&#10;Description automatically generated">
            <a:extLst>
              <a:ext uri="{FF2B5EF4-FFF2-40B4-BE49-F238E27FC236}">
                <a16:creationId xmlns:a16="http://schemas.microsoft.com/office/drawing/2014/main" id="{5C94BE39-02E2-DE64-ADC6-B4B90084136C}"/>
              </a:ext>
            </a:extLst>
          </p:cNvPr>
          <p:cNvPicPr>
            <a:picLocks noChangeAspect="1"/>
          </p:cNvPicPr>
          <p:nvPr/>
        </p:nvPicPr>
        <p:blipFill>
          <a:blip r:embed="rId4"/>
          <a:stretch>
            <a:fillRect/>
          </a:stretch>
        </p:blipFill>
        <p:spPr>
          <a:xfrm>
            <a:off x="478407" y="-1168"/>
            <a:ext cx="1257300" cy="1914525"/>
          </a:xfrm>
          <a:prstGeom prst="rect">
            <a:avLst/>
          </a:prstGeom>
        </p:spPr>
      </p:pic>
    </p:spTree>
    <p:extLst>
      <p:ext uri="{BB962C8B-B14F-4D97-AF65-F5344CB8AC3E}">
        <p14:creationId xmlns:p14="http://schemas.microsoft.com/office/powerpoint/2010/main" val="58822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4959D31-E5BD-3829-6578-E31E3C5F3506}"/>
              </a:ext>
            </a:extLst>
          </p:cNvPr>
          <p:cNvSpPr>
            <a:spLocks noGrp="1"/>
          </p:cNvSpPr>
          <p:nvPr>
            <p:ph type="title"/>
          </p:nvPr>
        </p:nvSpPr>
        <p:spPr>
          <a:xfrm>
            <a:off x="7726894" y="868332"/>
            <a:ext cx="4883417" cy="1325563"/>
          </a:xfrm>
        </p:spPr>
        <p:txBody>
          <a:bodyPr vert="horz" lIns="91440" tIns="45720" rIns="91440" bIns="45720" rtlCol="0" anchor="ctr">
            <a:noAutofit/>
          </a:bodyPr>
          <a:lstStyle/>
          <a:p>
            <a:r>
              <a:rPr lang="en-US" sz="3200"/>
              <a:t>Guardian Communication Resources</a:t>
            </a:r>
          </a:p>
        </p:txBody>
      </p:sp>
      <p:sp>
        <p:nvSpPr>
          <p:cNvPr id="12" name="Text Placeholder 11">
            <a:extLst>
              <a:ext uri="{FF2B5EF4-FFF2-40B4-BE49-F238E27FC236}">
                <a16:creationId xmlns:a16="http://schemas.microsoft.com/office/drawing/2014/main" id="{5892C951-B462-B1D4-894C-45F8B2E3B3DF}"/>
              </a:ext>
            </a:extLst>
          </p:cNvPr>
          <p:cNvSpPr>
            <a:spLocks noGrp="1"/>
          </p:cNvSpPr>
          <p:nvPr>
            <p:ph type="body" sz="quarter" idx="3"/>
          </p:nvPr>
        </p:nvSpPr>
        <p:spPr>
          <a:xfrm>
            <a:off x="6415025" y="1896822"/>
            <a:ext cx="5183188" cy="823912"/>
          </a:xfrm>
        </p:spPr>
        <p:txBody>
          <a:bodyPr/>
          <a:lstStyle/>
          <a:p>
            <a:r>
              <a:rPr lang="en-US"/>
              <a:t>Shortened Version</a:t>
            </a:r>
          </a:p>
        </p:txBody>
      </p:sp>
      <p:sp>
        <p:nvSpPr>
          <p:cNvPr id="13" name="Content Placeholder 12">
            <a:extLst>
              <a:ext uri="{FF2B5EF4-FFF2-40B4-BE49-F238E27FC236}">
                <a16:creationId xmlns:a16="http://schemas.microsoft.com/office/drawing/2014/main" id="{FF024603-C0F7-83B6-50E4-09969B5B1944}"/>
              </a:ext>
            </a:extLst>
          </p:cNvPr>
          <p:cNvSpPr>
            <a:spLocks noGrp="1"/>
          </p:cNvSpPr>
          <p:nvPr>
            <p:ph sz="quarter" idx="4"/>
          </p:nvPr>
        </p:nvSpPr>
        <p:spPr>
          <a:xfrm>
            <a:off x="6416614" y="2878885"/>
            <a:ext cx="5514991" cy="4117667"/>
          </a:xfrm>
        </p:spPr>
        <p:txBody>
          <a:bodyPr vert="horz" lIns="91440" tIns="45720" rIns="91440" bIns="45720" rtlCol="0" anchor="t">
            <a:normAutofit fontScale="92500" lnSpcReduction="20000"/>
          </a:bodyPr>
          <a:lstStyle/>
          <a:p>
            <a:pPr algn="l" rtl="0" fontAlgn="base"/>
            <a:r>
              <a:rPr lang="en-US" sz="1800" b="0" i="0">
                <a:solidFill>
                  <a:srgbClr val="000000"/>
                </a:solidFill>
                <a:effectLst/>
                <a:latin typeface="Calibri"/>
                <a:ea typeface="Calibri"/>
                <a:cs typeface="Calibri"/>
              </a:rPr>
              <a:t>After counselors meet with students and students register for courses in HAC, we recommend that you send home a connect ed call to guardians:</a:t>
            </a:r>
            <a:r>
              <a:rPr lang="en-US" sz="1800" b="1" i="0">
                <a:solidFill>
                  <a:srgbClr val="000000"/>
                </a:solidFill>
                <a:effectLst/>
                <a:latin typeface="Calibri"/>
                <a:ea typeface="Calibri"/>
                <a:cs typeface="Calibri"/>
              </a:rPr>
              <a:t>  </a:t>
            </a:r>
            <a:r>
              <a:rPr lang="en-US" sz="1800" b="0" i="0">
                <a:solidFill>
                  <a:srgbClr val="252424"/>
                </a:solidFill>
                <a:effectLst/>
                <a:latin typeface="Calibri"/>
                <a:ea typeface="Calibri"/>
                <a:cs typeface="Calibri"/>
              </a:rPr>
              <a:t>Possible wording for connect ed:</a:t>
            </a:r>
          </a:p>
          <a:p>
            <a:pPr marL="0" indent="0" algn="l" rtl="0" fontAlgn="base">
              <a:buNone/>
            </a:pPr>
            <a:endParaRPr lang="en-US" sz="1800">
              <a:solidFill>
                <a:srgbClr val="252424"/>
              </a:solidFill>
              <a:latin typeface="Calibri" panose="020F0502020204030204" pitchFamily="34" charset="0"/>
              <a:ea typeface="Calibri" panose="020F0502020204030204" pitchFamily="34" charset="0"/>
              <a:cs typeface="Calibri" panose="020F0502020204030204" pitchFamily="34" charset="0"/>
            </a:endParaRPr>
          </a:p>
          <a:p>
            <a:pPr algn="l" rtl="0" fontAlgn="base"/>
            <a:r>
              <a:rPr lang="en-US" sz="1800" b="0" i="0">
                <a:solidFill>
                  <a:srgbClr val="252424"/>
                </a:solidFill>
                <a:effectLst/>
                <a:latin typeface="Calibri"/>
                <a:ea typeface="Calibri"/>
                <a:cs typeface="Calibri"/>
              </a:rPr>
              <a:t>Today your students selected their course request for next year.  We would encourage you to go onto the Home Access Center to view their selections.  Here is a video to show you how to look at your student’s course requests for next year. </a:t>
            </a:r>
            <a:r>
              <a:rPr lang="en-US" sz="1800" b="0" i="0" u="sng" strike="noStrike">
                <a:solidFill>
                  <a:srgbClr val="0563C1"/>
                </a:solidFill>
                <a:effectLst/>
                <a:latin typeface="Calibri"/>
                <a:ea typeface="Calibri"/>
                <a:cs typeface="Calibri"/>
                <a:hlinkClick r:id="rId2"/>
              </a:rPr>
              <a:t>https://youtu.be/0HdsG7jQ6CA</a:t>
            </a:r>
            <a:r>
              <a:rPr lang="en-US" sz="1800" b="0" i="0">
                <a:solidFill>
                  <a:srgbClr val="252424"/>
                </a:solidFill>
                <a:effectLst/>
                <a:latin typeface="Calibri"/>
                <a:ea typeface="Calibri"/>
                <a:cs typeface="Calibri"/>
              </a:rPr>
              <a:t>  </a:t>
            </a:r>
            <a:endParaRPr lang="en-US" sz="1200" b="0" i="0">
              <a:solidFill>
                <a:srgbClr val="000000"/>
              </a:solidFill>
              <a:effectLst/>
              <a:latin typeface="Calibri"/>
              <a:ea typeface="Calibri"/>
              <a:cs typeface="Calibri"/>
            </a:endParaRPr>
          </a:p>
          <a:p>
            <a:pPr algn="l" rtl="0" fontAlgn="base"/>
            <a:endParaRPr lang="en-US" sz="1200" b="0" i="0">
              <a:solidFill>
                <a:srgbClr val="000000"/>
              </a:solidFill>
              <a:effectLst/>
              <a:latin typeface="Segoe UI" panose="020B0502040204020203" pitchFamily="34" charset="0"/>
            </a:endParaRPr>
          </a:p>
          <a:p>
            <a:pPr algn="l" rtl="0" fontAlgn="base"/>
            <a:r>
              <a:rPr lang="en-US" sz="1800" b="0" i="0">
                <a:solidFill>
                  <a:srgbClr val="252424"/>
                </a:solidFill>
                <a:effectLst/>
                <a:latin typeface="Calibri" panose="020F0502020204030204" pitchFamily="34" charset="0"/>
              </a:rPr>
              <a:t>If you would like changes to your student’s course requests, please email their counselor at______________. </a:t>
            </a:r>
            <a:endParaRPr lang="en-US" sz="1200" b="0" i="0">
              <a:solidFill>
                <a:srgbClr val="000000"/>
              </a:solidFill>
              <a:effectLst/>
              <a:latin typeface="Segoe UI" panose="020B0502040204020203" pitchFamily="34" charset="0"/>
            </a:endParaRPr>
          </a:p>
          <a:p>
            <a:pPr marL="0" marR="0" lvl="0" indent="0">
              <a:lnSpc>
                <a:spcPct val="107000"/>
              </a:lnSpc>
              <a:spcBef>
                <a:spcPts val="0"/>
              </a:spcBef>
              <a:spcAft>
                <a:spcPts val="800"/>
              </a:spcAft>
              <a:buSzPts val="1000"/>
              <a:buNone/>
              <a:tabLst>
                <a:tab pos="457200" algn="l"/>
              </a:tabLst>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a:latin typeface="Aptos"/>
                <a:ea typeface="Aptos" panose="020B0004020202020204" pitchFamily="34" charset="0"/>
                <a:cs typeface="Times New Roman"/>
              </a:rPr>
              <a:t>For more: </a:t>
            </a:r>
            <a:r>
              <a:rPr lang="en-US" sz="1200">
                <a:hlinkClick r:id="rId3"/>
              </a:rPr>
              <a:t>Parent Communication after student course requests.docx</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pic>
        <p:nvPicPr>
          <p:cNvPr id="15" name="Picture 14">
            <a:extLst>
              <a:ext uri="{FF2B5EF4-FFF2-40B4-BE49-F238E27FC236}">
                <a16:creationId xmlns:a16="http://schemas.microsoft.com/office/drawing/2014/main" id="{F16AAC4F-48E1-182C-F429-4EDC27005F2C}"/>
              </a:ext>
            </a:extLst>
          </p:cNvPr>
          <p:cNvPicPr>
            <a:picLocks noChangeAspect="1"/>
          </p:cNvPicPr>
          <p:nvPr/>
        </p:nvPicPr>
        <p:blipFill>
          <a:blip r:embed="rId4"/>
          <a:stretch>
            <a:fillRect/>
          </a:stretch>
        </p:blipFill>
        <p:spPr>
          <a:xfrm>
            <a:off x="158527" y="115980"/>
            <a:ext cx="6167522" cy="6626040"/>
          </a:xfrm>
          <a:prstGeom prst="rect">
            <a:avLst/>
          </a:prstGeom>
        </p:spPr>
      </p:pic>
      <p:sp>
        <p:nvSpPr>
          <p:cNvPr id="10" name="Text Placeholder 9">
            <a:extLst>
              <a:ext uri="{FF2B5EF4-FFF2-40B4-BE49-F238E27FC236}">
                <a16:creationId xmlns:a16="http://schemas.microsoft.com/office/drawing/2014/main" id="{03F5625C-70AB-C140-FCB0-C46C21FEAAD1}"/>
              </a:ext>
            </a:extLst>
          </p:cNvPr>
          <p:cNvSpPr>
            <a:spLocks noGrp="1"/>
          </p:cNvSpPr>
          <p:nvPr>
            <p:ph type="body" idx="1"/>
          </p:nvPr>
        </p:nvSpPr>
        <p:spPr>
          <a:xfrm>
            <a:off x="586470" y="4428594"/>
            <a:ext cx="5157787" cy="823912"/>
          </a:xfrm>
          <a:solidFill>
            <a:schemeClr val="accent5">
              <a:lumMod val="20000"/>
              <a:lumOff val="80000"/>
            </a:schemeClr>
          </a:solidFill>
        </p:spPr>
        <p:txBody>
          <a:bodyPr/>
          <a:lstStyle/>
          <a:p>
            <a:r>
              <a:rPr lang="en-US"/>
              <a:t>Draft Blackboard Connect Message to Families</a:t>
            </a:r>
          </a:p>
        </p:txBody>
      </p:sp>
      <p:pic>
        <p:nvPicPr>
          <p:cNvPr id="3" name="Picture 2" descr="A white rectangular object with a black border&#10;&#10;Description automatically generated">
            <a:extLst>
              <a:ext uri="{FF2B5EF4-FFF2-40B4-BE49-F238E27FC236}">
                <a16:creationId xmlns:a16="http://schemas.microsoft.com/office/drawing/2014/main" id="{DC2A8A47-53E1-FCD7-408F-A7EC750B7059}"/>
              </a:ext>
            </a:extLst>
          </p:cNvPr>
          <p:cNvPicPr>
            <a:picLocks noChangeAspect="1"/>
          </p:cNvPicPr>
          <p:nvPr/>
        </p:nvPicPr>
        <p:blipFill rotWithShape="1">
          <a:blip r:embed="rId5"/>
          <a:srcRect t="-1629" r="51691"/>
          <a:stretch/>
        </p:blipFill>
        <p:spPr>
          <a:xfrm>
            <a:off x="7733350" y="116360"/>
            <a:ext cx="2884120" cy="812188"/>
          </a:xfrm>
          <a:prstGeom prst="rect">
            <a:avLst/>
          </a:prstGeom>
        </p:spPr>
      </p:pic>
      <p:pic>
        <p:nvPicPr>
          <p:cNvPr id="5" name="Picture 4" descr="A yellow magnifying glass with black text&#10;&#10;Description automatically generated">
            <a:extLst>
              <a:ext uri="{FF2B5EF4-FFF2-40B4-BE49-F238E27FC236}">
                <a16:creationId xmlns:a16="http://schemas.microsoft.com/office/drawing/2014/main" id="{B12E5294-7783-1BDF-9AB3-B2465FB00FC0}"/>
              </a:ext>
            </a:extLst>
          </p:cNvPr>
          <p:cNvPicPr>
            <a:picLocks noChangeAspect="1"/>
          </p:cNvPicPr>
          <p:nvPr/>
        </p:nvPicPr>
        <p:blipFill>
          <a:blip r:embed="rId6"/>
          <a:stretch>
            <a:fillRect/>
          </a:stretch>
        </p:blipFill>
        <p:spPr>
          <a:xfrm>
            <a:off x="6416256" y="113851"/>
            <a:ext cx="1257300" cy="1914525"/>
          </a:xfrm>
          <a:prstGeom prst="rect">
            <a:avLst/>
          </a:prstGeom>
        </p:spPr>
      </p:pic>
    </p:spTree>
    <p:extLst>
      <p:ext uri="{BB962C8B-B14F-4D97-AF65-F5344CB8AC3E}">
        <p14:creationId xmlns:p14="http://schemas.microsoft.com/office/powerpoint/2010/main" val="211700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CB17-0A4C-4F87-FD27-1C7A94243D0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A088C27-262D-0088-DB14-D0DF74769E73}"/>
              </a:ext>
            </a:extLst>
          </p:cNvPr>
          <p:cNvSpPr>
            <a:spLocks noGrp="1"/>
          </p:cNvSpPr>
          <p:nvPr>
            <p:ph type="title"/>
          </p:nvPr>
        </p:nvSpPr>
        <p:spPr>
          <a:xfrm>
            <a:off x="2117785" y="911465"/>
            <a:ext cx="10515600" cy="1325563"/>
          </a:xfrm>
        </p:spPr>
        <p:txBody>
          <a:bodyPr>
            <a:normAutofit/>
          </a:bodyPr>
          <a:lstStyle/>
          <a:p>
            <a:r>
              <a:rPr lang="en-US"/>
              <a:t>Guardian Communication Resources</a:t>
            </a:r>
          </a:p>
        </p:txBody>
      </p:sp>
      <p:sp>
        <p:nvSpPr>
          <p:cNvPr id="13" name="Content Placeholder 12">
            <a:extLst>
              <a:ext uri="{FF2B5EF4-FFF2-40B4-BE49-F238E27FC236}">
                <a16:creationId xmlns:a16="http://schemas.microsoft.com/office/drawing/2014/main" id="{6BDA3544-DBBB-C954-A03A-92BF4BF58429}"/>
              </a:ext>
            </a:extLst>
          </p:cNvPr>
          <p:cNvSpPr>
            <a:spLocks noGrp="1"/>
          </p:cNvSpPr>
          <p:nvPr>
            <p:ph idx="1"/>
          </p:nvPr>
        </p:nvSpPr>
        <p:spPr>
          <a:xfrm>
            <a:off x="838200" y="2415097"/>
            <a:ext cx="10515600" cy="4351338"/>
          </a:xfrm>
        </p:spPr>
        <p:txBody>
          <a:bodyPr vert="horz" lIns="91440" tIns="45720" rIns="91440" bIns="45720" rtlCol="0" anchor="t">
            <a:normAutofit/>
          </a:bodyPr>
          <a:lstStyle/>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a:effectLst/>
                <a:latin typeface="Aptos"/>
                <a:ea typeface="Aptos" panose="020B0004020202020204" pitchFamily="34" charset="0"/>
                <a:cs typeface="Times New Roman"/>
              </a:rPr>
              <a:t>Parents and students, it's time to ensure your course requests for next year align with your goals and aspirations! Check out our step-by-step video guide to review your selections: </a:t>
            </a:r>
            <a:r>
              <a:rPr lang="en-US" sz="1800" kern="100">
                <a:highlight>
                  <a:srgbClr val="FFFF00"/>
                </a:highlight>
                <a:latin typeface="Aptos"/>
                <a:ea typeface="Aptos" panose="020B0004020202020204" pitchFamily="34" charset="0"/>
                <a:cs typeface="Times New Roman"/>
              </a:rPr>
              <a:t>VIDEO LINK HERE</a:t>
            </a:r>
            <a:r>
              <a:rPr lang="en-US" sz="1800" kern="100">
                <a:latin typeface="Aptos"/>
                <a:ea typeface="Aptos" panose="020B0004020202020204" pitchFamily="34" charset="0"/>
                <a:cs typeface="Times New Roman"/>
              </a:rPr>
              <a:t> </a:t>
            </a:r>
            <a:r>
              <a:rPr lang="en-US" sz="1800" kern="100">
                <a:effectLst/>
                <a:latin typeface="Aptos"/>
                <a:ea typeface="Aptos" panose="020B0004020202020204" pitchFamily="34" charset="0"/>
                <a:cs typeface="Times New Roman"/>
              </a:rPr>
              <a:t>#Education #StudentSuccess #CourseRequests</a:t>
            </a:r>
            <a:br>
              <a:rPr lang="en-US" sz="1800" kern="100">
                <a:effectLst/>
                <a:latin typeface="Aptos" panose="020B0004020202020204" pitchFamily="34" charset="0"/>
                <a:ea typeface="Aptos" panose="020B0004020202020204" pitchFamily="34" charset="0"/>
                <a:cs typeface="Times New Roman" panose="02020603050405020304" pitchFamily="18" charset="0"/>
              </a:rPr>
            </a:b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a:effectLst/>
                <a:latin typeface="Aptos"/>
                <a:ea typeface="Aptos" panose="020B0004020202020204" pitchFamily="34" charset="0"/>
                <a:cs typeface="Times New Roman"/>
              </a:rPr>
              <a:t>Don't forget to review your course requests for next year before the deadline! It's crucial to make sure they match your interests and graduation requirements. Need help? Reach out to your counselor for assistance. #AcademicPlanning #StudentSupport</a:t>
            </a:r>
            <a:br>
              <a:rPr lang="en-US" sz="1800" kern="100">
                <a:effectLst/>
                <a:latin typeface="Aptos" panose="020B0004020202020204" pitchFamily="34" charset="0"/>
                <a:ea typeface="Aptos" panose="020B0004020202020204" pitchFamily="34" charset="0"/>
                <a:cs typeface="Times New Roman" panose="02020603050405020304" pitchFamily="18" charset="0"/>
              </a:rPr>
            </a:b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a:effectLst/>
                <a:latin typeface="Aptos"/>
                <a:ea typeface="Aptos" panose="020B0004020202020204" pitchFamily="34" charset="0"/>
                <a:cs typeface="Times New Roman"/>
              </a:rPr>
              <a:t>Planning for the future starts now! Make sure your course selections reflect your academic and career goals. Double-check them today and ensure you have alternate course requests listed in HAC. #FutureReady #AcademicSuccess #CourseSelection</a:t>
            </a:r>
            <a:br>
              <a:rPr lang="en-US" sz="1800" kern="100">
                <a:effectLst/>
                <a:latin typeface="Aptos" panose="020B0004020202020204" pitchFamily="34" charset="0"/>
                <a:ea typeface="Aptos" panose="020B0004020202020204" pitchFamily="34" charset="0"/>
                <a:cs typeface="Times New Roman" panose="02020603050405020304" pitchFamily="18" charset="0"/>
              </a:rPr>
            </a:b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100">
                <a:latin typeface="Aptos"/>
                <a:ea typeface="Aptos" panose="020B0004020202020204" pitchFamily="34" charset="0"/>
                <a:cs typeface="Times New Roman"/>
              </a:rPr>
              <a:t>For more: </a:t>
            </a:r>
            <a:r>
              <a:rPr lang="en-US" sz="1200">
                <a:hlinkClick r:id="rId2"/>
              </a:rPr>
              <a:t>Parent Communication after student course requests.docx</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12" name="Text Placeholder 11">
            <a:extLst>
              <a:ext uri="{FF2B5EF4-FFF2-40B4-BE49-F238E27FC236}">
                <a16:creationId xmlns:a16="http://schemas.microsoft.com/office/drawing/2014/main" id="{85AD26EA-B254-7585-2DBB-2AB6DB983E02}"/>
              </a:ext>
            </a:extLst>
          </p:cNvPr>
          <p:cNvSpPr>
            <a:spLocks noGrp="1"/>
          </p:cNvSpPr>
          <p:nvPr>
            <p:ph type="body" sz="quarter" idx="4294967295"/>
          </p:nvPr>
        </p:nvSpPr>
        <p:spPr>
          <a:xfrm>
            <a:off x="838200" y="2046272"/>
            <a:ext cx="5183187" cy="823912"/>
          </a:xfrm>
        </p:spPr>
        <p:txBody>
          <a:bodyPr vert="horz" lIns="91440" tIns="45720" rIns="91440" bIns="45720" rtlCol="0" anchor="t">
            <a:normAutofit/>
          </a:bodyPr>
          <a:lstStyle/>
          <a:p>
            <a:pPr marL="0" indent="0">
              <a:buNone/>
            </a:pPr>
            <a:r>
              <a:rPr lang="en-US" b="1"/>
              <a:t>Possible Social Media Posts</a:t>
            </a:r>
          </a:p>
        </p:txBody>
      </p:sp>
      <p:pic>
        <p:nvPicPr>
          <p:cNvPr id="3" name="Picture 2" descr="A white rectangular object with a black border&#10;&#10;Description automatically generated">
            <a:extLst>
              <a:ext uri="{FF2B5EF4-FFF2-40B4-BE49-F238E27FC236}">
                <a16:creationId xmlns:a16="http://schemas.microsoft.com/office/drawing/2014/main" id="{8BB97514-2217-D041-F864-84CFC30A7544}"/>
              </a:ext>
            </a:extLst>
          </p:cNvPr>
          <p:cNvPicPr>
            <a:picLocks noChangeAspect="1"/>
          </p:cNvPicPr>
          <p:nvPr/>
        </p:nvPicPr>
        <p:blipFill rotWithShape="1">
          <a:blip r:embed="rId3"/>
          <a:srcRect r="43023"/>
          <a:stretch/>
        </p:blipFill>
        <p:spPr>
          <a:xfrm>
            <a:off x="2111802" y="381477"/>
            <a:ext cx="2811207" cy="647700"/>
          </a:xfrm>
          <a:prstGeom prst="rect">
            <a:avLst/>
          </a:prstGeom>
        </p:spPr>
      </p:pic>
      <p:pic>
        <p:nvPicPr>
          <p:cNvPr id="5" name="Picture 4" descr="A yellow magnifying glass with black text&#10;&#10;Description automatically generated">
            <a:extLst>
              <a:ext uri="{FF2B5EF4-FFF2-40B4-BE49-F238E27FC236}">
                <a16:creationId xmlns:a16="http://schemas.microsoft.com/office/drawing/2014/main" id="{B71C0552-5575-5440-05A2-7EA2F4DCA498}"/>
              </a:ext>
            </a:extLst>
          </p:cNvPr>
          <p:cNvPicPr>
            <a:picLocks noChangeAspect="1"/>
          </p:cNvPicPr>
          <p:nvPr/>
        </p:nvPicPr>
        <p:blipFill>
          <a:blip r:embed="rId4"/>
          <a:stretch>
            <a:fillRect/>
          </a:stretch>
        </p:blipFill>
        <p:spPr>
          <a:xfrm>
            <a:off x="478407" y="-1168"/>
            <a:ext cx="1257300" cy="1914525"/>
          </a:xfrm>
          <a:prstGeom prst="rect">
            <a:avLst/>
          </a:prstGeom>
        </p:spPr>
      </p:pic>
    </p:spTree>
    <p:extLst>
      <p:ext uri="{BB962C8B-B14F-4D97-AF65-F5344CB8AC3E}">
        <p14:creationId xmlns:p14="http://schemas.microsoft.com/office/powerpoint/2010/main" val="119786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98CF-87AC-E3AE-227A-7D18BD734BE3}"/>
              </a:ext>
            </a:extLst>
          </p:cNvPr>
          <p:cNvSpPr>
            <a:spLocks noGrp="1"/>
          </p:cNvSpPr>
          <p:nvPr>
            <p:ph type="title"/>
          </p:nvPr>
        </p:nvSpPr>
        <p:spPr>
          <a:xfrm>
            <a:off x="3828691" y="63201"/>
            <a:ext cx="10515600" cy="1325563"/>
          </a:xfrm>
        </p:spPr>
        <p:txBody>
          <a:bodyPr/>
          <a:lstStyle/>
          <a:p>
            <a:r>
              <a:rPr lang="en-US">
                <a:ea typeface="Calibri Light"/>
                <a:cs typeface="Calibri Light"/>
              </a:rPr>
              <a:t>Sending home a paper version of student course requests</a:t>
            </a:r>
          </a:p>
        </p:txBody>
      </p:sp>
      <p:pic>
        <p:nvPicPr>
          <p:cNvPr id="5" name="Picture 4" descr="A white rectangular object with a black border&#10;&#10;Description automatically generated">
            <a:extLst>
              <a:ext uri="{FF2B5EF4-FFF2-40B4-BE49-F238E27FC236}">
                <a16:creationId xmlns:a16="http://schemas.microsoft.com/office/drawing/2014/main" id="{7942B2DF-9EA6-AE28-2A0A-636654497EBA}"/>
              </a:ext>
            </a:extLst>
          </p:cNvPr>
          <p:cNvPicPr>
            <a:picLocks noChangeAspect="1"/>
          </p:cNvPicPr>
          <p:nvPr/>
        </p:nvPicPr>
        <p:blipFill rotWithShape="1">
          <a:blip r:embed="rId2"/>
          <a:srcRect r="43023"/>
          <a:stretch/>
        </p:blipFill>
        <p:spPr>
          <a:xfrm>
            <a:off x="789085" y="252081"/>
            <a:ext cx="2811207" cy="6477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53708FB0-1692-BAC2-A9F0-10D8B80FFC52}"/>
              </a:ext>
            </a:extLst>
          </p:cNvPr>
          <p:cNvPicPr>
            <a:picLocks noChangeAspect="1"/>
          </p:cNvPicPr>
          <p:nvPr/>
        </p:nvPicPr>
        <p:blipFill>
          <a:blip r:embed="rId3"/>
          <a:stretch>
            <a:fillRect/>
          </a:stretch>
        </p:blipFill>
        <p:spPr>
          <a:xfrm>
            <a:off x="5260945" y="1944896"/>
            <a:ext cx="6788450" cy="3787716"/>
          </a:xfrm>
          <a:prstGeom prst="rect">
            <a:avLst/>
          </a:prstGeom>
        </p:spPr>
      </p:pic>
      <p:sp>
        <p:nvSpPr>
          <p:cNvPr id="11" name="Text Placeholder 3">
            <a:extLst>
              <a:ext uri="{FF2B5EF4-FFF2-40B4-BE49-F238E27FC236}">
                <a16:creationId xmlns:a16="http://schemas.microsoft.com/office/drawing/2014/main" id="{E1108546-2E07-0442-939C-18692E174C5A}"/>
              </a:ext>
            </a:extLst>
          </p:cNvPr>
          <p:cNvSpPr txBox="1">
            <a:spLocks/>
          </p:cNvSpPr>
          <p:nvPr/>
        </p:nvSpPr>
        <p:spPr>
          <a:xfrm>
            <a:off x="839788" y="2069495"/>
            <a:ext cx="4367665" cy="417444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a:cs typeface="Calibri"/>
              </a:rPr>
              <a:t>OM's and OA's can run in Cognos </a:t>
            </a:r>
          </a:p>
          <a:p>
            <a:pPr marL="800100" lvl="1" indent="-342900">
              <a:buFont typeface="Courier New" panose="020B0604020202020204" pitchFamily="34" charset="0"/>
              <a:buChar char="o"/>
            </a:pPr>
            <a:r>
              <a:rPr lang="en-US" sz="2000">
                <a:cs typeface="Calibri"/>
              </a:rPr>
              <a:t>"Next Year Course Selection Review – 5th Grade"</a:t>
            </a:r>
            <a:br>
              <a:rPr lang="en-US" sz="2000">
                <a:cs typeface="Calibri"/>
              </a:rPr>
            </a:br>
            <a:endParaRPr lang="en-US" sz="2000">
              <a:ea typeface="Calibri"/>
              <a:cs typeface="Calibri"/>
            </a:endParaRPr>
          </a:p>
          <a:p>
            <a:pPr marL="342900" indent="-342900"/>
            <a:r>
              <a:rPr lang="en-US" sz="2400">
                <a:ea typeface="Calibri" panose="020F0502020204030204"/>
                <a:cs typeface="Calibri"/>
              </a:rPr>
              <a:t>5th Grade Teachers can review with parents and students during conference week</a:t>
            </a:r>
            <a:br>
              <a:rPr lang="en-US" sz="2400">
                <a:ea typeface="Calibri" panose="020F0502020204030204"/>
                <a:cs typeface="Calibri"/>
              </a:rPr>
            </a:br>
            <a:endParaRPr lang="en-US" sz="2400">
              <a:ea typeface="Calibri" panose="020F0502020204030204"/>
              <a:cs typeface="Calibri"/>
            </a:endParaRPr>
          </a:p>
          <a:p>
            <a:pPr marL="800100" lvl="1" indent="-342900">
              <a:buFont typeface="Courier New" panose="020B0604020202020204" pitchFamily="34" charset="0"/>
              <a:buChar char="o"/>
            </a:pPr>
            <a:r>
              <a:rPr lang="en-US" sz="2000">
                <a:ea typeface="Calibri" panose="020F0502020204030204"/>
                <a:cs typeface="Calibri"/>
              </a:rPr>
              <a:t>If changes are requested, interoffice or scan and email</a:t>
            </a:r>
          </a:p>
          <a:p>
            <a:pPr marL="1257300" lvl="2" indent="-342900">
              <a:buFont typeface="Wingdings" panose="020B0604020202020204" pitchFamily="34" charset="0"/>
              <a:buChar char="§"/>
            </a:pPr>
            <a:r>
              <a:rPr lang="en-US" sz="1600">
                <a:ea typeface="Calibri" panose="020F0502020204030204"/>
                <a:cs typeface="Calibri"/>
              </a:rPr>
              <a:t>the Verification Form to the Middle School Registrar/Counselor</a:t>
            </a:r>
            <a:endParaRPr lang="en-US">
              <a:ea typeface="Calibri"/>
              <a:cs typeface="Calibri"/>
            </a:endParaRPr>
          </a:p>
        </p:txBody>
      </p:sp>
    </p:spTree>
    <p:extLst>
      <p:ext uri="{BB962C8B-B14F-4D97-AF65-F5344CB8AC3E}">
        <p14:creationId xmlns:p14="http://schemas.microsoft.com/office/powerpoint/2010/main" val="298114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98CF-87AC-E3AE-227A-7D18BD734BE3}"/>
              </a:ext>
            </a:extLst>
          </p:cNvPr>
          <p:cNvSpPr>
            <a:spLocks noGrp="1"/>
          </p:cNvSpPr>
          <p:nvPr>
            <p:ph type="title"/>
          </p:nvPr>
        </p:nvSpPr>
        <p:spPr>
          <a:xfrm>
            <a:off x="895710" y="2895540"/>
            <a:ext cx="4175185" cy="1325563"/>
          </a:xfrm>
        </p:spPr>
        <p:txBody>
          <a:bodyPr>
            <a:normAutofit fontScale="90000"/>
          </a:bodyPr>
          <a:lstStyle/>
          <a:p>
            <a:r>
              <a:rPr lang="en-US">
                <a:ea typeface="Calibri Light"/>
                <a:cs typeface="Calibri Light"/>
              </a:rPr>
              <a:t>Sending home a paper version of student course requests</a:t>
            </a:r>
          </a:p>
        </p:txBody>
      </p:sp>
      <p:pic>
        <p:nvPicPr>
          <p:cNvPr id="5" name="Picture 4" descr="A white rectangular object with a black border&#10;&#10;Description automatically generated">
            <a:extLst>
              <a:ext uri="{FF2B5EF4-FFF2-40B4-BE49-F238E27FC236}">
                <a16:creationId xmlns:a16="http://schemas.microsoft.com/office/drawing/2014/main" id="{7942B2DF-9EA6-AE28-2A0A-636654497EBA}"/>
              </a:ext>
            </a:extLst>
          </p:cNvPr>
          <p:cNvPicPr>
            <a:picLocks noChangeAspect="1"/>
          </p:cNvPicPr>
          <p:nvPr/>
        </p:nvPicPr>
        <p:blipFill rotWithShape="1">
          <a:blip r:embed="rId2"/>
          <a:srcRect r="43023"/>
          <a:stretch/>
        </p:blipFill>
        <p:spPr>
          <a:xfrm>
            <a:off x="1737991" y="482119"/>
            <a:ext cx="2811207" cy="647700"/>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D9C0907A-14A6-9A8D-8E76-6DF4C14CAFDB}"/>
              </a:ext>
            </a:extLst>
          </p:cNvPr>
          <p:cNvPicPr>
            <a:picLocks noChangeAspect="1"/>
          </p:cNvPicPr>
          <p:nvPr/>
        </p:nvPicPr>
        <p:blipFill>
          <a:blip r:embed="rId3"/>
          <a:stretch>
            <a:fillRect/>
          </a:stretch>
        </p:blipFill>
        <p:spPr>
          <a:xfrm>
            <a:off x="5423656" y="104946"/>
            <a:ext cx="6296204" cy="6505934"/>
          </a:xfrm>
          <a:prstGeom prst="rect">
            <a:avLst/>
          </a:prstGeom>
        </p:spPr>
      </p:pic>
      <p:pic>
        <p:nvPicPr>
          <p:cNvPr id="6" name="Picture 5" descr="A yellow magnifying glass with black text&#10;&#10;Description automatically generated">
            <a:extLst>
              <a:ext uri="{FF2B5EF4-FFF2-40B4-BE49-F238E27FC236}">
                <a16:creationId xmlns:a16="http://schemas.microsoft.com/office/drawing/2014/main" id="{4501EA73-2CBA-3544-8CAF-9A082EC9C9FB}"/>
              </a:ext>
            </a:extLst>
          </p:cNvPr>
          <p:cNvPicPr>
            <a:picLocks noChangeAspect="1"/>
          </p:cNvPicPr>
          <p:nvPr/>
        </p:nvPicPr>
        <p:blipFill>
          <a:blip r:embed="rId4"/>
          <a:stretch>
            <a:fillRect/>
          </a:stretch>
        </p:blipFill>
        <p:spPr>
          <a:xfrm>
            <a:off x="478407" y="-1168"/>
            <a:ext cx="1257300" cy="1914525"/>
          </a:xfrm>
          <a:prstGeom prst="rect">
            <a:avLst/>
          </a:prstGeom>
        </p:spPr>
      </p:pic>
    </p:spTree>
    <p:extLst>
      <p:ext uri="{BB962C8B-B14F-4D97-AF65-F5344CB8AC3E}">
        <p14:creationId xmlns:p14="http://schemas.microsoft.com/office/powerpoint/2010/main" val="276697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0BD78D-275A-74F0-C674-17C55010A0D0}"/>
              </a:ext>
            </a:extLst>
          </p:cNvPr>
          <p:cNvSpPr>
            <a:spLocks noGrp="1"/>
          </p:cNvSpPr>
          <p:nvPr>
            <p:ph type="body" sz="half" idx="2"/>
          </p:nvPr>
        </p:nvSpPr>
        <p:spPr>
          <a:xfrm>
            <a:off x="854165" y="2531853"/>
            <a:ext cx="3932237" cy="3811588"/>
          </a:xfrm>
        </p:spPr>
        <p:txBody>
          <a:bodyPr vert="horz" lIns="91440" tIns="45720" rIns="91440" bIns="45720" rtlCol="0" anchor="t">
            <a:normAutofit/>
          </a:bodyPr>
          <a:lstStyle/>
          <a:p>
            <a:r>
              <a:rPr lang="en-US" sz="3200">
                <a:cs typeface="Calibri"/>
              </a:rPr>
              <a:t>Will be updated after receiving feedback from this meeting</a:t>
            </a:r>
          </a:p>
        </p:txBody>
      </p:sp>
      <p:pic>
        <p:nvPicPr>
          <p:cNvPr id="8" name="Picture 7" descr="A white rectangular object with a black border&#10;&#10;Description automatically generated">
            <a:extLst>
              <a:ext uri="{FF2B5EF4-FFF2-40B4-BE49-F238E27FC236}">
                <a16:creationId xmlns:a16="http://schemas.microsoft.com/office/drawing/2014/main" id="{4BCD37CE-384E-CD80-7412-F4F8A1C69DA0}"/>
              </a:ext>
            </a:extLst>
          </p:cNvPr>
          <p:cNvPicPr>
            <a:picLocks noChangeAspect="1"/>
          </p:cNvPicPr>
          <p:nvPr/>
        </p:nvPicPr>
        <p:blipFill>
          <a:blip r:embed="rId2"/>
          <a:stretch>
            <a:fillRect/>
          </a:stretch>
        </p:blipFill>
        <p:spPr>
          <a:xfrm>
            <a:off x="1741009" y="948546"/>
            <a:ext cx="5000625" cy="647700"/>
          </a:xfrm>
          <a:prstGeom prst="rect">
            <a:avLst/>
          </a:prstGeom>
        </p:spPr>
      </p:pic>
      <p:pic>
        <p:nvPicPr>
          <p:cNvPr id="10" name="Picture 4" descr="A construction cone and a helmet&#10;&#10;Description automatically generated">
            <a:extLst>
              <a:ext uri="{FF2B5EF4-FFF2-40B4-BE49-F238E27FC236}">
                <a16:creationId xmlns:a16="http://schemas.microsoft.com/office/drawing/2014/main" id="{9378A6DA-8D9C-9511-44AE-8950F352E2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3260" y="2206772"/>
            <a:ext cx="4022056" cy="23294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yellow magnifying glass with black text&#10;&#10;Description automatically generated">
            <a:extLst>
              <a:ext uri="{FF2B5EF4-FFF2-40B4-BE49-F238E27FC236}">
                <a16:creationId xmlns:a16="http://schemas.microsoft.com/office/drawing/2014/main" id="{88A3862B-8E1A-8B94-B4C2-4D310FD702A5}"/>
              </a:ext>
            </a:extLst>
          </p:cNvPr>
          <p:cNvPicPr>
            <a:picLocks noChangeAspect="1"/>
          </p:cNvPicPr>
          <p:nvPr/>
        </p:nvPicPr>
        <p:blipFill>
          <a:blip r:embed="rId4"/>
          <a:stretch>
            <a:fillRect/>
          </a:stretch>
        </p:blipFill>
        <p:spPr>
          <a:xfrm>
            <a:off x="320256" y="85096"/>
            <a:ext cx="1257300" cy="1914525"/>
          </a:xfrm>
          <a:prstGeom prst="rect">
            <a:avLst/>
          </a:prstGeom>
        </p:spPr>
      </p:pic>
    </p:spTree>
    <p:extLst>
      <p:ext uri="{BB962C8B-B14F-4D97-AF65-F5344CB8AC3E}">
        <p14:creationId xmlns:p14="http://schemas.microsoft.com/office/powerpoint/2010/main" val="427309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AE03-CD10-92B0-0E95-8400F9815B4B}"/>
              </a:ext>
            </a:extLst>
          </p:cNvPr>
          <p:cNvSpPr>
            <a:spLocks noGrp="1"/>
          </p:cNvSpPr>
          <p:nvPr>
            <p:ph type="title"/>
          </p:nvPr>
        </p:nvSpPr>
        <p:spPr>
          <a:xfrm>
            <a:off x="1831826" y="54634"/>
            <a:ext cx="3932237" cy="1600200"/>
          </a:xfrm>
        </p:spPr>
        <p:txBody>
          <a:bodyPr/>
          <a:lstStyle/>
          <a:p>
            <a:r>
              <a:rPr lang="en-US">
                <a:cs typeface="Calibri Light"/>
              </a:rPr>
              <a:t>Resources</a:t>
            </a:r>
            <a:endParaRPr lang="en-US"/>
          </a:p>
        </p:txBody>
      </p:sp>
      <p:pic>
        <p:nvPicPr>
          <p:cNvPr id="11" name="Picture 10" descr="A blue and orange checklist&#10;&#10;Description automatically generated">
            <a:extLst>
              <a:ext uri="{FF2B5EF4-FFF2-40B4-BE49-F238E27FC236}">
                <a16:creationId xmlns:a16="http://schemas.microsoft.com/office/drawing/2014/main" id="{82319CD7-8B81-5905-C56C-FE2C5CB755F5}"/>
              </a:ext>
            </a:extLst>
          </p:cNvPr>
          <p:cNvPicPr>
            <a:picLocks noChangeAspect="1"/>
          </p:cNvPicPr>
          <p:nvPr/>
        </p:nvPicPr>
        <p:blipFill>
          <a:blip r:embed="rId2"/>
          <a:stretch>
            <a:fillRect/>
          </a:stretch>
        </p:blipFill>
        <p:spPr>
          <a:xfrm>
            <a:off x="5701773" y="0"/>
            <a:ext cx="6309360" cy="6858000"/>
          </a:xfrm>
          <a:prstGeom prst="rect">
            <a:avLst/>
          </a:prstGeom>
        </p:spPr>
      </p:pic>
      <p:pic>
        <p:nvPicPr>
          <p:cNvPr id="13" name="Picture 12" descr="A group of kids posing for a photo&#10;&#10;Description automatically generated">
            <a:extLst>
              <a:ext uri="{FF2B5EF4-FFF2-40B4-BE49-F238E27FC236}">
                <a16:creationId xmlns:a16="http://schemas.microsoft.com/office/drawing/2014/main" id="{7FBE7E6D-1B47-A7B5-E5AF-A89A17115F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707" y="1900981"/>
            <a:ext cx="2674423" cy="3466115"/>
          </a:xfrm>
          <a:prstGeom prst="rect">
            <a:avLst/>
          </a:prstGeom>
        </p:spPr>
      </p:pic>
      <p:pic>
        <p:nvPicPr>
          <p:cNvPr id="3" name="Picture 2" descr="A white rectangular object with a black border&#10;&#10;Description automatically generated">
            <a:extLst>
              <a:ext uri="{FF2B5EF4-FFF2-40B4-BE49-F238E27FC236}">
                <a16:creationId xmlns:a16="http://schemas.microsoft.com/office/drawing/2014/main" id="{BC6E762E-64C6-3993-0551-552B294A2049}"/>
              </a:ext>
            </a:extLst>
          </p:cNvPr>
          <p:cNvPicPr>
            <a:picLocks noChangeAspect="1"/>
          </p:cNvPicPr>
          <p:nvPr/>
        </p:nvPicPr>
        <p:blipFill rotWithShape="1">
          <a:blip r:embed="rId4"/>
          <a:srcRect r="49884"/>
          <a:stretch/>
        </p:blipFill>
        <p:spPr>
          <a:xfrm>
            <a:off x="1905954" y="206896"/>
            <a:ext cx="2472679" cy="647700"/>
          </a:xfrm>
          <a:prstGeom prst="rect">
            <a:avLst/>
          </a:prstGeom>
        </p:spPr>
      </p:pic>
      <p:pic>
        <p:nvPicPr>
          <p:cNvPr id="5" name="Picture 4" descr="A yellow magnifying glass with black text&#10;&#10;Description automatically generated">
            <a:extLst>
              <a:ext uri="{FF2B5EF4-FFF2-40B4-BE49-F238E27FC236}">
                <a16:creationId xmlns:a16="http://schemas.microsoft.com/office/drawing/2014/main" id="{4BCDC08E-899D-CECD-312B-C9FE163B96CE}"/>
              </a:ext>
            </a:extLst>
          </p:cNvPr>
          <p:cNvPicPr>
            <a:picLocks noChangeAspect="1"/>
          </p:cNvPicPr>
          <p:nvPr/>
        </p:nvPicPr>
        <p:blipFill>
          <a:blip r:embed="rId5"/>
          <a:stretch>
            <a:fillRect/>
          </a:stretch>
        </p:blipFill>
        <p:spPr>
          <a:xfrm>
            <a:off x="478407" y="-1168"/>
            <a:ext cx="1257300" cy="1914525"/>
          </a:xfrm>
          <a:prstGeom prst="rect">
            <a:avLst/>
          </a:prstGeom>
        </p:spPr>
      </p:pic>
      <p:sp>
        <p:nvSpPr>
          <p:cNvPr id="6" name="TextBox 5">
            <a:extLst>
              <a:ext uri="{FF2B5EF4-FFF2-40B4-BE49-F238E27FC236}">
                <a16:creationId xmlns:a16="http://schemas.microsoft.com/office/drawing/2014/main" id="{FF8F2574-1784-4B55-D880-4AAA24066499}"/>
              </a:ext>
            </a:extLst>
          </p:cNvPr>
          <p:cNvSpPr txBox="1"/>
          <p:nvPr/>
        </p:nvSpPr>
        <p:spPr>
          <a:xfrm>
            <a:off x="597023" y="5354719"/>
            <a:ext cx="6094520" cy="1228285"/>
          </a:xfrm>
          <a:prstGeom prst="rect">
            <a:avLst/>
          </a:prstGeom>
          <a:noFill/>
        </p:spPr>
        <p:txBody>
          <a:bodyPr wrap="square">
            <a:spAutoFit/>
          </a:bodyPr>
          <a:lstStyle/>
          <a:p>
            <a:pPr marL="0" marR="0">
              <a:spcBef>
                <a:spcPts val="0"/>
              </a:spcBef>
              <a:spcAft>
                <a:spcPts val="0"/>
              </a:spcAft>
            </a:pPr>
            <a:r>
              <a:rPr lang="en-US" sz="1800">
                <a:effectLst/>
                <a:latin typeface="Aptos" panose="020B0004020202020204" pitchFamily="34" charset="0"/>
                <a:ea typeface="Times New Roman" panose="02020603050405020304" pitchFamily="18" charset="0"/>
                <a:cs typeface="Times New Roman" panose="02020603050405020304" pitchFamily="18" charset="0"/>
              </a:rPr>
              <a:t>Course Catalog Resources:</a:t>
            </a:r>
          </a:p>
          <a:p>
            <a:pPr marL="342900" marR="0">
              <a:spcBef>
                <a:spcPts val="0"/>
              </a:spcBef>
              <a:spcAft>
                <a:spcPts val="0"/>
              </a:spcAft>
            </a:pPr>
            <a:r>
              <a:rPr lang="en-US" sz="1800" u="sng">
                <a:solidFill>
                  <a:srgbClr val="467886"/>
                </a:solidFill>
                <a:effectLst/>
                <a:latin typeface="Calibri" panose="020F0502020204030204" pitchFamily="34" charset="0"/>
                <a:ea typeface="Times New Roman" panose="02020603050405020304" pitchFamily="18" charset="0"/>
                <a:hlinkClick r:id="rId6"/>
              </a:rPr>
              <a:t>Middle School Course Catalog 2024-25</a:t>
            </a:r>
            <a:endParaRPr lang="en-US" sz="1800">
              <a:effectLst/>
              <a:latin typeface="Times New Roman" panose="02020603050405020304" pitchFamily="18" charset="0"/>
              <a:ea typeface="Times New Roman" panose="02020603050405020304" pitchFamily="18" charset="0"/>
            </a:endParaRPr>
          </a:p>
          <a:p>
            <a:pPr marL="342900" marR="0">
              <a:spcBef>
                <a:spcPts val="0"/>
              </a:spcBef>
              <a:spcAft>
                <a:spcPts val="0"/>
              </a:spcAft>
            </a:pPr>
            <a:r>
              <a:rPr lang="en-US" sz="1800" u="sng">
                <a:solidFill>
                  <a:srgbClr val="467886"/>
                </a:solidFill>
                <a:effectLst/>
                <a:latin typeface="Calibri" panose="020F0502020204030204" pitchFamily="34" charset="0"/>
                <a:ea typeface="Times New Roman" panose="02020603050405020304" pitchFamily="18" charset="0"/>
                <a:hlinkClick r:id="rId7"/>
              </a:rPr>
              <a:t>Middle School Course Catalog Highlights</a:t>
            </a:r>
            <a:endParaRPr lang="en-US" sz="1800">
              <a:effectLst/>
              <a:latin typeface="Times New Roman" panose="02020603050405020304" pitchFamily="18" charset="0"/>
              <a:ea typeface="Times New Roman" panose="02020603050405020304" pitchFamily="18" charset="0"/>
            </a:endParaRPr>
          </a:p>
          <a:p>
            <a:pPr marL="0" marR="0" indent="342900">
              <a:lnSpc>
                <a:spcPct val="116000"/>
              </a:lnSpc>
              <a:spcBef>
                <a:spcPts val="0"/>
              </a:spcBef>
              <a:spcAft>
                <a:spcPts val="800"/>
              </a:spcAft>
            </a:pPr>
            <a:r>
              <a:rPr lang="en-US" sz="18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8"/>
              </a:rPr>
              <a:t>Elective Landscapes 2024.docx</a:t>
            </a: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 shot of a course checklist&#10;&#10;Description automatically generated">
            <a:extLst>
              <a:ext uri="{FF2B5EF4-FFF2-40B4-BE49-F238E27FC236}">
                <a16:creationId xmlns:a16="http://schemas.microsoft.com/office/drawing/2014/main" id="{56336053-70E1-71C2-1429-FC90E7BC8750}"/>
              </a:ext>
            </a:extLst>
          </p:cNvPr>
          <p:cNvPicPr>
            <a:picLocks noChangeAspect="1"/>
          </p:cNvPicPr>
          <p:nvPr/>
        </p:nvPicPr>
        <p:blipFill>
          <a:blip r:embed="rId2"/>
          <a:stretch>
            <a:fillRect/>
          </a:stretch>
        </p:blipFill>
        <p:spPr>
          <a:xfrm>
            <a:off x="108980" y="416944"/>
            <a:ext cx="5748644" cy="6254151"/>
          </a:xfrm>
          <a:prstGeom prst="rect">
            <a:avLst/>
          </a:prstGeom>
        </p:spPr>
      </p:pic>
      <p:pic>
        <p:nvPicPr>
          <p:cNvPr id="9" name="Picture 8" descr="A screen shot of a course checklist&#10;&#10;Description automatically generated">
            <a:extLst>
              <a:ext uri="{FF2B5EF4-FFF2-40B4-BE49-F238E27FC236}">
                <a16:creationId xmlns:a16="http://schemas.microsoft.com/office/drawing/2014/main" id="{14CDC2CC-F36C-B28C-2C5A-CA96AEF5ACC5}"/>
              </a:ext>
            </a:extLst>
          </p:cNvPr>
          <p:cNvPicPr>
            <a:picLocks noChangeAspect="1"/>
          </p:cNvPicPr>
          <p:nvPr/>
        </p:nvPicPr>
        <p:blipFill>
          <a:blip r:embed="rId3"/>
          <a:stretch>
            <a:fillRect/>
          </a:stretch>
        </p:blipFill>
        <p:spPr>
          <a:xfrm>
            <a:off x="6319998" y="359433"/>
            <a:ext cx="5878040" cy="6383548"/>
          </a:xfrm>
          <a:prstGeom prst="rect">
            <a:avLst/>
          </a:prstGeom>
        </p:spPr>
      </p:pic>
      <p:sp>
        <p:nvSpPr>
          <p:cNvPr id="11" name="Title 3">
            <a:extLst>
              <a:ext uri="{FF2B5EF4-FFF2-40B4-BE49-F238E27FC236}">
                <a16:creationId xmlns:a16="http://schemas.microsoft.com/office/drawing/2014/main" id="{04758704-752B-4FBF-F92A-8EB1628C3704}"/>
              </a:ext>
            </a:extLst>
          </p:cNvPr>
          <p:cNvSpPr>
            <a:spLocks noGrp="1"/>
          </p:cNvSpPr>
          <p:nvPr>
            <p:ph type="title"/>
          </p:nvPr>
        </p:nvSpPr>
        <p:spPr>
          <a:xfrm>
            <a:off x="6992841" y="205605"/>
            <a:ext cx="5198717" cy="1289278"/>
          </a:xfrm>
          <a:solidFill>
            <a:schemeClr val="bg1"/>
          </a:solidFill>
        </p:spPr>
        <p:txBody>
          <a:bodyPr/>
          <a:lstStyle/>
          <a:p>
            <a:r>
              <a:rPr lang="en-US" sz="4000" b="1"/>
              <a:t>Choice Options</a:t>
            </a:r>
            <a:br>
              <a:rPr lang="en-US" b="1"/>
            </a:br>
            <a:r>
              <a:rPr lang="en-US" b="1"/>
              <a:t>Electives: 1.5 Credits Only</a:t>
            </a:r>
          </a:p>
        </p:txBody>
      </p:sp>
      <p:pic>
        <p:nvPicPr>
          <p:cNvPr id="3" name="Picture 2" descr="A yellow magnifying glass with black text&#10;&#10;Description automatically generated">
            <a:extLst>
              <a:ext uri="{FF2B5EF4-FFF2-40B4-BE49-F238E27FC236}">
                <a16:creationId xmlns:a16="http://schemas.microsoft.com/office/drawing/2014/main" id="{821CCF39-3988-4FBA-862B-FB65B1720281}"/>
              </a:ext>
            </a:extLst>
          </p:cNvPr>
          <p:cNvPicPr>
            <a:picLocks noChangeAspect="1"/>
          </p:cNvPicPr>
          <p:nvPr/>
        </p:nvPicPr>
        <p:blipFill>
          <a:blip r:embed="rId4"/>
          <a:stretch>
            <a:fillRect/>
          </a:stretch>
        </p:blipFill>
        <p:spPr>
          <a:xfrm>
            <a:off x="6099954" y="142606"/>
            <a:ext cx="883489" cy="1353809"/>
          </a:xfrm>
          <a:prstGeom prst="rect">
            <a:avLst/>
          </a:prstGeom>
        </p:spPr>
      </p:pic>
    </p:spTree>
    <p:extLst>
      <p:ext uri="{BB962C8B-B14F-4D97-AF65-F5344CB8AC3E}">
        <p14:creationId xmlns:p14="http://schemas.microsoft.com/office/powerpoint/2010/main" val="1311395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 shot of a course checklist&#10;&#10;Description automatically generated">
            <a:extLst>
              <a:ext uri="{FF2B5EF4-FFF2-40B4-BE49-F238E27FC236}">
                <a16:creationId xmlns:a16="http://schemas.microsoft.com/office/drawing/2014/main" id="{56336053-70E1-71C2-1429-FC90E7BC8750}"/>
              </a:ext>
            </a:extLst>
          </p:cNvPr>
          <p:cNvPicPr>
            <a:picLocks noChangeAspect="1"/>
          </p:cNvPicPr>
          <p:nvPr/>
        </p:nvPicPr>
        <p:blipFill rotWithShape="1">
          <a:blip r:embed="rId2"/>
          <a:srcRect l="2960" t="56127" r="-329" b="302"/>
          <a:stretch/>
        </p:blipFill>
        <p:spPr>
          <a:xfrm>
            <a:off x="5149903" y="252821"/>
            <a:ext cx="6941552" cy="3380525"/>
          </a:xfrm>
          <a:prstGeom prst="rect">
            <a:avLst/>
          </a:prstGeom>
        </p:spPr>
      </p:pic>
      <p:pic>
        <p:nvPicPr>
          <p:cNvPr id="9" name="Picture 8" descr="A screen shot of a course checklist&#10;&#10;Description automatically generated">
            <a:extLst>
              <a:ext uri="{FF2B5EF4-FFF2-40B4-BE49-F238E27FC236}">
                <a16:creationId xmlns:a16="http://schemas.microsoft.com/office/drawing/2014/main" id="{14CDC2CC-F36C-B28C-2C5A-CA96AEF5ACC5}"/>
              </a:ext>
            </a:extLst>
          </p:cNvPr>
          <p:cNvPicPr>
            <a:picLocks noChangeAspect="1"/>
          </p:cNvPicPr>
          <p:nvPr/>
        </p:nvPicPr>
        <p:blipFill rotWithShape="1">
          <a:blip r:embed="rId3"/>
          <a:srcRect l="2595" t="56434" r="-200" b="368"/>
          <a:stretch/>
        </p:blipFill>
        <p:spPr>
          <a:xfrm>
            <a:off x="5147691" y="3536388"/>
            <a:ext cx="6815753" cy="3273412"/>
          </a:xfrm>
          <a:prstGeom prst="rect">
            <a:avLst/>
          </a:prstGeom>
        </p:spPr>
      </p:pic>
      <p:sp>
        <p:nvSpPr>
          <p:cNvPr id="11" name="Title 3">
            <a:extLst>
              <a:ext uri="{FF2B5EF4-FFF2-40B4-BE49-F238E27FC236}">
                <a16:creationId xmlns:a16="http://schemas.microsoft.com/office/drawing/2014/main" id="{04758704-752B-4FBF-F92A-8EB1628C3704}"/>
              </a:ext>
            </a:extLst>
          </p:cNvPr>
          <p:cNvSpPr>
            <a:spLocks noGrp="1"/>
          </p:cNvSpPr>
          <p:nvPr>
            <p:ph type="title"/>
          </p:nvPr>
        </p:nvSpPr>
        <p:spPr>
          <a:xfrm>
            <a:off x="556871" y="1835112"/>
            <a:ext cx="4085024" cy="1289278"/>
          </a:xfrm>
          <a:solidFill>
            <a:schemeClr val="bg1"/>
          </a:solidFill>
        </p:spPr>
        <p:txBody>
          <a:bodyPr>
            <a:normAutofit fontScale="90000"/>
          </a:bodyPr>
          <a:lstStyle/>
          <a:p>
            <a:r>
              <a:rPr lang="en-US" sz="4000" b="1"/>
              <a:t>Choice Options</a:t>
            </a:r>
            <a:br>
              <a:rPr lang="en-US" b="1"/>
            </a:br>
            <a:r>
              <a:rPr lang="en-US" b="1"/>
              <a:t>Electives: 1.5 Credits Only</a:t>
            </a:r>
          </a:p>
        </p:txBody>
      </p:sp>
      <p:pic>
        <p:nvPicPr>
          <p:cNvPr id="3" name="Picture 2" descr="A yellow magnifying glass with black text&#10;&#10;Description automatically generated">
            <a:extLst>
              <a:ext uri="{FF2B5EF4-FFF2-40B4-BE49-F238E27FC236}">
                <a16:creationId xmlns:a16="http://schemas.microsoft.com/office/drawing/2014/main" id="{821CCF39-3988-4FBA-862B-FB65B1720281}"/>
              </a:ext>
            </a:extLst>
          </p:cNvPr>
          <p:cNvPicPr>
            <a:picLocks noChangeAspect="1"/>
          </p:cNvPicPr>
          <p:nvPr/>
        </p:nvPicPr>
        <p:blipFill>
          <a:blip r:embed="rId4"/>
          <a:stretch>
            <a:fillRect/>
          </a:stretch>
        </p:blipFill>
        <p:spPr>
          <a:xfrm>
            <a:off x="414262" y="201221"/>
            <a:ext cx="883489" cy="1353809"/>
          </a:xfrm>
          <a:prstGeom prst="rect">
            <a:avLst/>
          </a:prstGeom>
        </p:spPr>
      </p:pic>
    </p:spTree>
    <p:extLst>
      <p:ext uri="{BB962C8B-B14F-4D97-AF65-F5344CB8AC3E}">
        <p14:creationId xmlns:p14="http://schemas.microsoft.com/office/powerpoint/2010/main" val="4609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DA4-93C8-77B9-A8D6-4D0E5A30A7BE}"/>
              </a:ext>
            </a:extLst>
          </p:cNvPr>
          <p:cNvSpPr>
            <a:spLocks noGrp="1"/>
          </p:cNvSpPr>
          <p:nvPr>
            <p:ph type="title"/>
          </p:nvPr>
        </p:nvSpPr>
        <p:spPr>
          <a:xfrm>
            <a:off x="211477" y="354851"/>
            <a:ext cx="3202172" cy="1325563"/>
          </a:xfrm>
        </p:spPr>
        <p:txBody>
          <a:bodyPr/>
          <a:lstStyle/>
          <a:p>
            <a:r>
              <a:rPr lang="en-US"/>
              <a:t>Confirm the Plan</a:t>
            </a:r>
          </a:p>
        </p:txBody>
      </p:sp>
      <p:sp>
        <p:nvSpPr>
          <p:cNvPr id="3" name="Content Placeholder 2">
            <a:extLst>
              <a:ext uri="{FF2B5EF4-FFF2-40B4-BE49-F238E27FC236}">
                <a16:creationId xmlns:a16="http://schemas.microsoft.com/office/drawing/2014/main" id="{289714B0-8403-C0D6-6976-ADF8C6CA861F}"/>
              </a:ext>
            </a:extLst>
          </p:cNvPr>
          <p:cNvSpPr>
            <a:spLocks noGrp="1"/>
          </p:cNvSpPr>
          <p:nvPr>
            <p:ph idx="1"/>
          </p:nvPr>
        </p:nvSpPr>
        <p:spPr>
          <a:xfrm>
            <a:off x="301853" y="1876996"/>
            <a:ext cx="3021419" cy="4351338"/>
          </a:xfrm>
        </p:spPr>
        <p:txBody>
          <a:bodyPr/>
          <a:lstStyle/>
          <a:p>
            <a:r>
              <a:rPr lang="en-US"/>
              <a:t>Confirming 6</a:t>
            </a:r>
            <a:r>
              <a:rPr lang="en-US" baseline="30000"/>
              <a:t>th</a:t>
            </a:r>
            <a:r>
              <a:rPr lang="en-US"/>
              <a:t> Grade Registration Plan</a:t>
            </a:r>
          </a:p>
        </p:txBody>
      </p:sp>
      <p:pic>
        <p:nvPicPr>
          <p:cNvPr id="4" name="Picture Placeholder 5" descr="2023-24 School feeder pattern - Adobe Acrobat Reader (64-bit)">
            <a:extLst>
              <a:ext uri="{FF2B5EF4-FFF2-40B4-BE49-F238E27FC236}">
                <a16:creationId xmlns:a16="http://schemas.microsoft.com/office/drawing/2014/main" id="{74D454F1-65C7-052E-C0EA-E43D65E80653}"/>
              </a:ext>
            </a:extLst>
          </p:cNvPr>
          <p:cNvPicPr>
            <a:picLocks noChangeAspect="1"/>
          </p:cNvPicPr>
          <p:nvPr/>
        </p:nvPicPr>
        <p:blipFill>
          <a:blip r:embed="rId2"/>
          <a:srcRect/>
          <a:stretch>
            <a:fillRect/>
          </a:stretch>
        </p:blipFill>
        <p:spPr>
          <a:xfrm>
            <a:off x="3413649" y="205867"/>
            <a:ext cx="8316074" cy="6446265"/>
          </a:xfrm>
          <a:prstGeom prst="rect">
            <a:avLst/>
          </a:prstGeom>
        </p:spPr>
      </p:pic>
    </p:spTree>
    <p:extLst>
      <p:ext uri="{BB962C8B-B14F-4D97-AF65-F5344CB8AC3E}">
        <p14:creationId xmlns:p14="http://schemas.microsoft.com/office/powerpoint/2010/main" val="4246213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D481-7201-E21C-E687-2995F48A5A57}"/>
              </a:ext>
            </a:extLst>
          </p:cNvPr>
          <p:cNvSpPr>
            <a:spLocks noGrp="1"/>
          </p:cNvSpPr>
          <p:nvPr>
            <p:ph type="title"/>
          </p:nvPr>
        </p:nvSpPr>
        <p:spPr>
          <a:xfrm>
            <a:off x="1918090" y="379502"/>
            <a:ext cx="10515600" cy="1325563"/>
          </a:xfrm>
        </p:spPr>
        <p:txBody>
          <a:bodyPr/>
          <a:lstStyle/>
          <a:p>
            <a:r>
              <a:rPr lang="en-US">
                <a:cs typeface="Calibri Light"/>
              </a:rPr>
              <a:t>Ideas for our team</a:t>
            </a:r>
            <a:endParaRPr lang="en-US"/>
          </a:p>
        </p:txBody>
      </p:sp>
      <p:sp>
        <p:nvSpPr>
          <p:cNvPr id="3" name="Text Placeholder 2">
            <a:extLst>
              <a:ext uri="{FF2B5EF4-FFF2-40B4-BE49-F238E27FC236}">
                <a16:creationId xmlns:a16="http://schemas.microsoft.com/office/drawing/2014/main" id="{F2A3D5CA-B41A-2B55-3FA1-4CD2188D01DF}"/>
              </a:ext>
            </a:extLst>
          </p:cNvPr>
          <p:cNvSpPr>
            <a:spLocks noGrp="1"/>
          </p:cNvSpPr>
          <p:nvPr>
            <p:ph type="body" idx="1"/>
          </p:nvPr>
        </p:nvSpPr>
        <p:spPr/>
        <p:txBody>
          <a:bodyPr/>
          <a:lstStyle/>
          <a:p>
            <a:r>
              <a:rPr lang="en-US">
                <a:cs typeface="Calibri"/>
              </a:rPr>
              <a:t>Brainstorm:</a:t>
            </a:r>
          </a:p>
        </p:txBody>
      </p:sp>
      <p:sp>
        <p:nvSpPr>
          <p:cNvPr id="4" name="Content Placeholder 3">
            <a:extLst>
              <a:ext uri="{FF2B5EF4-FFF2-40B4-BE49-F238E27FC236}">
                <a16:creationId xmlns:a16="http://schemas.microsoft.com/office/drawing/2014/main" id="{8AEB758B-BF56-B649-25D6-449C26C54B47}"/>
              </a:ext>
            </a:extLst>
          </p:cNvPr>
          <p:cNvSpPr>
            <a:spLocks noGrp="1"/>
          </p:cNvSpPr>
          <p:nvPr>
            <p:ph sz="half" idx="2"/>
          </p:nvPr>
        </p:nvSpPr>
        <p:spPr/>
        <p:txBody>
          <a:bodyPr vert="horz" lIns="91440" tIns="45720" rIns="91440" bIns="45720" rtlCol="0" anchor="t">
            <a:normAutofit/>
          </a:bodyPr>
          <a:lstStyle/>
          <a:p>
            <a:pPr marL="0" indent="0">
              <a:buNone/>
            </a:pPr>
            <a:r>
              <a:rPr lang="en-US" sz="2600">
                <a:cs typeface="Calibri"/>
              </a:rPr>
              <a:t>Course Catalog-overview of courses</a:t>
            </a:r>
          </a:p>
          <a:p>
            <a:r>
              <a:rPr lang="en-US" sz="2600">
                <a:cs typeface="Calibri"/>
              </a:rPr>
              <a:t>Pages 20-27</a:t>
            </a:r>
            <a:endParaRPr lang="en-US">
              <a:cs typeface="Calibri"/>
            </a:endParaRPr>
          </a:p>
          <a:p>
            <a:pPr lvl="1">
              <a:buFont typeface="Courier New" panose="020B0604020202020204" pitchFamily="34" charset="0"/>
              <a:buChar char="o"/>
            </a:pPr>
            <a:r>
              <a:rPr lang="en-US" sz="2300">
                <a:cs typeface="Calibri"/>
              </a:rPr>
              <a:t>Answering questions for students on different course options</a:t>
            </a:r>
            <a:endParaRPr lang="en-US">
              <a:cs typeface="Calibri"/>
            </a:endParaRPr>
          </a:p>
        </p:txBody>
      </p:sp>
      <p:sp>
        <p:nvSpPr>
          <p:cNvPr id="5" name="Text Placeholder 4">
            <a:extLst>
              <a:ext uri="{FF2B5EF4-FFF2-40B4-BE49-F238E27FC236}">
                <a16:creationId xmlns:a16="http://schemas.microsoft.com/office/drawing/2014/main" id="{23ADBA8B-64C7-E068-B33A-B57AC1B04560}"/>
              </a:ext>
            </a:extLst>
          </p:cNvPr>
          <p:cNvSpPr>
            <a:spLocks noGrp="1"/>
          </p:cNvSpPr>
          <p:nvPr>
            <p:ph type="body" sz="quarter" idx="3"/>
          </p:nvPr>
        </p:nvSpPr>
        <p:spPr/>
        <p:txBody>
          <a:bodyPr/>
          <a:lstStyle/>
          <a:p>
            <a:r>
              <a:rPr lang="en-US">
                <a:cs typeface="Calibri"/>
              </a:rPr>
              <a:t>Our Ideas</a:t>
            </a:r>
            <a:endParaRPr lang="en-US"/>
          </a:p>
        </p:txBody>
      </p:sp>
      <p:sp>
        <p:nvSpPr>
          <p:cNvPr id="6" name="Content Placeholder 5">
            <a:extLst>
              <a:ext uri="{FF2B5EF4-FFF2-40B4-BE49-F238E27FC236}">
                <a16:creationId xmlns:a16="http://schemas.microsoft.com/office/drawing/2014/main" id="{F5E80D39-BEB0-D816-7DC4-8C46C119108C}"/>
              </a:ext>
            </a:extLst>
          </p:cNvPr>
          <p:cNvSpPr>
            <a:spLocks noGrp="1"/>
          </p:cNvSpPr>
          <p:nvPr>
            <p:ph sz="quarter" idx="4"/>
          </p:nvPr>
        </p:nvSpPr>
        <p:spPr/>
        <p:txBody>
          <a:bodyPr/>
          <a:lstStyle/>
          <a:p>
            <a:endParaRPr lang="en-US"/>
          </a:p>
        </p:txBody>
      </p:sp>
      <p:pic>
        <p:nvPicPr>
          <p:cNvPr id="8" name="Picture 7" descr="A yellow magnifying glass with black text&#10;&#10;Description automatically generated">
            <a:extLst>
              <a:ext uri="{FF2B5EF4-FFF2-40B4-BE49-F238E27FC236}">
                <a16:creationId xmlns:a16="http://schemas.microsoft.com/office/drawing/2014/main" id="{458D93AB-0451-559E-DE78-3395A9E05786}"/>
              </a:ext>
            </a:extLst>
          </p:cNvPr>
          <p:cNvPicPr>
            <a:picLocks noChangeAspect="1"/>
          </p:cNvPicPr>
          <p:nvPr/>
        </p:nvPicPr>
        <p:blipFill>
          <a:blip r:embed="rId2"/>
          <a:stretch>
            <a:fillRect/>
          </a:stretch>
        </p:blipFill>
        <p:spPr>
          <a:xfrm>
            <a:off x="478407" y="-1168"/>
            <a:ext cx="1257300" cy="1914525"/>
          </a:xfrm>
          <a:prstGeom prst="rect">
            <a:avLst/>
          </a:prstGeom>
        </p:spPr>
      </p:pic>
    </p:spTree>
    <p:extLst>
      <p:ext uri="{BB962C8B-B14F-4D97-AF65-F5344CB8AC3E}">
        <p14:creationId xmlns:p14="http://schemas.microsoft.com/office/powerpoint/2010/main" val="364128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B9D4-7442-DF6E-B467-3A48D14983D4}"/>
              </a:ext>
            </a:extLst>
          </p:cNvPr>
          <p:cNvSpPr>
            <a:spLocks noGrp="1"/>
          </p:cNvSpPr>
          <p:nvPr>
            <p:ph type="title"/>
          </p:nvPr>
        </p:nvSpPr>
        <p:spPr>
          <a:xfrm>
            <a:off x="1021217" y="1610584"/>
            <a:ext cx="4476522" cy="1600200"/>
          </a:xfrm>
        </p:spPr>
        <p:txBody>
          <a:bodyPr>
            <a:noAutofit/>
          </a:bodyPr>
          <a:lstStyle/>
          <a:p>
            <a:r>
              <a:rPr lang="en-US" sz="4000">
                <a:cs typeface="Calibri Light"/>
              </a:rPr>
              <a:t>Zoom Training Ideas for our teachers</a:t>
            </a:r>
          </a:p>
        </p:txBody>
      </p:sp>
      <p:graphicFrame>
        <p:nvGraphicFramePr>
          <p:cNvPr id="7" name="Content Placeholder 3">
            <a:extLst>
              <a:ext uri="{FF2B5EF4-FFF2-40B4-BE49-F238E27FC236}">
                <a16:creationId xmlns:a16="http://schemas.microsoft.com/office/drawing/2014/main" id="{1601F461-95BB-3712-5612-F91A8348A70B}"/>
              </a:ext>
            </a:extLst>
          </p:cNvPr>
          <p:cNvGraphicFramePr>
            <a:graphicFrameLocks noGrp="1"/>
          </p:cNvGraphicFramePr>
          <p:nvPr>
            <p:ph idx="1"/>
            <p:extLst>
              <p:ext uri="{D42A27DB-BD31-4B8C-83A1-F6EECF244321}">
                <p14:modId xmlns:p14="http://schemas.microsoft.com/office/powerpoint/2010/main" val="361743403"/>
              </p:ext>
            </p:extLst>
          </p:nvPr>
        </p:nvGraphicFramePr>
        <p:xfrm>
          <a:off x="6592169" y="153539"/>
          <a:ext cx="5151406" cy="645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C4BAA3D3-AAE1-8AE2-17F9-45388D40F16B}"/>
              </a:ext>
            </a:extLst>
          </p:cNvPr>
          <p:cNvSpPr>
            <a:spLocks noGrp="1"/>
          </p:cNvSpPr>
          <p:nvPr>
            <p:ph type="body" sz="half" idx="2"/>
          </p:nvPr>
        </p:nvSpPr>
        <p:spPr>
          <a:xfrm>
            <a:off x="1020304" y="3972327"/>
            <a:ext cx="5105475" cy="3291493"/>
          </a:xfrm>
        </p:spPr>
        <p:txBody>
          <a:bodyPr vert="horz" lIns="91440" tIns="45720" rIns="91440" bIns="45720" rtlCol="0" anchor="t">
            <a:normAutofit/>
          </a:bodyPr>
          <a:lstStyle/>
          <a:p>
            <a:pPr marL="571500" indent="-571500">
              <a:buChar char="•"/>
            </a:pPr>
            <a:r>
              <a:rPr lang="en-US" sz="2800">
                <a:cs typeface="Calibri"/>
              </a:rPr>
              <a:t>Does the plan work?</a:t>
            </a:r>
            <a:endParaRPr lang="en-US" sz="2800">
              <a:ea typeface="Calibri"/>
              <a:cs typeface="Calibri"/>
            </a:endParaRPr>
          </a:p>
          <a:p>
            <a:pPr marL="571500" indent="-571500">
              <a:buChar char="•"/>
            </a:pPr>
            <a:r>
              <a:rPr lang="en-US" sz="2800">
                <a:cs typeface="Calibri"/>
              </a:rPr>
              <a:t>Does the timing work?</a:t>
            </a:r>
            <a:endParaRPr lang="en-US" sz="2800">
              <a:ea typeface="Calibri"/>
              <a:cs typeface="Calibri"/>
            </a:endParaRPr>
          </a:p>
          <a:p>
            <a:pPr marL="571500" indent="-571500">
              <a:buChar char="•"/>
            </a:pPr>
            <a:r>
              <a:rPr lang="en-US" sz="2800">
                <a:cs typeface="Calibri"/>
              </a:rPr>
              <a:t>What's missing?</a:t>
            </a:r>
            <a:endParaRPr lang="en-US" sz="2800">
              <a:ea typeface="Calibri" panose="020F0502020204030204"/>
              <a:cs typeface="Calibri"/>
            </a:endParaRPr>
          </a:p>
        </p:txBody>
      </p:sp>
      <p:pic>
        <p:nvPicPr>
          <p:cNvPr id="18" name="Picture 17" descr="A close-up of a couple of words&#10;&#10;Description automatically generated">
            <a:extLst>
              <a:ext uri="{FF2B5EF4-FFF2-40B4-BE49-F238E27FC236}">
                <a16:creationId xmlns:a16="http://schemas.microsoft.com/office/drawing/2014/main" id="{E6F7B255-621D-8524-69D9-9336A4E784D0}"/>
              </a:ext>
            </a:extLst>
          </p:cNvPr>
          <p:cNvPicPr>
            <a:picLocks noChangeAspect="1"/>
          </p:cNvPicPr>
          <p:nvPr/>
        </p:nvPicPr>
        <p:blipFill>
          <a:blip r:embed="rId7"/>
          <a:stretch>
            <a:fillRect/>
          </a:stretch>
        </p:blipFill>
        <p:spPr>
          <a:xfrm>
            <a:off x="1411261" y="154333"/>
            <a:ext cx="4933950" cy="1362075"/>
          </a:xfrm>
          <a:prstGeom prst="rect">
            <a:avLst/>
          </a:prstGeom>
        </p:spPr>
      </p:pic>
      <p:pic>
        <p:nvPicPr>
          <p:cNvPr id="85" name="Picture 84" descr="A person pointing at a white board&#10;&#10;Description automatically generated">
            <a:extLst>
              <a:ext uri="{FF2B5EF4-FFF2-40B4-BE49-F238E27FC236}">
                <a16:creationId xmlns:a16="http://schemas.microsoft.com/office/drawing/2014/main" id="{08B6918D-4665-BAB7-7156-E9131E3E21EA}"/>
              </a:ext>
            </a:extLst>
          </p:cNvPr>
          <p:cNvPicPr>
            <a:picLocks noChangeAspect="1"/>
          </p:cNvPicPr>
          <p:nvPr/>
        </p:nvPicPr>
        <p:blipFill>
          <a:blip r:embed="rId8"/>
          <a:stretch>
            <a:fillRect/>
          </a:stretch>
        </p:blipFill>
        <p:spPr>
          <a:xfrm>
            <a:off x="123556" y="126611"/>
            <a:ext cx="1190625" cy="1400175"/>
          </a:xfrm>
          <a:prstGeom prst="rect">
            <a:avLst/>
          </a:prstGeom>
        </p:spPr>
      </p:pic>
    </p:spTree>
    <p:extLst>
      <p:ext uri="{BB962C8B-B14F-4D97-AF65-F5344CB8AC3E}">
        <p14:creationId xmlns:p14="http://schemas.microsoft.com/office/powerpoint/2010/main" val="2983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44E1-AB8C-6FC2-2E65-8C4D287D1231}"/>
              </a:ext>
            </a:extLst>
          </p:cNvPr>
          <p:cNvSpPr>
            <a:spLocks noGrp="1"/>
          </p:cNvSpPr>
          <p:nvPr>
            <p:ph type="title"/>
          </p:nvPr>
        </p:nvSpPr>
        <p:spPr>
          <a:xfrm>
            <a:off x="936550" y="1944914"/>
            <a:ext cx="4924046" cy="1600200"/>
          </a:xfrm>
        </p:spPr>
        <p:txBody>
          <a:bodyPr>
            <a:normAutofit/>
          </a:bodyPr>
          <a:lstStyle/>
          <a:p>
            <a:r>
              <a:rPr lang="en-US" sz="4400" b="1">
                <a:cs typeface="Calibri Light"/>
              </a:rPr>
              <a:t>Proposed Zoom Dates</a:t>
            </a:r>
            <a:endParaRPr lang="en-US" sz="4400" b="1"/>
          </a:p>
        </p:txBody>
      </p:sp>
      <p:sp>
        <p:nvSpPr>
          <p:cNvPr id="4" name="Text Placeholder 3">
            <a:extLst>
              <a:ext uri="{FF2B5EF4-FFF2-40B4-BE49-F238E27FC236}">
                <a16:creationId xmlns:a16="http://schemas.microsoft.com/office/drawing/2014/main" id="{5D2BCC5B-18A7-6D39-2139-D3622B6D2BD4}"/>
              </a:ext>
            </a:extLst>
          </p:cNvPr>
          <p:cNvSpPr>
            <a:spLocks noGrp="1"/>
          </p:cNvSpPr>
          <p:nvPr>
            <p:ph type="body" sz="half" idx="2"/>
          </p:nvPr>
        </p:nvSpPr>
        <p:spPr>
          <a:xfrm>
            <a:off x="6090485" y="313642"/>
            <a:ext cx="5406491" cy="5872547"/>
          </a:xfrm>
        </p:spPr>
        <p:txBody>
          <a:bodyPr vert="horz" lIns="91440" tIns="45720" rIns="91440" bIns="45720" rtlCol="0" anchor="t">
            <a:noAutofit/>
          </a:bodyPr>
          <a:lstStyle/>
          <a:p>
            <a:r>
              <a:rPr lang="en-US" sz="2400">
                <a:cs typeface="Calibri"/>
              </a:rPr>
              <a:t>Tuesday, March 5, 8:50 – 9:15 am</a:t>
            </a:r>
          </a:p>
          <a:p>
            <a:r>
              <a:rPr lang="en-US" sz="2400" b="1">
                <a:solidFill>
                  <a:schemeClr val="accent5">
                    <a:lumMod val="75000"/>
                  </a:schemeClr>
                </a:solidFill>
                <a:cs typeface="Calibri"/>
              </a:rPr>
              <a:t>Tuesday, March 5, 2:50 – 3:15 pm</a:t>
            </a:r>
          </a:p>
          <a:p>
            <a:r>
              <a:rPr lang="en-US" sz="2400" b="1">
                <a:solidFill>
                  <a:schemeClr val="accent5">
                    <a:lumMod val="75000"/>
                  </a:schemeClr>
                </a:solidFill>
                <a:cs typeface="Calibri"/>
              </a:rPr>
              <a:t>Tuesday, March 5, 3:30– 3:55 pm</a:t>
            </a:r>
          </a:p>
          <a:p>
            <a:r>
              <a:rPr lang="en-US" sz="2400">
                <a:cs typeface="Calibri"/>
              </a:rPr>
              <a:t>Wednesday, March 6,  8:05 – 8:30 am</a:t>
            </a:r>
          </a:p>
          <a:p>
            <a:r>
              <a:rPr lang="en-US" sz="2400">
                <a:cs typeface="Calibri"/>
              </a:rPr>
              <a:t>Thursday, March 7, 8:50 – 9:15 am</a:t>
            </a:r>
          </a:p>
          <a:p>
            <a:r>
              <a:rPr lang="en-US" sz="2400" b="1">
                <a:solidFill>
                  <a:schemeClr val="accent5">
                    <a:lumMod val="75000"/>
                  </a:schemeClr>
                </a:solidFill>
                <a:cs typeface="Calibri"/>
              </a:rPr>
              <a:t>Friday, March 8, 1:35 – 2:00 pm</a:t>
            </a:r>
          </a:p>
          <a:p>
            <a:r>
              <a:rPr lang="en-US" sz="2400">
                <a:cs typeface="Calibri"/>
              </a:rPr>
              <a:t>Tuesday, March 12, 8:50 – 9:15 am</a:t>
            </a:r>
          </a:p>
          <a:p>
            <a:r>
              <a:rPr lang="en-US" sz="2400" b="1">
                <a:solidFill>
                  <a:schemeClr val="accent5">
                    <a:lumMod val="75000"/>
                  </a:schemeClr>
                </a:solidFill>
                <a:cs typeface="Calibri"/>
              </a:rPr>
              <a:t>Tuesday, March 12, 2:50 – 3:15 pm</a:t>
            </a:r>
          </a:p>
          <a:p>
            <a:r>
              <a:rPr lang="en-US" sz="2400" b="1">
                <a:solidFill>
                  <a:schemeClr val="accent5">
                    <a:lumMod val="75000"/>
                  </a:schemeClr>
                </a:solidFill>
                <a:cs typeface="Calibri"/>
              </a:rPr>
              <a:t>Tuesday, March 12, 3:30– 3:55 pm</a:t>
            </a:r>
          </a:p>
          <a:p>
            <a:r>
              <a:rPr lang="en-US" sz="2400">
                <a:cs typeface="Calibri"/>
              </a:rPr>
              <a:t>Wednesday, March 13, 8:05 – 8:30 am</a:t>
            </a:r>
          </a:p>
          <a:p>
            <a:r>
              <a:rPr lang="en-US" sz="2400" b="1">
                <a:solidFill>
                  <a:schemeClr val="accent5">
                    <a:lumMod val="75000"/>
                  </a:schemeClr>
                </a:solidFill>
                <a:cs typeface="Calibri"/>
              </a:rPr>
              <a:t>Wednesday, March 13, 2:50 – 3: 15 pm</a:t>
            </a:r>
          </a:p>
          <a:p>
            <a:r>
              <a:rPr lang="en-US" sz="2400" b="1">
                <a:solidFill>
                  <a:schemeClr val="accent5">
                    <a:lumMod val="75000"/>
                  </a:schemeClr>
                </a:solidFill>
                <a:cs typeface="Calibri"/>
              </a:rPr>
              <a:t>Thursday, March 14, 3:30– 3:55 pm</a:t>
            </a:r>
          </a:p>
          <a:p>
            <a:r>
              <a:rPr lang="en-US" sz="2400" b="1">
                <a:solidFill>
                  <a:schemeClr val="accent5">
                    <a:lumMod val="75000"/>
                  </a:schemeClr>
                </a:solidFill>
                <a:cs typeface="Calibri"/>
              </a:rPr>
              <a:t>Friday, March 15, 2:15 – 2: 40 pm</a:t>
            </a:r>
          </a:p>
          <a:p>
            <a:endParaRPr lang="en-US">
              <a:cs typeface="Calibri"/>
            </a:endParaRPr>
          </a:p>
        </p:txBody>
      </p:sp>
      <p:pic>
        <p:nvPicPr>
          <p:cNvPr id="5" name="Picture 4" descr="A close-up of a couple of words&#10;&#10;Description automatically generated">
            <a:extLst>
              <a:ext uri="{FF2B5EF4-FFF2-40B4-BE49-F238E27FC236}">
                <a16:creationId xmlns:a16="http://schemas.microsoft.com/office/drawing/2014/main" id="{2032FAAA-9C3E-4115-C751-92B1149FF1C0}"/>
              </a:ext>
            </a:extLst>
          </p:cNvPr>
          <p:cNvPicPr>
            <a:picLocks noChangeAspect="1"/>
          </p:cNvPicPr>
          <p:nvPr/>
        </p:nvPicPr>
        <p:blipFill rotWithShape="1">
          <a:blip r:embed="rId2"/>
          <a:srcRect t="2511" r="26822" b="3176"/>
          <a:stretch/>
        </p:blipFill>
        <p:spPr>
          <a:xfrm>
            <a:off x="1425638" y="188630"/>
            <a:ext cx="3610561" cy="1284618"/>
          </a:xfrm>
          <a:prstGeom prst="rect">
            <a:avLst/>
          </a:prstGeom>
        </p:spPr>
      </p:pic>
      <p:sp>
        <p:nvSpPr>
          <p:cNvPr id="8" name="Text Placeholder 2">
            <a:extLst>
              <a:ext uri="{FF2B5EF4-FFF2-40B4-BE49-F238E27FC236}">
                <a16:creationId xmlns:a16="http://schemas.microsoft.com/office/drawing/2014/main" id="{A15157CD-6554-796A-C350-A2B72A1EC101}"/>
              </a:ext>
            </a:extLst>
          </p:cNvPr>
          <p:cNvSpPr txBox="1">
            <a:spLocks/>
          </p:cNvSpPr>
          <p:nvPr/>
        </p:nvSpPr>
        <p:spPr>
          <a:xfrm>
            <a:off x="1020304" y="3972327"/>
            <a:ext cx="5105475" cy="329149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571500">
              <a:buFont typeface="Arial" panose="020B0604020202020204" pitchFamily="34" charset="0"/>
              <a:buChar char="•"/>
            </a:pPr>
            <a:r>
              <a:rPr lang="en-US" sz="2800">
                <a:cs typeface="Calibri"/>
              </a:rPr>
              <a:t>Does the plan work?</a:t>
            </a:r>
            <a:endParaRPr lang="en-US" sz="2800">
              <a:ea typeface="Calibri"/>
              <a:cs typeface="Calibri"/>
            </a:endParaRPr>
          </a:p>
          <a:p>
            <a:pPr marL="571500" indent="-571500">
              <a:buFont typeface="Arial" panose="020B0604020202020204" pitchFamily="34" charset="0"/>
              <a:buChar char="•"/>
            </a:pPr>
            <a:r>
              <a:rPr lang="en-US" sz="2800">
                <a:cs typeface="Calibri"/>
              </a:rPr>
              <a:t>Does the timing work?</a:t>
            </a:r>
            <a:endParaRPr lang="en-US" sz="2800">
              <a:ea typeface="Calibri"/>
              <a:cs typeface="Calibri"/>
            </a:endParaRPr>
          </a:p>
          <a:p>
            <a:pPr marL="571500" indent="-571500">
              <a:buFont typeface="Arial" panose="020B0604020202020204" pitchFamily="34" charset="0"/>
              <a:buChar char="•"/>
            </a:pPr>
            <a:r>
              <a:rPr lang="en-US" sz="2800">
                <a:cs typeface="Calibri"/>
              </a:rPr>
              <a:t>What's missing?</a:t>
            </a:r>
            <a:endParaRPr lang="en-US" sz="2800">
              <a:ea typeface="Calibri" panose="020F0502020204030204"/>
              <a:cs typeface="Calibri"/>
            </a:endParaRPr>
          </a:p>
        </p:txBody>
      </p:sp>
      <p:pic>
        <p:nvPicPr>
          <p:cNvPr id="9" name="Picture 8" descr="A person pointing at a whiteboard&#10;&#10;Description automatically generated">
            <a:extLst>
              <a:ext uri="{FF2B5EF4-FFF2-40B4-BE49-F238E27FC236}">
                <a16:creationId xmlns:a16="http://schemas.microsoft.com/office/drawing/2014/main" id="{6D69B8DB-7CA4-3C18-3299-E5E7F95EE467}"/>
              </a:ext>
            </a:extLst>
          </p:cNvPr>
          <p:cNvPicPr>
            <a:picLocks noChangeAspect="1"/>
          </p:cNvPicPr>
          <p:nvPr/>
        </p:nvPicPr>
        <p:blipFill>
          <a:blip r:embed="rId3"/>
          <a:stretch>
            <a:fillRect/>
          </a:stretch>
        </p:blipFill>
        <p:spPr>
          <a:xfrm>
            <a:off x="243157" y="193285"/>
            <a:ext cx="1123950" cy="1266825"/>
          </a:xfrm>
          <a:prstGeom prst="rect">
            <a:avLst/>
          </a:prstGeom>
        </p:spPr>
      </p:pic>
    </p:spTree>
    <p:extLst>
      <p:ext uri="{BB962C8B-B14F-4D97-AF65-F5344CB8AC3E}">
        <p14:creationId xmlns:p14="http://schemas.microsoft.com/office/powerpoint/2010/main" val="2042224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AD921B1-D81D-8125-B543-5C33DEEBD6E0}"/>
              </a:ext>
            </a:extLst>
          </p:cNvPr>
          <p:cNvSpPr>
            <a:spLocks noGrp="1"/>
          </p:cNvSpPr>
          <p:nvPr>
            <p:ph type="body" sz="half" idx="2"/>
          </p:nvPr>
        </p:nvSpPr>
        <p:spPr>
          <a:xfrm>
            <a:off x="699367" y="1713091"/>
            <a:ext cx="4946129" cy="3811588"/>
          </a:xfrm>
        </p:spPr>
        <p:txBody>
          <a:bodyPr vert="horz" lIns="91440" tIns="45720" rIns="91440" bIns="45720" rtlCol="0" anchor="t">
            <a:noAutofit/>
          </a:bodyPr>
          <a:lstStyle/>
          <a:p>
            <a:r>
              <a:rPr lang="en-US" sz="2400" b="1">
                <a:latin typeface="Times New Roman"/>
                <a:ea typeface="Calibri Light"/>
                <a:cs typeface="Times New Roman"/>
              </a:rPr>
              <a:t>Registrar Course Requests Training</a:t>
            </a:r>
            <a:endParaRPr lang="en-US" sz="2400" b="1">
              <a:latin typeface="Times New Roman"/>
              <a:ea typeface="Calibri" panose="020F0502020204030204"/>
              <a:cs typeface="Times New Roman"/>
            </a:endParaRPr>
          </a:p>
          <a:p>
            <a:r>
              <a:rPr lang="en-US" sz="2400">
                <a:latin typeface="Times New Roman"/>
                <a:ea typeface="Calibri" panose="020F0502020204030204"/>
                <a:cs typeface="Times New Roman"/>
              </a:rPr>
              <a:t>Thursday, February 29 </a:t>
            </a:r>
          </a:p>
          <a:p>
            <a:r>
              <a:rPr lang="en-US" sz="2400">
                <a:latin typeface="Times New Roman"/>
                <a:ea typeface="Calibri" panose="020F0502020204030204"/>
                <a:cs typeface="Times New Roman"/>
              </a:rPr>
              <a:t>2:30 – 4 pm at CRC</a:t>
            </a:r>
            <a:endParaRPr lang="en-US"/>
          </a:p>
          <a:p>
            <a:endParaRPr lang="en-US" sz="2400">
              <a:latin typeface="Times New Roman"/>
              <a:ea typeface="Calibri"/>
              <a:cs typeface="Calibri"/>
            </a:endParaRPr>
          </a:p>
          <a:p>
            <a:r>
              <a:rPr lang="en-US" sz="2400" b="1">
                <a:latin typeface="Times New Roman"/>
                <a:ea typeface="Calibri"/>
                <a:cs typeface="Times New Roman"/>
              </a:rPr>
              <a:t>Registrar Scheduling Check-in</a:t>
            </a:r>
          </a:p>
          <a:p>
            <a:r>
              <a:rPr lang="en-US" sz="2400">
                <a:latin typeface="Times New Roman"/>
                <a:ea typeface="Calibri"/>
                <a:cs typeface="Times New Roman"/>
              </a:rPr>
              <a:t>Friday, March 22</a:t>
            </a:r>
          </a:p>
          <a:p>
            <a:r>
              <a:rPr lang="en-US" sz="2400">
                <a:latin typeface="Times New Roman"/>
                <a:ea typeface="Calibri"/>
                <a:cs typeface="Times New Roman"/>
              </a:rPr>
              <a:t>3 – 4 pm at CRC</a:t>
            </a:r>
            <a:endParaRPr lang="en-US" sz="2400">
              <a:latin typeface="Times New Roman"/>
              <a:cs typeface="Times New Roman"/>
            </a:endParaRPr>
          </a:p>
          <a:p>
            <a:endParaRPr lang="en-US" sz="2400">
              <a:highlight>
                <a:srgbClr val="C0C0C0"/>
              </a:highlight>
              <a:latin typeface="Times New Roman"/>
              <a:ea typeface="Calibri"/>
              <a:cs typeface="Calibri"/>
            </a:endParaRPr>
          </a:p>
          <a:p>
            <a:r>
              <a:rPr lang="en-US" sz="2400" b="1">
                <a:latin typeface="Times New Roman"/>
                <a:ea typeface="Calibri"/>
                <a:cs typeface="Times New Roman"/>
              </a:rPr>
              <a:t>Registrar Scheduling Training</a:t>
            </a:r>
          </a:p>
          <a:p>
            <a:r>
              <a:rPr lang="en-US" sz="2400">
                <a:latin typeface="Times New Roman"/>
                <a:ea typeface="Calibri"/>
                <a:cs typeface="Times New Roman"/>
              </a:rPr>
              <a:t>Tuesday, April 16</a:t>
            </a:r>
          </a:p>
          <a:p>
            <a:r>
              <a:rPr lang="en-US" sz="2400">
                <a:latin typeface="Times New Roman"/>
                <a:ea typeface="Calibri"/>
                <a:cs typeface="Times New Roman"/>
              </a:rPr>
              <a:t>2:30 – 4 pm at CRC</a:t>
            </a:r>
            <a:endParaRPr lang="en-US" sz="2400">
              <a:latin typeface="Times New Roman"/>
              <a:cs typeface="Times New Roman"/>
            </a:endParaRPr>
          </a:p>
        </p:txBody>
      </p:sp>
      <p:pic>
        <p:nvPicPr>
          <p:cNvPr id="1026" name="Picture 2" descr="790+ Confirmed Stamp Stock Illustrations, Royalty-Free Vector Graphics &amp;  Clip Art - iStock">
            <a:extLst>
              <a:ext uri="{FF2B5EF4-FFF2-40B4-BE49-F238E27FC236}">
                <a16:creationId xmlns:a16="http://schemas.microsoft.com/office/drawing/2014/main" id="{655D2B89-EA2A-1FF9-7E6D-B52721557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310" y="78097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BCF00F-1DBF-3F79-A523-E9EEF8E10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034" y="698583"/>
            <a:ext cx="2105025" cy="2171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8D803A-F841-7F7B-AA33-B39E3F092070}"/>
              </a:ext>
            </a:extLst>
          </p:cNvPr>
          <p:cNvSpPr txBox="1"/>
          <p:nvPr/>
        </p:nvSpPr>
        <p:spPr>
          <a:xfrm>
            <a:off x="8024476" y="3480439"/>
            <a:ext cx="3908417" cy="3108543"/>
          </a:xfrm>
          <a:prstGeom prst="rect">
            <a:avLst/>
          </a:prstGeom>
          <a:noFill/>
        </p:spPr>
        <p:txBody>
          <a:bodyPr wrap="square" lIns="91440" tIns="45720" rIns="91440" bIns="45720" anchor="t">
            <a:spAutoFit/>
          </a:bodyPr>
          <a:lstStyle/>
          <a:p>
            <a:r>
              <a:rPr lang="en-US" sz="2800" kern="0">
                <a:effectLst/>
                <a:highlight>
                  <a:srgbClr val="00FFFF"/>
                </a:highlight>
                <a:latin typeface="Calibri"/>
                <a:ea typeface="Times New Roman" panose="02020603050405020304" pitchFamily="18" charset="0"/>
                <a:cs typeface="Times New Roman"/>
              </a:rPr>
              <a:t>The LMS data team offers Office Hours – </a:t>
            </a:r>
            <a:r>
              <a:rPr lang="en-US" sz="2800" u="sng" kern="0">
                <a:solidFill>
                  <a:srgbClr val="0563C1"/>
                </a:solidFill>
                <a:effectLst/>
                <a:highlight>
                  <a:srgbClr val="00FFFF"/>
                </a:highlight>
                <a:latin typeface="Calibri"/>
                <a:ea typeface="Times New Roman" panose="02020603050405020304" pitchFamily="18" charset="0"/>
                <a:cs typeface="Times New Roman"/>
                <a:hlinkClick r:id="rId4"/>
              </a:rPr>
              <a:t>Click here</a:t>
            </a:r>
            <a:r>
              <a:rPr lang="en-US" sz="2800" kern="0">
                <a:effectLst/>
                <a:highlight>
                  <a:srgbClr val="00FFFF"/>
                </a:highlight>
                <a:latin typeface="Calibri"/>
                <a:ea typeface="Times New Roman" panose="02020603050405020304" pitchFamily="18" charset="0"/>
                <a:cs typeface="Times New Roman"/>
              </a:rPr>
              <a:t> to schedule time. </a:t>
            </a:r>
            <a:r>
              <a:rPr lang="en-US" sz="2800" kern="0">
                <a:highlight>
                  <a:srgbClr val="00FFFF"/>
                </a:highlight>
                <a:latin typeface="Calibri"/>
                <a:ea typeface="Times New Roman" panose="02020603050405020304" pitchFamily="18" charset="0"/>
                <a:cs typeface="Times New Roman"/>
              </a:rPr>
              <a:t> </a:t>
            </a:r>
            <a:br>
              <a:rPr lang="en-US" sz="2800" kern="0">
                <a:highlight>
                  <a:srgbClr val="00FFFF"/>
                </a:highlight>
                <a:latin typeface="Calibri"/>
                <a:ea typeface="Times New Roman" panose="02020603050405020304" pitchFamily="18" charset="0"/>
                <a:cs typeface="Times New Roman"/>
              </a:rPr>
            </a:br>
            <a:endParaRPr lang="en-US" sz="2800" kern="100">
              <a:effectLst/>
              <a:highlight>
                <a:srgbClr val="00FFFF"/>
              </a:highlight>
              <a:latin typeface="Times New Roman"/>
              <a:ea typeface="Calibri" panose="020F0502020204030204" pitchFamily="34" charset="0"/>
              <a:cs typeface="Times New Roman" panose="02020603050405020304" pitchFamily="18" charset="0"/>
            </a:endParaRPr>
          </a:p>
          <a:p>
            <a:pPr marL="0" marR="0">
              <a:spcBef>
                <a:spcPts val="0"/>
              </a:spcBef>
              <a:spcAft>
                <a:spcPts val="0"/>
              </a:spcAft>
            </a:pPr>
            <a:r>
              <a:rPr lang="en-US" sz="2800" kern="0">
                <a:effectLst/>
                <a:highlight>
                  <a:srgbClr val="00FFFF"/>
                </a:highlight>
                <a:latin typeface="Calibri"/>
                <a:ea typeface="Times New Roman" panose="02020603050405020304" pitchFamily="18" charset="0"/>
                <a:cs typeface="Times New Roman"/>
              </a:rPr>
              <a:t>Don’t forget the Helpful resources in the </a:t>
            </a:r>
            <a:r>
              <a:rPr lang="en-US" sz="2800" u="sng" kern="0">
                <a:solidFill>
                  <a:srgbClr val="0563C1"/>
                </a:solidFill>
                <a:effectLst/>
                <a:highlight>
                  <a:srgbClr val="00FFFF"/>
                </a:highlight>
                <a:latin typeface="Calibri"/>
                <a:ea typeface="Times New Roman" panose="02020603050405020304" pitchFamily="18" charset="0"/>
                <a:cs typeface="Times New Roman"/>
                <a:hlinkClick r:id="rId5"/>
              </a:rPr>
              <a:t>SIS Documentation Portal</a:t>
            </a:r>
            <a:r>
              <a:rPr lang="en-US" sz="2800" kern="0">
                <a:effectLst/>
                <a:highlight>
                  <a:srgbClr val="00FFFF"/>
                </a:highlight>
                <a:latin typeface="Calibri"/>
                <a:ea typeface="Times New Roman" panose="02020603050405020304" pitchFamily="18" charset="0"/>
                <a:cs typeface="Times New Roman"/>
              </a:rPr>
              <a:t>.</a:t>
            </a:r>
            <a:endParaRPr lang="en-US" sz="2800" kern="100">
              <a:effectLst/>
              <a:highlight>
                <a:srgbClr val="00FFFF"/>
              </a:highlight>
              <a:latin typeface="Times New Roman"/>
              <a:ea typeface="Calibri" panose="020F0502020204030204" pitchFamily="34" charset="0"/>
              <a:cs typeface="Times New Roman"/>
            </a:endParaRPr>
          </a:p>
        </p:txBody>
      </p:sp>
      <p:pic>
        <p:nvPicPr>
          <p:cNvPr id="3" name="Picture 2" descr="Choose Your Own Adventure | HuffPost Life">
            <a:extLst>
              <a:ext uri="{FF2B5EF4-FFF2-40B4-BE49-F238E27FC236}">
                <a16:creationId xmlns:a16="http://schemas.microsoft.com/office/drawing/2014/main" id="{C135001D-EE40-1779-085F-AA98B33ECE03}"/>
              </a:ext>
            </a:extLst>
          </p:cNvPr>
          <p:cNvPicPr>
            <a:picLocks noChangeAspect="1"/>
          </p:cNvPicPr>
          <p:nvPr/>
        </p:nvPicPr>
        <p:blipFill>
          <a:blip r:embed="rId6"/>
          <a:stretch>
            <a:fillRect/>
          </a:stretch>
        </p:blipFill>
        <p:spPr>
          <a:xfrm>
            <a:off x="5884018" y="4602408"/>
            <a:ext cx="2140801" cy="591641"/>
          </a:xfrm>
          <a:prstGeom prst="rect">
            <a:avLst/>
          </a:prstGeom>
        </p:spPr>
      </p:pic>
      <p:pic>
        <p:nvPicPr>
          <p:cNvPr id="7" name="Picture 6" descr="A person pointing at a white board&#10;&#10;Description automatically generated">
            <a:extLst>
              <a:ext uri="{FF2B5EF4-FFF2-40B4-BE49-F238E27FC236}">
                <a16:creationId xmlns:a16="http://schemas.microsoft.com/office/drawing/2014/main" id="{B4A60F88-4B6D-F659-BC36-98FA47A5D830}"/>
              </a:ext>
            </a:extLst>
          </p:cNvPr>
          <p:cNvPicPr>
            <a:picLocks noChangeAspect="1"/>
          </p:cNvPicPr>
          <p:nvPr/>
        </p:nvPicPr>
        <p:blipFill>
          <a:blip r:embed="rId7"/>
          <a:stretch>
            <a:fillRect/>
          </a:stretch>
        </p:blipFill>
        <p:spPr>
          <a:xfrm>
            <a:off x="109178" y="169743"/>
            <a:ext cx="1190625" cy="1400175"/>
          </a:xfrm>
          <a:prstGeom prst="rect">
            <a:avLst/>
          </a:prstGeom>
        </p:spPr>
      </p:pic>
    </p:spTree>
    <p:extLst>
      <p:ext uri="{BB962C8B-B14F-4D97-AF65-F5344CB8AC3E}">
        <p14:creationId xmlns:p14="http://schemas.microsoft.com/office/powerpoint/2010/main" val="28685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45F89F-5290-AFFA-C1E0-D2BA05F7D807}"/>
              </a:ext>
            </a:extLst>
          </p:cNvPr>
          <p:cNvSpPr>
            <a:spLocks noGrp="1"/>
          </p:cNvSpPr>
          <p:nvPr>
            <p:ph type="ctrTitle"/>
          </p:nvPr>
        </p:nvSpPr>
        <p:spPr>
          <a:xfrm>
            <a:off x="1178944" y="2660741"/>
            <a:ext cx="9144000" cy="477837"/>
          </a:xfrm>
        </p:spPr>
        <p:txBody>
          <a:bodyPr>
            <a:normAutofit fontScale="90000"/>
          </a:bodyPr>
          <a:lstStyle/>
          <a:p>
            <a:r>
              <a:rPr lang="en-US"/>
              <a:t>5</a:t>
            </a:r>
            <a:r>
              <a:rPr lang="en-US" baseline="30000"/>
              <a:t>th</a:t>
            </a:r>
            <a:r>
              <a:rPr lang="en-US"/>
              <a:t> Grade Transition Timeline</a:t>
            </a:r>
          </a:p>
        </p:txBody>
      </p:sp>
      <p:graphicFrame>
        <p:nvGraphicFramePr>
          <p:cNvPr id="9" name="Diagram 8">
            <a:extLst>
              <a:ext uri="{FF2B5EF4-FFF2-40B4-BE49-F238E27FC236}">
                <a16:creationId xmlns:a16="http://schemas.microsoft.com/office/drawing/2014/main" id="{0E13DAC9-F2D7-4690-A1BF-A48082EA5F17}"/>
              </a:ext>
            </a:extLst>
          </p:cNvPr>
          <p:cNvGraphicFramePr>
            <a:graphicFrameLocks noGrp="1"/>
          </p:cNvGraphicFramePr>
          <p:nvPr>
            <p:extLst>
              <p:ext uri="{D42A27DB-BD31-4B8C-83A1-F6EECF244321}">
                <p14:modId xmlns:p14="http://schemas.microsoft.com/office/powerpoint/2010/main" val="1136371507"/>
              </p:ext>
            </p:extLst>
          </p:nvPr>
        </p:nvGraphicFramePr>
        <p:xfrm>
          <a:off x="2015924" y="3131169"/>
          <a:ext cx="8570700" cy="365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 name="Picture 36" descr="What is it? | Baamboozle - Baamboozle | The Most Fun Classroom Games!">
            <a:extLst>
              <a:ext uri="{FF2B5EF4-FFF2-40B4-BE49-F238E27FC236}">
                <a16:creationId xmlns:a16="http://schemas.microsoft.com/office/drawing/2014/main" id="{8E040BB5-6182-BDFB-25BC-7EFEEB6C8BA5}"/>
              </a:ext>
            </a:extLst>
          </p:cNvPr>
          <p:cNvPicPr>
            <a:picLocks noChangeAspect="1"/>
          </p:cNvPicPr>
          <p:nvPr/>
        </p:nvPicPr>
        <p:blipFill>
          <a:blip r:embed="rId7"/>
          <a:stretch>
            <a:fillRect/>
          </a:stretch>
        </p:blipFill>
        <p:spPr>
          <a:xfrm>
            <a:off x="8918904" y="1051794"/>
            <a:ext cx="3095625" cy="1476375"/>
          </a:xfrm>
          <a:prstGeom prst="rect">
            <a:avLst/>
          </a:prstGeom>
        </p:spPr>
      </p:pic>
      <p:pic>
        <p:nvPicPr>
          <p:cNvPr id="47" name="Picture 46" descr="A person pointing at a white board&#10;&#10;Description automatically generated">
            <a:extLst>
              <a:ext uri="{FF2B5EF4-FFF2-40B4-BE49-F238E27FC236}">
                <a16:creationId xmlns:a16="http://schemas.microsoft.com/office/drawing/2014/main" id="{946F65E7-A029-7C9F-A80B-F0D0A769EA35}"/>
              </a:ext>
            </a:extLst>
          </p:cNvPr>
          <p:cNvPicPr>
            <a:picLocks noChangeAspect="1"/>
          </p:cNvPicPr>
          <p:nvPr/>
        </p:nvPicPr>
        <p:blipFill>
          <a:blip r:embed="rId8"/>
          <a:stretch>
            <a:fillRect/>
          </a:stretch>
        </p:blipFill>
        <p:spPr>
          <a:xfrm>
            <a:off x="181065" y="399781"/>
            <a:ext cx="1190625" cy="1400175"/>
          </a:xfrm>
          <a:prstGeom prst="rect">
            <a:avLst/>
          </a:prstGeom>
        </p:spPr>
      </p:pic>
    </p:spTree>
    <p:extLst>
      <p:ext uri="{BB962C8B-B14F-4D97-AF65-F5344CB8AC3E}">
        <p14:creationId xmlns:p14="http://schemas.microsoft.com/office/powerpoint/2010/main" val="2465213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2B16-6A95-58A0-9118-2498BF5F3D50}"/>
              </a:ext>
            </a:extLst>
          </p:cNvPr>
          <p:cNvSpPr>
            <a:spLocks noGrp="1"/>
          </p:cNvSpPr>
          <p:nvPr>
            <p:ph type="title"/>
          </p:nvPr>
        </p:nvSpPr>
        <p:spPr>
          <a:xfrm>
            <a:off x="2664125" y="350748"/>
            <a:ext cx="10515600" cy="1325563"/>
          </a:xfrm>
        </p:spPr>
        <p:txBody>
          <a:bodyPr>
            <a:normAutofit/>
          </a:bodyPr>
          <a:lstStyle/>
          <a:p>
            <a:r>
              <a:rPr lang="en-US" sz="4000"/>
              <a:t>Elementary School Staff Timeline Suggestions</a:t>
            </a:r>
          </a:p>
        </p:txBody>
      </p:sp>
      <p:sp>
        <p:nvSpPr>
          <p:cNvPr id="3" name="Content Placeholder 2">
            <a:extLst>
              <a:ext uri="{FF2B5EF4-FFF2-40B4-BE49-F238E27FC236}">
                <a16:creationId xmlns:a16="http://schemas.microsoft.com/office/drawing/2014/main" id="{4B11E869-5917-8C33-EDFA-A5885ED75C91}"/>
              </a:ext>
            </a:extLst>
          </p:cNvPr>
          <p:cNvSpPr>
            <a:spLocks noGrp="1"/>
          </p:cNvSpPr>
          <p:nvPr>
            <p:ph idx="1"/>
          </p:nvPr>
        </p:nvSpPr>
        <p:spPr>
          <a:xfrm>
            <a:off x="838200" y="2573248"/>
            <a:ext cx="10515600" cy="4351338"/>
          </a:xfrm>
        </p:spPr>
        <p:txBody>
          <a:bodyPr vert="horz" lIns="91440" tIns="45720" rIns="91440" bIns="45720" rtlCol="0" anchor="t">
            <a:normAutofit/>
          </a:bodyPr>
          <a:lstStyle/>
          <a:p>
            <a:pPr marL="0" indent="0">
              <a:buNone/>
            </a:pPr>
            <a:r>
              <a:rPr lang="en-US" u="sng">
                <a:ea typeface="Calibri" panose="020F0502020204030204"/>
                <a:cs typeface="Calibri" panose="020F0502020204030204"/>
              </a:rPr>
              <a:t>In advance</a:t>
            </a:r>
            <a:r>
              <a:rPr lang="en-US">
                <a:ea typeface="Calibri" panose="020F0502020204030204"/>
                <a:cs typeface="Calibri" panose="020F0502020204030204"/>
              </a:rPr>
              <a:t>:</a:t>
            </a:r>
          </a:p>
          <a:p>
            <a:r>
              <a:rPr lang="en-US"/>
              <a:t>Watch the How-to Video: </a:t>
            </a:r>
            <a:r>
              <a:rPr lang="en-US">
                <a:hlinkClick r:id="rId2"/>
              </a:rPr>
              <a:t>LINK</a:t>
            </a:r>
            <a:r>
              <a:rPr lang="en-US"/>
              <a:t> </a:t>
            </a:r>
            <a:endParaRPr lang="en-US">
              <a:ea typeface="Calibri"/>
              <a:cs typeface="Calibri"/>
            </a:endParaRPr>
          </a:p>
          <a:p>
            <a:r>
              <a:rPr lang="en-US"/>
              <a:t>Examine the MS Course Catalog</a:t>
            </a:r>
            <a:endParaRPr lang="en-US">
              <a:ea typeface="Calibri"/>
              <a:cs typeface="Calibri"/>
            </a:endParaRPr>
          </a:p>
          <a:p>
            <a:pPr lvl="1"/>
            <a:r>
              <a:rPr lang="en-US"/>
              <a:t>Pages 3-27</a:t>
            </a:r>
            <a:endParaRPr lang="en-US">
              <a:ea typeface="Calibri"/>
              <a:cs typeface="Calibri"/>
            </a:endParaRPr>
          </a:p>
          <a:p>
            <a:pPr lvl="2"/>
            <a:r>
              <a:rPr lang="en-US"/>
              <a:t>Three-Year Planner (p. 3)</a:t>
            </a:r>
            <a:endParaRPr lang="en-US">
              <a:ea typeface="Calibri"/>
              <a:cs typeface="Calibri"/>
            </a:endParaRPr>
          </a:p>
        </p:txBody>
      </p:sp>
      <p:pic>
        <p:nvPicPr>
          <p:cNvPr id="5" name="Picture 4" descr="A group of kids posing for a photo&#10;&#10;Description automatically generated">
            <a:extLst>
              <a:ext uri="{FF2B5EF4-FFF2-40B4-BE49-F238E27FC236}">
                <a16:creationId xmlns:a16="http://schemas.microsoft.com/office/drawing/2014/main" id="{C8D52F00-CA31-E245-EF23-7BFFB7957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433" y="1690688"/>
            <a:ext cx="3586278" cy="4647901"/>
          </a:xfrm>
          <a:prstGeom prst="rect">
            <a:avLst/>
          </a:prstGeom>
        </p:spPr>
      </p:pic>
      <p:pic>
        <p:nvPicPr>
          <p:cNvPr id="10" name="Picture 9" descr="A yellow magnifying glass with black text&#10;&#10;Description automatically generated">
            <a:extLst>
              <a:ext uri="{FF2B5EF4-FFF2-40B4-BE49-F238E27FC236}">
                <a16:creationId xmlns:a16="http://schemas.microsoft.com/office/drawing/2014/main" id="{46DD1B8A-9818-2F3C-2ED6-4F33CFB42995}"/>
              </a:ext>
            </a:extLst>
          </p:cNvPr>
          <p:cNvPicPr>
            <a:picLocks noChangeAspect="1"/>
          </p:cNvPicPr>
          <p:nvPr/>
        </p:nvPicPr>
        <p:blipFill>
          <a:blip r:embed="rId4"/>
          <a:stretch>
            <a:fillRect/>
          </a:stretch>
        </p:blipFill>
        <p:spPr>
          <a:xfrm>
            <a:off x="205237" y="156983"/>
            <a:ext cx="1257300" cy="1914525"/>
          </a:xfrm>
          <a:prstGeom prst="rect">
            <a:avLst/>
          </a:prstGeom>
        </p:spPr>
      </p:pic>
      <p:pic>
        <p:nvPicPr>
          <p:cNvPr id="11" name="Picture 10" descr="A person pointing at a white board&#10;&#10;Description automatically generated">
            <a:extLst>
              <a:ext uri="{FF2B5EF4-FFF2-40B4-BE49-F238E27FC236}">
                <a16:creationId xmlns:a16="http://schemas.microsoft.com/office/drawing/2014/main" id="{9189C0A2-F08F-0182-E107-9CD2D72F5A25}"/>
              </a:ext>
            </a:extLst>
          </p:cNvPr>
          <p:cNvPicPr>
            <a:picLocks noChangeAspect="1"/>
          </p:cNvPicPr>
          <p:nvPr/>
        </p:nvPicPr>
        <p:blipFill rotWithShape="1">
          <a:blip r:embed="rId5"/>
          <a:srcRect r="8000" b="2542"/>
          <a:stretch/>
        </p:blipFill>
        <p:spPr>
          <a:xfrm>
            <a:off x="1288122" y="299139"/>
            <a:ext cx="1320237" cy="1644815"/>
          </a:xfrm>
          <a:prstGeom prst="rect">
            <a:avLst/>
          </a:prstGeom>
        </p:spPr>
      </p:pic>
    </p:spTree>
    <p:extLst>
      <p:ext uri="{BB962C8B-B14F-4D97-AF65-F5344CB8AC3E}">
        <p14:creationId xmlns:p14="http://schemas.microsoft.com/office/powerpoint/2010/main" val="186478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kids posing for a photo&#10;&#10;Description automatically generated">
            <a:extLst>
              <a:ext uri="{FF2B5EF4-FFF2-40B4-BE49-F238E27FC236}">
                <a16:creationId xmlns:a16="http://schemas.microsoft.com/office/drawing/2014/main" id="{0745BFAB-3D97-0005-3372-1697E5D4EF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031" y="2521729"/>
            <a:ext cx="2440477" cy="3162916"/>
          </a:xfrm>
        </p:spPr>
      </p:pic>
      <p:pic>
        <p:nvPicPr>
          <p:cNvPr id="9" name="Picture 8" descr="A screen shot of a chart&#10;&#10;Description automatically generated">
            <a:extLst>
              <a:ext uri="{FF2B5EF4-FFF2-40B4-BE49-F238E27FC236}">
                <a16:creationId xmlns:a16="http://schemas.microsoft.com/office/drawing/2014/main" id="{F1F536BE-F4CD-71A2-4D67-0D2684156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554" y="-3344"/>
            <a:ext cx="4937461" cy="5984145"/>
          </a:xfrm>
          <a:prstGeom prst="rect">
            <a:avLst/>
          </a:prstGeom>
        </p:spPr>
      </p:pic>
      <p:pic>
        <p:nvPicPr>
          <p:cNvPr id="11" name="Picture 10" descr="A close-up of a form&#10;&#10;Description automatically generated">
            <a:extLst>
              <a:ext uri="{FF2B5EF4-FFF2-40B4-BE49-F238E27FC236}">
                <a16:creationId xmlns:a16="http://schemas.microsoft.com/office/drawing/2014/main" id="{033D305C-ECCE-8FE1-4596-EDC92008B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508" y="81401"/>
            <a:ext cx="4560337" cy="6120104"/>
          </a:xfrm>
          <a:prstGeom prst="rect">
            <a:avLst/>
          </a:prstGeom>
        </p:spPr>
      </p:pic>
      <p:pic>
        <p:nvPicPr>
          <p:cNvPr id="4" name="Picture 3" descr="A yellow magnifying glass with black text&#10;&#10;Description automatically generated">
            <a:extLst>
              <a:ext uri="{FF2B5EF4-FFF2-40B4-BE49-F238E27FC236}">
                <a16:creationId xmlns:a16="http://schemas.microsoft.com/office/drawing/2014/main" id="{6EFCA710-4C40-93D4-48E8-36F46606D4F3}"/>
              </a:ext>
            </a:extLst>
          </p:cNvPr>
          <p:cNvPicPr>
            <a:picLocks noChangeAspect="1"/>
          </p:cNvPicPr>
          <p:nvPr/>
        </p:nvPicPr>
        <p:blipFill rotWithShape="1">
          <a:blip r:embed="rId5"/>
          <a:srcRect r="-1150" b="7358"/>
          <a:stretch/>
        </p:blipFill>
        <p:spPr>
          <a:xfrm>
            <a:off x="205237" y="156983"/>
            <a:ext cx="1271753" cy="1773650"/>
          </a:xfrm>
          <a:prstGeom prst="rect">
            <a:avLst/>
          </a:prstGeom>
        </p:spPr>
      </p:pic>
      <p:pic>
        <p:nvPicPr>
          <p:cNvPr id="7" name="Picture 6" descr="A person pointing at a white board&#10;&#10;Description automatically generated">
            <a:extLst>
              <a:ext uri="{FF2B5EF4-FFF2-40B4-BE49-F238E27FC236}">
                <a16:creationId xmlns:a16="http://schemas.microsoft.com/office/drawing/2014/main" id="{453DB635-33C3-3219-03B4-A3FC0BA04D11}"/>
              </a:ext>
            </a:extLst>
          </p:cNvPr>
          <p:cNvPicPr>
            <a:picLocks noChangeAspect="1"/>
          </p:cNvPicPr>
          <p:nvPr/>
        </p:nvPicPr>
        <p:blipFill rotWithShape="1">
          <a:blip r:embed="rId6"/>
          <a:srcRect r="8000" b="2542"/>
          <a:stretch/>
        </p:blipFill>
        <p:spPr>
          <a:xfrm>
            <a:off x="1288122" y="299139"/>
            <a:ext cx="1320237" cy="1644815"/>
          </a:xfrm>
          <a:prstGeom prst="rect">
            <a:avLst/>
          </a:prstGeom>
        </p:spPr>
      </p:pic>
      <p:sp>
        <p:nvSpPr>
          <p:cNvPr id="2" name="Title 1">
            <a:extLst>
              <a:ext uri="{FF2B5EF4-FFF2-40B4-BE49-F238E27FC236}">
                <a16:creationId xmlns:a16="http://schemas.microsoft.com/office/drawing/2014/main" id="{8B178E7D-D8EA-6137-005C-5213C230044E}"/>
              </a:ext>
            </a:extLst>
          </p:cNvPr>
          <p:cNvSpPr>
            <a:spLocks noGrp="1"/>
          </p:cNvSpPr>
          <p:nvPr>
            <p:ph type="title"/>
          </p:nvPr>
        </p:nvSpPr>
        <p:spPr>
          <a:xfrm>
            <a:off x="130993" y="5885302"/>
            <a:ext cx="9128741" cy="1325563"/>
          </a:xfrm>
        </p:spPr>
        <p:txBody>
          <a:bodyPr>
            <a:normAutofit/>
          </a:bodyPr>
          <a:lstStyle/>
          <a:p>
            <a:r>
              <a:rPr lang="en-US"/>
              <a:t>Course Catalog Highlighted Resources</a:t>
            </a:r>
          </a:p>
        </p:txBody>
      </p:sp>
    </p:spTree>
    <p:extLst>
      <p:ext uri="{BB962C8B-B14F-4D97-AF65-F5344CB8AC3E}">
        <p14:creationId xmlns:p14="http://schemas.microsoft.com/office/powerpoint/2010/main" val="27627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770C-96D3-C7E1-BEF6-7AA94047E4A9}"/>
              </a:ext>
            </a:extLst>
          </p:cNvPr>
          <p:cNvSpPr>
            <a:spLocks noGrp="1"/>
          </p:cNvSpPr>
          <p:nvPr>
            <p:ph type="title"/>
          </p:nvPr>
        </p:nvSpPr>
        <p:spPr>
          <a:xfrm>
            <a:off x="838200" y="1932257"/>
            <a:ext cx="10515600" cy="1325563"/>
          </a:xfrm>
        </p:spPr>
        <p:txBody>
          <a:bodyPr/>
          <a:lstStyle/>
          <a:p>
            <a:r>
              <a:rPr lang="en-US">
                <a:cs typeface="Calibri Light"/>
              </a:rPr>
              <a:t>Request Sheets?</a:t>
            </a:r>
            <a:endParaRPr lang="en-US"/>
          </a:p>
        </p:txBody>
      </p:sp>
      <p:sp>
        <p:nvSpPr>
          <p:cNvPr id="5" name="Content Placeholder 4">
            <a:extLst>
              <a:ext uri="{FF2B5EF4-FFF2-40B4-BE49-F238E27FC236}">
                <a16:creationId xmlns:a16="http://schemas.microsoft.com/office/drawing/2014/main" id="{A5318246-4112-0A75-F4D3-631591000F8A}"/>
              </a:ext>
            </a:extLst>
          </p:cNvPr>
          <p:cNvSpPr>
            <a:spLocks noGrp="1"/>
          </p:cNvSpPr>
          <p:nvPr>
            <p:ph idx="1"/>
          </p:nvPr>
        </p:nvSpPr>
        <p:spPr>
          <a:xfrm>
            <a:off x="838200" y="3191474"/>
            <a:ext cx="3524553" cy="4351338"/>
          </a:xfrm>
        </p:spPr>
        <p:txBody>
          <a:bodyPr vert="horz" lIns="91440" tIns="45720" rIns="91440" bIns="45720" rtlCol="0" anchor="t">
            <a:normAutofit/>
          </a:bodyPr>
          <a:lstStyle/>
          <a:p>
            <a:r>
              <a:rPr lang="en-US">
                <a:ea typeface="Calibri"/>
                <a:cs typeface="Calibri"/>
              </a:rPr>
              <a:t>What do you have?</a:t>
            </a:r>
          </a:p>
          <a:p>
            <a:r>
              <a:rPr lang="en-US">
                <a:ea typeface="Calibri"/>
                <a:cs typeface="Calibri"/>
              </a:rPr>
              <a:t>Does this meet all needs?</a:t>
            </a:r>
          </a:p>
        </p:txBody>
      </p:sp>
      <p:pic>
        <p:nvPicPr>
          <p:cNvPr id="7" name="Picture 6" descr="A close-up of a form&#10;&#10;Description automatically generated">
            <a:extLst>
              <a:ext uri="{FF2B5EF4-FFF2-40B4-BE49-F238E27FC236}">
                <a16:creationId xmlns:a16="http://schemas.microsoft.com/office/drawing/2014/main" id="{913EF1A2-94CC-93B0-3A9C-775AF1089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460" y="368948"/>
            <a:ext cx="4560337" cy="6120104"/>
          </a:xfrm>
          <a:prstGeom prst="rect">
            <a:avLst/>
          </a:prstGeom>
        </p:spPr>
      </p:pic>
      <p:pic>
        <p:nvPicPr>
          <p:cNvPr id="9" name="Picture 8" descr="A yellow magnifying glass with black text&#10;&#10;Description automatically generated">
            <a:extLst>
              <a:ext uri="{FF2B5EF4-FFF2-40B4-BE49-F238E27FC236}">
                <a16:creationId xmlns:a16="http://schemas.microsoft.com/office/drawing/2014/main" id="{CCE8ACB6-7A76-5C06-84C4-E30A9C92AC21}"/>
              </a:ext>
            </a:extLst>
          </p:cNvPr>
          <p:cNvPicPr>
            <a:picLocks noChangeAspect="1"/>
          </p:cNvPicPr>
          <p:nvPr/>
        </p:nvPicPr>
        <p:blipFill rotWithShape="1">
          <a:blip r:embed="rId3"/>
          <a:srcRect r="-1150" b="7358"/>
          <a:stretch/>
        </p:blipFill>
        <p:spPr>
          <a:xfrm>
            <a:off x="205237" y="156983"/>
            <a:ext cx="1271753" cy="1773650"/>
          </a:xfrm>
          <a:prstGeom prst="rect">
            <a:avLst/>
          </a:prstGeom>
        </p:spPr>
      </p:pic>
      <p:pic>
        <p:nvPicPr>
          <p:cNvPr id="11" name="Picture 10" descr="A person pointing at a white board&#10;&#10;Description automatically generated">
            <a:extLst>
              <a:ext uri="{FF2B5EF4-FFF2-40B4-BE49-F238E27FC236}">
                <a16:creationId xmlns:a16="http://schemas.microsoft.com/office/drawing/2014/main" id="{EDB5CCC3-95CD-63A8-D4FE-D2E3170BEB2D}"/>
              </a:ext>
            </a:extLst>
          </p:cNvPr>
          <p:cNvPicPr>
            <a:picLocks noChangeAspect="1"/>
          </p:cNvPicPr>
          <p:nvPr/>
        </p:nvPicPr>
        <p:blipFill rotWithShape="1">
          <a:blip r:embed="rId4"/>
          <a:srcRect r="8000" b="2542"/>
          <a:stretch/>
        </p:blipFill>
        <p:spPr>
          <a:xfrm>
            <a:off x="1288122" y="299139"/>
            <a:ext cx="1320237" cy="1644815"/>
          </a:xfrm>
          <a:prstGeom prst="rect">
            <a:avLst/>
          </a:prstGeom>
        </p:spPr>
      </p:pic>
    </p:spTree>
    <p:extLst>
      <p:ext uri="{BB962C8B-B14F-4D97-AF65-F5344CB8AC3E}">
        <p14:creationId xmlns:p14="http://schemas.microsoft.com/office/powerpoint/2010/main" val="1892382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672E-9829-7F6A-B70A-1CE437E1C006}"/>
              </a:ext>
            </a:extLst>
          </p:cNvPr>
          <p:cNvSpPr>
            <a:spLocks noGrp="1"/>
          </p:cNvSpPr>
          <p:nvPr>
            <p:ph type="title"/>
          </p:nvPr>
        </p:nvSpPr>
        <p:spPr>
          <a:xfrm>
            <a:off x="1817448" y="293238"/>
            <a:ext cx="7497039" cy="1342222"/>
          </a:xfrm>
        </p:spPr>
        <p:txBody>
          <a:bodyPr/>
          <a:lstStyle/>
          <a:p>
            <a:r>
              <a:rPr lang="en-US">
                <a:ea typeface="Calibri Light"/>
                <a:cs typeface="Calibri Light"/>
              </a:rPr>
              <a:t>Course Request Preparation</a:t>
            </a:r>
          </a:p>
        </p:txBody>
      </p:sp>
      <p:sp>
        <p:nvSpPr>
          <p:cNvPr id="5" name="Text Placeholder 4">
            <a:extLst>
              <a:ext uri="{FF2B5EF4-FFF2-40B4-BE49-F238E27FC236}">
                <a16:creationId xmlns:a16="http://schemas.microsoft.com/office/drawing/2014/main" id="{43144F14-C33C-A3E8-EB2B-A7AD0CD0E598}"/>
              </a:ext>
            </a:extLst>
          </p:cNvPr>
          <p:cNvSpPr>
            <a:spLocks noGrp="1"/>
          </p:cNvSpPr>
          <p:nvPr>
            <p:ph type="body" sz="quarter" idx="3"/>
          </p:nvPr>
        </p:nvSpPr>
        <p:spPr>
          <a:xfrm>
            <a:off x="1650178" y="1651496"/>
            <a:ext cx="7856235" cy="823912"/>
          </a:xfrm>
          <a:solidFill>
            <a:schemeClr val="accent1"/>
          </a:solidFill>
        </p:spPr>
        <p:txBody>
          <a:bodyPr>
            <a:normAutofit/>
          </a:bodyPr>
          <a:lstStyle/>
          <a:p>
            <a:r>
              <a:rPr lang="en-US" sz="3200">
                <a:ea typeface="Calibri"/>
                <a:cs typeface="Calibri"/>
              </a:rPr>
              <a:t>Preload</a:t>
            </a:r>
            <a:endParaRPr lang="en-US" sz="3200"/>
          </a:p>
        </p:txBody>
      </p:sp>
      <p:sp>
        <p:nvSpPr>
          <p:cNvPr id="6" name="Content Placeholder 5">
            <a:extLst>
              <a:ext uri="{FF2B5EF4-FFF2-40B4-BE49-F238E27FC236}">
                <a16:creationId xmlns:a16="http://schemas.microsoft.com/office/drawing/2014/main" id="{D393DAE0-937E-59F4-49DC-517DDB18087E}"/>
              </a:ext>
            </a:extLst>
          </p:cNvPr>
          <p:cNvSpPr>
            <a:spLocks noGrp="1"/>
          </p:cNvSpPr>
          <p:nvPr>
            <p:ph sz="quarter" idx="4"/>
          </p:nvPr>
        </p:nvSpPr>
        <p:spPr>
          <a:xfrm>
            <a:off x="1655427" y="2597958"/>
            <a:ext cx="8374961" cy="4482873"/>
          </a:xfrm>
        </p:spPr>
        <p:txBody>
          <a:bodyPr vert="horz" lIns="91440" tIns="45720" rIns="91440" bIns="45720" rtlCol="0" anchor="t">
            <a:normAutofit fontScale="77500" lnSpcReduction="20000"/>
          </a:bodyPr>
          <a:lstStyle/>
          <a:p>
            <a:r>
              <a:rPr lang="en-US" sz="5800">
                <a:ea typeface="Calibri" panose="020F0502020204030204"/>
                <a:cs typeface="Calibri" panose="020F0502020204030204"/>
              </a:rPr>
              <a:t>The Following Required Classes</a:t>
            </a:r>
          </a:p>
          <a:p>
            <a:pPr lvl="1">
              <a:buFont typeface="Courier New" panose="020B0604020202020204" pitchFamily="34" charset="0"/>
              <a:buChar char="o"/>
            </a:pPr>
            <a:r>
              <a:rPr lang="en-US" sz="4500">
                <a:ea typeface="Calibri" panose="020F0502020204030204"/>
                <a:cs typeface="Calibri" panose="020F0502020204030204"/>
              </a:rPr>
              <a:t>Health</a:t>
            </a:r>
          </a:p>
          <a:p>
            <a:pPr lvl="1">
              <a:buFont typeface="Courier New" panose="020B0604020202020204" pitchFamily="34" charset="0"/>
              <a:buChar char="o"/>
            </a:pPr>
            <a:r>
              <a:rPr lang="en-US" sz="4500">
                <a:ea typeface="Calibri" panose="020F0502020204030204"/>
                <a:cs typeface="Calibri" panose="020F0502020204030204"/>
              </a:rPr>
              <a:t>Foundational PE</a:t>
            </a:r>
          </a:p>
          <a:p>
            <a:pPr lvl="1">
              <a:buFont typeface="Courier New" panose="020B0604020202020204" pitchFamily="34" charset="0"/>
              <a:buChar char="o"/>
            </a:pPr>
            <a:r>
              <a:rPr lang="en-US" sz="4500">
                <a:ea typeface="Calibri" panose="020F0502020204030204"/>
                <a:cs typeface="Calibri" panose="020F0502020204030204"/>
              </a:rPr>
              <a:t>Required History for specific grade levels</a:t>
            </a:r>
            <a:br>
              <a:rPr lang="en-US" sz="4500">
                <a:ea typeface="Calibri" panose="020F0502020204030204"/>
                <a:cs typeface="Calibri" panose="020F0502020204030204"/>
              </a:rPr>
            </a:br>
            <a:br>
              <a:rPr lang="en-US" sz="4500">
                <a:ea typeface="Calibri" panose="020F0502020204030204"/>
                <a:cs typeface="Calibri" panose="020F0502020204030204"/>
              </a:rPr>
            </a:br>
            <a:br>
              <a:rPr lang="en-US" sz="4500">
                <a:ea typeface="Calibri" panose="020F0502020204030204"/>
                <a:cs typeface="Calibri" panose="020F0502020204030204"/>
              </a:rPr>
            </a:br>
            <a:endParaRPr lang="en-US" sz="4500">
              <a:ea typeface="Calibri" panose="020F0502020204030204"/>
              <a:cs typeface="Calibri" panose="020F0502020204030204"/>
            </a:endParaRPr>
          </a:p>
          <a:p>
            <a:pPr lvl="1">
              <a:buFont typeface="Courier New" panose="020B0604020202020204" pitchFamily="34" charset="0"/>
              <a:buChar char="o"/>
            </a:pPr>
            <a:r>
              <a:rPr lang="en-US" sz="4500">
                <a:ea typeface="Calibri" panose="020F0502020204030204"/>
                <a:cs typeface="Calibri" panose="020F0502020204030204"/>
              </a:rPr>
              <a:t>English &amp; Math</a:t>
            </a:r>
            <a:br>
              <a:rPr lang="en-US" sz="4500">
                <a:ea typeface="Calibri" panose="020F0502020204030204"/>
                <a:cs typeface="Calibri" panose="020F0502020204030204"/>
              </a:rPr>
            </a:br>
            <a:r>
              <a:rPr lang="en-US" sz="4500">
                <a:ea typeface="Calibri" panose="020F0502020204030204"/>
                <a:cs typeface="Calibri" panose="020F0502020204030204"/>
              </a:rPr>
              <a:t>Removal of Barriers-Choice</a:t>
            </a:r>
            <a:br>
              <a:rPr lang="en-US">
                <a:ea typeface="Calibri" panose="020F0502020204030204"/>
                <a:cs typeface="Calibri" panose="020F0502020204030204"/>
              </a:rPr>
            </a:br>
            <a:endParaRPr lang="en-US">
              <a:ea typeface="Calibri" panose="020F0502020204030204"/>
              <a:cs typeface="Calibri" panose="020F0502020204030204"/>
            </a:endParaRPr>
          </a:p>
          <a:p>
            <a:pPr lvl="1">
              <a:buFont typeface="Courier New" panose="020B0604020202020204" pitchFamily="34" charset="0"/>
              <a:buChar char="o"/>
            </a:pPr>
            <a:endParaRPr lang="en-US">
              <a:ea typeface="Calibri" panose="020F0502020204030204"/>
              <a:cs typeface="Calibri" panose="020F0502020204030204"/>
            </a:endParaRPr>
          </a:p>
        </p:txBody>
      </p:sp>
      <p:sp>
        <p:nvSpPr>
          <p:cNvPr id="8" name="Text Placeholder 4">
            <a:extLst>
              <a:ext uri="{FF2B5EF4-FFF2-40B4-BE49-F238E27FC236}">
                <a16:creationId xmlns:a16="http://schemas.microsoft.com/office/drawing/2014/main" id="{38A28590-6CA8-6E50-BACA-8A3594031F8D}"/>
              </a:ext>
            </a:extLst>
          </p:cNvPr>
          <p:cNvSpPr txBox="1">
            <a:spLocks/>
          </p:cNvSpPr>
          <p:nvPr/>
        </p:nvSpPr>
        <p:spPr>
          <a:xfrm>
            <a:off x="1826083" y="4601319"/>
            <a:ext cx="7731174" cy="1010817"/>
          </a:xfrm>
          <a:prstGeom prst="rect">
            <a:avLst/>
          </a:prstGeom>
          <a:solidFill>
            <a:srgbClr val="FFC000"/>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3200">
                <a:ea typeface="Calibri"/>
                <a:cs typeface="Calibri"/>
              </a:rPr>
              <a:t>Do NOT Preload</a:t>
            </a:r>
            <a:br>
              <a:rPr lang="en-US"/>
            </a:br>
            <a:r>
              <a:rPr lang="en-US">
                <a:ea typeface="Calibri"/>
                <a:cs typeface="Calibri"/>
              </a:rPr>
              <a:t> (unless it's coteach or ML Course)</a:t>
            </a:r>
            <a:endParaRPr lang="en-US"/>
          </a:p>
        </p:txBody>
      </p:sp>
      <p:pic>
        <p:nvPicPr>
          <p:cNvPr id="14" name="Picture 13" descr="A person pointing at a white board&#10;&#10;Description automatically generated">
            <a:extLst>
              <a:ext uri="{FF2B5EF4-FFF2-40B4-BE49-F238E27FC236}">
                <a16:creationId xmlns:a16="http://schemas.microsoft.com/office/drawing/2014/main" id="{23BBFC22-8C29-F7DC-0C9E-2309E0ACB4FD}"/>
              </a:ext>
            </a:extLst>
          </p:cNvPr>
          <p:cNvPicPr>
            <a:picLocks noChangeAspect="1"/>
          </p:cNvPicPr>
          <p:nvPr/>
        </p:nvPicPr>
        <p:blipFill rotWithShape="1">
          <a:blip r:embed="rId2"/>
          <a:srcRect r="8000" b="2542"/>
          <a:stretch/>
        </p:blipFill>
        <p:spPr>
          <a:xfrm>
            <a:off x="175360" y="143270"/>
            <a:ext cx="1320237" cy="1644815"/>
          </a:xfrm>
          <a:prstGeom prst="rect">
            <a:avLst/>
          </a:prstGeom>
        </p:spPr>
      </p:pic>
    </p:spTree>
    <p:extLst>
      <p:ext uri="{BB962C8B-B14F-4D97-AF65-F5344CB8AC3E}">
        <p14:creationId xmlns:p14="http://schemas.microsoft.com/office/powerpoint/2010/main" val="3954259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CCBB1D-541E-E563-EE2A-7DE92BC82B2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ea typeface="Calibri Light"/>
                <a:cs typeface="Calibri Light"/>
              </a:rPr>
              <a:t>What's Missing?</a:t>
            </a:r>
            <a:endParaRPr lang="en-US" sz="4400" kern="1200">
              <a:latin typeface="+mj-lt"/>
              <a:ea typeface="+mj-ea"/>
              <a:cs typeface="+mj-cs"/>
            </a:endParaRPr>
          </a:p>
        </p:txBody>
      </p:sp>
      <p:sp>
        <p:nvSpPr>
          <p:cNvPr id="8" name="Content Placeholder 7">
            <a:extLst>
              <a:ext uri="{FF2B5EF4-FFF2-40B4-BE49-F238E27FC236}">
                <a16:creationId xmlns:a16="http://schemas.microsoft.com/office/drawing/2014/main" id="{FD1B14F9-1DC5-5848-2221-5B76D422A5B7}"/>
              </a:ext>
            </a:extLst>
          </p:cNvPr>
          <p:cNvSpPr>
            <a:spLocks noGrp="1"/>
          </p:cNvSpPr>
          <p:nvPr>
            <p:ph sz="half" idx="2"/>
          </p:nvPr>
        </p:nvSpPr>
        <p:spPr>
          <a:xfrm>
            <a:off x="838201" y="2013625"/>
            <a:ext cx="5257799" cy="4163337"/>
          </a:xfrm>
        </p:spPr>
        <p:txBody>
          <a:bodyPr vert="horz" lIns="91440" tIns="45720" rIns="91440" bIns="45720" rtlCol="0" anchor="t">
            <a:normAutofit/>
          </a:bodyPr>
          <a:lstStyle/>
          <a:p>
            <a:r>
              <a:rPr lang="en-US" sz="2000">
                <a:ea typeface="Calibri"/>
                <a:cs typeface="Calibri"/>
              </a:rPr>
              <a:t>Type Ideas Here</a:t>
            </a:r>
            <a:endParaRPr lang="en-US" sz="2000"/>
          </a:p>
        </p:txBody>
      </p:sp>
      <p:pic>
        <p:nvPicPr>
          <p:cNvPr id="7" name="Content Placeholder 6">
            <a:extLst>
              <a:ext uri="{FF2B5EF4-FFF2-40B4-BE49-F238E27FC236}">
                <a16:creationId xmlns:a16="http://schemas.microsoft.com/office/drawing/2014/main" id="{511D090B-017B-98D4-F287-2B0B9EAB6C4A}"/>
              </a:ext>
            </a:extLst>
          </p:cNvPr>
          <p:cNvPicPr>
            <a:picLocks noGrp="1" noChangeAspect="1"/>
          </p:cNvPicPr>
          <p:nvPr>
            <p:ph sz="half" idx="1"/>
          </p:nvPr>
        </p:nvPicPr>
        <p:blipFill>
          <a:blip r:embed="rId2"/>
          <a:stretch>
            <a:fillRect/>
          </a:stretch>
        </p:blipFill>
        <p:spPr>
          <a:xfrm>
            <a:off x="7796639" y="2766817"/>
            <a:ext cx="2069082" cy="2751667"/>
          </a:xfrm>
          <a:prstGeom prst="rect">
            <a:avLst/>
          </a:prstGeom>
        </p:spPr>
      </p:pic>
    </p:spTree>
    <p:extLst>
      <p:ext uri="{BB962C8B-B14F-4D97-AF65-F5344CB8AC3E}">
        <p14:creationId xmlns:p14="http://schemas.microsoft.com/office/powerpoint/2010/main" val="352598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539431-11EE-CF36-7D3B-75AFD656C3D7}"/>
              </a:ext>
            </a:extLst>
          </p:cNvPr>
          <p:cNvSpPr>
            <a:spLocks noGrp="1"/>
          </p:cNvSpPr>
          <p:nvPr>
            <p:ph type="title"/>
          </p:nvPr>
        </p:nvSpPr>
        <p:spPr>
          <a:xfrm>
            <a:off x="841248" y="334644"/>
            <a:ext cx="10509504" cy="1076914"/>
          </a:xfrm>
        </p:spPr>
        <p:txBody>
          <a:bodyPr anchor="ctr">
            <a:normAutofit/>
          </a:bodyPr>
          <a:lstStyle/>
          <a:p>
            <a:r>
              <a:rPr lang="en-US" sz="4000"/>
              <a:t>Before Meeting with 5</a:t>
            </a:r>
            <a:r>
              <a:rPr lang="en-US" sz="4000" baseline="30000"/>
              <a:t>th</a:t>
            </a:r>
            <a:r>
              <a:rPr lang="en-US" sz="4000"/>
              <a:t> graders</a:t>
            </a:r>
          </a:p>
        </p:txBody>
      </p:sp>
      <p:sp>
        <p:nvSpPr>
          <p:cNvPr id="18" name="Rectangle 1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C59CE95-D8A4-DBDC-04C2-200BD858C339}"/>
              </a:ext>
            </a:extLst>
          </p:cNvPr>
          <p:cNvGraphicFramePr>
            <a:graphicFrameLocks noGrp="1"/>
          </p:cNvGraphicFramePr>
          <p:nvPr>
            <p:ph idx="1"/>
            <p:extLst>
              <p:ext uri="{D42A27DB-BD31-4B8C-83A1-F6EECF244321}">
                <p14:modId xmlns:p14="http://schemas.microsoft.com/office/powerpoint/2010/main" val="1919705342"/>
              </p:ext>
            </p:extLst>
          </p:nvPr>
        </p:nvGraphicFramePr>
        <p:xfrm>
          <a:off x="441789" y="1315092"/>
          <a:ext cx="11394040" cy="52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918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8DB19-26AA-153C-52CF-68A10E78A2C6}"/>
              </a:ext>
            </a:extLst>
          </p:cNvPr>
          <p:cNvSpPr>
            <a:spLocks noGrp="1"/>
          </p:cNvSpPr>
          <p:nvPr>
            <p:ph type="title"/>
          </p:nvPr>
        </p:nvSpPr>
        <p:spPr/>
        <p:txBody>
          <a:bodyPr/>
          <a:lstStyle/>
          <a:p>
            <a:r>
              <a:rPr lang="en-US">
                <a:ea typeface="Calibri Light"/>
                <a:cs typeface="Calibri Light"/>
              </a:rPr>
              <a:t>Based on your Feedback.. Updates are...</a:t>
            </a:r>
            <a:endParaRPr lang="en-US"/>
          </a:p>
        </p:txBody>
      </p:sp>
      <p:pic>
        <p:nvPicPr>
          <p:cNvPr id="7" name="Picture 6" descr="Coming Soon Images - Free Download on Freepik">
            <a:extLst>
              <a:ext uri="{FF2B5EF4-FFF2-40B4-BE49-F238E27FC236}">
                <a16:creationId xmlns:a16="http://schemas.microsoft.com/office/drawing/2014/main" id="{42975B51-FCC4-59CD-72EA-141BF3116F07}"/>
              </a:ext>
            </a:extLst>
          </p:cNvPr>
          <p:cNvPicPr>
            <a:picLocks noChangeAspect="1"/>
          </p:cNvPicPr>
          <p:nvPr/>
        </p:nvPicPr>
        <p:blipFill rotWithShape="1">
          <a:blip r:embed="rId2"/>
          <a:srcRect r="787" b="5357"/>
          <a:stretch/>
        </p:blipFill>
        <p:spPr>
          <a:xfrm>
            <a:off x="1062577" y="2341803"/>
            <a:ext cx="3611505" cy="2275626"/>
          </a:xfrm>
          <a:prstGeom prst="rect">
            <a:avLst/>
          </a:prstGeom>
        </p:spPr>
      </p:pic>
      <p:pic>
        <p:nvPicPr>
          <p:cNvPr id="8" name="Picture 7" descr="your-voice-matters-image - Village of Union Grove">
            <a:extLst>
              <a:ext uri="{FF2B5EF4-FFF2-40B4-BE49-F238E27FC236}">
                <a16:creationId xmlns:a16="http://schemas.microsoft.com/office/drawing/2014/main" id="{A4BB56B8-727A-B59D-1A89-C5B1B6E02036}"/>
              </a:ext>
            </a:extLst>
          </p:cNvPr>
          <p:cNvPicPr>
            <a:picLocks noChangeAspect="1"/>
          </p:cNvPicPr>
          <p:nvPr/>
        </p:nvPicPr>
        <p:blipFill>
          <a:blip r:embed="rId3"/>
          <a:stretch>
            <a:fillRect/>
          </a:stretch>
        </p:blipFill>
        <p:spPr>
          <a:xfrm>
            <a:off x="4914360" y="2429145"/>
            <a:ext cx="2392033" cy="2287258"/>
          </a:xfrm>
          <a:prstGeom prst="rect">
            <a:avLst/>
          </a:prstGeom>
        </p:spPr>
      </p:pic>
      <p:pic>
        <p:nvPicPr>
          <p:cNvPr id="10" name="Picture 9" descr="Together we can">
            <a:extLst>
              <a:ext uri="{FF2B5EF4-FFF2-40B4-BE49-F238E27FC236}">
                <a16:creationId xmlns:a16="http://schemas.microsoft.com/office/drawing/2014/main" id="{8E868973-D95C-023B-8E9F-BA6571CBC2B5}"/>
              </a:ext>
            </a:extLst>
          </p:cNvPr>
          <p:cNvPicPr>
            <a:picLocks noChangeAspect="1"/>
          </p:cNvPicPr>
          <p:nvPr/>
        </p:nvPicPr>
        <p:blipFill>
          <a:blip r:embed="rId4"/>
          <a:stretch>
            <a:fillRect/>
          </a:stretch>
        </p:blipFill>
        <p:spPr>
          <a:xfrm>
            <a:off x="7552607" y="2508939"/>
            <a:ext cx="4031051" cy="2127669"/>
          </a:xfrm>
          <a:prstGeom prst="rect">
            <a:avLst/>
          </a:prstGeom>
        </p:spPr>
      </p:pic>
    </p:spTree>
    <p:extLst>
      <p:ext uri="{BB962C8B-B14F-4D97-AF65-F5344CB8AC3E}">
        <p14:creationId xmlns:p14="http://schemas.microsoft.com/office/powerpoint/2010/main" val="368538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87C986-4243-9F23-B33A-EB05161E1BCD}"/>
              </a:ext>
            </a:extLst>
          </p:cNvPr>
          <p:cNvPicPr>
            <a:picLocks noChangeAspect="1"/>
          </p:cNvPicPr>
          <p:nvPr/>
        </p:nvPicPr>
        <p:blipFill rotWithShape="1">
          <a:blip r:embed="rId2"/>
          <a:srcRect r="64878"/>
          <a:stretch/>
        </p:blipFill>
        <p:spPr>
          <a:xfrm>
            <a:off x="5410089" y="945880"/>
            <a:ext cx="5647020" cy="4749528"/>
          </a:xfrm>
          <a:prstGeom prst="rect">
            <a:avLst/>
          </a:prstGeom>
        </p:spPr>
      </p:pic>
      <p:sp>
        <p:nvSpPr>
          <p:cNvPr id="2" name="Title 1">
            <a:extLst>
              <a:ext uri="{FF2B5EF4-FFF2-40B4-BE49-F238E27FC236}">
                <a16:creationId xmlns:a16="http://schemas.microsoft.com/office/drawing/2014/main" id="{B22325BC-D8D9-28BC-88BD-07BE93B5B6D6}"/>
              </a:ext>
            </a:extLst>
          </p:cNvPr>
          <p:cNvSpPr>
            <a:spLocks noGrp="1"/>
          </p:cNvSpPr>
          <p:nvPr>
            <p:ph type="title"/>
          </p:nvPr>
        </p:nvSpPr>
        <p:spPr>
          <a:xfrm>
            <a:off x="724769" y="1521125"/>
            <a:ext cx="3932237" cy="1600200"/>
          </a:xfrm>
        </p:spPr>
        <p:txBody>
          <a:bodyPr/>
          <a:lstStyle/>
          <a:p>
            <a:r>
              <a:rPr lang="en-US"/>
              <a:t>Opening HAC</a:t>
            </a:r>
          </a:p>
        </p:txBody>
      </p:sp>
      <p:sp>
        <p:nvSpPr>
          <p:cNvPr id="3" name="Picture Placeholder 2">
            <a:extLst>
              <a:ext uri="{FF2B5EF4-FFF2-40B4-BE49-F238E27FC236}">
                <a16:creationId xmlns:a16="http://schemas.microsoft.com/office/drawing/2014/main" id="{24A49024-95B6-3E59-D9F6-2A0C4FA513C4}"/>
              </a:ext>
            </a:extLst>
          </p:cNvPr>
          <p:cNvSpPr>
            <a:spLocks noGrp="1"/>
          </p:cNvSpPr>
          <p:nvPr>
            <p:ph type="pic" idx="1"/>
          </p:nvPr>
        </p:nvSpPr>
        <p:spPr>
          <a:xfrm>
            <a:off x="4772025" y="6030931"/>
            <a:ext cx="7451207" cy="2311685"/>
          </a:xfrm>
        </p:spPr>
        <p:txBody>
          <a:bodyPr>
            <a:normAutofit/>
          </a:bodyPr>
          <a:lstStyle/>
          <a:p>
            <a:r>
              <a:rPr kumimoji="0" lang="en-US" altLang="en-US" sz="1800" b="0" i="0" u="none" strike="noStrike" cap="none" normalizeH="0" baseline="0">
                <a:ln>
                  <a:noFill/>
                </a:ln>
                <a:solidFill>
                  <a:schemeClr val="tx1"/>
                </a:solidFill>
                <a:effectLst/>
                <a:latin typeface="Arial" panose="020B0604020202020204" pitchFamily="34" charset="0"/>
                <a:hlinkClick r:id="rId3"/>
              </a:rPr>
              <a:t>2024-25 Course Request Tracking.xlsx</a:t>
            </a:r>
            <a:endParaRPr kumimoji="0" lang="en-US" altLang="en-US" sz="1800" b="0" i="0" u="none" strike="noStrike" cap="none" normalizeH="0" baseline="0">
              <a:ln>
                <a:noFill/>
              </a:ln>
              <a:solidFill>
                <a:schemeClr val="tx1"/>
              </a:solidFill>
              <a:effectLst/>
              <a:latin typeface="Arial" panose="020B0604020202020204" pitchFamily="34" charset="0"/>
            </a:endParaRPr>
          </a:p>
          <a:p>
            <a:endParaRPr lang="en-US" sz="1800"/>
          </a:p>
        </p:txBody>
      </p:sp>
      <p:sp>
        <p:nvSpPr>
          <p:cNvPr id="4" name="Text Placeholder 3">
            <a:extLst>
              <a:ext uri="{FF2B5EF4-FFF2-40B4-BE49-F238E27FC236}">
                <a16:creationId xmlns:a16="http://schemas.microsoft.com/office/drawing/2014/main" id="{16C257B9-06DE-7FB3-B489-4A7B29556CD6}"/>
              </a:ext>
            </a:extLst>
          </p:cNvPr>
          <p:cNvSpPr>
            <a:spLocks noGrp="1"/>
          </p:cNvSpPr>
          <p:nvPr>
            <p:ph type="body" sz="half" idx="2"/>
          </p:nvPr>
        </p:nvSpPr>
        <p:spPr>
          <a:xfrm>
            <a:off x="724770" y="2833777"/>
            <a:ext cx="3732212" cy="3811588"/>
          </a:xfrm>
        </p:spPr>
        <p:txBody>
          <a:bodyPr>
            <a:normAutofit/>
          </a:bodyPr>
          <a:lstStyle/>
          <a:p>
            <a:endParaRPr lang="en-US" sz="2800" b="0" i="0">
              <a:solidFill>
                <a:srgbClr val="000000"/>
              </a:solidFill>
              <a:effectLst/>
              <a:latin typeface="Calibri" panose="020F0502020204030204" pitchFamily="34" charset="0"/>
            </a:endParaRPr>
          </a:p>
          <a:p>
            <a:r>
              <a:rPr lang="en-US" sz="2800">
                <a:solidFill>
                  <a:srgbClr val="000000"/>
                </a:solidFill>
                <a:latin typeface="Calibri" panose="020F0502020204030204" pitchFamily="34" charset="0"/>
              </a:rPr>
              <a:t>Schools determine HAC Course Request availability window </a:t>
            </a:r>
          </a:p>
          <a:p>
            <a:endParaRPr lang="en-US" sz="2800">
              <a:solidFill>
                <a:srgbClr val="000000"/>
              </a:solidFill>
              <a:latin typeface="Calibri" panose="020F0502020204030204" pitchFamily="34" charset="0"/>
            </a:endParaRPr>
          </a:p>
          <a:p>
            <a:r>
              <a:rPr lang="en-US" sz="2800" b="0" i="0">
                <a:solidFill>
                  <a:srgbClr val="000000"/>
                </a:solidFill>
                <a:effectLst/>
                <a:latin typeface="Calibri" panose="020F0502020204030204" pitchFamily="34" charset="0"/>
              </a:rPr>
              <a:t>Open = Building wide</a:t>
            </a:r>
            <a:endParaRPr lang="en-US" sz="2800"/>
          </a:p>
        </p:txBody>
      </p:sp>
      <p:pic>
        <p:nvPicPr>
          <p:cNvPr id="7" name="Picture 6" descr="A qr code with black squares&#10;&#10;Description automatically generated">
            <a:extLst>
              <a:ext uri="{FF2B5EF4-FFF2-40B4-BE49-F238E27FC236}">
                <a16:creationId xmlns:a16="http://schemas.microsoft.com/office/drawing/2014/main" id="{58CE7A75-CEE5-0B28-FEEF-2132CABF5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829" y="2271445"/>
            <a:ext cx="2589088" cy="2589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checklist in a square with black text&#10;&#10;Description automatically generated">
            <a:extLst>
              <a:ext uri="{FF2B5EF4-FFF2-40B4-BE49-F238E27FC236}">
                <a16:creationId xmlns:a16="http://schemas.microsoft.com/office/drawing/2014/main" id="{19F5669B-1894-994D-926D-3EABA628F007}"/>
              </a:ext>
            </a:extLst>
          </p:cNvPr>
          <p:cNvPicPr>
            <a:picLocks noChangeAspect="1"/>
          </p:cNvPicPr>
          <p:nvPr/>
        </p:nvPicPr>
        <p:blipFill>
          <a:blip r:embed="rId5"/>
          <a:stretch>
            <a:fillRect/>
          </a:stretch>
        </p:blipFill>
        <p:spPr>
          <a:xfrm>
            <a:off x="719227" y="291232"/>
            <a:ext cx="1638300" cy="1933575"/>
          </a:xfrm>
          <a:prstGeom prst="rect">
            <a:avLst/>
          </a:prstGeom>
        </p:spPr>
      </p:pic>
      <p:pic>
        <p:nvPicPr>
          <p:cNvPr id="6" name="Picture 5" descr="Action Required Icon Images – Browse 2,759 Stock Photos, Vectors, and Video  | Adobe Stock">
            <a:extLst>
              <a:ext uri="{FF2B5EF4-FFF2-40B4-BE49-F238E27FC236}">
                <a16:creationId xmlns:a16="http://schemas.microsoft.com/office/drawing/2014/main" id="{E26537DD-6B72-4511-D969-E3200139CADE}"/>
              </a:ext>
            </a:extLst>
          </p:cNvPr>
          <p:cNvPicPr>
            <a:picLocks noChangeAspect="1"/>
          </p:cNvPicPr>
          <p:nvPr/>
        </p:nvPicPr>
        <p:blipFill>
          <a:blip r:embed="rId6"/>
          <a:stretch>
            <a:fillRect/>
          </a:stretch>
        </p:blipFill>
        <p:spPr>
          <a:xfrm>
            <a:off x="2430763" y="447585"/>
            <a:ext cx="2643458" cy="1074528"/>
          </a:xfrm>
          <a:prstGeom prst="rect">
            <a:avLst/>
          </a:prstGeom>
        </p:spPr>
      </p:pic>
    </p:spTree>
    <p:extLst>
      <p:ext uri="{BB962C8B-B14F-4D97-AF65-F5344CB8AC3E}">
        <p14:creationId xmlns:p14="http://schemas.microsoft.com/office/powerpoint/2010/main" val="209044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F86D5A-F6F8-CC11-8645-46AC0AFC6ADF}"/>
              </a:ext>
            </a:extLst>
          </p:cNvPr>
          <p:cNvSpPr>
            <a:spLocks noGrp="1"/>
          </p:cNvSpPr>
          <p:nvPr>
            <p:ph type="title"/>
          </p:nvPr>
        </p:nvSpPr>
        <p:spPr>
          <a:xfrm>
            <a:off x="4994844" y="422635"/>
            <a:ext cx="10515600" cy="1325563"/>
          </a:xfrm>
        </p:spPr>
        <p:txBody>
          <a:bodyPr/>
          <a:lstStyle/>
          <a:p>
            <a:r>
              <a:rPr lang="en-US"/>
              <a:t>Draft Roles</a:t>
            </a:r>
          </a:p>
        </p:txBody>
      </p:sp>
      <p:sp>
        <p:nvSpPr>
          <p:cNvPr id="5" name="Text Placeholder 4">
            <a:extLst>
              <a:ext uri="{FF2B5EF4-FFF2-40B4-BE49-F238E27FC236}">
                <a16:creationId xmlns:a16="http://schemas.microsoft.com/office/drawing/2014/main" id="{EC64356F-8F95-D7DD-727E-CC566B0C4EB6}"/>
              </a:ext>
            </a:extLst>
          </p:cNvPr>
          <p:cNvSpPr>
            <a:spLocks noGrp="1"/>
          </p:cNvSpPr>
          <p:nvPr>
            <p:ph type="body" idx="1"/>
          </p:nvPr>
        </p:nvSpPr>
        <p:spPr>
          <a:xfrm>
            <a:off x="825411" y="2342521"/>
            <a:ext cx="5157787" cy="823912"/>
          </a:xfrm>
        </p:spPr>
        <p:txBody>
          <a:bodyPr/>
          <a:lstStyle/>
          <a:p>
            <a:r>
              <a:rPr lang="en-US"/>
              <a:t>Middle School Counselors	</a:t>
            </a:r>
          </a:p>
        </p:txBody>
      </p:sp>
      <p:sp>
        <p:nvSpPr>
          <p:cNvPr id="6" name="Content Placeholder 5">
            <a:extLst>
              <a:ext uri="{FF2B5EF4-FFF2-40B4-BE49-F238E27FC236}">
                <a16:creationId xmlns:a16="http://schemas.microsoft.com/office/drawing/2014/main" id="{61BB8845-1DD0-0ED8-1EEC-04621ED2E263}"/>
              </a:ext>
            </a:extLst>
          </p:cNvPr>
          <p:cNvSpPr>
            <a:spLocks noGrp="1"/>
          </p:cNvSpPr>
          <p:nvPr>
            <p:ph sz="half" idx="2"/>
          </p:nvPr>
        </p:nvSpPr>
        <p:spPr>
          <a:xfrm>
            <a:off x="753524" y="3166433"/>
            <a:ext cx="5157787" cy="3684588"/>
          </a:xfrm>
        </p:spPr>
        <p:txBody>
          <a:bodyPr vert="horz" lIns="91440" tIns="45720" rIns="91440" bIns="45720" rtlCol="0" anchor="t">
            <a:normAutofit fontScale="92500" lnSpcReduction="10000"/>
          </a:bodyPr>
          <a:lstStyle/>
          <a:p>
            <a:r>
              <a:rPr lang="en-US">
                <a:cs typeface="Calibri"/>
              </a:rPr>
              <a:t>Communicate the process</a:t>
            </a:r>
          </a:p>
          <a:p>
            <a:r>
              <a:rPr lang="en-US">
                <a:cs typeface="Calibri"/>
              </a:rPr>
              <a:t>Communicate the schedule</a:t>
            </a:r>
          </a:p>
          <a:p>
            <a:r>
              <a:rPr lang="en-US">
                <a:cs typeface="Calibri"/>
              </a:rPr>
              <a:t>Visit classrooms, after initial conversation with 5th grade teachers/ES Counselors</a:t>
            </a:r>
          </a:p>
          <a:p>
            <a:pPr lvl="1">
              <a:buFont typeface="Courier New" panose="020B0604020202020204" pitchFamily="34" charset="0"/>
              <a:buChar char="o"/>
            </a:pPr>
            <a:r>
              <a:rPr lang="en-US">
                <a:cs typeface="Calibri"/>
              </a:rPr>
              <a:t>Walk through request selection</a:t>
            </a:r>
          </a:p>
          <a:p>
            <a:pPr lvl="1">
              <a:buFont typeface="Courier New" panose="020B0604020202020204" pitchFamily="34" charset="0"/>
              <a:buChar char="o"/>
            </a:pPr>
            <a:r>
              <a:rPr lang="en-US">
                <a:cs typeface="Calibri"/>
              </a:rPr>
              <a:t>Use ppt., video, and handouts to help</a:t>
            </a:r>
          </a:p>
        </p:txBody>
      </p:sp>
      <p:sp>
        <p:nvSpPr>
          <p:cNvPr id="7" name="Text Placeholder 6">
            <a:extLst>
              <a:ext uri="{FF2B5EF4-FFF2-40B4-BE49-F238E27FC236}">
                <a16:creationId xmlns:a16="http://schemas.microsoft.com/office/drawing/2014/main" id="{E5AE74A7-EF1D-86BA-7863-CD415801B6FD}"/>
              </a:ext>
            </a:extLst>
          </p:cNvPr>
          <p:cNvSpPr>
            <a:spLocks noGrp="1"/>
          </p:cNvSpPr>
          <p:nvPr>
            <p:ph type="body" sz="quarter" idx="3"/>
          </p:nvPr>
        </p:nvSpPr>
        <p:spPr>
          <a:xfrm>
            <a:off x="6172200" y="2400031"/>
            <a:ext cx="5183188" cy="823912"/>
          </a:xfrm>
        </p:spPr>
        <p:txBody>
          <a:bodyPr/>
          <a:lstStyle/>
          <a:p>
            <a:r>
              <a:rPr lang="en-US"/>
              <a:t>5</a:t>
            </a:r>
            <a:r>
              <a:rPr lang="en-US" baseline="30000"/>
              <a:t>th</a:t>
            </a:r>
            <a:r>
              <a:rPr lang="en-US"/>
              <a:t> Grade Teachers &amp; Elementary Counselors</a:t>
            </a:r>
          </a:p>
        </p:txBody>
      </p:sp>
      <p:sp>
        <p:nvSpPr>
          <p:cNvPr id="8" name="Content Placeholder 7">
            <a:extLst>
              <a:ext uri="{FF2B5EF4-FFF2-40B4-BE49-F238E27FC236}">
                <a16:creationId xmlns:a16="http://schemas.microsoft.com/office/drawing/2014/main" id="{1539C816-98E2-BB7E-8270-C978257D50DD}"/>
              </a:ext>
            </a:extLst>
          </p:cNvPr>
          <p:cNvSpPr>
            <a:spLocks noGrp="1"/>
          </p:cNvSpPr>
          <p:nvPr>
            <p:ph sz="quarter" idx="4"/>
          </p:nvPr>
        </p:nvSpPr>
        <p:spPr>
          <a:xfrm>
            <a:off x="6172200" y="3223943"/>
            <a:ext cx="5183188" cy="3684588"/>
          </a:xfrm>
        </p:spPr>
        <p:txBody>
          <a:bodyPr vert="horz" lIns="91440" tIns="45720" rIns="91440" bIns="45720" rtlCol="0" anchor="t">
            <a:normAutofit fontScale="92500" lnSpcReduction="10000"/>
          </a:bodyPr>
          <a:lstStyle/>
          <a:p>
            <a:r>
              <a:rPr lang="en-US">
                <a:cs typeface="Calibri"/>
              </a:rPr>
              <a:t>Review Course Catalog</a:t>
            </a:r>
          </a:p>
          <a:p>
            <a:pPr lvl="1">
              <a:buFont typeface="Courier New" panose="020B0604020202020204" pitchFamily="34" charset="0"/>
              <a:buChar char="o"/>
            </a:pPr>
            <a:r>
              <a:rPr lang="en-US">
                <a:cs typeface="Calibri"/>
              </a:rPr>
              <a:t>Page 3, Page 19-Checklist/pre-work</a:t>
            </a:r>
          </a:p>
          <a:p>
            <a:pPr lvl="1">
              <a:buFont typeface="Courier New" panose="020B0604020202020204" pitchFamily="34" charset="0"/>
              <a:buChar char="o"/>
            </a:pPr>
            <a:r>
              <a:rPr lang="en-US">
                <a:cs typeface="Calibri"/>
              </a:rPr>
              <a:t>Pages 20-27</a:t>
            </a:r>
          </a:p>
          <a:p>
            <a:pPr lvl="2">
              <a:buFont typeface="Wingdings" panose="020B0604020202020204" pitchFamily="34" charset="0"/>
              <a:buChar char="§"/>
            </a:pPr>
            <a:r>
              <a:rPr lang="en-US">
                <a:cs typeface="Calibri"/>
              </a:rPr>
              <a:t>Answering questions for students on different course options</a:t>
            </a:r>
          </a:p>
          <a:p>
            <a:r>
              <a:rPr lang="en-US" b="1">
                <a:cs typeface="Calibri"/>
              </a:rPr>
              <a:t>Watch</a:t>
            </a:r>
            <a:r>
              <a:rPr lang="en-US">
                <a:cs typeface="Calibri"/>
              </a:rPr>
              <a:t>: Entering Course Requests in HAC with students prior to the MS. Counselor Visit</a:t>
            </a:r>
          </a:p>
          <a:p>
            <a:r>
              <a:rPr lang="en-US">
                <a:cs typeface="Calibri"/>
              </a:rPr>
              <a:t>Support Students during MS Counselor visit</a:t>
            </a:r>
          </a:p>
        </p:txBody>
      </p:sp>
      <p:pic>
        <p:nvPicPr>
          <p:cNvPr id="2" name="Picture 1" descr="What's missing? - online presentation">
            <a:extLst>
              <a:ext uri="{FF2B5EF4-FFF2-40B4-BE49-F238E27FC236}">
                <a16:creationId xmlns:a16="http://schemas.microsoft.com/office/drawing/2014/main" id="{B0FDDC6E-4963-F9AE-286B-65FB3FAAA066}"/>
              </a:ext>
            </a:extLst>
          </p:cNvPr>
          <p:cNvPicPr>
            <a:picLocks noChangeAspect="1"/>
          </p:cNvPicPr>
          <p:nvPr/>
        </p:nvPicPr>
        <p:blipFill rotWithShape="1">
          <a:blip r:embed="rId2"/>
          <a:srcRect l="21989" t="12657" r="18325" b="30931"/>
          <a:stretch/>
        </p:blipFill>
        <p:spPr>
          <a:xfrm rot="-540000">
            <a:off x="1809398" y="1152192"/>
            <a:ext cx="2787493" cy="1500045"/>
          </a:xfrm>
          <a:prstGeom prst="rect">
            <a:avLst/>
          </a:prstGeom>
        </p:spPr>
      </p:pic>
      <p:pic>
        <p:nvPicPr>
          <p:cNvPr id="3" name="Picture 2" descr="A white and grey sign with black text&#10;&#10;Description automatically generated">
            <a:extLst>
              <a:ext uri="{FF2B5EF4-FFF2-40B4-BE49-F238E27FC236}">
                <a16:creationId xmlns:a16="http://schemas.microsoft.com/office/drawing/2014/main" id="{CC801C2D-B52F-1818-4ABB-B72E6FDB0C7E}"/>
              </a:ext>
            </a:extLst>
          </p:cNvPr>
          <p:cNvPicPr>
            <a:picLocks noChangeAspect="1"/>
          </p:cNvPicPr>
          <p:nvPr/>
        </p:nvPicPr>
        <p:blipFill>
          <a:blip r:embed="rId3"/>
          <a:stretch>
            <a:fillRect/>
          </a:stretch>
        </p:blipFill>
        <p:spPr>
          <a:xfrm>
            <a:off x="320076" y="249358"/>
            <a:ext cx="1200150" cy="2333625"/>
          </a:xfrm>
          <a:prstGeom prst="rect">
            <a:avLst/>
          </a:prstGeom>
        </p:spPr>
      </p:pic>
      <p:pic>
        <p:nvPicPr>
          <p:cNvPr id="10" name="Picture 9" descr="Action Required Icon Images – Browse 2,759 Stock Photos, Vectors, and Video  | Adobe Stock">
            <a:extLst>
              <a:ext uri="{FF2B5EF4-FFF2-40B4-BE49-F238E27FC236}">
                <a16:creationId xmlns:a16="http://schemas.microsoft.com/office/drawing/2014/main" id="{6D7607E8-E53D-1FCA-1289-64DD0CAAF306}"/>
              </a:ext>
            </a:extLst>
          </p:cNvPr>
          <p:cNvPicPr>
            <a:picLocks noChangeAspect="1"/>
          </p:cNvPicPr>
          <p:nvPr/>
        </p:nvPicPr>
        <p:blipFill>
          <a:blip r:embed="rId4"/>
          <a:stretch>
            <a:fillRect/>
          </a:stretch>
        </p:blipFill>
        <p:spPr>
          <a:xfrm>
            <a:off x="1709227" y="341642"/>
            <a:ext cx="2643458" cy="1074528"/>
          </a:xfrm>
          <a:prstGeom prst="rect">
            <a:avLst/>
          </a:prstGeom>
        </p:spPr>
      </p:pic>
    </p:spTree>
    <p:extLst>
      <p:ext uri="{BB962C8B-B14F-4D97-AF65-F5344CB8AC3E}">
        <p14:creationId xmlns:p14="http://schemas.microsoft.com/office/powerpoint/2010/main" val="179193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5E39-DCBA-210E-4BAC-2C7B21F4B2A2}"/>
              </a:ext>
            </a:extLst>
          </p:cNvPr>
          <p:cNvSpPr>
            <a:spLocks noGrp="1"/>
          </p:cNvSpPr>
          <p:nvPr>
            <p:ph type="title"/>
          </p:nvPr>
        </p:nvSpPr>
        <p:spPr>
          <a:xfrm>
            <a:off x="428709" y="-76033"/>
            <a:ext cx="10515600" cy="1325563"/>
          </a:xfrm>
        </p:spPr>
        <p:txBody>
          <a:bodyPr/>
          <a:lstStyle/>
          <a:p>
            <a:r>
              <a:rPr lang="en-US">
                <a:cs typeface="Calibri Light"/>
              </a:rPr>
              <a:t>Timeline of Events</a:t>
            </a:r>
            <a:endParaRPr lang="en-US"/>
          </a:p>
        </p:txBody>
      </p:sp>
      <p:graphicFrame>
        <p:nvGraphicFramePr>
          <p:cNvPr id="7" name="Content Placeholder 6">
            <a:extLst>
              <a:ext uri="{FF2B5EF4-FFF2-40B4-BE49-F238E27FC236}">
                <a16:creationId xmlns:a16="http://schemas.microsoft.com/office/drawing/2014/main" id="{9E52A6BC-6E25-BE5E-8DB0-A7E020521F0E}"/>
              </a:ext>
            </a:extLst>
          </p:cNvPr>
          <p:cNvGraphicFramePr>
            <a:graphicFrameLocks noGrp="1"/>
          </p:cNvGraphicFramePr>
          <p:nvPr>
            <p:ph sz="half" idx="2"/>
            <p:extLst>
              <p:ext uri="{D42A27DB-BD31-4B8C-83A1-F6EECF244321}">
                <p14:modId xmlns:p14="http://schemas.microsoft.com/office/powerpoint/2010/main" val="3657444960"/>
              </p:ext>
            </p:extLst>
          </p:nvPr>
        </p:nvGraphicFramePr>
        <p:xfrm>
          <a:off x="358525" y="780550"/>
          <a:ext cx="11614733" cy="603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138" name="Oval 9137">
            <a:extLst>
              <a:ext uri="{FF2B5EF4-FFF2-40B4-BE49-F238E27FC236}">
                <a16:creationId xmlns:a16="http://schemas.microsoft.com/office/drawing/2014/main" id="{A0C1B11E-0F15-45CD-9243-52740A7CC19C}"/>
              </a:ext>
            </a:extLst>
          </p:cNvPr>
          <p:cNvSpPr/>
          <p:nvPr/>
        </p:nvSpPr>
        <p:spPr>
          <a:xfrm>
            <a:off x="1153026" y="3629526"/>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1</a:t>
            </a:r>
            <a:endParaRPr lang="en-US"/>
          </a:p>
        </p:txBody>
      </p:sp>
      <p:sp>
        <p:nvSpPr>
          <p:cNvPr id="9139" name="Oval 9138">
            <a:extLst>
              <a:ext uri="{FF2B5EF4-FFF2-40B4-BE49-F238E27FC236}">
                <a16:creationId xmlns:a16="http://schemas.microsoft.com/office/drawing/2014/main" id="{ECFE7190-1091-0248-9F5C-DB9A8FD0E7D1}"/>
              </a:ext>
            </a:extLst>
          </p:cNvPr>
          <p:cNvSpPr/>
          <p:nvPr/>
        </p:nvSpPr>
        <p:spPr>
          <a:xfrm>
            <a:off x="3228473" y="3589421"/>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2</a:t>
            </a:r>
            <a:endParaRPr lang="en-US">
              <a:solidFill>
                <a:schemeClr val="tx1"/>
              </a:solidFill>
            </a:endParaRPr>
          </a:p>
        </p:txBody>
      </p:sp>
      <p:sp>
        <p:nvSpPr>
          <p:cNvPr id="9229" name="Oval 9228">
            <a:extLst>
              <a:ext uri="{FF2B5EF4-FFF2-40B4-BE49-F238E27FC236}">
                <a16:creationId xmlns:a16="http://schemas.microsoft.com/office/drawing/2014/main" id="{254982BA-43F4-AD06-EC46-70FECE08364A}"/>
              </a:ext>
            </a:extLst>
          </p:cNvPr>
          <p:cNvSpPr/>
          <p:nvPr/>
        </p:nvSpPr>
        <p:spPr>
          <a:xfrm>
            <a:off x="5344025" y="3589421"/>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3</a:t>
            </a:r>
          </a:p>
        </p:txBody>
      </p:sp>
      <p:sp>
        <p:nvSpPr>
          <p:cNvPr id="9230" name="Oval 9229">
            <a:extLst>
              <a:ext uri="{FF2B5EF4-FFF2-40B4-BE49-F238E27FC236}">
                <a16:creationId xmlns:a16="http://schemas.microsoft.com/office/drawing/2014/main" id="{896478D4-5392-F864-8EFD-A9429A8996C3}"/>
              </a:ext>
            </a:extLst>
          </p:cNvPr>
          <p:cNvSpPr/>
          <p:nvPr/>
        </p:nvSpPr>
        <p:spPr>
          <a:xfrm>
            <a:off x="7459577" y="3589420"/>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4</a:t>
            </a:r>
          </a:p>
        </p:txBody>
      </p:sp>
      <p:sp>
        <p:nvSpPr>
          <p:cNvPr id="9231" name="Oval 9230">
            <a:extLst>
              <a:ext uri="{FF2B5EF4-FFF2-40B4-BE49-F238E27FC236}">
                <a16:creationId xmlns:a16="http://schemas.microsoft.com/office/drawing/2014/main" id="{A3531310-DCB0-A540-7C38-5A9992D68CBC}"/>
              </a:ext>
            </a:extLst>
          </p:cNvPr>
          <p:cNvSpPr/>
          <p:nvPr/>
        </p:nvSpPr>
        <p:spPr>
          <a:xfrm>
            <a:off x="9575131" y="3629526"/>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5</a:t>
            </a:r>
            <a:endParaRPr lang="en-US"/>
          </a:p>
        </p:txBody>
      </p:sp>
    </p:spTree>
    <p:extLst>
      <p:ext uri="{BB962C8B-B14F-4D97-AF65-F5344CB8AC3E}">
        <p14:creationId xmlns:p14="http://schemas.microsoft.com/office/powerpoint/2010/main" val="146093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5E39-DCBA-210E-4BAC-2C7B21F4B2A2}"/>
              </a:ext>
            </a:extLst>
          </p:cNvPr>
          <p:cNvSpPr>
            <a:spLocks noGrp="1"/>
          </p:cNvSpPr>
          <p:nvPr>
            <p:ph type="title"/>
          </p:nvPr>
        </p:nvSpPr>
        <p:spPr>
          <a:xfrm>
            <a:off x="358525" y="-4474"/>
            <a:ext cx="10515600" cy="1325563"/>
          </a:xfrm>
        </p:spPr>
        <p:txBody>
          <a:bodyPr/>
          <a:lstStyle/>
          <a:p>
            <a:r>
              <a:rPr lang="en-US">
                <a:cs typeface="Calibri Light"/>
              </a:rPr>
              <a:t>Timeline of Events</a:t>
            </a:r>
            <a:endParaRPr lang="en-US"/>
          </a:p>
        </p:txBody>
      </p:sp>
      <p:graphicFrame>
        <p:nvGraphicFramePr>
          <p:cNvPr id="7" name="Content Placeholder 6">
            <a:extLst>
              <a:ext uri="{FF2B5EF4-FFF2-40B4-BE49-F238E27FC236}">
                <a16:creationId xmlns:a16="http://schemas.microsoft.com/office/drawing/2014/main" id="{9E52A6BC-6E25-BE5E-8DB0-A7E020521F0E}"/>
              </a:ext>
            </a:extLst>
          </p:cNvPr>
          <p:cNvGraphicFramePr>
            <a:graphicFrameLocks noGrp="1"/>
          </p:cNvGraphicFramePr>
          <p:nvPr>
            <p:ph sz="half" idx="2"/>
            <p:extLst>
              <p:ext uri="{D42A27DB-BD31-4B8C-83A1-F6EECF244321}">
                <p14:modId xmlns:p14="http://schemas.microsoft.com/office/powerpoint/2010/main" val="3767245183"/>
              </p:ext>
            </p:extLst>
          </p:nvPr>
        </p:nvGraphicFramePr>
        <p:xfrm>
          <a:off x="358525" y="780550"/>
          <a:ext cx="11614733" cy="603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76" name="Oval 9275">
            <a:extLst>
              <a:ext uri="{FF2B5EF4-FFF2-40B4-BE49-F238E27FC236}">
                <a16:creationId xmlns:a16="http://schemas.microsoft.com/office/drawing/2014/main" id="{65CE08C7-9302-944E-9BFC-A75D45C4A869}"/>
              </a:ext>
            </a:extLst>
          </p:cNvPr>
          <p:cNvSpPr/>
          <p:nvPr/>
        </p:nvSpPr>
        <p:spPr>
          <a:xfrm>
            <a:off x="1153024" y="3589419"/>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6</a:t>
            </a:r>
            <a:endParaRPr lang="en-US"/>
          </a:p>
        </p:txBody>
      </p:sp>
      <p:sp>
        <p:nvSpPr>
          <p:cNvPr id="9277" name="Oval 9276">
            <a:extLst>
              <a:ext uri="{FF2B5EF4-FFF2-40B4-BE49-F238E27FC236}">
                <a16:creationId xmlns:a16="http://schemas.microsoft.com/office/drawing/2014/main" id="{DDEFCCF5-675E-1373-CD19-D1B952ED5D33}"/>
              </a:ext>
            </a:extLst>
          </p:cNvPr>
          <p:cNvSpPr/>
          <p:nvPr/>
        </p:nvSpPr>
        <p:spPr>
          <a:xfrm>
            <a:off x="9494920" y="3589421"/>
            <a:ext cx="601578"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10</a:t>
            </a:r>
            <a:endParaRPr lang="en-US"/>
          </a:p>
        </p:txBody>
      </p:sp>
      <p:sp>
        <p:nvSpPr>
          <p:cNvPr id="9278" name="Oval 9277">
            <a:extLst>
              <a:ext uri="{FF2B5EF4-FFF2-40B4-BE49-F238E27FC236}">
                <a16:creationId xmlns:a16="http://schemas.microsoft.com/office/drawing/2014/main" id="{13C5A93D-076F-2055-6A47-D387F9598D56}"/>
              </a:ext>
            </a:extLst>
          </p:cNvPr>
          <p:cNvSpPr/>
          <p:nvPr/>
        </p:nvSpPr>
        <p:spPr>
          <a:xfrm>
            <a:off x="3238498" y="3589420"/>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7</a:t>
            </a:r>
          </a:p>
        </p:txBody>
      </p:sp>
      <p:sp>
        <p:nvSpPr>
          <p:cNvPr id="9279" name="Oval 9278">
            <a:extLst>
              <a:ext uri="{FF2B5EF4-FFF2-40B4-BE49-F238E27FC236}">
                <a16:creationId xmlns:a16="http://schemas.microsoft.com/office/drawing/2014/main" id="{1BA46E68-F14D-7C6D-75A8-46C3B307CABF}"/>
              </a:ext>
            </a:extLst>
          </p:cNvPr>
          <p:cNvSpPr/>
          <p:nvPr/>
        </p:nvSpPr>
        <p:spPr>
          <a:xfrm>
            <a:off x="5323971" y="3589419"/>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8</a:t>
            </a:r>
          </a:p>
        </p:txBody>
      </p:sp>
      <p:sp>
        <p:nvSpPr>
          <p:cNvPr id="9280" name="Oval 9279">
            <a:extLst>
              <a:ext uri="{FF2B5EF4-FFF2-40B4-BE49-F238E27FC236}">
                <a16:creationId xmlns:a16="http://schemas.microsoft.com/office/drawing/2014/main" id="{48DC019B-A916-03B8-6236-75ABD36F71AA}"/>
              </a:ext>
            </a:extLst>
          </p:cNvPr>
          <p:cNvSpPr/>
          <p:nvPr/>
        </p:nvSpPr>
        <p:spPr>
          <a:xfrm>
            <a:off x="7492362" y="3589419"/>
            <a:ext cx="471236" cy="40105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9</a:t>
            </a:r>
          </a:p>
        </p:txBody>
      </p:sp>
    </p:spTree>
    <p:extLst>
      <p:ext uri="{BB962C8B-B14F-4D97-AF65-F5344CB8AC3E}">
        <p14:creationId xmlns:p14="http://schemas.microsoft.com/office/powerpoint/2010/main" val="259641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5E39-DCBA-210E-4BAC-2C7B21F4B2A2}"/>
              </a:ext>
            </a:extLst>
          </p:cNvPr>
          <p:cNvSpPr>
            <a:spLocks noGrp="1"/>
          </p:cNvSpPr>
          <p:nvPr>
            <p:ph type="title"/>
          </p:nvPr>
        </p:nvSpPr>
        <p:spPr/>
        <p:txBody>
          <a:bodyPr/>
          <a:lstStyle/>
          <a:p>
            <a:r>
              <a:rPr lang="en-US">
                <a:cs typeface="Calibri Light"/>
              </a:rPr>
              <a:t>Timeline of Events</a:t>
            </a:r>
            <a:endParaRPr lang="en-US"/>
          </a:p>
        </p:txBody>
      </p:sp>
      <p:graphicFrame>
        <p:nvGraphicFramePr>
          <p:cNvPr id="7" name="Content Placeholder 6">
            <a:extLst>
              <a:ext uri="{FF2B5EF4-FFF2-40B4-BE49-F238E27FC236}">
                <a16:creationId xmlns:a16="http://schemas.microsoft.com/office/drawing/2014/main" id="{9E52A6BC-6E25-BE5E-8DB0-A7E020521F0E}"/>
              </a:ext>
            </a:extLst>
          </p:cNvPr>
          <p:cNvGraphicFramePr>
            <a:graphicFrameLocks noGrp="1"/>
          </p:cNvGraphicFramePr>
          <p:nvPr>
            <p:ph sz="half" idx="2"/>
            <p:extLst>
              <p:ext uri="{D42A27DB-BD31-4B8C-83A1-F6EECF244321}">
                <p14:modId xmlns:p14="http://schemas.microsoft.com/office/powerpoint/2010/main" val="1839096409"/>
              </p:ext>
            </p:extLst>
          </p:nvPr>
        </p:nvGraphicFramePr>
        <p:xfrm>
          <a:off x="318420" y="2264444"/>
          <a:ext cx="7072812" cy="3654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 name="TextBox 541">
            <a:extLst>
              <a:ext uri="{FF2B5EF4-FFF2-40B4-BE49-F238E27FC236}">
                <a16:creationId xmlns:a16="http://schemas.microsoft.com/office/drawing/2014/main" id="{DBDA4D41-A799-4655-F886-38E19C4B2CED}"/>
              </a:ext>
            </a:extLst>
          </p:cNvPr>
          <p:cNvSpPr txBox="1"/>
          <p:nvPr/>
        </p:nvSpPr>
        <p:spPr>
          <a:xfrm>
            <a:off x="7421479" y="272716"/>
            <a:ext cx="4537909"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400">
                <a:solidFill>
                  <a:srgbClr val="444444"/>
                </a:solidFill>
                <a:highlight>
                  <a:srgbClr val="0000FF"/>
                </a:highlight>
                <a:cs typeface="Arial"/>
              </a:rPr>
              <a:t> </a:t>
            </a:r>
            <a:r>
              <a:rPr lang="en-US" sz="1400">
                <a:solidFill>
                  <a:schemeClr val="bg1"/>
                </a:solidFill>
                <a:highlight>
                  <a:srgbClr val="0000FF"/>
                </a:highlight>
                <a:cs typeface="Arial"/>
              </a:rPr>
              <a:t>MS</a:t>
            </a:r>
            <a:r>
              <a:rPr lang="en-US" sz="1400">
                <a:solidFill>
                  <a:srgbClr val="444444"/>
                </a:solidFill>
                <a:highlight>
                  <a:srgbClr val="0000FF"/>
                </a:highlight>
                <a:cs typeface="Arial"/>
              </a:rPr>
              <a:t> </a:t>
            </a:r>
            <a:r>
              <a:rPr lang="en-US" sz="1400">
                <a:solidFill>
                  <a:srgbClr val="444444"/>
                </a:solidFill>
                <a:highlight>
                  <a:srgbClr val="FFFFFF"/>
                </a:highlight>
                <a:cs typeface="Arial"/>
              </a:rPr>
              <a:t>communicates with feeder schools</a:t>
            </a:r>
            <a:endParaRPr lang="en-US" sz="1400">
              <a:solidFill>
                <a:srgbClr val="000000"/>
              </a:solidFill>
              <a:ea typeface="Calibri"/>
              <a:cs typeface="Calibri" panose="020F0502020204030204"/>
            </a:endParaRPr>
          </a:p>
          <a:p>
            <a:pPr marL="628650" lvl="1" indent="-171450">
              <a:buFont typeface="Arial"/>
              <a:buChar char="•"/>
            </a:pPr>
            <a:r>
              <a:rPr lang="en-US" sz="1400">
                <a:solidFill>
                  <a:srgbClr val="444444"/>
                </a:solidFill>
                <a:highlight>
                  <a:srgbClr val="FFFFFF"/>
                </a:highlight>
                <a:cs typeface="Arial"/>
              </a:rPr>
              <a:t> Visiting Schedule​</a:t>
            </a:r>
            <a:endParaRPr lang="en-US" sz="1400">
              <a:solidFill>
                <a:srgbClr val="000000"/>
              </a:solidFill>
              <a:ea typeface="Calibri"/>
              <a:cs typeface="Calibri" panose="020F0502020204030204"/>
            </a:endParaRPr>
          </a:p>
          <a:p>
            <a:pPr marL="685800" lvl="2" indent="-228600">
              <a:buFont typeface="Wingdings"/>
              <a:buChar char="§"/>
            </a:pPr>
            <a:r>
              <a:rPr lang="en-US" sz="1400">
                <a:solidFill>
                  <a:srgbClr val="444444"/>
                </a:solidFill>
                <a:highlight>
                  <a:srgbClr val="FFFFFF"/>
                </a:highlight>
                <a:cs typeface="Arial"/>
              </a:rPr>
              <a:t>Provide Resources​</a:t>
            </a:r>
            <a:endParaRPr lang="en-US" sz="1400">
              <a:solidFill>
                <a:srgbClr val="444444"/>
              </a:solidFill>
              <a:highlight>
                <a:srgbClr val="FFFFFF"/>
              </a:highlight>
              <a:ea typeface="Calibri"/>
              <a:cs typeface="Arial"/>
            </a:endParaRPr>
          </a:p>
          <a:p>
            <a:pPr marL="228600" indent="-228600">
              <a:buAutoNum type="arabicPeriod"/>
            </a:pPr>
            <a:r>
              <a:rPr lang="en-US" sz="1400">
                <a:solidFill>
                  <a:srgbClr val="444444"/>
                </a:solidFill>
                <a:highlight>
                  <a:srgbClr val="FFFF00"/>
                </a:highlight>
                <a:cs typeface="Arial"/>
              </a:rPr>
              <a:t>ES Counselors/5th Grade Teachers</a:t>
            </a:r>
            <a:r>
              <a:rPr lang="en-US" sz="1400">
                <a:solidFill>
                  <a:srgbClr val="444444"/>
                </a:solidFill>
                <a:highlight>
                  <a:srgbClr val="FFFFFF"/>
                </a:highlight>
                <a:cs typeface="Arial"/>
              </a:rPr>
              <a:t> review Resources​</a:t>
            </a:r>
            <a:endParaRPr lang="en-US" sz="1400">
              <a:solidFill>
                <a:srgbClr val="444444"/>
              </a:solidFill>
              <a:highlight>
                <a:srgbClr val="FFFFFF"/>
              </a:highlight>
              <a:ea typeface="Calibri"/>
              <a:cs typeface="Arial"/>
            </a:endParaRPr>
          </a:p>
          <a:p>
            <a:pPr marL="228600" indent="-228600">
              <a:buAutoNum type="arabicPeriod"/>
            </a:pPr>
            <a:r>
              <a:rPr lang="en-US" sz="1400">
                <a:solidFill>
                  <a:srgbClr val="444444"/>
                </a:solidFill>
                <a:highlight>
                  <a:srgbClr val="FFFF00"/>
                </a:highlight>
                <a:cs typeface="Arial"/>
              </a:rPr>
              <a:t>ES Counselors/5th Grade Teachers</a:t>
            </a:r>
            <a:r>
              <a:rPr lang="en-US" sz="1400">
                <a:solidFill>
                  <a:srgbClr val="444444"/>
                </a:solidFill>
                <a:highlight>
                  <a:srgbClr val="FFFFFF"/>
                </a:highlight>
                <a:cs typeface="Arial"/>
              </a:rPr>
              <a:t> go over the process with students​</a:t>
            </a:r>
            <a:endParaRPr lang="en-US" sz="1400">
              <a:solidFill>
                <a:srgbClr val="444444"/>
              </a:solidFill>
              <a:highlight>
                <a:srgbClr val="FFFFFF"/>
              </a:highlight>
              <a:ea typeface="Calibri"/>
              <a:cs typeface="Arial"/>
            </a:endParaRPr>
          </a:p>
          <a:p>
            <a:pPr marL="685800" lvl="2" indent="-228600">
              <a:buFont typeface="Wingdings"/>
              <a:buChar char="§"/>
            </a:pPr>
            <a:r>
              <a:rPr lang="en-US" sz="1400">
                <a:solidFill>
                  <a:srgbClr val="444444"/>
                </a:solidFill>
                <a:highlight>
                  <a:srgbClr val="FFFFFF"/>
                </a:highlight>
                <a:cs typeface="Arial"/>
              </a:rPr>
              <a:t>Watch the HAC Video​</a:t>
            </a:r>
            <a:endParaRPr lang="en-US" sz="1400">
              <a:solidFill>
                <a:srgbClr val="444444"/>
              </a:solidFill>
              <a:highlight>
                <a:srgbClr val="FFFFFF"/>
              </a:highlight>
              <a:ea typeface="Calibri"/>
              <a:cs typeface="Arial"/>
            </a:endParaRPr>
          </a:p>
          <a:p>
            <a:pPr marL="685800" lvl="2" indent="-228600">
              <a:buFont typeface="Arial"/>
              <a:buChar char="•"/>
            </a:pPr>
            <a:r>
              <a:rPr lang="en-US" sz="1400">
                <a:solidFill>
                  <a:srgbClr val="444444"/>
                </a:solidFill>
                <a:highlight>
                  <a:srgbClr val="FFFFFF"/>
                </a:highlight>
                <a:cs typeface="Arial"/>
              </a:rPr>
              <a:t>Map out course selection in course catalog​</a:t>
            </a:r>
            <a:endParaRPr lang="en-US" sz="1400">
              <a:solidFill>
                <a:srgbClr val="444444"/>
              </a:solidFill>
              <a:highlight>
                <a:srgbClr val="FFFFFF"/>
              </a:highlight>
              <a:ea typeface="Calibri"/>
              <a:cs typeface="Arial"/>
            </a:endParaRPr>
          </a:p>
          <a:p>
            <a:pPr marL="228600" indent="-228600">
              <a:buAutoNum type="arabicPeriod"/>
            </a:pPr>
            <a:r>
              <a:rPr lang="en-US" sz="1400">
                <a:solidFill>
                  <a:srgbClr val="444444"/>
                </a:solidFill>
                <a:highlight>
                  <a:srgbClr val="0000FF"/>
                </a:highlight>
                <a:cs typeface="Arial"/>
              </a:rPr>
              <a:t> </a:t>
            </a:r>
            <a:r>
              <a:rPr lang="en-US" sz="1400">
                <a:solidFill>
                  <a:schemeClr val="bg1"/>
                </a:solidFill>
                <a:highlight>
                  <a:srgbClr val="0000FF"/>
                </a:highlight>
                <a:cs typeface="Arial"/>
              </a:rPr>
              <a:t>MS Counselors</a:t>
            </a:r>
            <a:r>
              <a:rPr lang="en-US" sz="1400">
                <a:solidFill>
                  <a:srgbClr val="444444"/>
                </a:solidFill>
                <a:highlight>
                  <a:srgbClr val="FFFFFF"/>
                </a:highlight>
                <a:cs typeface="Arial"/>
              </a:rPr>
              <a:t> visit 5th Grade Classrooms​</a:t>
            </a:r>
            <a:endParaRPr lang="en-US" sz="1400">
              <a:solidFill>
                <a:srgbClr val="444444"/>
              </a:solidFill>
              <a:highlight>
                <a:srgbClr val="FFFFFF"/>
              </a:highlight>
              <a:ea typeface="Calibri"/>
              <a:cs typeface="Arial"/>
            </a:endParaRPr>
          </a:p>
          <a:p>
            <a:pPr marL="685800" lvl="2" indent="-228600">
              <a:buFont typeface="Arial"/>
              <a:buChar char="•"/>
            </a:pPr>
            <a:r>
              <a:rPr lang="en-US" sz="1400">
                <a:solidFill>
                  <a:srgbClr val="444444"/>
                </a:solidFill>
                <a:highlight>
                  <a:srgbClr val="FFFFFF"/>
                </a:highlight>
                <a:cs typeface="Arial"/>
              </a:rPr>
              <a:t>Students enter requests in HAC​</a:t>
            </a:r>
            <a:endParaRPr lang="en-US" sz="1400">
              <a:solidFill>
                <a:srgbClr val="444444"/>
              </a:solidFill>
              <a:highlight>
                <a:srgbClr val="FFFFFF"/>
              </a:highlight>
              <a:ea typeface="Calibri"/>
              <a:cs typeface="Arial"/>
            </a:endParaRPr>
          </a:p>
          <a:p>
            <a:pPr marL="685800" lvl="2" indent="-228600">
              <a:buFont typeface="Arial"/>
              <a:buChar char="•"/>
            </a:pPr>
            <a:r>
              <a:rPr lang="en-US" sz="1400">
                <a:solidFill>
                  <a:srgbClr val="444444"/>
                </a:solidFill>
                <a:highlight>
                  <a:srgbClr val="FFFF00"/>
                </a:highlight>
                <a:cs typeface="Arial"/>
              </a:rPr>
              <a:t>ES Counselors/Teachers Support​</a:t>
            </a:r>
            <a:endParaRPr lang="en-US" sz="1400">
              <a:solidFill>
                <a:srgbClr val="444444"/>
              </a:solidFill>
              <a:highlight>
                <a:srgbClr val="FFFF00"/>
              </a:highlight>
              <a:ea typeface="Calibri"/>
              <a:cs typeface="Arial"/>
            </a:endParaRPr>
          </a:p>
          <a:p>
            <a:pPr marL="228600" indent="-228600">
              <a:buAutoNum type="arabicPeriod"/>
            </a:pPr>
            <a:r>
              <a:rPr lang="en-US" sz="1400">
                <a:solidFill>
                  <a:srgbClr val="444444"/>
                </a:solidFill>
                <a:highlight>
                  <a:srgbClr val="FFFF00"/>
                </a:highlight>
                <a:cs typeface="Arial"/>
              </a:rPr>
              <a:t>ES OM's</a:t>
            </a:r>
            <a:r>
              <a:rPr lang="en-US" sz="1400">
                <a:solidFill>
                  <a:srgbClr val="444444"/>
                </a:solidFill>
                <a:highlight>
                  <a:srgbClr val="FFFFFF"/>
                </a:highlight>
                <a:cs typeface="Arial"/>
              </a:rPr>
              <a:t> send connect ed reminding parents to review HAC​</a:t>
            </a:r>
            <a:endParaRPr lang="en-US" sz="1400">
              <a:solidFill>
                <a:srgbClr val="444444"/>
              </a:solidFill>
              <a:highlight>
                <a:srgbClr val="FFFFFF"/>
              </a:highlight>
              <a:ea typeface="Calibri"/>
              <a:cs typeface="Arial"/>
            </a:endParaRPr>
          </a:p>
          <a:p>
            <a:pPr marL="228600" indent="-228600">
              <a:buAutoNum type="arabicPeriod"/>
            </a:pPr>
            <a:r>
              <a:rPr lang="en-US" sz="1400">
                <a:solidFill>
                  <a:srgbClr val="444444"/>
                </a:solidFill>
                <a:highlight>
                  <a:srgbClr val="FFFFFF"/>
                </a:highlight>
                <a:cs typeface="Arial"/>
              </a:rPr>
              <a:t> </a:t>
            </a:r>
            <a:r>
              <a:rPr lang="en-US" sz="1400">
                <a:solidFill>
                  <a:schemeClr val="bg1"/>
                </a:solidFill>
                <a:highlight>
                  <a:srgbClr val="0000FF"/>
                </a:highlight>
                <a:cs typeface="Arial"/>
              </a:rPr>
              <a:t>MS Registrars</a:t>
            </a:r>
            <a:r>
              <a:rPr lang="en-US" sz="1400">
                <a:solidFill>
                  <a:srgbClr val="444444"/>
                </a:solidFill>
                <a:highlight>
                  <a:srgbClr val="FFFFFF"/>
                </a:highlight>
                <a:cs typeface="Arial"/>
              </a:rPr>
              <a:t> run students w/o requests and students missing requests reports and shares with OM's and 5th grade teachers/ES Counselors​</a:t>
            </a:r>
            <a:endParaRPr lang="en-US" sz="1400">
              <a:solidFill>
                <a:srgbClr val="444444"/>
              </a:solidFill>
              <a:highlight>
                <a:srgbClr val="FFFFFF"/>
              </a:highlight>
              <a:ea typeface="Calibri"/>
              <a:cs typeface="Arial"/>
            </a:endParaRPr>
          </a:p>
          <a:p>
            <a:pPr marL="228600" indent="-228600">
              <a:buAutoNum type="arabicPeriod"/>
            </a:pPr>
            <a:r>
              <a:rPr lang="en-US" sz="1400">
                <a:solidFill>
                  <a:srgbClr val="444444"/>
                </a:solidFill>
                <a:highlight>
                  <a:srgbClr val="FFFF00"/>
                </a:highlight>
                <a:cs typeface="Arial"/>
              </a:rPr>
              <a:t>ES Counselors/Teacher</a:t>
            </a:r>
            <a:r>
              <a:rPr lang="en-US" sz="1400">
                <a:solidFill>
                  <a:srgbClr val="444444"/>
                </a:solidFill>
                <a:highlight>
                  <a:srgbClr val="FFFFFF"/>
                </a:highlight>
                <a:cs typeface="Arial"/>
              </a:rPr>
              <a:t> complete missing requests ​</a:t>
            </a:r>
            <a:endParaRPr lang="en-US" sz="1400">
              <a:solidFill>
                <a:srgbClr val="444444"/>
              </a:solidFill>
              <a:highlight>
                <a:srgbClr val="FFFFFF"/>
              </a:highlight>
              <a:ea typeface="Calibri"/>
              <a:cs typeface="Arial"/>
            </a:endParaRPr>
          </a:p>
          <a:p>
            <a:pPr marL="228600" indent="-228600">
              <a:buAutoNum type="arabicPeriod"/>
            </a:pPr>
            <a:r>
              <a:rPr lang="en-US" sz="1400">
                <a:solidFill>
                  <a:srgbClr val="444444"/>
                </a:solidFill>
                <a:highlight>
                  <a:srgbClr val="FFFF00"/>
                </a:highlight>
                <a:cs typeface="Arial"/>
              </a:rPr>
              <a:t>ES OM's</a:t>
            </a:r>
            <a:r>
              <a:rPr lang="en-US" sz="1400">
                <a:solidFill>
                  <a:srgbClr val="444444"/>
                </a:solidFill>
                <a:highlight>
                  <a:srgbClr val="FFFFFF"/>
                </a:highlight>
                <a:cs typeface="Arial"/>
              </a:rPr>
              <a:t> run </a:t>
            </a:r>
            <a:r>
              <a:rPr lang="en-US" sz="1400" err="1">
                <a:solidFill>
                  <a:srgbClr val="444444"/>
                </a:solidFill>
                <a:highlight>
                  <a:srgbClr val="FFFFFF"/>
                </a:highlight>
                <a:cs typeface="Arial"/>
              </a:rPr>
              <a:t>cognos</a:t>
            </a:r>
            <a:r>
              <a:rPr lang="en-US" sz="1400">
                <a:solidFill>
                  <a:srgbClr val="444444"/>
                </a:solidFill>
                <a:highlight>
                  <a:srgbClr val="FFFFFF"/>
                </a:highlight>
                <a:cs typeface="Arial"/>
              </a:rPr>
              <a:t> reports​ </a:t>
            </a:r>
            <a:r>
              <a:rPr lang="en-US" sz="1400">
                <a:solidFill>
                  <a:srgbClr val="000000"/>
                </a:solidFill>
                <a:highlight>
                  <a:srgbClr val="FFFFFF"/>
                </a:highlight>
                <a:cs typeface="Calibri"/>
              </a:rPr>
              <a:t>"Next Year Course Selections Review – 5th Grade"</a:t>
            </a:r>
            <a:endParaRPr lang="en-US" sz="1400">
              <a:solidFill>
                <a:srgbClr val="000000"/>
              </a:solidFill>
              <a:highlight>
                <a:srgbClr val="FFFFFF"/>
              </a:highlight>
              <a:ea typeface="Calibri"/>
              <a:cs typeface="Calibri"/>
            </a:endParaRPr>
          </a:p>
          <a:p>
            <a:pPr marL="228600" indent="-228600">
              <a:buAutoNum type="arabicPeriod"/>
            </a:pPr>
            <a:r>
              <a:rPr lang="en-US" sz="1400">
                <a:solidFill>
                  <a:srgbClr val="444444"/>
                </a:solidFill>
                <a:highlight>
                  <a:srgbClr val="FFFF00"/>
                </a:highlight>
                <a:cs typeface="Arial"/>
              </a:rPr>
              <a:t>5th Grade Teachers </a:t>
            </a:r>
            <a:r>
              <a:rPr lang="en-US" sz="1400">
                <a:solidFill>
                  <a:srgbClr val="444444"/>
                </a:solidFill>
                <a:highlight>
                  <a:srgbClr val="FFFFFF"/>
                </a:highlight>
                <a:cs typeface="Arial"/>
              </a:rPr>
              <a:t>double check requests with Guardians during conferences​</a:t>
            </a:r>
            <a:endParaRPr lang="en-US" sz="1400">
              <a:solidFill>
                <a:srgbClr val="444444"/>
              </a:solidFill>
              <a:highlight>
                <a:srgbClr val="FFFFFF"/>
              </a:highlight>
              <a:ea typeface="Calibri"/>
              <a:cs typeface="Arial"/>
            </a:endParaRPr>
          </a:p>
          <a:p>
            <a:pPr marL="685800" lvl="1" indent="-228600">
              <a:buFont typeface="Arial"/>
              <a:buChar char="•"/>
            </a:pPr>
            <a:r>
              <a:rPr lang="en-US" sz="1400">
                <a:solidFill>
                  <a:srgbClr val="444444"/>
                </a:solidFill>
                <a:highlight>
                  <a:srgbClr val="FFFFFF"/>
                </a:highlight>
                <a:cs typeface="Arial"/>
              </a:rPr>
              <a:t>Any changes are interofficed or scanned and set to </a:t>
            </a:r>
            <a:r>
              <a:rPr lang="en-US" sz="1400">
                <a:solidFill>
                  <a:schemeClr val="bg1"/>
                </a:solidFill>
                <a:highlight>
                  <a:srgbClr val="0000FF"/>
                </a:highlight>
                <a:cs typeface="Arial"/>
              </a:rPr>
              <a:t>MS​</a:t>
            </a:r>
            <a:endParaRPr lang="en-US" sz="1400">
              <a:solidFill>
                <a:schemeClr val="bg1"/>
              </a:solidFill>
              <a:highlight>
                <a:srgbClr val="0000FF"/>
              </a:highlight>
              <a:ea typeface="Calibri"/>
              <a:cs typeface="Calibri" panose="020F0502020204030204"/>
            </a:endParaRPr>
          </a:p>
          <a:p>
            <a:pPr marL="228600" indent="-228600">
              <a:buAutoNum type="arabicPeriod"/>
            </a:pPr>
            <a:r>
              <a:rPr lang="en-US" sz="1400">
                <a:solidFill>
                  <a:srgbClr val="444444"/>
                </a:solidFill>
                <a:highlight>
                  <a:srgbClr val="FFFFFF"/>
                </a:highlight>
                <a:cs typeface="Arial"/>
              </a:rPr>
              <a:t> </a:t>
            </a:r>
            <a:r>
              <a:rPr lang="en-US" sz="1400">
                <a:solidFill>
                  <a:schemeClr val="bg1"/>
                </a:solidFill>
                <a:highlight>
                  <a:srgbClr val="0000FF"/>
                </a:highlight>
                <a:cs typeface="Arial"/>
              </a:rPr>
              <a:t>MS Registrars/Counselors</a:t>
            </a:r>
            <a:r>
              <a:rPr lang="en-US" sz="1400">
                <a:solidFill>
                  <a:srgbClr val="444444"/>
                </a:solidFill>
                <a:highlight>
                  <a:srgbClr val="FFFFFF"/>
                </a:highlight>
                <a:cs typeface="Arial"/>
              </a:rPr>
              <a:t> finalize requests and begin MS</a:t>
            </a:r>
            <a:endParaRPr lang="en-US" sz="1400">
              <a:solidFill>
                <a:srgbClr val="444444"/>
              </a:solidFill>
              <a:highlight>
                <a:srgbClr val="FFFFFF"/>
              </a:highlight>
              <a:ea typeface="Calibri"/>
              <a:cs typeface="Arial"/>
            </a:endParaRPr>
          </a:p>
        </p:txBody>
      </p:sp>
    </p:spTree>
    <p:extLst>
      <p:ext uri="{BB962C8B-B14F-4D97-AF65-F5344CB8AC3E}">
        <p14:creationId xmlns:p14="http://schemas.microsoft.com/office/powerpoint/2010/main" val="70532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D6BE-A3B3-CFAB-A7CF-4E51D5CE2878}"/>
              </a:ext>
            </a:extLst>
          </p:cNvPr>
          <p:cNvSpPr>
            <a:spLocks noGrp="1"/>
          </p:cNvSpPr>
          <p:nvPr>
            <p:ph type="title"/>
          </p:nvPr>
        </p:nvSpPr>
        <p:spPr>
          <a:xfrm>
            <a:off x="1630543" y="-793630"/>
            <a:ext cx="3932237" cy="1600200"/>
          </a:xfrm>
        </p:spPr>
        <p:txBody>
          <a:bodyPr/>
          <a:lstStyle/>
          <a:p>
            <a:r>
              <a:rPr lang="en-US"/>
              <a:t>Training Resources</a:t>
            </a:r>
          </a:p>
        </p:txBody>
      </p:sp>
      <p:sp>
        <p:nvSpPr>
          <p:cNvPr id="4" name="Text Placeholder 3">
            <a:extLst>
              <a:ext uri="{FF2B5EF4-FFF2-40B4-BE49-F238E27FC236}">
                <a16:creationId xmlns:a16="http://schemas.microsoft.com/office/drawing/2014/main" id="{11E94DAE-BCF6-8AC8-B74E-DC59B299B43F}"/>
              </a:ext>
            </a:extLst>
          </p:cNvPr>
          <p:cNvSpPr>
            <a:spLocks noGrp="1"/>
          </p:cNvSpPr>
          <p:nvPr>
            <p:ph type="body" sz="half" idx="2"/>
          </p:nvPr>
        </p:nvSpPr>
        <p:spPr>
          <a:xfrm>
            <a:off x="839788" y="5065160"/>
            <a:ext cx="3932237" cy="803828"/>
          </a:xfrm>
        </p:spPr>
        <p:txBody>
          <a:bodyPr>
            <a:normAutofit fontScale="85000" lnSpcReduction="20000"/>
          </a:bodyPr>
          <a:lstStyle/>
          <a:p>
            <a:r>
              <a:rPr lang="en-US"/>
              <a:t>Next Week: </a:t>
            </a:r>
          </a:p>
          <a:p>
            <a:pPr marL="285750" indent="-285750">
              <a:buFont typeface="Arial" panose="020B0604020202020204" pitchFamily="34" charset="0"/>
              <a:buChar char="•"/>
            </a:pPr>
            <a:r>
              <a:rPr lang="en-US"/>
              <a:t>Principal Packet</a:t>
            </a:r>
          </a:p>
          <a:p>
            <a:pPr marL="285750" indent="-285750">
              <a:buFont typeface="Arial" panose="020B0604020202020204" pitchFamily="34" charset="0"/>
              <a:buChar char="•"/>
            </a:pPr>
            <a:r>
              <a:rPr lang="en-US"/>
              <a:t>Direct Email to Counselors</a:t>
            </a:r>
          </a:p>
        </p:txBody>
      </p:sp>
      <p:graphicFrame>
        <p:nvGraphicFramePr>
          <p:cNvPr id="5" name="Content Placeholder 5">
            <a:extLst>
              <a:ext uri="{FF2B5EF4-FFF2-40B4-BE49-F238E27FC236}">
                <a16:creationId xmlns:a16="http://schemas.microsoft.com/office/drawing/2014/main" id="{530337E1-1FE1-738E-B71B-82D16B2E482B}"/>
              </a:ext>
            </a:extLst>
          </p:cNvPr>
          <p:cNvGraphicFramePr>
            <a:graphicFrameLocks/>
          </p:cNvGraphicFramePr>
          <p:nvPr>
            <p:extLst>
              <p:ext uri="{D42A27DB-BD31-4B8C-83A1-F6EECF244321}">
                <p14:modId xmlns:p14="http://schemas.microsoft.com/office/powerpoint/2010/main" val="62852127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a:extLst>
              <a:ext uri="{FF2B5EF4-FFF2-40B4-BE49-F238E27FC236}">
                <a16:creationId xmlns:a16="http://schemas.microsoft.com/office/drawing/2014/main" id="{E34E842C-C906-CD9E-DEAD-B4345FE28B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788" y="2264281"/>
            <a:ext cx="4022056" cy="232943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A yellow magnifying glass with black text&#10;&#10;Description automatically generated">
            <a:extLst>
              <a:ext uri="{FF2B5EF4-FFF2-40B4-BE49-F238E27FC236}">
                <a16:creationId xmlns:a16="http://schemas.microsoft.com/office/drawing/2014/main" id="{A106DD27-FD31-929F-7895-81E61E7F912C}"/>
              </a:ext>
            </a:extLst>
          </p:cNvPr>
          <p:cNvPicPr>
            <a:picLocks noChangeAspect="1"/>
          </p:cNvPicPr>
          <p:nvPr/>
        </p:nvPicPr>
        <p:blipFill>
          <a:blip r:embed="rId8"/>
          <a:stretch>
            <a:fillRect/>
          </a:stretch>
        </p:blipFill>
        <p:spPr>
          <a:xfrm>
            <a:off x="478407" y="-1168"/>
            <a:ext cx="1257300" cy="1914525"/>
          </a:xfrm>
          <a:prstGeom prst="rect">
            <a:avLst/>
          </a:prstGeom>
        </p:spPr>
      </p:pic>
      <p:pic>
        <p:nvPicPr>
          <p:cNvPr id="49" name="Picture 48" descr="Action Required Icon Images – Browse 2,759 Stock Photos, Vectors, and Video  | Adobe Stock">
            <a:extLst>
              <a:ext uri="{FF2B5EF4-FFF2-40B4-BE49-F238E27FC236}">
                <a16:creationId xmlns:a16="http://schemas.microsoft.com/office/drawing/2014/main" id="{5E036EDB-B28A-0C4D-4A22-2B313B9449B8}"/>
              </a:ext>
            </a:extLst>
          </p:cNvPr>
          <p:cNvPicPr>
            <a:picLocks noChangeAspect="1"/>
          </p:cNvPicPr>
          <p:nvPr/>
        </p:nvPicPr>
        <p:blipFill>
          <a:blip r:embed="rId9"/>
          <a:stretch>
            <a:fillRect/>
          </a:stretch>
        </p:blipFill>
        <p:spPr>
          <a:xfrm>
            <a:off x="1927555" y="735132"/>
            <a:ext cx="2643458" cy="1074528"/>
          </a:xfrm>
          <a:prstGeom prst="rect">
            <a:avLst/>
          </a:prstGeom>
        </p:spPr>
      </p:pic>
    </p:spTree>
    <p:extLst>
      <p:ext uri="{BB962C8B-B14F-4D97-AF65-F5344CB8AC3E}">
        <p14:creationId xmlns:p14="http://schemas.microsoft.com/office/powerpoint/2010/main" val="3017709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66B0585A4514AA2C7C7C9EFF04A1C" ma:contentTypeVersion="18" ma:contentTypeDescription="Create a new document." ma:contentTypeScope="" ma:versionID="69bdacbcfa70fcf33819c7efcf33f203">
  <xsd:schema xmlns:xsd="http://www.w3.org/2001/XMLSchema" xmlns:xs="http://www.w3.org/2001/XMLSchema" xmlns:p="http://schemas.microsoft.com/office/2006/metadata/properties" xmlns:ns2="0985cd61-be71-466a-9958-96c7417d18cc" xmlns:ns3="0e8f4097-6349-4614-ab0f-f4cf878bcd4a" targetNamespace="http://schemas.microsoft.com/office/2006/metadata/properties" ma:root="true" ma:fieldsID="044849e05e011dd40b7677bfa765b897" ns2:_="" ns3:_="">
    <xsd:import namespace="0985cd61-be71-466a-9958-96c7417d18cc"/>
    <xsd:import namespace="0e8f4097-6349-4614-ab0f-f4cf878bcd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85cd61-be71-466a-9958-96c7417d1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28af62-6bf1-4d46-a88e-f51182f6fe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8f4097-6349-4614-ab0f-f4cf878bcd4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597b4e1-fc29-4ac9-84f3-b7f5fe9d040d}" ma:internalName="TaxCatchAll" ma:showField="CatchAllData" ma:web="0e8f4097-6349-4614-ab0f-f4cf878bcd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85cd61-be71-466a-9958-96c7417d18cc">
      <Terms xmlns="http://schemas.microsoft.com/office/infopath/2007/PartnerControls"/>
    </lcf76f155ced4ddcb4097134ff3c332f>
    <TaxCatchAll xmlns="0e8f4097-6349-4614-ab0f-f4cf878bcd4a" xsi:nil="true"/>
    <SharedWithUsers xmlns="0e8f4097-6349-4614-ab0f-f4cf878bcd4a">
      <UserInfo>
        <DisplayName>Willard, Jeanne M</DisplayName>
        <AccountId>273</AccountId>
        <AccountType/>
      </UserInfo>
      <UserInfo>
        <DisplayName>Peters, David S.</DisplayName>
        <AccountId>701</AccountId>
        <AccountType/>
      </UserInfo>
      <UserInfo>
        <DisplayName>Waddel, Michele N.</DisplayName>
        <AccountId>155</AccountId>
        <AccountType/>
      </UserInfo>
    </SharedWithUsers>
  </documentManagement>
</p:properties>
</file>

<file path=customXml/itemProps1.xml><?xml version="1.0" encoding="utf-8"?>
<ds:datastoreItem xmlns:ds="http://schemas.openxmlformats.org/officeDocument/2006/customXml" ds:itemID="{BAFA8D29-EF1D-46CC-A9F1-5869CB1BE25F}">
  <ds:schemaRefs>
    <ds:schemaRef ds:uri="http://schemas.microsoft.com/sharepoint/v3/contenttype/forms"/>
  </ds:schemaRefs>
</ds:datastoreItem>
</file>

<file path=customXml/itemProps2.xml><?xml version="1.0" encoding="utf-8"?>
<ds:datastoreItem xmlns:ds="http://schemas.openxmlformats.org/officeDocument/2006/customXml" ds:itemID="{DECECBA5-49D6-496F-B70D-9E0B8BC7756A}">
  <ds:schemaRefs>
    <ds:schemaRef ds:uri="0985cd61-be71-466a-9958-96c7417d18cc"/>
    <ds:schemaRef ds:uri="0e8f4097-6349-4614-ab0f-f4cf878bcd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BF6441-63B9-48D6-BEEA-31C5FEDAEC57}">
  <ds:schemaRefs>
    <ds:schemaRef ds:uri="0985cd61-be71-466a-9958-96c7417d18cc"/>
    <ds:schemaRef ds:uri="0e8f4097-6349-4614-ab0f-f4cf878bcd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1414</Words>
  <Application>Microsoft Office PowerPoint</Application>
  <PresentationFormat>Widescreen</PresentationFormat>
  <Paragraphs>222</Paragraphs>
  <Slides>30</Slides>
  <Notes>0</Notes>
  <HiddenSlides>0</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Aptos</vt:lpstr>
      <vt:lpstr>Arial</vt:lpstr>
      <vt:lpstr>Calibri</vt:lpstr>
      <vt:lpstr>Calibri Light</vt:lpstr>
      <vt:lpstr>Courier New</vt:lpstr>
      <vt:lpstr>Segoe UI</vt:lpstr>
      <vt:lpstr>Symbol</vt:lpstr>
      <vt:lpstr>Times New Roman</vt:lpstr>
      <vt:lpstr>Wingdings</vt:lpstr>
      <vt:lpstr>office theme</vt:lpstr>
      <vt:lpstr>Office Theme</vt:lpstr>
      <vt:lpstr>6th Grade Transition Meetings</vt:lpstr>
      <vt:lpstr>Confirm the Plan</vt:lpstr>
      <vt:lpstr>Before Meeting with 5th graders</vt:lpstr>
      <vt:lpstr>Opening HAC</vt:lpstr>
      <vt:lpstr>Draft Roles</vt:lpstr>
      <vt:lpstr>Timeline of Events</vt:lpstr>
      <vt:lpstr>Timeline of Events</vt:lpstr>
      <vt:lpstr>Timeline of Events</vt:lpstr>
      <vt:lpstr>Training Resources</vt:lpstr>
      <vt:lpstr>PowerPoint Presentation</vt:lpstr>
      <vt:lpstr>PowerPoint Presentation</vt:lpstr>
      <vt:lpstr>Guardian Communication Resources</vt:lpstr>
      <vt:lpstr>Guardian Communication Resources</vt:lpstr>
      <vt:lpstr>Sending home a paper version of student course requests</vt:lpstr>
      <vt:lpstr>Sending home a paper version of student course requests</vt:lpstr>
      <vt:lpstr>PowerPoint Presentation</vt:lpstr>
      <vt:lpstr>Resources</vt:lpstr>
      <vt:lpstr>Choice Options Electives: 1.5 Credits Only</vt:lpstr>
      <vt:lpstr>Choice Options Electives: 1.5 Credits Only</vt:lpstr>
      <vt:lpstr>Ideas for our team</vt:lpstr>
      <vt:lpstr>Zoom Training Ideas for our teachers</vt:lpstr>
      <vt:lpstr>Proposed Zoom Dates</vt:lpstr>
      <vt:lpstr>PowerPoint Presentation</vt:lpstr>
      <vt:lpstr>5th Grade Transition Timeline</vt:lpstr>
      <vt:lpstr>Elementary School Staff Timeline Suggestions</vt:lpstr>
      <vt:lpstr>Course Catalog Highlighted Resources</vt:lpstr>
      <vt:lpstr>Request Sheets?</vt:lpstr>
      <vt:lpstr>Course Request Preparation</vt:lpstr>
      <vt:lpstr>What's Missing?</vt:lpstr>
      <vt:lpstr>Based on your Feedback.. Updates 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David S.</dc:creator>
  <cp:lastModifiedBy>Peters, David S.</cp:lastModifiedBy>
  <cp:revision>2</cp:revision>
  <dcterms:created xsi:type="dcterms:W3CDTF">2023-01-25T22:09:01Z</dcterms:created>
  <dcterms:modified xsi:type="dcterms:W3CDTF">2024-02-27T20:46:30Z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0x0101008AA66B0585A4514AA2C7C7C9EFF04A1C</vt:lpwstr>
  </property>
  <property fmtid="{D5CDD505-2E9C-101B-9397-08002B2CF9AE}" pid="3" name="MediaServiceImageTags">
    <vt:lpwstr/>
  </property>
</Properties>
</file>