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94" r:id="rId4"/>
    <p:sldId id="257" r:id="rId5"/>
    <p:sldId id="293" r:id="rId6"/>
    <p:sldId id="259" r:id="rId7"/>
    <p:sldId id="260" r:id="rId8"/>
    <p:sldId id="258" r:id="rId9"/>
    <p:sldId id="261" r:id="rId10"/>
    <p:sldId id="263" r:id="rId11"/>
    <p:sldId id="262" r:id="rId12"/>
    <p:sldId id="264" r:id="rId13"/>
    <p:sldId id="265" r:id="rId14"/>
    <p:sldId id="266" r:id="rId15"/>
    <p:sldId id="267" r:id="rId16"/>
    <p:sldId id="268" r:id="rId17"/>
    <p:sldId id="269" r:id="rId18"/>
    <p:sldId id="270" r:id="rId19"/>
    <p:sldId id="271" r:id="rId20"/>
    <p:sldId id="272" r:id="rId21"/>
    <p:sldId id="289" r:id="rId22"/>
    <p:sldId id="273" r:id="rId23"/>
    <p:sldId id="274" r:id="rId24"/>
    <p:sldId id="275" r:id="rId25"/>
    <p:sldId id="290" r:id="rId26"/>
    <p:sldId id="291" r:id="rId27"/>
    <p:sldId id="276" r:id="rId28"/>
    <p:sldId id="292" r:id="rId29"/>
    <p:sldId id="277" r:id="rId30"/>
    <p:sldId id="278" r:id="rId31"/>
    <p:sldId id="279" r:id="rId32"/>
    <p:sldId id="28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CB0F6E-504C-46E5-9DD9-97143592E715}" v="18" dt="2025-05-29T15:30:49.7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3" autoAdjust="0"/>
    <p:restoredTop sz="94660"/>
  </p:normalViewPr>
  <p:slideViewPr>
    <p:cSldViewPr snapToGrid="0">
      <p:cViewPr varScale="1">
        <p:scale>
          <a:sx n="60" d="100"/>
          <a:sy n="60" d="100"/>
        </p:scale>
        <p:origin x="5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vid S." userId="89b4e851-90dd-44f4-a02f-c1f7ca487ce8" providerId="ADAL" clId="{72CB0F6E-504C-46E5-9DD9-97143592E715}"/>
    <pc:docChg chg="custSel addSld delSld modSld">
      <pc:chgData name="Peters, David S." userId="89b4e851-90dd-44f4-a02f-c1f7ca487ce8" providerId="ADAL" clId="{72CB0F6E-504C-46E5-9DD9-97143592E715}" dt="2025-05-29T15:31:22.223" v="58" actId="113"/>
      <pc:docMkLst>
        <pc:docMk/>
      </pc:docMkLst>
      <pc:sldChg chg="addSp delSp modSp mod">
        <pc:chgData name="Peters, David S." userId="89b4e851-90dd-44f4-a02f-c1f7ca487ce8" providerId="ADAL" clId="{72CB0F6E-504C-46E5-9DD9-97143592E715}" dt="2025-05-29T15:25:13.458" v="15" actId="1440"/>
        <pc:sldMkLst>
          <pc:docMk/>
          <pc:sldMk cId="3886121773" sldId="256"/>
        </pc:sldMkLst>
        <pc:spChg chg="del">
          <ac:chgData name="Peters, David S." userId="89b4e851-90dd-44f4-a02f-c1f7ca487ce8" providerId="ADAL" clId="{72CB0F6E-504C-46E5-9DD9-97143592E715}" dt="2025-05-29T15:24:24.016" v="2" actId="478"/>
          <ac:spMkLst>
            <pc:docMk/>
            <pc:sldMk cId="3886121773" sldId="256"/>
            <ac:spMk id="2" creationId="{F9511EAF-1420-BE0C-9DBE-F011D3696804}"/>
          </ac:spMkLst>
        </pc:spChg>
        <pc:spChg chg="del">
          <ac:chgData name="Peters, David S." userId="89b4e851-90dd-44f4-a02f-c1f7ca487ce8" providerId="ADAL" clId="{72CB0F6E-504C-46E5-9DD9-97143592E715}" dt="2025-05-29T15:24:26.846" v="4" actId="478"/>
          <ac:spMkLst>
            <pc:docMk/>
            <pc:sldMk cId="3886121773" sldId="256"/>
            <ac:spMk id="3" creationId="{5A5B8922-01C6-9F7B-C2ED-6449D1C24F9D}"/>
          </ac:spMkLst>
        </pc:spChg>
        <pc:spChg chg="add del mod">
          <ac:chgData name="Peters, David S." userId="89b4e851-90dd-44f4-a02f-c1f7ca487ce8" providerId="ADAL" clId="{72CB0F6E-504C-46E5-9DD9-97143592E715}" dt="2025-05-29T15:24:25.526" v="3" actId="478"/>
          <ac:spMkLst>
            <pc:docMk/>
            <pc:sldMk cId="3886121773" sldId="256"/>
            <ac:spMk id="5" creationId="{29D71D71-DE00-F015-A005-F465586EFD4A}"/>
          </ac:spMkLst>
        </pc:spChg>
        <pc:spChg chg="add del mod">
          <ac:chgData name="Peters, David S." userId="89b4e851-90dd-44f4-a02f-c1f7ca487ce8" providerId="ADAL" clId="{72CB0F6E-504C-46E5-9DD9-97143592E715}" dt="2025-05-29T15:24:28.913" v="5" actId="478"/>
          <ac:spMkLst>
            <pc:docMk/>
            <pc:sldMk cId="3886121773" sldId="256"/>
            <ac:spMk id="7" creationId="{AB474449-1E1F-29B6-B0EF-720BE44543FC}"/>
          </ac:spMkLst>
        </pc:spChg>
        <pc:picChg chg="add mod">
          <ac:chgData name="Peters, David S." userId="89b4e851-90dd-44f4-a02f-c1f7ca487ce8" providerId="ADAL" clId="{72CB0F6E-504C-46E5-9DD9-97143592E715}" dt="2025-05-29T15:25:10.069" v="14" actId="1440"/>
          <ac:picMkLst>
            <pc:docMk/>
            <pc:sldMk cId="3886121773" sldId="256"/>
            <ac:picMk id="1026" creationId="{13505087-D397-0696-A99B-E95C06C6034A}"/>
          </ac:picMkLst>
        </pc:picChg>
        <pc:picChg chg="add mod">
          <ac:chgData name="Peters, David S." userId="89b4e851-90dd-44f4-a02f-c1f7ca487ce8" providerId="ADAL" clId="{72CB0F6E-504C-46E5-9DD9-97143592E715}" dt="2025-05-29T15:25:13.458" v="15" actId="1440"/>
          <ac:picMkLst>
            <pc:docMk/>
            <pc:sldMk cId="3886121773" sldId="256"/>
            <ac:picMk id="1027" creationId="{55F08BFE-8881-17CA-BA71-1B8B0E8D18A7}"/>
          </ac:picMkLst>
        </pc:picChg>
      </pc:sldChg>
      <pc:sldChg chg="addSp delSp modSp add mod">
        <pc:chgData name="Peters, David S." userId="89b4e851-90dd-44f4-a02f-c1f7ca487ce8" providerId="ADAL" clId="{72CB0F6E-504C-46E5-9DD9-97143592E715}" dt="2025-05-29T15:31:22.223" v="58" actId="113"/>
        <pc:sldMkLst>
          <pc:docMk/>
          <pc:sldMk cId="1119726161" sldId="294"/>
        </pc:sldMkLst>
        <pc:spChg chg="del">
          <ac:chgData name="Peters, David S." userId="89b4e851-90dd-44f4-a02f-c1f7ca487ce8" providerId="ADAL" clId="{72CB0F6E-504C-46E5-9DD9-97143592E715}" dt="2025-05-29T15:30:56.878" v="50" actId="478"/>
          <ac:spMkLst>
            <pc:docMk/>
            <pc:sldMk cId="1119726161" sldId="294"/>
            <ac:spMk id="2" creationId="{F9511EAF-1420-BE0C-9DBE-F011D3696804}"/>
          </ac:spMkLst>
        </pc:spChg>
        <pc:spChg chg="mod">
          <ac:chgData name="Peters, David S." userId="89b4e851-90dd-44f4-a02f-c1f7ca487ce8" providerId="ADAL" clId="{72CB0F6E-504C-46E5-9DD9-97143592E715}" dt="2025-05-29T15:31:22.223" v="58" actId="113"/>
          <ac:spMkLst>
            <pc:docMk/>
            <pc:sldMk cId="1119726161" sldId="294"/>
            <ac:spMk id="3" creationId="{5A5B8922-01C6-9F7B-C2ED-6449D1C24F9D}"/>
          </ac:spMkLst>
        </pc:spChg>
        <pc:spChg chg="add del mod">
          <ac:chgData name="Peters, David S." userId="89b4e851-90dd-44f4-a02f-c1f7ca487ce8" providerId="ADAL" clId="{72CB0F6E-504C-46E5-9DD9-97143592E715}" dt="2025-05-29T15:31:03.844" v="51" actId="478"/>
          <ac:spMkLst>
            <pc:docMk/>
            <pc:sldMk cId="1119726161" sldId="294"/>
            <ac:spMk id="6" creationId="{9982AF01-255F-D8A4-0818-18AD4D0F55E1}"/>
          </ac:spMkLst>
        </pc:spChg>
        <pc:picChg chg="add mod">
          <ac:chgData name="Peters, David S." userId="89b4e851-90dd-44f4-a02f-c1f7ca487ce8" providerId="ADAL" clId="{72CB0F6E-504C-46E5-9DD9-97143592E715}" dt="2025-05-29T15:31:11.336" v="53" actId="1076"/>
          <ac:picMkLst>
            <pc:docMk/>
            <pc:sldMk cId="1119726161" sldId="294"/>
            <ac:picMk id="4" creationId="{71C86A4A-852E-C2D7-89D5-2169EE1378C5}"/>
          </ac:picMkLst>
        </pc:picChg>
      </pc:sldChg>
      <pc:sldChg chg="add del">
        <pc:chgData name="Peters, David S." userId="89b4e851-90dd-44f4-a02f-c1f7ca487ce8" providerId="ADAL" clId="{72CB0F6E-504C-46E5-9DD9-97143592E715}" dt="2025-05-29T15:28:31.086" v="47" actId="47"/>
        <pc:sldMkLst>
          <pc:docMk/>
          <pc:sldMk cId="4282637941" sldId="295"/>
        </pc:sldMkLst>
      </pc:sldChg>
      <pc:sldChg chg="addSp modSp add mod">
        <pc:chgData name="Peters, David S." userId="89b4e851-90dd-44f4-a02f-c1f7ca487ce8" providerId="ADAL" clId="{72CB0F6E-504C-46E5-9DD9-97143592E715}" dt="2025-05-29T15:27:45.056" v="46" actId="1076"/>
        <pc:sldMkLst>
          <pc:docMk/>
          <pc:sldMk cId="4101547094" sldId="296"/>
        </pc:sldMkLst>
        <pc:spChg chg="add mod">
          <ac:chgData name="Peters, David S." userId="89b4e851-90dd-44f4-a02f-c1f7ca487ce8" providerId="ADAL" clId="{72CB0F6E-504C-46E5-9DD9-97143592E715}" dt="2025-05-29T15:27:45.056" v="46" actId="1076"/>
          <ac:spMkLst>
            <pc:docMk/>
            <pc:sldMk cId="4101547094" sldId="296"/>
            <ac:spMk id="3" creationId="{5CB8C3C6-0D8E-13A8-D15F-97577B581298}"/>
          </ac:spMkLst>
        </pc:spChg>
        <pc:picChg chg="mod">
          <ac:chgData name="Peters, David S." userId="89b4e851-90dd-44f4-a02f-c1f7ca487ce8" providerId="ADAL" clId="{72CB0F6E-504C-46E5-9DD9-97143592E715}" dt="2025-05-29T15:26:35.138" v="29" actId="1076"/>
          <ac:picMkLst>
            <pc:docMk/>
            <pc:sldMk cId="4101547094" sldId="296"/>
            <ac:picMk id="1026" creationId="{13505087-D397-0696-A99B-E95C06C6034A}"/>
          </ac:picMkLst>
        </pc:picChg>
        <pc:picChg chg="mod">
          <ac:chgData name="Peters, David S." userId="89b4e851-90dd-44f4-a02f-c1f7ca487ce8" providerId="ADAL" clId="{72CB0F6E-504C-46E5-9DD9-97143592E715}" dt="2025-05-29T15:26:12.193" v="22" actId="1076"/>
          <ac:picMkLst>
            <pc:docMk/>
            <pc:sldMk cId="4101547094" sldId="296"/>
            <ac:picMk id="1027" creationId="{55F08BFE-8881-17CA-BA71-1B8B0E8D18A7}"/>
          </ac:picMkLst>
        </pc:picChg>
      </pc:sldChg>
    </pc:docChg>
  </pc:docChgLst>
  <pc:docChgLst>
    <pc:chgData name="Peters, David S." userId="89b4e851-90dd-44f4-a02f-c1f7ca487ce8" providerId="ADAL" clId="{E591ED16-2F24-4829-91DB-070553E7A6FC}"/>
    <pc:docChg chg="undo custSel addSld delSld modSld sldOrd">
      <pc:chgData name="Peters, David S." userId="89b4e851-90dd-44f4-a02f-c1f7ca487ce8" providerId="ADAL" clId="{E591ED16-2F24-4829-91DB-070553E7A6FC}" dt="2025-05-29T14:31:06.232" v="560" actId="729"/>
      <pc:docMkLst>
        <pc:docMk/>
      </pc:docMkLst>
      <pc:sldChg chg="addSp delSp modSp mod">
        <pc:chgData name="Peters, David S." userId="89b4e851-90dd-44f4-a02f-c1f7ca487ce8" providerId="ADAL" clId="{E591ED16-2F24-4829-91DB-070553E7A6FC}" dt="2025-05-29T14:19:44.525" v="472" actId="692"/>
        <pc:sldMkLst>
          <pc:docMk/>
          <pc:sldMk cId="1986955767" sldId="257"/>
        </pc:sldMkLst>
        <pc:spChg chg="mod">
          <ac:chgData name="Peters, David S." userId="89b4e851-90dd-44f4-a02f-c1f7ca487ce8" providerId="ADAL" clId="{E591ED16-2F24-4829-91DB-070553E7A6FC}" dt="2025-05-29T14:19:23.249" v="463" actId="20577"/>
          <ac:spMkLst>
            <pc:docMk/>
            <pc:sldMk cId="1986955767" sldId="257"/>
            <ac:spMk id="6" creationId="{78C1529F-DAAC-B79A-689B-6DF9C82EBABF}"/>
          </ac:spMkLst>
        </pc:spChg>
        <pc:picChg chg="add mod">
          <ac:chgData name="Peters, David S." userId="89b4e851-90dd-44f4-a02f-c1f7ca487ce8" providerId="ADAL" clId="{E591ED16-2F24-4829-91DB-070553E7A6FC}" dt="2025-05-29T14:19:44.525" v="472" actId="692"/>
          <ac:picMkLst>
            <pc:docMk/>
            <pc:sldMk cId="1986955767" sldId="257"/>
            <ac:picMk id="3" creationId="{EF88139B-0F89-C922-BAF9-36BA1B19BAE1}"/>
          </ac:picMkLst>
        </pc:picChg>
        <pc:picChg chg="del">
          <ac:chgData name="Peters, David S." userId="89b4e851-90dd-44f4-a02f-c1f7ca487ce8" providerId="ADAL" clId="{E591ED16-2F24-4829-91DB-070553E7A6FC}" dt="2025-05-29T14:19:13.608" v="445" actId="478"/>
          <ac:picMkLst>
            <pc:docMk/>
            <pc:sldMk cId="1986955767" sldId="257"/>
            <ac:picMk id="5" creationId="{71E87B4C-22E6-726A-F8DB-E764B86498B9}"/>
          </ac:picMkLst>
        </pc:picChg>
        <pc:picChg chg="del">
          <ac:chgData name="Peters, David S." userId="89b4e851-90dd-44f4-a02f-c1f7ca487ce8" providerId="ADAL" clId="{E591ED16-2F24-4829-91DB-070553E7A6FC}" dt="2025-05-29T14:19:14.347" v="446" actId="478"/>
          <ac:picMkLst>
            <pc:docMk/>
            <pc:sldMk cId="1986955767" sldId="257"/>
            <ac:picMk id="8" creationId="{4221236B-FF3D-2D1A-5DC6-48C2EB534E38}"/>
          </ac:picMkLst>
        </pc:picChg>
      </pc:sldChg>
      <pc:sldChg chg="ord">
        <pc:chgData name="Peters, David S." userId="89b4e851-90dd-44f4-a02f-c1f7ca487ce8" providerId="ADAL" clId="{E591ED16-2F24-4829-91DB-070553E7A6FC}" dt="2025-05-29T14:20:18.906" v="476"/>
        <pc:sldMkLst>
          <pc:docMk/>
          <pc:sldMk cId="1411648687" sldId="258"/>
        </pc:sldMkLst>
      </pc:sldChg>
      <pc:sldChg chg="addSp delSp modSp mod">
        <pc:chgData name="Peters, David S." userId="89b4e851-90dd-44f4-a02f-c1f7ca487ce8" providerId="ADAL" clId="{E591ED16-2F24-4829-91DB-070553E7A6FC}" dt="2025-05-21T22:25:05.655" v="34" actId="1076"/>
        <pc:sldMkLst>
          <pc:docMk/>
          <pc:sldMk cId="1813390389" sldId="260"/>
        </pc:sldMkLst>
        <pc:spChg chg="mod">
          <ac:chgData name="Peters, David S." userId="89b4e851-90dd-44f4-a02f-c1f7ca487ce8" providerId="ADAL" clId="{E591ED16-2F24-4829-91DB-070553E7A6FC}" dt="2025-05-21T22:20:34.664" v="13" actId="20577"/>
          <ac:spMkLst>
            <pc:docMk/>
            <pc:sldMk cId="1813390389" sldId="260"/>
            <ac:spMk id="2" creationId="{A9B778AC-D76E-62CB-FBF5-BFEF01B5B4A4}"/>
          </ac:spMkLst>
        </pc:spChg>
        <pc:picChg chg="add mod">
          <ac:chgData name="Peters, David S." userId="89b4e851-90dd-44f4-a02f-c1f7ca487ce8" providerId="ADAL" clId="{E591ED16-2F24-4829-91DB-070553E7A6FC}" dt="2025-05-21T22:25:02.872" v="33" actId="1076"/>
          <ac:picMkLst>
            <pc:docMk/>
            <pc:sldMk cId="1813390389" sldId="260"/>
            <ac:picMk id="4" creationId="{3EBB46DF-A062-2789-E225-9992DDD37388}"/>
          </ac:picMkLst>
        </pc:picChg>
        <pc:picChg chg="add mod modCrop">
          <ac:chgData name="Peters, David S." userId="89b4e851-90dd-44f4-a02f-c1f7ca487ce8" providerId="ADAL" clId="{E591ED16-2F24-4829-91DB-070553E7A6FC}" dt="2025-05-21T22:25:05.655" v="34" actId="1076"/>
          <ac:picMkLst>
            <pc:docMk/>
            <pc:sldMk cId="1813390389" sldId="260"/>
            <ac:picMk id="6" creationId="{BEFB24B4-64EE-A2E9-ABE7-4AE055CEBE2A}"/>
          </ac:picMkLst>
        </pc:picChg>
        <pc:picChg chg="add del mod">
          <ac:chgData name="Peters, David S." userId="89b4e851-90dd-44f4-a02f-c1f7ca487ce8" providerId="ADAL" clId="{E591ED16-2F24-4829-91DB-070553E7A6FC}" dt="2025-05-21T22:24:30.179" v="24" actId="478"/>
          <ac:picMkLst>
            <pc:docMk/>
            <pc:sldMk cId="1813390389" sldId="260"/>
            <ac:picMk id="8" creationId="{D77189A3-CF3A-286D-997F-BB17A0708F39}"/>
          </ac:picMkLst>
        </pc:picChg>
        <pc:picChg chg="add mod modCrop">
          <ac:chgData name="Peters, David S." userId="89b4e851-90dd-44f4-a02f-c1f7ca487ce8" providerId="ADAL" clId="{E591ED16-2F24-4829-91DB-070553E7A6FC}" dt="2025-05-21T22:24:56.295" v="31" actId="1076"/>
          <ac:picMkLst>
            <pc:docMk/>
            <pc:sldMk cId="1813390389" sldId="260"/>
            <ac:picMk id="10" creationId="{3DEE8D08-2284-3965-FF1A-E978C490F2DA}"/>
          </ac:picMkLst>
        </pc:picChg>
      </pc:sldChg>
      <pc:sldChg chg="addSp modSp mod">
        <pc:chgData name="Peters, David S." userId="89b4e851-90dd-44f4-a02f-c1f7ca487ce8" providerId="ADAL" clId="{E591ED16-2F24-4829-91DB-070553E7A6FC}" dt="2025-05-21T22:28:40.200" v="48" actId="1440"/>
        <pc:sldMkLst>
          <pc:docMk/>
          <pc:sldMk cId="129447339" sldId="261"/>
        </pc:sldMkLst>
        <pc:spChg chg="mod">
          <ac:chgData name="Peters, David S." userId="89b4e851-90dd-44f4-a02f-c1f7ca487ce8" providerId="ADAL" clId="{E591ED16-2F24-4829-91DB-070553E7A6FC}" dt="2025-05-21T22:28:36.355" v="47" actId="20577"/>
          <ac:spMkLst>
            <pc:docMk/>
            <pc:sldMk cId="129447339" sldId="261"/>
            <ac:spMk id="2" creationId="{F033884E-F98F-D3FB-0A95-9A980C02F24E}"/>
          </ac:spMkLst>
        </pc:spChg>
        <pc:picChg chg="add mod">
          <ac:chgData name="Peters, David S." userId="89b4e851-90dd-44f4-a02f-c1f7ca487ce8" providerId="ADAL" clId="{E591ED16-2F24-4829-91DB-070553E7A6FC}" dt="2025-05-21T22:28:40.200" v="48" actId="1440"/>
          <ac:picMkLst>
            <pc:docMk/>
            <pc:sldMk cId="129447339" sldId="261"/>
            <ac:picMk id="4" creationId="{DBFE061A-F896-AA02-29EB-12377DB5F327}"/>
          </ac:picMkLst>
        </pc:picChg>
      </pc:sldChg>
      <pc:sldChg chg="addSp modSp mod ord">
        <pc:chgData name="Peters, David S." userId="89b4e851-90dd-44f4-a02f-c1f7ca487ce8" providerId="ADAL" clId="{E591ED16-2F24-4829-91DB-070553E7A6FC}" dt="2025-05-29T14:21:31.874" v="493" actId="1076"/>
        <pc:sldMkLst>
          <pc:docMk/>
          <pc:sldMk cId="385041256" sldId="262"/>
        </pc:sldMkLst>
        <pc:spChg chg="mod">
          <ac:chgData name="Peters, David S." userId="89b4e851-90dd-44f4-a02f-c1f7ca487ce8" providerId="ADAL" clId="{E591ED16-2F24-4829-91DB-070553E7A6FC}" dt="2025-05-29T14:21:31.874" v="493" actId="1076"/>
          <ac:spMkLst>
            <pc:docMk/>
            <pc:sldMk cId="385041256" sldId="262"/>
            <ac:spMk id="2" creationId="{3EE7458B-E67A-CF02-8C49-F66516518830}"/>
          </ac:spMkLst>
        </pc:spChg>
        <pc:picChg chg="add mod">
          <ac:chgData name="Peters, David S." userId="89b4e851-90dd-44f4-a02f-c1f7ca487ce8" providerId="ADAL" clId="{E591ED16-2F24-4829-91DB-070553E7A6FC}" dt="2025-05-22T00:11:57.317" v="67" actId="1076"/>
          <ac:picMkLst>
            <pc:docMk/>
            <pc:sldMk cId="385041256" sldId="262"/>
            <ac:picMk id="4" creationId="{6D0C3AA9-4016-5153-BCD5-1238A5DDE277}"/>
          </ac:picMkLst>
        </pc:picChg>
        <pc:picChg chg="add mod">
          <ac:chgData name="Peters, David S." userId="89b4e851-90dd-44f4-a02f-c1f7ca487ce8" providerId="ADAL" clId="{E591ED16-2F24-4829-91DB-070553E7A6FC}" dt="2025-05-21T22:46:09.160" v="66" actId="1440"/>
          <ac:picMkLst>
            <pc:docMk/>
            <pc:sldMk cId="385041256" sldId="262"/>
            <ac:picMk id="6" creationId="{27089C64-E15B-463F-C539-E8E305CED9D7}"/>
          </ac:picMkLst>
        </pc:picChg>
        <pc:picChg chg="add mod">
          <ac:chgData name="Peters, David S." userId="89b4e851-90dd-44f4-a02f-c1f7ca487ce8" providerId="ADAL" clId="{E591ED16-2F24-4829-91DB-070553E7A6FC}" dt="2025-05-22T00:12:15.132" v="73" actId="1440"/>
          <ac:picMkLst>
            <pc:docMk/>
            <pc:sldMk cId="385041256" sldId="262"/>
            <ac:picMk id="8" creationId="{C6ADFDD9-B2DA-4433-0292-237C88FE7E66}"/>
          </ac:picMkLst>
        </pc:picChg>
      </pc:sldChg>
      <pc:sldChg chg="addSp delSp modSp mod">
        <pc:chgData name="Peters, David S." userId="89b4e851-90dd-44f4-a02f-c1f7ca487ce8" providerId="ADAL" clId="{E591ED16-2F24-4829-91DB-070553E7A6FC}" dt="2025-05-23T23:07:40.096" v="127" actId="692"/>
        <pc:sldMkLst>
          <pc:docMk/>
          <pc:sldMk cId="3558843460" sldId="263"/>
        </pc:sldMkLst>
        <pc:spChg chg="mod">
          <ac:chgData name="Peters, David S." userId="89b4e851-90dd-44f4-a02f-c1f7ca487ce8" providerId="ADAL" clId="{E591ED16-2F24-4829-91DB-070553E7A6FC}" dt="2025-05-23T23:01:09.140" v="97" actId="20577"/>
          <ac:spMkLst>
            <pc:docMk/>
            <pc:sldMk cId="3558843460" sldId="263"/>
            <ac:spMk id="2" creationId="{80B4D83F-EF03-6183-2917-019BCD0D5DC5}"/>
          </ac:spMkLst>
        </pc:spChg>
        <pc:picChg chg="add del mod">
          <ac:chgData name="Peters, David S." userId="89b4e851-90dd-44f4-a02f-c1f7ca487ce8" providerId="ADAL" clId="{E591ED16-2F24-4829-91DB-070553E7A6FC}" dt="2025-05-23T23:05:36.682" v="109" actId="478"/>
          <ac:picMkLst>
            <pc:docMk/>
            <pc:sldMk cId="3558843460" sldId="263"/>
            <ac:picMk id="4" creationId="{C65E45B2-573F-4D67-F1F5-B9DF7D2A8B0C}"/>
          </ac:picMkLst>
        </pc:picChg>
        <pc:picChg chg="add mod">
          <ac:chgData name="Peters, David S." userId="89b4e851-90dd-44f4-a02f-c1f7ca487ce8" providerId="ADAL" clId="{E591ED16-2F24-4829-91DB-070553E7A6FC}" dt="2025-05-23T23:06:07.074" v="118" actId="1440"/>
          <ac:picMkLst>
            <pc:docMk/>
            <pc:sldMk cId="3558843460" sldId="263"/>
            <ac:picMk id="6" creationId="{C9E3F014-DBE5-9C88-5304-EA851562D59B}"/>
          </ac:picMkLst>
        </pc:picChg>
        <pc:picChg chg="add mod">
          <ac:chgData name="Peters, David S." userId="89b4e851-90dd-44f4-a02f-c1f7ca487ce8" providerId="ADAL" clId="{E591ED16-2F24-4829-91DB-070553E7A6FC}" dt="2025-05-23T23:06:04.836" v="117" actId="1440"/>
          <ac:picMkLst>
            <pc:docMk/>
            <pc:sldMk cId="3558843460" sldId="263"/>
            <ac:picMk id="8" creationId="{B3BE40B9-D17D-C6A6-801C-31EB437638B8}"/>
          </ac:picMkLst>
        </pc:picChg>
        <pc:picChg chg="add mod">
          <ac:chgData name="Peters, David S." userId="89b4e851-90dd-44f4-a02f-c1f7ca487ce8" providerId="ADAL" clId="{E591ED16-2F24-4829-91DB-070553E7A6FC}" dt="2025-05-23T23:07:40.096" v="127" actId="692"/>
          <ac:picMkLst>
            <pc:docMk/>
            <pc:sldMk cId="3558843460" sldId="263"/>
            <ac:picMk id="10" creationId="{25A4B2D1-D2E5-D275-4A7B-2A8A5441FA15}"/>
          </ac:picMkLst>
        </pc:picChg>
      </pc:sldChg>
      <pc:sldChg chg="addSp modSp mod">
        <pc:chgData name="Peters, David S." userId="89b4e851-90dd-44f4-a02f-c1f7ca487ce8" providerId="ADAL" clId="{E591ED16-2F24-4829-91DB-070553E7A6FC}" dt="2025-05-23T23:09:17.831" v="142" actId="20577"/>
        <pc:sldMkLst>
          <pc:docMk/>
          <pc:sldMk cId="2968680697" sldId="264"/>
        </pc:sldMkLst>
        <pc:spChg chg="mod">
          <ac:chgData name="Peters, David S." userId="89b4e851-90dd-44f4-a02f-c1f7ca487ce8" providerId="ADAL" clId="{E591ED16-2F24-4829-91DB-070553E7A6FC}" dt="2025-05-23T23:09:17.831" v="142" actId="20577"/>
          <ac:spMkLst>
            <pc:docMk/>
            <pc:sldMk cId="2968680697" sldId="264"/>
            <ac:spMk id="2" creationId="{28E2B86F-2DDE-A6CC-CA61-D09238B0E020}"/>
          </ac:spMkLst>
        </pc:spChg>
        <pc:picChg chg="add">
          <ac:chgData name="Peters, David S." userId="89b4e851-90dd-44f4-a02f-c1f7ca487ce8" providerId="ADAL" clId="{E591ED16-2F24-4829-91DB-070553E7A6FC}" dt="2025-05-23T23:09:06.860" v="128" actId="22"/>
          <ac:picMkLst>
            <pc:docMk/>
            <pc:sldMk cId="2968680697" sldId="264"/>
            <ac:picMk id="4" creationId="{53477A55-B544-9225-C3CC-F91F9B6B905D}"/>
          </ac:picMkLst>
        </pc:picChg>
      </pc:sldChg>
      <pc:sldChg chg="addSp modSp mod">
        <pc:chgData name="Peters, David S." userId="89b4e851-90dd-44f4-a02f-c1f7ca487ce8" providerId="ADAL" clId="{E591ED16-2F24-4829-91DB-070553E7A6FC}" dt="2025-05-23T23:12:56.967" v="164" actId="20577"/>
        <pc:sldMkLst>
          <pc:docMk/>
          <pc:sldMk cId="3148652897" sldId="265"/>
        </pc:sldMkLst>
        <pc:spChg chg="mod">
          <ac:chgData name="Peters, David S." userId="89b4e851-90dd-44f4-a02f-c1f7ca487ce8" providerId="ADAL" clId="{E591ED16-2F24-4829-91DB-070553E7A6FC}" dt="2025-05-23T23:12:56.967" v="164" actId="20577"/>
          <ac:spMkLst>
            <pc:docMk/>
            <pc:sldMk cId="3148652897" sldId="265"/>
            <ac:spMk id="2" creationId="{421DA83B-0066-8113-F7DF-289403220387}"/>
          </ac:spMkLst>
        </pc:spChg>
        <pc:picChg chg="add mod">
          <ac:chgData name="Peters, David S." userId="89b4e851-90dd-44f4-a02f-c1f7ca487ce8" providerId="ADAL" clId="{E591ED16-2F24-4829-91DB-070553E7A6FC}" dt="2025-05-23T23:12:51.305" v="144" actId="1076"/>
          <ac:picMkLst>
            <pc:docMk/>
            <pc:sldMk cId="3148652897" sldId="265"/>
            <ac:picMk id="4" creationId="{8ABD935B-EEBB-DB9D-25C1-3BC499642525}"/>
          </ac:picMkLst>
        </pc:picChg>
      </pc:sldChg>
      <pc:sldChg chg="addSp modSp mod">
        <pc:chgData name="Peters, David S." userId="89b4e851-90dd-44f4-a02f-c1f7ca487ce8" providerId="ADAL" clId="{E591ED16-2F24-4829-91DB-070553E7A6FC}" dt="2025-05-23T23:14:37.758" v="184" actId="20577"/>
        <pc:sldMkLst>
          <pc:docMk/>
          <pc:sldMk cId="3445027086" sldId="266"/>
        </pc:sldMkLst>
        <pc:spChg chg="mod">
          <ac:chgData name="Peters, David S." userId="89b4e851-90dd-44f4-a02f-c1f7ca487ce8" providerId="ADAL" clId="{E591ED16-2F24-4829-91DB-070553E7A6FC}" dt="2025-05-23T23:14:37.758" v="184" actId="20577"/>
          <ac:spMkLst>
            <pc:docMk/>
            <pc:sldMk cId="3445027086" sldId="266"/>
            <ac:spMk id="2" creationId="{D2C99AC0-0D3B-A3A9-33F4-EA074E14F13A}"/>
          </ac:spMkLst>
        </pc:spChg>
        <pc:picChg chg="add">
          <ac:chgData name="Peters, David S." userId="89b4e851-90dd-44f4-a02f-c1f7ca487ce8" providerId="ADAL" clId="{E591ED16-2F24-4829-91DB-070553E7A6FC}" dt="2025-05-23T23:14:32.349" v="165" actId="22"/>
          <ac:picMkLst>
            <pc:docMk/>
            <pc:sldMk cId="3445027086" sldId="266"/>
            <ac:picMk id="4" creationId="{41319A21-5E33-41F1-059C-9455E9FF8320}"/>
          </ac:picMkLst>
        </pc:picChg>
      </pc:sldChg>
      <pc:sldChg chg="addSp modSp mod">
        <pc:chgData name="Peters, David S." userId="89b4e851-90dd-44f4-a02f-c1f7ca487ce8" providerId="ADAL" clId="{E591ED16-2F24-4829-91DB-070553E7A6FC}" dt="2025-05-29T13:46:53.583" v="225" actId="1440"/>
        <pc:sldMkLst>
          <pc:docMk/>
          <pc:sldMk cId="2864541120" sldId="267"/>
        </pc:sldMkLst>
        <pc:spChg chg="mod">
          <ac:chgData name="Peters, David S." userId="89b4e851-90dd-44f4-a02f-c1f7ca487ce8" providerId="ADAL" clId="{E591ED16-2F24-4829-91DB-070553E7A6FC}" dt="2025-05-29T13:42:19.795" v="205" actId="20577"/>
          <ac:spMkLst>
            <pc:docMk/>
            <pc:sldMk cId="2864541120" sldId="267"/>
            <ac:spMk id="2" creationId="{5365D58B-7FE3-98C4-644D-F482956A0E74}"/>
          </ac:spMkLst>
        </pc:spChg>
        <pc:picChg chg="add mod">
          <ac:chgData name="Peters, David S." userId="89b4e851-90dd-44f4-a02f-c1f7ca487ce8" providerId="ADAL" clId="{E591ED16-2F24-4829-91DB-070553E7A6FC}" dt="2025-05-29T13:46:53.583" v="225" actId="1440"/>
          <ac:picMkLst>
            <pc:docMk/>
            <pc:sldMk cId="2864541120" sldId="267"/>
            <ac:picMk id="4" creationId="{9DA1EA3B-F8BA-DA16-D4B5-035BBEFB8C13}"/>
          </ac:picMkLst>
        </pc:picChg>
      </pc:sldChg>
      <pc:sldChg chg="addSp modSp mod">
        <pc:chgData name="Peters, David S." userId="89b4e851-90dd-44f4-a02f-c1f7ca487ce8" providerId="ADAL" clId="{E591ED16-2F24-4829-91DB-070553E7A6FC}" dt="2025-05-29T13:46:47.062" v="224" actId="1440"/>
        <pc:sldMkLst>
          <pc:docMk/>
          <pc:sldMk cId="1903269461" sldId="268"/>
        </pc:sldMkLst>
        <pc:spChg chg="mod">
          <ac:chgData name="Peters, David S." userId="89b4e851-90dd-44f4-a02f-c1f7ca487ce8" providerId="ADAL" clId="{E591ED16-2F24-4829-91DB-070553E7A6FC}" dt="2025-05-29T13:46:34.835" v="223" actId="20577"/>
          <ac:spMkLst>
            <pc:docMk/>
            <pc:sldMk cId="1903269461" sldId="268"/>
            <ac:spMk id="2" creationId="{EC779102-58DB-0E8F-FB6A-BF431E3F6234}"/>
          </ac:spMkLst>
        </pc:spChg>
        <pc:picChg chg="add mod">
          <ac:chgData name="Peters, David S." userId="89b4e851-90dd-44f4-a02f-c1f7ca487ce8" providerId="ADAL" clId="{E591ED16-2F24-4829-91DB-070553E7A6FC}" dt="2025-05-29T13:46:47.062" v="224" actId="1440"/>
          <ac:picMkLst>
            <pc:docMk/>
            <pc:sldMk cId="1903269461" sldId="268"/>
            <ac:picMk id="4" creationId="{D65C34EB-CDD0-859F-1CF0-56A0131DED47}"/>
          </ac:picMkLst>
        </pc:picChg>
      </pc:sldChg>
      <pc:sldChg chg="addSp modSp mod">
        <pc:chgData name="Peters, David S." userId="89b4e851-90dd-44f4-a02f-c1f7ca487ce8" providerId="ADAL" clId="{E591ED16-2F24-4829-91DB-070553E7A6FC}" dt="2025-05-29T13:48:16.207" v="256" actId="1076"/>
        <pc:sldMkLst>
          <pc:docMk/>
          <pc:sldMk cId="995345556" sldId="269"/>
        </pc:sldMkLst>
        <pc:spChg chg="mod">
          <ac:chgData name="Peters, David S." userId="89b4e851-90dd-44f4-a02f-c1f7ca487ce8" providerId="ADAL" clId="{E591ED16-2F24-4829-91DB-070553E7A6FC}" dt="2025-05-29T13:47:31.272" v="237" actId="20577"/>
          <ac:spMkLst>
            <pc:docMk/>
            <pc:sldMk cId="995345556" sldId="269"/>
            <ac:spMk id="2" creationId="{E5E044EA-E400-F068-6A41-C20B9F16FD5B}"/>
          </ac:spMkLst>
        </pc:spChg>
        <pc:picChg chg="add mod">
          <ac:chgData name="Peters, David S." userId="89b4e851-90dd-44f4-a02f-c1f7ca487ce8" providerId="ADAL" clId="{E591ED16-2F24-4829-91DB-070553E7A6FC}" dt="2025-05-29T13:48:16.207" v="256" actId="1076"/>
          <ac:picMkLst>
            <pc:docMk/>
            <pc:sldMk cId="995345556" sldId="269"/>
            <ac:picMk id="4" creationId="{C216C76A-D0BD-CDC5-B4DF-0812F4A96C63}"/>
          </ac:picMkLst>
        </pc:picChg>
      </pc:sldChg>
      <pc:sldChg chg="addSp modSp mod">
        <pc:chgData name="Peters, David S." userId="89b4e851-90dd-44f4-a02f-c1f7ca487ce8" providerId="ADAL" clId="{E591ED16-2F24-4829-91DB-070553E7A6FC}" dt="2025-05-29T13:48:10.028" v="254" actId="1076"/>
        <pc:sldMkLst>
          <pc:docMk/>
          <pc:sldMk cId="1804906163" sldId="270"/>
        </pc:sldMkLst>
        <pc:spChg chg="mod">
          <ac:chgData name="Peters, David S." userId="89b4e851-90dd-44f4-a02f-c1f7ca487ce8" providerId="ADAL" clId="{E591ED16-2F24-4829-91DB-070553E7A6FC}" dt="2025-05-29T13:48:02.800" v="252" actId="20577"/>
          <ac:spMkLst>
            <pc:docMk/>
            <pc:sldMk cId="1804906163" sldId="270"/>
            <ac:spMk id="2" creationId="{E8222E7E-71F0-B589-8990-9690D8AC6F96}"/>
          </ac:spMkLst>
        </pc:spChg>
        <pc:picChg chg="add mod">
          <ac:chgData name="Peters, David S." userId="89b4e851-90dd-44f4-a02f-c1f7ca487ce8" providerId="ADAL" clId="{E591ED16-2F24-4829-91DB-070553E7A6FC}" dt="2025-05-29T13:48:10.028" v="254" actId="1076"/>
          <ac:picMkLst>
            <pc:docMk/>
            <pc:sldMk cId="1804906163" sldId="270"/>
            <ac:picMk id="4" creationId="{36228FB3-ADE5-4504-2D26-D36A27FCDC7B}"/>
          </ac:picMkLst>
        </pc:picChg>
      </pc:sldChg>
      <pc:sldChg chg="addSp modSp mod">
        <pc:chgData name="Peters, David S." userId="89b4e851-90dd-44f4-a02f-c1f7ca487ce8" providerId="ADAL" clId="{E591ED16-2F24-4829-91DB-070553E7A6FC}" dt="2025-05-29T13:48:59.393" v="271" actId="20577"/>
        <pc:sldMkLst>
          <pc:docMk/>
          <pc:sldMk cId="3648716469" sldId="271"/>
        </pc:sldMkLst>
        <pc:spChg chg="mod">
          <ac:chgData name="Peters, David S." userId="89b4e851-90dd-44f4-a02f-c1f7ca487ce8" providerId="ADAL" clId="{E591ED16-2F24-4829-91DB-070553E7A6FC}" dt="2025-05-29T13:48:59.393" v="271" actId="20577"/>
          <ac:spMkLst>
            <pc:docMk/>
            <pc:sldMk cId="3648716469" sldId="271"/>
            <ac:spMk id="2" creationId="{7F7C40B1-7E15-7883-59FC-A1EACCF8B74D}"/>
          </ac:spMkLst>
        </pc:spChg>
        <pc:picChg chg="add mod">
          <ac:chgData name="Peters, David S." userId="89b4e851-90dd-44f4-a02f-c1f7ca487ce8" providerId="ADAL" clId="{E591ED16-2F24-4829-91DB-070553E7A6FC}" dt="2025-05-29T13:48:55.594" v="260" actId="1440"/>
          <ac:picMkLst>
            <pc:docMk/>
            <pc:sldMk cId="3648716469" sldId="271"/>
            <ac:picMk id="4" creationId="{C4D8FD29-8534-5B52-5076-8A88E4CFCB51}"/>
          </ac:picMkLst>
        </pc:picChg>
      </pc:sldChg>
      <pc:sldChg chg="addSp modSp mod">
        <pc:chgData name="Peters, David S." userId="89b4e851-90dd-44f4-a02f-c1f7ca487ce8" providerId="ADAL" clId="{E591ED16-2F24-4829-91DB-070553E7A6FC}" dt="2025-05-29T13:49:54.117" v="288" actId="20577"/>
        <pc:sldMkLst>
          <pc:docMk/>
          <pc:sldMk cId="3873942332" sldId="272"/>
        </pc:sldMkLst>
        <pc:spChg chg="mod">
          <ac:chgData name="Peters, David S." userId="89b4e851-90dd-44f4-a02f-c1f7ca487ce8" providerId="ADAL" clId="{E591ED16-2F24-4829-91DB-070553E7A6FC}" dt="2025-05-29T13:49:54.117" v="288" actId="20577"/>
          <ac:spMkLst>
            <pc:docMk/>
            <pc:sldMk cId="3873942332" sldId="272"/>
            <ac:spMk id="2" creationId="{D9726295-0A1E-4286-FC6A-A6A9DD61A4D4}"/>
          </ac:spMkLst>
        </pc:spChg>
        <pc:picChg chg="add mod">
          <ac:chgData name="Peters, David S." userId="89b4e851-90dd-44f4-a02f-c1f7ca487ce8" providerId="ADAL" clId="{E591ED16-2F24-4829-91DB-070553E7A6FC}" dt="2025-05-29T13:49:50.116" v="275" actId="1440"/>
          <ac:picMkLst>
            <pc:docMk/>
            <pc:sldMk cId="3873942332" sldId="272"/>
            <ac:picMk id="4" creationId="{417BD324-330C-C232-ED0F-06733AB7C7E2}"/>
          </ac:picMkLst>
        </pc:picChg>
      </pc:sldChg>
      <pc:sldChg chg="addSp modSp mod">
        <pc:chgData name="Peters, David S." userId="89b4e851-90dd-44f4-a02f-c1f7ca487ce8" providerId="ADAL" clId="{E591ED16-2F24-4829-91DB-070553E7A6FC}" dt="2025-05-29T13:55:11.422" v="311" actId="20577"/>
        <pc:sldMkLst>
          <pc:docMk/>
          <pc:sldMk cId="1984616766" sldId="273"/>
        </pc:sldMkLst>
        <pc:spChg chg="mod">
          <ac:chgData name="Peters, David S." userId="89b4e851-90dd-44f4-a02f-c1f7ca487ce8" providerId="ADAL" clId="{E591ED16-2F24-4829-91DB-070553E7A6FC}" dt="2025-05-29T13:55:11.422" v="311" actId="20577"/>
          <ac:spMkLst>
            <pc:docMk/>
            <pc:sldMk cId="1984616766" sldId="273"/>
            <ac:spMk id="2" creationId="{46C065B5-D706-23C9-E92D-51DF556C1A29}"/>
          </ac:spMkLst>
        </pc:spChg>
        <pc:picChg chg="add mod">
          <ac:chgData name="Peters, David S." userId="89b4e851-90dd-44f4-a02f-c1f7ca487ce8" providerId="ADAL" clId="{E591ED16-2F24-4829-91DB-070553E7A6FC}" dt="2025-05-29T13:55:06.616" v="299" actId="1440"/>
          <ac:picMkLst>
            <pc:docMk/>
            <pc:sldMk cId="1984616766" sldId="273"/>
            <ac:picMk id="4" creationId="{667A4D66-A553-66AB-9C68-6CF700979D4C}"/>
          </ac:picMkLst>
        </pc:picChg>
      </pc:sldChg>
      <pc:sldChg chg="addSp modSp mod">
        <pc:chgData name="Peters, David S." userId="89b4e851-90dd-44f4-a02f-c1f7ca487ce8" providerId="ADAL" clId="{E591ED16-2F24-4829-91DB-070553E7A6FC}" dt="2025-05-29T13:57:08.251" v="326" actId="20577"/>
        <pc:sldMkLst>
          <pc:docMk/>
          <pc:sldMk cId="3446878543" sldId="274"/>
        </pc:sldMkLst>
        <pc:spChg chg="mod">
          <ac:chgData name="Peters, David S." userId="89b4e851-90dd-44f4-a02f-c1f7ca487ce8" providerId="ADAL" clId="{E591ED16-2F24-4829-91DB-070553E7A6FC}" dt="2025-05-29T13:57:08.251" v="326" actId="20577"/>
          <ac:spMkLst>
            <pc:docMk/>
            <pc:sldMk cId="3446878543" sldId="274"/>
            <ac:spMk id="2" creationId="{6AE45E96-7A11-1672-FACE-DD7FF307FF4C}"/>
          </ac:spMkLst>
        </pc:spChg>
        <pc:picChg chg="add mod">
          <ac:chgData name="Peters, David S." userId="89b4e851-90dd-44f4-a02f-c1f7ca487ce8" providerId="ADAL" clId="{E591ED16-2F24-4829-91DB-070553E7A6FC}" dt="2025-05-29T13:57:04.804" v="315" actId="1440"/>
          <ac:picMkLst>
            <pc:docMk/>
            <pc:sldMk cId="3446878543" sldId="274"/>
            <ac:picMk id="4" creationId="{66CB6367-0EFC-3806-9E6B-942EA67FC4B4}"/>
          </ac:picMkLst>
        </pc:picChg>
      </pc:sldChg>
      <pc:sldChg chg="addSp modSp mod">
        <pc:chgData name="Peters, David S." userId="89b4e851-90dd-44f4-a02f-c1f7ca487ce8" providerId="ADAL" clId="{E591ED16-2F24-4829-91DB-070553E7A6FC}" dt="2025-05-29T14:01:57.200" v="354" actId="20577"/>
        <pc:sldMkLst>
          <pc:docMk/>
          <pc:sldMk cId="4289375692" sldId="275"/>
        </pc:sldMkLst>
        <pc:spChg chg="mod">
          <ac:chgData name="Peters, David S." userId="89b4e851-90dd-44f4-a02f-c1f7ca487ce8" providerId="ADAL" clId="{E591ED16-2F24-4829-91DB-070553E7A6FC}" dt="2025-05-29T14:01:57.200" v="354" actId="20577"/>
          <ac:spMkLst>
            <pc:docMk/>
            <pc:sldMk cId="4289375692" sldId="275"/>
            <ac:spMk id="2" creationId="{5DCF18DC-878E-5437-6998-7523A52741D2}"/>
          </ac:spMkLst>
        </pc:spChg>
        <pc:picChg chg="add mod">
          <ac:chgData name="Peters, David S." userId="89b4e851-90dd-44f4-a02f-c1f7ca487ce8" providerId="ADAL" clId="{E591ED16-2F24-4829-91DB-070553E7A6FC}" dt="2025-05-29T14:01:43.892" v="330" actId="1076"/>
          <ac:picMkLst>
            <pc:docMk/>
            <pc:sldMk cId="4289375692" sldId="275"/>
            <ac:picMk id="4" creationId="{08C1CB9C-A80F-E381-D9CC-C28CE1C7A7B2}"/>
          </ac:picMkLst>
        </pc:picChg>
      </pc:sldChg>
      <pc:sldChg chg="addSp modSp mod">
        <pc:chgData name="Peters, David S." userId="89b4e851-90dd-44f4-a02f-c1f7ca487ce8" providerId="ADAL" clId="{E591ED16-2F24-4829-91DB-070553E7A6FC}" dt="2025-05-29T14:11:19.020" v="402" actId="20577"/>
        <pc:sldMkLst>
          <pc:docMk/>
          <pc:sldMk cId="2305738365" sldId="276"/>
        </pc:sldMkLst>
        <pc:spChg chg="mod">
          <ac:chgData name="Peters, David S." userId="89b4e851-90dd-44f4-a02f-c1f7ca487ce8" providerId="ADAL" clId="{E591ED16-2F24-4829-91DB-070553E7A6FC}" dt="2025-05-29T14:11:19.020" v="402" actId="20577"/>
          <ac:spMkLst>
            <pc:docMk/>
            <pc:sldMk cId="2305738365" sldId="276"/>
            <ac:spMk id="2" creationId="{3E16053B-332C-9498-B59A-8B3908670484}"/>
          </ac:spMkLst>
        </pc:spChg>
        <pc:picChg chg="add mod">
          <ac:chgData name="Peters, David S." userId="89b4e851-90dd-44f4-a02f-c1f7ca487ce8" providerId="ADAL" clId="{E591ED16-2F24-4829-91DB-070553E7A6FC}" dt="2025-05-29T14:07:09.196" v="370" actId="1440"/>
          <ac:picMkLst>
            <pc:docMk/>
            <pc:sldMk cId="2305738365" sldId="276"/>
            <ac:picMk id="4" creationId="{27AEF3C3-7296-313F-7638-34DD291BF243}"/>
          </ac:picMkLst>
        </pc:picChg>
      </pc:sldChg>
      <pc:sldChg chg="addSp modSp mod">
        <pc:chgData name="Peters, David S." userId="89b4e851-90dd-44f4-a02f-c1f7ca487ce8" providerId="ADAL" clId="{E591ED16-2F24-4829-91DB-070553E7A6FC}" dt="2025-05-29T14:26:51.490" v="512" actId="20577"/>
        <pc:sldMkLst>
          <pc:docMk/>
          <pc:sldMk cId="3153901504" sldId="277"/>
        </pc:sldMkLst>
        <pc:spChg chg="mod">
          <ac:chgData name="Peters, David S." userId="89b4e851-90dd-44f4-a02f-c1f7ca487ce8" providerId="ADAL" clId="{E591ED16-2F24-4829-91DB-070553E7A6FC}" dt="2025-05-29T14:26:51.490" v="512" actId="20577"/>
          <ac:spMkLst>
            <pc:docMk/>
            <pc:sldMk cId="3153901504" sldId="277"/>
            <ac:spMk id="2" creationId="{22B930CB-ED30-8F7C-1791-889E2CA7D135}"/>
          </ac:spMkLst>
        </pc:spChg>
        <pc:picChg chg="add mod">
          <ac:chgData name="Peters, David S." userId="89b4e851-90dd-44f4-a02f-c1f7ca487ce8" providerId="ADAL" clId="{E591ED16-2F24-4829-91DB-070553E7A6FC}" dt="2025-05-29T14:26:46.773" v="497" actId="1440"/>
          <ac:picMkLst>
            <pc:docMk/>
            <pc:sldMk cId="3153901504" sldId="277"/>
            <ac:picMk id="4" creationId="{CF78E171-FD77-1812-9E3C-5D150807E8FE}"/>
          </ac:picMkLst>
        </pc:picChg>
      </pc:sldChg>
      <pc:sldChg chg="addSp modSp mod ord">
        <pc:chgData name="Peters, David S." userId="89b4e851-90dd-44f4-a02f-c1f7ca487ce8" providerId="ADAL" clId="{E591ED16-2F24-4829-91DB-070553E7A6FC}" dt="2025-05-29T14:30:29.699" v="558"/>
        <pc:sldMkLst>
          <pc:docMk/>
          <pc:sldMk cId="2384383280" sldId="278"/>
        </pc:sldMkLst>
        <pc:spChg chg="mod">
          <ac:chgData name="Peters, David S." userId="89b4e851-90dd-44f4-a02f-c1f7ca487ce8" providerId="ADAL" clId="{E591ED16-2F24-4829-91DB-070553E7A6FC}" dt="2025-05-29T14:28:00.401" v="530" actId="20577"/>
          <ac:spMkLst>
            <pc:docMk/>
            <pc:sldMk cId="2384383280" sldId="278"/>
            <ac:spMk id="2" creationId="{D51E65C2-A829-3B6D-57F1-4EF581C466FD}"/>
          </ac:spMkLst>
        </pc:spChg>
        <pc:picChg chg="add mod">
          <ac:chgData name="Peters, David S." userId="89b4e851-90dd-44f4-a02f-c1f7ca487ce8" providerId="ADAL" clId="{E591ED16-2F24-4829-91DB-070553E7A6FC}" dt="2025-05-29T14:28:11.016" v="531" actId="1440"/>
          <ac:picMkLst>
            <pc:docMk/>
            <pc:sldMk cId="2384383280" sldId="278"/>
            <ac:picMk id="4" creationId="{36A26486-A101-A850-7521-6C10DC7DA115}"/>
          </ac:picMkLst>
        </pc:picChg>
      </pc:sldChg>
      <pc:sldChg chg="addSp modSp mod ord">
        <pc:chgData name="Peters, David S." userId="89b4e851-90dd-44f4-a02f-c1f7ca487ce8" providerId="ADAL" clId="{E591ED16-2F24-4829-91DB-070553E7A6FC}" dt="2025-05-29T14:30:20.909" v="556"/>
        <pc:sldMkLst>
          <pc:docMk/>
          <pc:sldMk cId="2243127144" sldId="279"/>
        </pc:sldMkLst>
        <pc:spChg chg="mod">
          <ac:chgData name="Peters, David S." userId="89b4e851-90dd-44f4-a02f-c1f7ca487ce8" providerId="ADAL" clId="{E591ED16-2F24-4829-91DB-070553E7A6FC}" dt="2025-05-29T14:30:14.255" v="553" actId="20577"/>
          <ac:spMkLst>
            <pc:docMk/>
            <pc:sldMk cId="2243127144" sldId="279"/>
            <ac:spMk id="2" creationId="{C31D9103-B175-92DD-A217-2EFA4DA8B0D0}"/>
          </ac:spMkLst>
        </pc:spChg>
        <pc:picChg chg="add mod">
          <ac:chgData name="Peters, David S." userId="89b4e851-90dd-44f4-a02f-c1f7ca487ce8" providerId="ADAL" clId="{E591ED16-2F24-4829-91DB-070553E7A6FC}" dt="2025-05-29T14:30:17.397" v="554" actId="1076"/>
          <ac:picMkLst>
            <pc:docMk/>
            <pc:sldMk cId="2243127144" sldId="279"/>
            <ac:picMk id="4" creationId="{E5545235-58BA-AA7E-03A1-3306410655A2}"/>
          </ac:picMkLst>
        </pc:picChg>
      </pc:sldChg>
      <pc:sldChg chg="mod modShow">
        <pc:chgData name="Peters, David S." userId="89b4e851-90dd-44f4-a02f-c1f7ca487ce8" providerId="ADAL" clId="{E591ED16-2F24-4829-91DB-070553E7A6FC}" dt="2025-05-29T14:31:06.232" v="560" actId="729"/>
        <pc:sldMkLst>
          <pc:docMk/>
          <pc:sldMk cId="1745470168" sldId="280"/>
        </pc:sldMkLst>
      </pc:sldChg>
      <pc:sldChg chg="del">
        <pc:chgData name="Peters, David S." userId="89b4e851-90dd-44f4-a02f-c1f7ca487ce8" providerId="ADAL" clId="{E591ED16-2F24-4829-91DB-070553E7A6FC}" dt="2025-05-29T14:31:03.277" v="559" actId="2696"/>
        <pc:sldMkLst>
          <pc:docMk/>
          <pc:sldMk cId="1454122377" sldId="281"/>
        </pc:sldMkLst>
      </pc:sldChg>
      <pc:sldChg chg="del">
        <pc:chgData name="Peters, David S." userId="89b4e851-90dd-44f4-a02f-c1f7ca487ce8" providerId="ADAL" clId="{E591ED16-2F24-4829-91DB-070553E7A6FC}" dt="2025-05-29T14:31:03.277" v="559" actId="2696"/>
        <pc:sldMkLst>
          <pc:docMk/>
          <pc:sldMk cId="1435649551" sldId="282"/>
        </pc:sldMkLst>
      </pc:sldChg>
      <pc:sldChg chg="del">
        <pc:chgData name="Peters, David S." userId="89b4e851-90dd-44f4-a02f-c1f7ca487ce8" providerId="ADAL" clId="{E591ED16-2F24-4829-91DB-070553E7A6FC}" dt="2025-05-29T14:31:03.277" v="559" actId="2696"/>
        <pc:sldMkLst>
          <pc:docMk/>
          <pc:sldMk cId="2325741369" sldId="283"/>
        </pc:sldMkLst>
      </pc:sldChg>
      <pc:sldChg chg="del">
        <pc:chgData name="Peters, David S." userId="89b4e851-90dd-44f4-a02f-c1f7ca487ce8" providerId="ADAL" clId="{E591ED16-2F24-4829-91DB-070553E7A6FC}" dt="2025-05-29T14:31:03.277" v="559" actId="2696"/>
        <pc:sldMkLst>
          <pc:docMk/>
          <pc:sldMk cId="3728499247" sldId="284"/>
        </pc:sldMkLst>
      </pc:sldChg>
      <pc:sldChg chg="del">
        <pc:chgData name="Peters, David S." userId="89b4e851-90dd-44f4-a02f-c1f7ca487ce8" providerId="ADAL" clId="{E591ED16-2F24-4829-91DB-070553E7A6FC}" dt="2025-05-29T14:31:03.277" v="559" actId="2696"/>
        <pc:sldMkLst>
          <pc:docMk/>
          <pc:sldMk cId="2938041119" sldId="285"/>
        </pc:sldMkLst>
      </pc:sldChg>
      <pc:sldChg chg="del">
        <pc:chgData name="Peters, David S." userId="89b4e851-90dd-44f4-a02f-c1f7ca487ce8" providerId="ADAL" clId="{E591ED16-2F24-4829-91DB-070553E7A6FC}" dt="2025-05-29T14:31:03.277" v="559" actId="2696"/>
        <pc:sldMkLst>
          <pc:docMk/>
          <pc:sldMk cId="4146086250" sldId="286"/>
        </pc:sldMkLst>
      </pc:sldChg>
      <pc:sldChg chg="del">
        <pc:chgData name="Peters, David S." userId="89b4e851-90dd-44f4-a02f-c1f7ca487ce8" providerId="ADAL" clId="{E591ED16-2F24-4829-91DB-070553E7A6FC}" dt="2025-05-29T14:31:03.277" v="559" actId="2696"/>
        <pc:sldMkLst>
          <pc:docMk/>
          <pc:sldMk cId="1122239237" sldId="287"/>
        </pc:sldMkLst>
      </pc:sldChg>
      <pc:sldChg chg="del">
        <pc:chgData name="Peters, David S." userId="89b4e851-90dd-44f4-a02f-c1f7ca487ce8" providerId="ADAL" clId="{E591ED16-2F24-4829-91DB-070553E7A6FC}" dt="2025-05-29T14:31:03.277" v="559" actId="2696"/>
        <pc:sldMkLst>
          <pc:docMk/>
          <pc:sldMk cId="2401300766" sldId="288"/>
        </pc:sldMkLst>
      </pc:sldChg>
      <pc:sldChg chg="addSp delSp modSp add mod">
        <pc:chgData name="Peters, David S." userId="89b4e851-90dd-44f4-a02f-c1f7ca487ce8" providerId="ADAL" clId="{E591ED16-2F24-4829-91DB-070553E7A6FC}" dt="2025-05-29T13:50:42.123" v="295" actId="1076"/>
        <pc:sldMkLst>
          <pc:docMk/>
          <pc:sldMk cId="1026518202" sldId="289"/>
        </pc:sldMkLst>
        <pc:picChg chg="del">
          <ac:chgData name="Peters, David S." userId="89b4e851-90dd-44f4-a02f-c1f7ca487ce8" providerId="ADAL" clId="{E591ED16-2F24-4829-91DB-070553E7A6FC}" dt="2025-05-29T13:50:32.050" v="290" actId="478"/>
          <ac:picMkLst>
            <pc:docMk/>
            <pc:sldMk cId="1026518202" sldId="289"/>
            <ac:picMk id="4" creationId="{417BD324-330C-C232-ED0F-06733AB7C7E2}"/>
          </ac:picMkLst>
        </pc:picChg>
        <pc:picChg chg="add mod">
          <ac:chgData name="Peters, David S." userId="89b4e851-90dd-44f4-a02f-c1f7ca487ce8" providerId="ADAL" clId="{E591ED16-2F24-4829-91DB-070553E7A6FC}" dt="2025-05-29T13:50:42.123" v="295" actId="1076"/>
          <ac:picMkLst>
            <pc:docMk/>
            <pc:sldMk cId="1026518202" sldId="289"/>
            <ac:picMk id="5" creationId="{08853726-C74E-B32E-E9A5-CF69EC451E16}"/>
          </ac:picMkLst>
        </pc:picChg>
      </pc:sldChg>
      <pc:sldChg chg="addSp delSp modSp add mod">
        <pc:chgData name="Peters, David S." userId="89b4e851-90dd-44f4-a02f-c1f7ca487ce8" providerId="ADAL" clId="{E591ED16-2F24-4829-91DB-070553E7A6FC}" dt="2025-05-29T14:03:14.132" v="360" actId="1440"/>
        <pc:sldMkLst>
          <pc:docMk/>
          <pc:sldMk cId="1452410140" sldId="290"/>
        </pc:sldMkLst>
        <pc:picChg chg="del">
          <ac:chgData name="Peters, David S." userId="89b4e851-90dd-44f4-a02f-c1f7ca487ce8" providerId="ADAL" clId="{E591ED16-2F24-4829-91DB-070553E7A6FC}" dt="2025-05-29T14:03:06.928" v="356" actId="478"/>
          <ac:picMkLst>
            <pc:docMk/>
            <pc:sldMk cId="1452410140" sldId="290"/>
            <ac:picMk id="4" creationId="{08C1CB9C-A80F-E381-D9CC-C28CE1C7A7B2}"/>
          </ac:picMkLst>
        </pc:picChg>
        <pc:picChg chg="add mod">
          <ac:chgData name="Peters, David S." userId="89b4e851-90dd-44f4-a02f-c1f7ca487ce8" providerId="ADAL" clId="{E591ED16-2F24-4829-91DB-070553E7A6FC}" dt="2025-05-29T14:03:14.132" v="360" actId="1440"/>
          <ac:picMkLst>
            <pc:docMk/>
            <pc:sldMk cId="1452410140" sldId="290"/>
            <ac:picMk id="5" creationId="{03C7DB07-0CB0-E740-1F12-A7292DB8D186}"/>
          </ac:picMkLst>
        </pc:picChg>
      </pc:sldChg>
      <pc:sldChg chg="addSp delSp modSp add mod">
        <pc:chgData name="Peters, David S." userId="89b4e851-90dd-44f4-a02f-c1f7ca487ce8" providerId="ADAL" clId="{E591ED16-2F24-4829-91DB-070553E7A6FC}" dt="2025-05-29T14:04:59.065" v="366" actId="1440"/>
        <pc:sldMkLst>
          <pc:docMk/>
          <pc:sldMk cId="4129457765" sldId="291"/>
        </pc:sldMkLst>
        <pc:picChg chg="add mod">
          <ac:chgData name="Peters, David S." userId="89b4e851-90dd-44f4-a02f-c1f7ca487ce8" providerId="ADAL" clId="{E591ED16-2F24-4829-91DB-070553E7A6FC}" dt="2025-05-29T14:04:59.065" v="366" actId="1440"/>
          <ac:picMkLst>
            <pc:docMk/>
            <pc:sldMk cId="4129457765" sldId="291"/>
            <ac:picMk id="4" creationId="{86C63235-E838-3F53-5238-CD5E396F3E98}"/>
          </ac:picMkLst>
        </pc:picChg>
        <pc:picChg chg="del">
          <ac:chgData name="Peters, David S." userId="89b4e851-90dd-44f4-a02f-c1f7ca487ce8" providerId="ADAL" clId="{E591ED16-2F24-4829-91DB-070553E7A6FC}" dt="2025-05-29T14:04:49.951" v="362" actId="478"/>
          <ac:picMkLst>
            <pc:docMk/>
            <pc:sldMk cId="4129457765" sldId="291"/>
            <ac:picMk id="5" creationId="{03C7DB07-0CB0-E740-1F12-A7292DB8D186}"/>
          </ac:picMkLst>
        </pc:picChg>
      </pc:sldChg>
      <pc:sldChg chg="addSp delSp modSp add mod">
        <pc:chgData name="Peters, David S." userId="89b4e851-90dd-44f4-a02f-c1f7ca487ce8" providerId="ADAL" clId="{E591ED16-2F24-4829-91DB-070553E7A6FC}" dt="2025-05-29T14:12:02.355" v="443" actId="20577"/>
        <pc:sldMkLst>
          <pc:docMk/>
          <pc:sldMk cId="560419892" sldId="292"/>
        </pc:sldMkLst>
        <pc:spChg chg="mod">
          <ac:chgData name="Peters, David S." userId="89b4e851-90dd-44f4-a02f-c1f7ca487ce8" providerId="ADAL" clId="{E591ED16-2F24-4829-91DB-070553E7A6FC}" dt="2025-05-29T14:12:02.355" v="443" actId="20577"/>
          <ac:spMkLst>
            <pc:docMk/>
            <pc:sldMk cId="560419892" sldId="292"/>
            <ac:spMk id="2" creationId="{3E16053B-332C-9498-B59A-8B3908670484}"/>
          </ac:spMkLst>
        </pc:spChg>
        <pc:picChg chg="del">
          <ac:chgData name="Peters, David S." userId="89b4e851-90dd-44f4-a02f-c1f7ca487ce8" providerId="ADAL" clId="{E591ED16-2F24-4829-91DB-070553E7A6FC}" dt="2025-05-29T14:11:26.934" v="404" actId="478"/>
          <ac:picMkLst>
            <pc:docMk/>
            <pc:sldMk cId="560419892" sldId="292"/>
            <ac:picMk id="4" creationId="{27AEF3C3-7296-313F-7638-34DD291BF243}"/>
          </ac:picMkLst>
        </pc:picChg>
        <pc:picChg chg="add mod">
          <ac:chgData name="Peters, David S." userId="89b4e851-90dd-44f4-a02f-c1f7ca487ce8" providerId="ADAL" clId="{E591ED16-2F24-4829-91DB-070553E7A6FC}" dt="2025-05-29T14:11:35.456" v="409" actId="1440"/>
          <ac:picMkLst>
            <pc:docMk/>
            <pc:sldMk cId="560419892" sldId="292"/>
            <ac:picMk id="5" creationId="{E5F96CED-20D3-9703-0954-7791BE092D01}"/>
          </ac:picMkLst>
        </pc:picChg>
      </pc:sldChg>
      <pc:sldChg chg="add">
        <pc:chgData name="Peters, David S." userId="89b4e851-90dd-44f4-a02f-c1f7ca487ce8" providerId="ADAL" clId="{E591ED16-2F24-4829-91DB-070553E7A6FC}" dt="2025-05-29T14:19:10.590" v="444" actId="2890"/>
        <pc:sldMkLst>
          <pc:docMk/>
          <pc:sldMk cId="3824651195" sldId="29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DCDD8-70ED-00EC-F2B3-0ACC368F36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F44085-AB9B-BEC5-DA64-FDEBCC89F8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874FDC-CB02-1500-776F-5A0D52BDB1D3}"/>
              </a:ext>
            </a:extLst>
          </p:cNvPr>
          <p:cNvSpPr>
            <a:spLocks noGrp="1"/>
          </p:cNvSpPr>
          <p:nvPr>
            <p:ph type="dt" sz="half" idx="10"/>
          </p:nvPr>
        </p:nvSpPr>
        <p:spPr/>
        <p:txBody>
          <a:bodyPr/>
          <a:lstStyle/>
          <a:p>
            <a:fld id="{634A31F2-6161-417D-8C65-11654E4FFDC7}" type="datetimeFigureOut">
              <a:rPr lang="en-US" smtClean="0"/>
              <a:t>5/29/2025</a:t>
            </a:fld>
            <a:endParaRPr lang="en-US"/>
          </a:p>
        </p:txBody>
      </p:sp>
      <p:sp>
        <p:nvSpPr>
          <p:cNvPr id="5" name="Footer Placeholder 4">
            <a:extLst>
              <a:ext uri="{FF2B5EF4-FFF2-40B4-BE49-F238E27FC236}">
                <a16:creationId xmlns:a16="http://schemas.microsoft.com/office/drawing/2014/main" id="{AC883856-EAA5-020B-2367-DE522CA3DA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E97C4-1FE2-EB28-DB5F-864F9964BE2C}"/>
              </a:ext>
            </a:extLst>
          </p:cNvPr>
          <p:cNvSpPr>
            <a:spLocks noGrp="1"/>
          </p:cNvSpPr>
          <p:nvPr>
            <p:ph type="sldNum" sz="quarter" idx="12"/>
          </p:nvPr>
        </p:nvSpPr>
        <p:spPr/>
        <p:txBody>
          <a:bodyPr/>
          <a:lstStyle/>
          <a:p>
            <a:fld id="{BE2EB816-1874-47C8-9A15-A083101BFDD4}" type="slidenum">
              <a:rPr lang="en-US" smtClean="0"/>
              <a:t>‹#›</a:t>
            </a:fld>
            <a:endParaRPr lang="en-US"/>
          </a:p>
        </p:txBody>
      </p:sp>
    </p:spTree>
    <p:extLst>
      <p:ext uri="{BB962C8B-B14F-4D97-AF65-F5344CB8AC3E}">
        <p14:creationId xmlns:p14="http://schemas.microsoft.com/office/powerpoint/2010/main" val="187219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B2F05-F284-A344-75C8-8895328A2B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90AAAC-4BE0-F56E-3B94-063BB8C989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6258A9-A2D8-156D-9EDC-C62054714025}"/>
              </a:ext>
            </a:extLst>
          </p:cNvPr>
          <p:cNvSpPr>
            <a:spLocks noGrp="1"/>
          </p:cNvSpPr>
          <p:nvPr>
            <p:ph type="dt" sz="half" idx="10"/>
          </p:nvPr>
        </p:nvSpPr>
        <p:spPr/>
        <p:txBody>
          <a:bodyPr/>
          <a:lstStyle/>
          <a:p>
            <a:fld id="{634A31F2-6161-417D-8C65-11654E4FFDC7}" type="datetimeFigureOut">
              <a:rPr lang="en-US" smtClean="0"/>
              <a:t>5/29/2025</a:t>
            </a:fld>
            <a:endParaRPr lang="en-US"/>
          </a:p>
        </p:txBody>
      </p:sp>
      <p:sp>
        <p:nvSpPr>
          <p:cNvPr id="5" name="Footer Placeholder 4">
            <a:extLst>
              <a:ext uri="{FF2B5EF4-FFF2-40B4-BE49-F238E27FC236}">
                <a16:creationId xmlns:a16="http://schemas.microsoft.com/office/drawing/2014/main" id="{7B98FC5C-D235-A644-5A75-4B7F6010A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51E874-AB54-A55F-A0DD-D0760B798285}"/>
              </a:ext>
            </a:extLst>
          </p:cNvPr>
          <p:cNvSpPr>
            <a:spLocks noGrp="1"/>
          </p:cNvSpPr>
          <p:nvPr>
            <p:ph type="sldNum" sz="quarter" idx="12"/>
          </p:nvPr>
        </p:nvSpPr>
        <p:spPr/>
        <p:txBody>
          <a:bodyPr/>
          <a:lstStyle/>
          <a:p>
            <a:fld id="{BE2EB816-1874-47C8-9A15-A083101BFDD4}" type="slidenum">
              <a:rPr lang="en-US" smtClean="0"/>
              <a:t>‹#›</a:t>
            </a:fld>
            <a:endParaRPr lang="en-US"/>
          </a:p>
        </p:txBody>
      </p:sp>
    </p:spTree>
    <p:extLst>
      <p:ext uri="{BB962C8B-B14F-4D97-AF65-F5344CB8AC3E}">
        <p14:creationId xmlns:p14="http://schemas.microsoft.com/office/powerpoint/2010/main" val="2982902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20A65F-313B-92FA-0281-6386DDBF2D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AB84D7-542C-26CE-8964-7B33CFD7ED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79EFAC-7C2B-F3AE-1761-960E2734CB45}"/>
              </a:ext>
            </a:extLst>
          </p:cNvPr>
          <p:cNvSpPr>
            <a:spLocks noGrp="1"/>
          </p:cNvSpPr>
          <p:nvPr>
            <p:ph type="dt" sz="half" idx="10"/>
          </p:nvPr>
        </p:nvSpPr>
        <p:spPr/>
        <p:txBody>
          <a:bodyPr/>
          <a:lstStyle/>
          <a:p>
            <a:fld id="{634A31F2-6161-417D-8C65-11654E4FFDC7}" type="datetimeFigureOut">
              <a:rPr lang="en-US" smtClean="0"/>
              <a:t>5/29/2025</a:t>
            </a:fld>
            <a:endParaRPr lang="en-US"/>
          </a:p>
        </p:txBody>
      </p:sp>
      <p:sp>
        <p:nvSpPr>
          <p:cNvPr id="5" name="Footer Placeholder 4">
            <a:extLst>
              <a:ext uri="{FF2B5EF4-FFF2-40B4-BE49-F238E27FC236}">
                <a16:creationId xmlns:a16="http://schemas.microsoft.com/office/drawing/2014/main" id="{DF417DE0-8C0D-2FA4-3776-CA0A6436A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D0938-9BCC-978E-202F-16B86E65B88B}"/>
              </a:ext>
            </a:extLst>
          </p:cNvPr>
          <p:cNvSpPr>
            <a:spLocks noGrp="1"/>
          </p:cNvSpPr>
          <p:nvPr>
            <p:ph type="sldNum" sz="quarter" idx="12"/>
          </p:nvPr>
        </p:nvSpPr>
        <p:spPr/>
        <p:txBody>
          <a:bodyPr/>
          <a:lstStyle/>
          <a:p>
            <a:fld id="{BE2EB816-1874-47C8-9A15-A083101BFDD4}" type="slidenum">
              <a:rPr lang="en-US" smtClean="0"/>
              <a:t>‹#›</a:t>
            </a:fld>
            <a:endParaRPr lang="en-US"/>
          </a:p>
        </p:txBody>
      </p:sp>
    </p:spTree>
    <p:extLst>
      <p:ext uri="{BB962C8B-B14F-4D97-AF65-F5344CB8AC3E}">
        <p14:creationId xmlns:p14="http://schemas.microsoft.com/office/powerpoint/2010/main" val="228581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CD889-FE43-5675-0BD6-9601B8ACEB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B2BD22-08DC-0917-C4F1-099BBC8AFF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6B4C1F-DB66-D9DB-A668-6EEEBF645F00}"/>
              </a:ext>
            </a:extLst>
          </p:cNvPr>
          <p:cNvSpPr>
            <a:spLocks noGrp="1"/>
          </p:cNvSpPr>
          <p:nvPr>
            <p:ph type="dt" sz="half" idx="10"/>
          </p:nvPr>
        </p:nvSpPr>
        <p:spPr/>
        <p:txBody>
          <a:bodyPr/>
          <a:lstStyle/>
          <a:p>
            <a:fld id="{634A31F2-6161-417D-8C65-11654E4FFDC7}" type="datetimeFigureOut">
              <a:rPr lang="en-US" smtClean="0"/>
              <a:t>5/29/2025</a:t>
            </a:fld>
            <a:endParaRPr lang="en-US"/>
          </a:p>
        </p:txBody>
      </p:sp>
      <p:sp>
        <p:nvSpPr>
          <p:cNvPr id="5" name="Footer Placeholder 4">
            <a:extLst>
              <a:ext uri="{FF2B5EF4-FFF2-40B4-BE49-F238E27FC236}">
                <a16:creationId xmlns:a16="http://schemas.microsoft.com/office/drawing/2014/main" id="{E9167120-96A9-654F-7F05-F27BB9B71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44B89-96B0-1A9D-4034-616143A9B66E}"/>
              </a:ext>
            </a:extLst>
          </p:cNvPr>
          <p:cNvSpPr>
            <a:spLocks noGrp="1"/>
          </p:cNvSpPr>
          <p:nvPr>
            <p:ph type="sldNum" sz="quarter" idx="12"/>
          </p:nvPr>
        </p:nvSpPr>
        <p:spPr/>
        <p:txBody>
          <a:bodyPr/>
          <a:lstStyle/>
          <a:p>
            <a:fld id="{BE2EB816-1874-47C8-9A15-A083101BFDD4}" type="slidenum">
              <a:rPr lang="en-US" smtClean="0"/>
              <a:t>‹#›</a:t>
            </a:fld>
            <a:endParaRPr lang="en-US"/>
          </a:p>
        </p:txBody>
      </p:sp>
    </p:spTree>
    <p:extLst>
      <p:ext uri="{BB962C8B-B14F-4D97-AF65-F5344CB8AC3E}">
        <p14:creationId xmlns:p14="http://schemas.microsoft.com/office/powerpoint/2010/main" val="123471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91FE2-B852-4D2F-E7ED-02DCCE62C7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1B38CD-920C-D59D-13E7-5075A203547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00E44C-48AA-42C1-2F6B-72E1A1B2CEE1}"/>
              </a:ext>
            </a:extLst>
          </p:cNvPr>
          <p:cNvSpPr>
            <a:spLocks noGrp="1"/>
          </p:cNvSpPr>
          <p:nvPr>
            <p:ph type="dt" sz="half" idx="10"/>
          </p:nvPr>
        </p:nvSpPr>
        <p:spPr/>
        <p:txBody>
          <a:bodyPr/>
          <a:lstStyle/>
          <a:p>
            <a:fld id="{634A31F2-6161-417D-8C65-11654E4FFDC7}" type="datetimeFigureOut">
              <a:rPr lang="en-US" smtClean="0"/>
              <a:t>5/29/2025</a:t>
            </a:fld>
            <a:endParaRPr lang="en-US"/>
          </a:p>
        </p:txBody>
      </p:sp>
      <p:sp>
        <p:nvSpPr>
          <p:cNvPr id="5" name="Footer Placeholder 4">
            <a:extLst>
              <a:ext uri="{FF2B5EF4-FFF2-40B4-BE49-F238E27FC236}">
                <a16:creationId xmlns:a16="http://schemas.microsoft.com/office/drawing/2014/main" id="{B9FA1343-5D66-E2C8-68BF-721CF3EB74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919D4-ED64-122C-35B2-991132211B92}"/>
              </a:ext>
            </a:extLst>
          </p:cNvPr>
          <p:cNvSpPr>
            <a:spLocks noGrp="1"/>
          </p:cNvSpPr>
          <p:nvPr>
            <p:ph type="sldNum" sz="quarter" idx="12"/>
          </p:nvPr>
        </p:nvSpPr>
        <p:spPr/>
        <p:txBody>
          <a:bodyPr/>
          <a:lstStyle/>
          <a:p>
            <a:fld id="{BE2EB816-1874-47C8-9A15-A083101BFDD4}" type="slidenum">
              <a:rPr lang="en-US" smtClean="0"/>
              <a:t>‹#›</a:t>
            </a:fld>
            <a:endParaRPr lang="en-US"/>
          </a:p>
        </p:txBody>
      </p:sp>
    </p:spTree>
    <p:extLst>
      <p:ext uri="{BB962C8B-B14F-4D97-AF65-F5344CB8AC3E}">
        <p14:creationId xmlns:p14="http://schemas.microsoft.com/office/powerpoint/2010/main" val="1353787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5B66-DBAE-B30E-A9AC-5C2DAD930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F18E1C-3CC5-FCB8-2A4E-C16C19E3C1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2F8DB3-B8BB-6911-5825-0B231827FF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43FE61-1F42-9A13-9DB6-ED146378AA0C}"/>
              </a:ext>
            </a:extLst>
          </p:cNvPr>
          <p:cNvSpPr>
            <a:spLocks noGrp="1"/>
          </p:cNvSpPr>
          <p:nvPr>
            <p:ph type="dt" sz="half" idx="10"/>
          </p:nvPr>
        </p:nvSpPr>
        <p:spPr/>
        <p:txBody>
          <a:bodyPr/>
          <a:lstStyle/>
          <a:p>
            <a:fld id="{634A31F2-6161-417D-8C65-11654E4FFDC7}" type="datetimeFigureOut">
              <a:rPr lang="en-US" smtClean="0"/>
              <a:t>5/29/2025</a:t>
            </a:fld>
            <a:endParaRPr lang="en-US"/>
          </a:p>
        </p:txBody>
      </p:sp>
      <p:sp>
        <p:nvSpPr>
          <p:cNvPr id="6" name="Footer Placeholder 5">
            <a:extLst>
              <a:ext uri="{FF2B5EF4-FFF2-40B4-BE49-F238E27FC236}">
                <a16:creationId xmlns:a16="http://schemas.microsoft.com/office/drawing/2014/main" id="{5A9A778C-6E9A-C498-7826-02A0954C45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31E0B5-2351-43D1-B042-640B131C87F9}"/>
              </a:ext>
            </a:extLst>
          </p:cNvPr>
          <p:cNvSpPr>
            <a:spLocks noGrp="1"/>
          </p:cNvSpPr>
          <p:nvPr>
            <p:ph type="sldNum" sz="quarter" idx="12"/>
          </p:nvPr>
        </p:nvSpPr>
        <p:spPr/>
        <p:txBody>
          <a:bodyPr/>
          <a:lstStyle/>
          <a:p>
            <a:fld id="{BE2EB816-1874-47C8-9A15-A083101BFDD4}" type="slidenum">
              <a:rPr lang="en-US" smtClean="0"/>
              <a:t>‹#›</a:t>
            </a:fld>
            <a:endParaRPr lang="en-US"/>
          </a:p>
        </p:txBody>
      </p:sp>
    </p:spTree>
    <p:extLst>
      <p:ext uri="{BB962C8B-B14F-4D97-AF65-F5344CB8AC3E}">
        <p14:creationId xmlns:p14="http://schemas.microsoft.com/office/powerpoint/2010/main" val="406576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5743-550E-F62F-56B4-BA4BA4E026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96D04D-A546-DCF7-F667-37A6436D6B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144B2E-E45B-B1DA-2CE3-A90781E425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74C57C-33B5-D68D-49BC-5F94B651C5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DB783D-87BB-1063-2C09-B020BD8BC6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1ACA52-A878-9D98-4F94-D396E2681399}"/>
              </a:ext>
            </a:extLst>
          </p:cNvPr>
          <p:cNvSpPr>
            <a:spLocks noGrp="1"/>
          </p:cNvSpPr>
          <p:nvPr>
            <p:ph type="dt" sz="half" idx="10"/>
          </p:nvPr>
        </p:nvSpPr>
        <p:spPr/>
        <p:txBody>
          <a:bodyPr/>
          <a:lstStyle/>
          <a:p>
            <a:fld id="{634A31F2-6161-417D-8C65-11654E4FFDC7}" type="datetimeFigureOut">
              <a:rPr lang="en-US" smtClean="0"/>
              <a:t>5/29/2025</a:t>
            </a:fld>
            <a:endParaRPr lang="en-US"/>
          </a:p>
        </p:txBody>
      </p:sp>
      <p:sp>
        <p:nvSpPr>
          <p:cNvPr id="8" name="Footer Placeholder 7">
            <a:extLst>
              <a:ext uri="{FF2B5EF4-FFF2-40B4-BE49-F238E27FC236}">
                <a16:creationId xmlns:a16="http://schemas.microsoft.com/office/drawing/2014/main" id="{62C6832D-2128-C520-FF32-424F3F033C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F6F79F-6BB8-3CC8-E134-157AFF462A11}"/>
              </a:ext>
            </a:extLst>
          </p:cNvPr>
          <p:cNvSpPr>
            <a:spLocks noGrp="1"/>
          </p:cNvSpPr>
          <p:nvPr>
            <p:ph type="sldNum" sz="quarter" idx="12"/>
          </p:nvPr>
        </p:nvSpPr>
        <p:spPr/>
        <p:txBody>
          <a:bodyPr/>
          <a:lstStyle/>
          <a:p>
            <a:fld id="{BE2EB816-1874-47C8-9A15-A083101BFDD4}" type="slidenum">
              <a:rPr lang="en-US" smtClean="0"/>
              <a:t>‹#›</a:t>
            </a:fld>
            <a:endParaRPr lang="en-US"/>
          </a:p>
        </p:txBody>
      </p:sp>
    </p:spTree>
    <p:extLst>
      <p:ext uri="{BB962C8B-B14F-4D97-AF65-F5344CB8AC3E}">
        <p14:creationId xmlns:p14="http://schemas.microsoft.com/office/powerpoint/2010/main" val="3419853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BEEC-947E-32A9-AE66-18E347664F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411426-FB71-CEE7-217B-F65D62F79EC5}"/>
              </a:ext>
            </a:extLst>
          </p:cNvPr>
          <p:cNvSpPr>
            <a:spLocks noGrp="1"/>
          </p:cNvSpPr>
          <p:nvPr>
            <p:ph type="dt" sz="half" idx="10"/>
          </p:nvPr>
        </p:nvSpPr>
        <p:spPr/>
        <p:txBody>
          <a:bodyPr/>
          <a:lstStyle/>
          <a:p>
            <a:fld id="{634A31F2-6161-417D-8C65-11654E4FFDC7}" type="datetimeFigureOut">
              <a:rPr lang="en-US" smtClean="0"/>
              <a:t>5/29/2025</a:t>
            </a:fld>
            <a:endParaRPr lang="en-US"/>
          </a:p>
        </p:txBody>
      </p:sp>
      <p:sp>
        <p:nvSpPr>
          <p:cNvPr id="4" name="Footer Placeholder 3">
            <a:extLst>
              <a:ext uri="{FF2B5EF4-FFF2-40B4-BE49-F238E27FC236}">
                <a16:creationId xmlns:a16="http://schemas.microsoft.com/office/drawing/2014/main" id="{3F08E958-EC35-04A9-EA25-7EC39453BB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3D8682-A6BB-9E70-D51D-98EA1F1E81EE}"/>
              </a:ext>
            </a:extLst>
          </p:cNvPr>
          <p:cNvSpPr>
            <a:spLocks noGrp="1"/>
          </p:cNvSpPr>
          <p:nvPr>
            <p:ph type="sldNum" sz="quarter" idx="12"/>
          </p:nvPr>
        </p:nvSpPr>
        <p:spPr/>
        <p:txBody>
          <a:bodyPr/>
          <a:lstStyle/>
          <a:p>
            <a:fld id="{BE2EB816-1874-47C8-9A15-A083101BFDD4}" type="slidenum">
              <a:rPr lang="en-US" smtClean="0"/>
              <a:t>‹#›</a:t>
            </a:fld>
            <a:endParaRPr lang="en-US"/>
          </a:p>
        </p:txBody>
      </p:sp>
    </p:spTree>
    <p:extLst>
      <p:ext uri="{BB962C8B-B14F-4D97-AF65-F5344CB8AC3E}">
        <p14:creationId xmlns:p14="http://schemas.microsoft.com/office/powerpoint/2010/main" val="3063055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B28C1B-D5F2-3E3D-FABF-BE66FCE82A51}"/>
              </a:ext>
            </a:extLst>
          </p:cNvPr>
          <p:cNvSpPr>
            <a:spLocks noGrp="1"/>
          </p:cNvSpPr>
          <p:nvPr>
            <p:ph type="dt" sz="half" idx="10"/>
          </p:nvPr>
        </p:nvSpPr>
        <p:spPr/>
        <p:txBody>
          <a:bodyPr/>
          <a:lstStyle/>
          <a:p>
            <a:fld id="{634A31F2-6161-417D-8C65-11654E4FFDC7}" type="datetimeFigureOut">
              <a:rPr lang="en-US" smtClean="0"/>
              <a:t>5/29/2025</a:t>
            </a:fld>
            <a:endParaRPr lang="en-US"/>
          </a:p>
        </p:txBody>
      </p:sp>
      <p:sp>
        <p:nvSpPr>
          <p:cNvPr id="3" name="Footer Placeholder 2">
            <a:extLst>
              <a:ext uri="{FF2B5EF4-FFF2-40B4-BE49-F238E27FC236}">
                <a16:creationId xmlns:a16="http://schemas.microsoft.com/office/drawing/2014/main" id="{AB6CF8F7-0945-9636-0356-D626319188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B967A5-E6B8-22EE-C48C-F5525294E36E}"/>
              </a:ext>
            </a:extLst>
          </p:cNvPr>
          <p:cNvSpPr>
            <a:spLocks noGrp="1"/>
          </p:cNvSpPr>
          <p:nvPr>
            <p:ph type="sldNum" sz="quarter" idx="12"/>
          </p:nvPr>
        </p:nvSpPr>
        <p:spPr/>
        <p:txBody>
          <a:bodyPr/>
          <a:lstStyle/>
          <a:p>
            <a:fld id="{BE2EB816-1874-47C8-9A15-A083101BFDD4}" type="slidenum">
              <a:rPr lang="en-US" smtClean="0"/>
              <a:t>‹#›</a:t>
            </a:fld>
            <a:endParaRPr lang="en-US"/>
          </a:p>
        </p:txBody>
      </p:sp>
    </p:spTree>
    <p:extLst>
      <p:ext uri="{BB962C8B-B14F-4D97-AF65-F5344CB8AC3E}">
        <p14:creationId xmlns:p14="http://schemas.microsoft.com/office/powerpoint/2010/main" val="3463935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14E8-D0FD-32E4-1102-9E4F651D0C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B4B0E-DDBF-1FFD-9DC8-B7218F2F34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98A093-C210-8FA6-38E5-6166ACBA9D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E9888-8F5F-7967-5E53-F17FE969078A}"/>
              </a:ext>
            </a:extLst>
          </p:cNvPr>
          <p:cNvSpPr>
            <a:spLocks noGrp="1"/>
          </p:cNvSpPr>
          <p:nvPr>
            <p:ph type="dt" sz="half" idx="10"/>
          </p:nvPr>
        </p:nvSpPr>
        <p:spPr/>
        <p:txBody>
          <a:bodyPr/>
          <a:lstStyle/>
          <a:p>
            <a:fld id="{634A31F2-6161-417D-8C65-11654E4FFDC7}" type="datetimeFigureOut">
              <a:rPr lang="en-US" smtClean="0"/>
              <a:t>5/29/2025</a:t>
            </a:fld>
            <a:endParaRPr lang="en-US"/>
          </a:p>
        </p:txBody>
      </p:sp>
      <p:sp>
        <p:nvSpPr>
          <p:cNvPr id="6" name="Footer Placeholder 5">
            <a:extLst>
              <a:ext uri="{FF2B5EF4-FFF2-40B4-BE49-F238E27FC236}">
                <a16:creationId xmlns:a16="http://schemas.microsoft.com/office/drawing/2014/main" id="{6AB11214-23CC-DDD5-F2D8-248A0327FA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2B2387-5974-84E4-C41D-933D4D0C4837}"/>
              </a:ext>
            </a:extLst>
          </p:cNvPr>
          <p:cNvSpPr>
            <a:spLocks noGrp="1"/>
          </p:cNvSpPr>
          <p:nvPr>
            <p:ph type="sldNum" sz="quarter" idx="12"/>
          </p:nvPr>
        </p:nvSpPr>
        <p:spPr/>
        <p:txBody>
          <a:bodyPr/>
          <a:lstStyle/>
          <a:p>
            <a:fld id="{BE2EB816-1874-47C8-9A15-A083101BFDD4}" type="slidenum">
              <a:rPr lang="en-US" smtClean="0"/>
              <a:t>‹#›</a:t>
            </a:fld>
            <a:endParaRPr lang="en-US"/>
          </a:p>
        </p:txBody>
      </p:sp>
    </p:spTree>
    <p:extLst>
      <p:ext uri="{BB962C8B-B14F-4D97-AF65-F5344CB8AC3E}">
        <p14:creationId xmlns:p14="http://schemas.microsoft.com/office/powerpoint/2010/main" val="2019572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B0C8C-0D14-678A-0580-B75D8CD3BE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1434AA-589E-3D1C-4BDC-A0ED4F8C55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D85262-30A5-2929-B8C2-04329D06F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C43401-9763-CBA3-FA78-1BC0C034C48D}"/>
              </a:ext>
            </a:extLst>
          </p:cNvPr>
          <p:cNvSpPr>
            <a:spLocks noGrp="1"/>
          </p:cNvSpPr>
          <p:nvPr>
            <p:ph type="dt" sz="half" idx="10"/>
          </p:nvPr>
        </p:nvSpPr>
        <p:spPr/>
        <p:txBody>
          <a:bodyPr/>
          <a:lstStyle/>
          <a:p>
            <a:fld id="{634A31F2-6161-417D-8C65-11654E4FFDC7}" type="datetimeFigureOut">
              <a:rPr lang="en-US" smtClean="0"/>
              <a:t>5/29/2025</a:t>
            </a:fld>
            <a:endParaRPr lang="en-US"/>
          </a:p>
        </p:txBody>
      </p:sp>
      <p:sp>
        <p:nvSpPr>
          <p:cNvPr id="6" name="Footer Placeholder 5">
            <a:extLst>
              <a:ext uri="{FF2B5EF4-FFF2-40B4-BE49-F238E27FC236}">
                <a16:creationId xmlns:a16="http://schemas.microsoft.com/office/drawing/2014/main" id="{3CB7331D-4756-9CDA-E7A2-479EFB31D9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7B9BC1-FA54-3163-385F-D9858F97EBDD}"/>
              </a:ext>
            </a:extLst>
          </p:cNvPr>
          <p:cNvSpPr>
            <a:spLocks noGrp="1"/>
          </p:cNvSpPr>
          <p:nvPr>
            <p:ph type="sldNum" sz="quarter" idx="12"/>
          </p:nvPr>
        </p:nvSpPr>
        <p:spPr/>
        <p:txBody>
          <a:bodyPr/>
          <a:lstStyle/>
          <a:p>
            <a:fld id="{BE2EB816-1874-47C8-9A15-A083101BFDD4}" type="slidenum">
              <a:rPr lang="en-US" smtClean="0"/>
              <a:t>‹#›</a:t>
            </a:fld>
            <a:endParaRPr lang="en-US"/>
          </a:p>
        </p:txBody>
      </p:sp>
    </p:spTree>
    <p:extLst>
      <p:ext uri="{BB962C8B-B14F-4D97-AF65-F5344CB8AC3E}">
        <p14:creationId xmlns:p14="http://schemas.microsoft.com/office/powerpoint/2010/main" val="1274123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C08F94-055B-BF34-8EBC-4A86130FAF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9FE66B-17A1-78CE-7E7E-85C49DD94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66A0E4-24A1-C059-0B8B-A3E5F2B67F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4A31F2-6161-417D-8C65-11654E4FFDC7}" type="datetimeFigureOut">
              <a:rPr lang="en-US" smtClean="0"/>
              <a:t>5/29/2025</a:t>
            </a:fld>
            <a:endParaRPr lang="en-US"/>
          </a:p>
        </p:txBody>
      </p:sp>
      <p:sp>
        <p:nvSpPr>
          <p:cNvPr id="5" name="Footer Placeholder 4">
            <a:extLst>
              <a:ext uri="{FF2B5EF4-FFF2-40B4-BE49-F238E27FC236}">
                <a16:creationId xmlns:a16="http://schemas.microsoft.com/office/drawing/2014/main" id="{543547D9-5E80-0CCB-123B-6CCED75CC3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3035072-6484-9C58-16DF-960B02F55C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2EB816-1874-47C8-9A15-A083101BFDD4}" type="slidenum">
              <a:rPr lang="en-US" smtClean="0"/>
              <a:t>‹#›</a:t>
            </a:fld>
            <a:endParaRPr lang="en-US"/>
          </a:p>
        </p:txBody>
      </p:sp>
    </p:spTree>
    <p:extLst>
      <p:ext uri="{BB962C8B-B14F-4D97-AF65-F5344CB8AC3E}">
        <p14:creationId xmlns:p14="http://schemas.microsoft.com/office/powerpoint/2010/main" val="1239975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2221A1A-B93D-43B1-B431-5B039AFEC754" descr="IMG_8576_Original.jpg">
            <a:extLst>
              <a:ext uri="{FF2B5EF4-FFF2-40B4-BE49-F238E27FC236}">
                <a16:creationId xmlns:a16="http://schemas.microsoft.com/office/drawing/2014/main" id="{13505087-D397-0696-A99B-E95C06C60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068" y="269258"/>
            <a:ext cx="6096000" cy="457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430C671D-45B9-4AD0-BB57-4AB34CE50542" descr="IMG_6900_Original.jpg">
            <a:extLst>
              <a:ext uri="{FF2B5EF4-FFF2-40B4-BE49-F238E27FC236}">
                <a16:creationId xmlns:a16="http://schemas.microsoft.com/office/drawing/2014/main" id="{55F08BFE-8881-17CA-BA71-1B8B0E8D1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1932" y="2016742"/>
            <a:ext cx="6096000" cy="457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612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B4D83F-EF03-6183-2917-019BCD0D5DC5}"/>
              </a:ext>
            </a:extLst>
          </p:cNvPr>
          <p:cNvSpPr txBox="1"/>
          <p:nvPr/>
        </p:nvSpPr>
        <p:spPr>
          <a:xfrm>
            <a:off x="165370" y="126460"/>
            <a:ext cx="11858017" cy="584775"/>
          </a:xfrm>
          <a:prstGeom prst="rect">
            <a:avLst/>
          </a:prstGeom>
          <a:noFill/>
        </p:spPr>
        <p:txBody>
          <a:bodyPr wrap="square" rtlCol="0">
            <a:spAutoFit/>
          </a:bodyPr>
          <a:lstStyle/>
          <a:p>
            <a:pPr algn="ctr"/>
            <a:r>
              <a:rPr lang="en-US" sz="3200" b="1" dirty="0"/>
              <a:t>Adding a student to 504</a:t>
            </a:r>
          </a:p>
        </p:txBody>
      </p:sp>
      <p:pic>
        <p:nvPicPr>
          <p:cNvPr id="6" name="Picture 5">
            <a:extLst>
              <a:ext uri="{FF2B5EF4-FFF2-40B4-BE49-F238E27FC236}">
                <a16:creationId xmlns:a16="http://schemas.microsoft.com/office/drawing/2014/main" id="{C9E3F014-DBE5-9C88-5304-EA851562D59B}"/>
              </a:ext>
            </a:extLst>
          </p:cNvPr>
          <p:cNvPicPr>
            <a:picLocks noChangeAspect="1"/>
          </p:cNvPicPr>
          <p:nvPr/>
        </p:nvPicPr>
        <p:blipFill>
          <a:blip r:embed="rId2"/>
          <a:stretch>
            <a:fillRect/>
          </a:stretch>
        </p:blipFill>
        <p:spPr>
          <a:xfrm>
            <a:off x="2198149" y="2492323"/>
            <a:ext cx="8354591" cy="423921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B3BE40B9-D17D-C6A6-801C-31EB437638B8}"/>
              </a:ext>
            </a:extLst>
          </p:cNvPr>
          <p:cNvPicPr>
            <a:picLocks noChangeAspect="1"/>
          </p:cNvPicPr>
          <p:nvPr/>
        </p:nvPicPr>
        <p:blipFill>
          <a:blip r:embed="rId3"/>
          <a:stretch>
            <a:fillRect/>
          </a:stretch>
        </p:blipFill>
        <p:spPr>
          <a:xfrm>
            <a:off x="2772382" y="698795"/>
            <a:ext cx="6873716" cy="1793528"/>
          </a:xfrm>
          <a:prstGeom prst="rect">
            <a:avLst/>
          </a:prstGeom>
        </p:spPr>
      </p:pic>
      <p:pic>
        <p:nvPicPr>
          <p:cNvPr id="10" name="Picture 9">
            <a:extLst>
              <a:ext uri="{FF2B5EF4-FFF2-40B4-BE49-F238E27FC236}">
                <a16:creationId xmlns:a16="http://schemas.microsoft.com/office/drawing/2014/main" id="{25A4B2D1-D2E5-D275-4A7B-2A8A5441FA15}"/>
              </a:ext>
            </a:extLst>
          </p:cNvPr>
          <p:cNvPicPr>
            <a:picLocks noChangeAspect="1"/>
          </p:cNvPicPr>
          <p:nvPr/>
        </p:nvPicPr>
        <p:blipFill>
          <a:blip r:embed="rId4"/>
          <a:stretch>
            <a:fillRect/>
          </a:stretch>
        </p:blipFill>
        <p:spPr>
          <a:xfrm>
            <a:off x="7673305" y="4365678"/>
            <a:ext cx="4277322" cy="1609950"/>
          </a:xfrm>
          <a:prstGeom prst="rect">
            <a:avLst/>
          </a:prstGeom>
          <a:ln w="2222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58843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E7458B-E67A-CF02-8C49-F66516518830}"/>
              </a:ext>
            </a:extLst>
          </p:cNvPr>
          <p:cNvSpPr txBox="1"/>
          <p:nvPr/>
        </p:nvSpPr>
        <p:spPr>
          <a:xfrm>
            <a:off x="2655650" y="53183"/>
            <a:ext cx="4659549" cy="584775"/>
          </a:xfrm>
          <a:prstGeom prst="rect">
            <a:avLst/>
          </a:prstGeom>
          <a:noFill/>
        </p:spPr>
        <p:txBody>
          <a:bodyPr wrap="square" rtlCol="0">
            <a:spAutoFit/>
          </a:bodyPr>
          <a:lstStyle/>
          <a:p>
            <a:r>
              <a:rPr lang="en-US" sz="3200" b="1" dirty="0"/>
              <a:t>Adding from Portfolio</a:t>
            </a:r>
          </a:p>
        </p:txBody>
      </p:sp>
      <p:pic>
        <p:nvPicPr>
          <p:cNvPr id="4" name="Picture 3">
            <a:extLst>
              <a:ext uri="{FF2B5EF4-FFF2-40B4-BE49-F238E27FC236}">
                <a16:creationId xmlns:a16="http://schemas.microsoft.com/office/drawing/2014/main" id="{6D0C3AA9-4016-5153-BCD5-1238A5DDE277}"/>
              </a:ext>
            </a:extLst>
          </p:cNvPr>
          <p:cNvPicPr>
            <a:picLocks noChangeAspect="1"/>
          </p:cNvPicPr>
          <p:nvPr/>
        </p:nvPicPr>
        <p:blipFill>
          <a:blip r:embed="rId2"/>
          <a:stretch>
            <a:fillRect/>
          </a:stretch>
        </p:blipFill>
        <p:spPr>
          <a:xfrm>
            <a:off x="518808" y="701507"/>
            <a:ext cx="4906060" cy="1800476"/>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7089C64-E15B-463F-C539-E8E305CED9D7}"/>
              </a:ext>
            </a:extLst>
          </p:cNvPr>
          <p:cNvPicPr>
            <a:picLocks noChangeAspect="1"/>
          </p:cNvPicPr>
          <p:nvPr/>
        </p:nvPicPr>
        <p:blipFill>
          <a:blip r:embed="rId3"/>
          <a:stretch>
            <a:fillRect/>
          </a:stretch>
        </p:blipFill>
        <p:spPr>
          <a:xfrm>
            <a:off x="518808" y="2629080"/>
            <a:ext cx="11151140" cy="4112188"/>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C6ADFDD9-B2DA-4433-0292-237C88FE7E66}"/>
              </a:ext>
            </a:extLst>
          </p:cNvPr>
          <p:cNvPicPr>
            <a:picLocks noChangeAspect="1"/>
          </p:cNvPicPr>
          <p:nvPr/>
        </p:nvPicPr>
        <p:blipFill>
          <a:blip r:embed="rId4"/>
          <a:stretch>
            <a:fillRect/>
          </a:stretch>
        </p:blipFill>
        <p:spPr>
          <a:xfrm>
            <a:off x="7049286" y="350196"/>
            <a:ext cx="4505304" cy="2151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041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E2B86F-2DDE-A6CC-CA61-D09238B0E020}"/>
              </a:ext>
            </a:extLst>
          </p:cNvPr>
          <p:cNvSpPr txBox="1"/>
          <p:nvPr/>
        </p:nvSpPr>
        <p:spPr>
          <a:xfrm>
            <a:off x="165370" y="116732"/>
            <a:ext cx="11858017" cy="584775"/>
          </a:xfrm>
          <a:prstGeom prst="rect">
            <a:avLst/>
          </a:prstGeom>
          <a:noFill/>
        </p:spPr>
        <p:txBody>
          <a:bodyPr wrap="square" rtlCol="0">
            <a:spAutoFit/>
          </a:bodyPr>
          <a:lstStyle/>
          <a:p>
            <a:pPr algn="ctr"/>
            <a:r>
              <a:rPr lang="en-US" sz="3200" b="1" dirty="0"/>
              <a:t>Consent Form</a:t>
            </a:r>
          </a:p>
        </p:txBody>
      </p:sp>
      <p:pic>
        <p:nvPicPr>
          <p:cNvPr id="4" name="Picture 3">
            <a:extLst>
              <a:ext uri="{FF2B5EF4-FFF2-40B4-BE49-F238E27FC236}">
                <a16:creationId xmlns:a16="http://schemas.microsoft.com/office/drawing/2014/main" id="{53477A55-B544-9225-C3CC-F91F9B6B905D}"/>
              </a:ext>
            </a:extLst>
          </p:cNvPr>
          <p:cNvPicPr>
            <a:picLocks noChangeAspect="1"/>
          </p:cNvPicPr>
          <p:nvPr/>
        </p:nvPicPr>
        <p:blipFill>
          <a:blip r:embed="rId2"/>
          <a:stretch>
            <a:fillRect/>
          </a:stretch>
        </p:blipFill>
        <p:spPr>
          <a:xfrm>
            <a:off x="2523626" y="2438261"/>
            <a:ext cx="7144747" cy="1981477"/>
          </a:xfrm>
          <a:prstGeom prst="rect">
            <a:avLst/>
          </a:prstGeom>
        </p:spPr>
      </p:pic>
    </p:spTree>
    <p:extLst>
      <p:ext uri="{BB962C8B-B14F-4D97-AF65-F5344CB8AC3E}">
        <p14:creationId xmlns:p14="http://schemas.microsoft.com/office/powerpoint/2010/main" val="2968680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1DA83B-0066-8113-F7DF-289403220387}"/>
              </a:ext>
            </a:extLst>
          </p:cNvPr>
          <p:cNvSpPr txBox="1"/>
          <p:nvPr/>
        </p:nvSpPr>
        <p:spPr>
          <a:xfrm>
            <a:off x="165370" y="116732"/>
            <a:ext cx="11858017" cy="584775"/>
          </a:xfrm>
          <a:prstGeom prst="rect">
            <a:avLst/>
          </a:prstGeom>
          <a:noFill/>
        </p:spPr>
        <p:txBody>
          <a:bodyPr wrap="square" rtlCol="0">
            <a:spAutoFit/>
          </a:bodyPr>
          <a:lstStyle/>
          <a:p>
            <a:pPr algn="ctr"/>
            <a:r>
              <a:rPr lang="en-US" sz="3200" b="1" dirty="0"/>
              <a:t>Consent Form</a:t>
            </a:r>
          </a:p>
        </p:txBody>
      </p:sp>
      <p:pic>
        <p:nvPicPr>
          <p:cNvPr id="4" name="Picture 3">
            <a:extLst>
              <a:ext uri="{FF2B5EF4-FFF2-40B4-BE49-F238E27FC236}">
                <a16:creationId xmlns:a16="http://schemas.microsoft.com/office/drawing/2014/main" id="{8ABD935B-EEBB-DB9D-25C1-3BC499642525}"/>
              </a:ext>
            </a:extLst>
          </p:cNvPr>
          <p:cNvPicPr>
            <a:picLocks noChangeAspect="1"/>
          </p:cNvPicPr>
          <p:nvPr/>
        </p:nvPicPr>
        <p:blipFill>
          <a:blip r:embed="rId2"/>
          <a:stretch>
            <a:fillRect/>
          </a:stretch>
        </p:blipFill>
        <p:spPr>
          <a:xfrm>
            <a:off x="3058530" y="701507"/>
            <a:ext cx="6373114" cy="6096851"/>
          </a:xfrm>
          <a:prstGeom prst="rect">
            <a:avLst/>
          </a:prstGeom>
        </p:spPr>
      </p:pic>
    </p:spTree>
    <p:extLst>
      <p:ext uri="{BB962C8B-B14F-4D97-AF65-F5344CB8AC3E}">
        <p14:creationId xmlns:p14="http://schemas.microsoft.com/office/powerpoint/2010/main" val="3148652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C99AC0-0D3B-A3A9-33F4-EA074E14F13A}"/>
              </a:ext>
            </a:extLst>
          </p:cNvPr>
          <p:cNvSpPr txBox="1"/>
          <p:nvPr/>
        </p:nvSpPr>
        <p:spPr>
          <a:xfrm>
            <a:off x="165370" y="116732"/>
            <a:ext cx="11858017" cy="584775"/>
          </a:xfrm>
          <a:prstGeom prst="rect">
            <a:avLst/>
          </a:prstGeom>
          <a:noFill/>
        </p:spPr>
        <p:txBody>
          <a:bodyPr wrap="square" rtlCol="0">
            <a:spAutoFit/>
          </a:bodyPr>
          <a:lstStyle/>
          <a:p>
            <a:pPr algn="ctr"/>
            <a:r>
              <a:rPr lang="en-US" sz="3200" b="1" dirty="0"/>
              <a:t>Evaluation Report</a:t>
            </a:r>
          </a:p>
        </p:txBody>
      </p:sp>
      <p:pic>
        <p:nvPicPr>
          <p:cNvPr id="4" name="Picture 3">
            <a:extLst>
              <a:ext uri="{FF2B5EF4-FFF2-40B4-BE49-F238E27FC236}">
                <a16:creationId xmlns:a16="http://schemas.microsoft.com/office/drawing/2014/main" id="{41319A21-5E33-41F1-059C-9455E9FF8320}"/>
              </a:ext>
            </a:extLst>
          </p:cNvPr>
          <p:cNvPicPr>
            <a:picLocks noChangeAspect="1"/>
          </p:cNvPicPr>
          <p:nvPr/>
        </p:nvPicPr>
        <p:blipFill>
          <a:blip r:embed="rId2"/>
          <a:stretch>
            <a:fillRect/>
          </a:stretch>
        </p:blipFill>
        <p:spPr>
          <a:xfrm>
            <a:off x="2680811" y="2595446"/>
            <a:ext cx="6830378" cy="1667108"/>
          </a:xfrm>
          <a:prstGeom prst="rect">
            <a:avLst/>
          </a:prstGeom>
        </p:spPr>
      </p:pic>
    </p:spTree>
    <p:extLst>
      <p:ext uri="{BB962C8B-B14F-4D97-AF65-F5344CB8AC3E}">
        <p14:creationId xmlns:p14="http://schemas.microsoft.com/office/powerpoint/2010/main" val="3445027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5D58B-7FE3-98C4-644D-F482956A0E74}"/>
              </a:ext>
            </a:extLst>
          </p:cNvPr>
          <p:cNvSpPr txBox="1"/>
          <p:nvPr/>
        </p:nvSpPr>
        <p:spPr>
          <a:xfrm>
            <a:off x="165370" y="116732"/>
            <a:ext cx="11858017" cy="584775"/>
          </a:xfrm>
          <a:prstGeom prst="rect">
            <a:avLst/>
          </a:prstGeom>
          <a:noFill/>
        </p:spPr>
        <p:txBody>
          <a:bodyPr wrap="square" rtlCol="0">
            <a:spAutoFit/>
          </a:bodyPr>
          <a:lstStyle/>
          <a:p>
            <a:pPr algn="ctr"/>
            <a:r>
              <a:rPr lang="en-US" sz="3200" b="1" dirty="0"/>
              <a:t>Eval Purpose</a:t>
            </a:r>
          </a:p>
        </p:txBody>
      </p:sp>
      <p:pic>
        <p:nvPicPr>
          <p:cNvPr id="4" name="Picture 3">
            <a:extLst>
              <a:ext uri="{FF2B5EF4-FFF2-40B4-BE49-F238E27FC236}">
                <a16:creationId xmlns:a16="http://schemas.microsoft.com/office/drawing/2014/main" id="{9DA1EA3B-F8BA-DA16-D4B5-035BBEFB8C13}"/>
              </a:ext>
            </a:extLst>
          </p:cNvPr>
          <p:cNvPicPr>
            <a:picLocks noChangeAspect="1"/>
          </p:cNvPicPr>
          <p:nvPr/>
        </p:nvPicPr>
        <p:blipFill>
          <a:blip r:embed="rId2"/>
          <a:stretch>
            <a:fillRect/>
          </a:stretch>
        </p:blipFill>
        <p:spPr>
          <a:xfrm>
            <a:off x="2966601" y="1990524"/>
            <a:ext cx="6258798" cy="28769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4541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779102-58DB-0E8F-FB6A-BF431E3F6234}"/>
              </a:ext>
            </a:extLst>
          </p:cNvPr>
          <p:cNvSpPr txBox="1"/>
          <p:nvPr/>
        </p:nvSpPr>
        <p:spPr>
          <a:xfrm>
            <a:off x="165370" y="116732"/>
            <a:ext cx="11858017" cy="584775"/>
          </a:xfrm>
          <a:prstGeom prst="rect">
            <a:avLst/>
          </a:prstGeom>
          <a:noFill/>
        </p:spPr>
        <p:txBody>
          <a:bodyPr wrap="square" rtlCol="0">
            <a:spAutoFit/>
          </a:bodyPr>
          <a:lstStyle/>
          <a:p>
            <a:pPr algn="ctr"/>
            <a:r>
              <a:rPr lang="en-US" sz="3200" b="1" dirty="0"/>
              <a:t>Evaluation Data</a:t>
            </a:r>
          </a:p>
        </p:txBody>
      </p:sp>
      <p:pic>
        <p:nvPicPr>
          <p:cNvPr id="4" name="Picture 3">
            <a:extLst>
              <a:ext uri="{FF2B5EF4-FFF2-40B4-BE49-F238E27FC236}">
                <a16:creationId xmlns:a16="http://schemas.microsoft.com/office/drawing/2014/main" id="{D65C34EB-CDD0-859F-1CF0-56A0131DED47}"/>
              </a:ext>
            </a:extLst>
          </p:cNvPr>
          <p:cNvPicPr>
            <a:picLocks noChangeAspect="1"/>
          </p:cNvPicPr>
          <p:nvPr/>
        </p:nvPicPr>
        <p:blipFill>
          <a:blip r:embed="rId2"/>
          <a:stretch>
            <a:fillRect/>
          </a:stretch>
        </p:blipFill>
        <p:spPr>
          <a:xfrm>
            <a:off x="0" y="1214870"/>
            <a:ext cx="12192000" cy="44282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3269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E044EA-E400-F068-6A41-C20B9F16FD5B}"/>
              </a:ext>
            </a:extLst>
          </p:cNvPr>
          <p:cNvSpPr txBox="1"/>
          <p:nvPr/>
        </p:nvSpPr>
        <p:spPr>
          <a:xfrm>
            <a:off x="165370" y="116732"/>
            <a:ext cx="11858017" cy="584775"/>
          </a:xfrm>
          <a:prstGeom prst="rect">
            <a:avLst/>
          </a:prstGeom>
          <a:noFill/>
        </p:spPr>
        <p:txBody>
          <a:bodyPr wrap="square" rtlCol="0">
            <a:spAutoFit/>
          </a:bodyPr>
          <a:lstStyle/>
          <a:p>
            <a:pPr algn="ctr"/>
            <a:r>
              <a:rPr lang="en-US" sz="3200" b="1" dirty="0"/>
              <a:t>Question #1</a:t>
            </a:r>
          </a:p>
        </p:txBody>
      </p:sp>
      <p:pic>
        <p:nvPicPr>
          <p:cNvPr id="4" name="Picture 3">
            <a:extLst>
              <a:ext uri="{FF2B5EF4-FFF2-40B4-BE49-F238E27FC236}">
                <a16:creationId xmlns:a16="http://schemas.microsoft.com/office/drawing/2014/main" id="{C216C76A-D0BD-CDC5-B4DF-0812F4A96C63}"/>
              </a:ext>
            </a:extLst>
          </p:cNvPr>
          <p:cNvPicPr>
            <a:picLocks noChangeAspect="1"/>
          </p:cNvPicPr>
          <p:nvPr/>
        </p:nvPicPr>
        <p:blipFill>
          <a:blip r:embed="rId2"/>
          <a:stretch>
            <a:fillRect/>
          </a:stretch>
        </p:blipFill>
        <p:spPr>
          <a:xfrm>
            <a:off x="2479881" y="875742"/>
            <a:ext cx="7232238" cy="55250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5345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222E7E-71F0-B589-8990-9690D8AC6F96}"/>
              </a:ext>
            </a:extLst>
          </p:cNvPr>
          <p:cNvSpPr txBox="1"/>
          <p:nvPr/>
        </p:nvSpPr>
        <p:spPr>
          <a:xfrm>
            <a:off x="165370" y="116732"/>
            <a:ext cx="11858017" cy="584775"/>
          </a:xfrm>
          <a:prstGeom prst="rect">
            <a:avLst/>
          </a:prstGeom>
          <a:noFill/>
        </p:spPr>
        <p:txBody>
          <a:bodyPr wrap="square" rtlCol="0">
            <a:spAutoFit/>
          </a:bodyPr>
          <a:lstStyle/>
          <a:p>
            <a:pPr algn="ctr"/>
            <a:r>
              <a:rPr lang="en-US" sz="3200" b="1" dirty="0"/>
              <a:t>Question #2</a:t>
            </a:r>
          </a:p>
        </p:txBody>
      </p:sp>
      <p:pic>
        <p:nvPicPr>
          <p:cNvPr id="4" name="Picture 3">
            <a:extLst>
              <a:ext uri="{FF2B5EF4-FFF2-40B4-BE49-F238E27FC236}">
                <a16:creationId xmlns:a16="http://schemas.microsoft.com/office/drawing/2014/main" id="{36228FB3-ADE5-4504-2D26-D36A27FCDC7B}"/>
              </a:ext>
            </a:extLst>
          </p:cNvPr>
          <p:cNvPicPr>
            <a:picLocks noChangeAspect="1"/>
          </p:cNvPicPr>
          <p:nvPr/>
        </p:nvPicPr>
        <p:blipFill>
          <a:blip r:embed="rId2"/>
          <a:stretch>
            <a:fillRect/>
          </a:stretch>
        </p:blipFill>
        <p:spPr>
          <a:xfrm>
            <a:off x="2077895" y="1581628"/>
            <a:ext cx="8036209" cy="40948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4906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7C40B1-7E15-7883-59FC-A1EACCF8B74D}"/>
              </a:ext>
            </a:extLst>
          </p:cNvPr>
          <p:cNvSpPr txBox="1"/>
          <p:nvPr/>
        </p:nvSpPr>
        <p:spPr>
          <a:xfrm>
            <a:off x="165370" y="116732"/>
            <a:ext cx="11858017" cy="584775"/>
          </a:xfrm>
          <a:prstGeom prst="rect">
            <a:avLst/>
          </a:prstGeom>
          <a:noFill/>
        </p:spPr>
        <p:txBody>
          <a:bodyPr wrap="square" rtlCol="0">
            <a:spAutoFit/>
          </a:bodyPr>
          <a:lstStyle/>
          <a:p>
            <a:pPr algn="ctr"/>
            <a:r>
              <a:rPr lang="en-US" sz="3200" b="1" dirty="0"/>
              <a:t>Question #3</a:t>
            </a:r>
          </a:p>
        </p:txBody>
      </p:sp>
      <p:pic>
        <p:nvPicPr>
          <p:cNvPr id="4" name="Picture 3">
            <a:extLst>
              <a:ext uri="{FF2B5EF4-FFF2-40B4-BE49-F238E27FC236}">
                <a16:creationId xmlns:a16="http://schemas.microsoft.com/office/drawing/2014/main" id="{C4D8FD29-8534-5B52-5076-8A88E4CFCB51}"/>
              </a:ext>
            </a:extLst>
          </p:cNvPr>
          <p:cNvPicPr>
            <a:picLocks noChangeAspect="1"/>
          </p:cNvPicPr>
          <p:nvPr/>
        </p:nvPicPr>
        <p:blipFill>
          <a:blip r:embed="rId2"/>
          <a:stretch>
            <a:fillRect/>
          </a:stretch>
        </p:blipFill>
        <p:spPr>
          <a:xfrm>
            <a:off x="1048326" y="2495398"/>
            <a:ext cx="10095347" cy="18672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871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2221A1A-B93D-43B1-B431-5B039AFEC754" descr="IMG_8576_Original.jpg">
            <a:extLst>
              <a:ext uri="{FF2B5EF4-FFF2-40B4-BE49-F238E27FC236}">
                <a16:creationId xmlns:a16="http://schemas.microsoft.com/office/drawing/2014/main" id="{13505087-D397-0696-A99B-E95C06C60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9454" y="170121"/>
            <a:ext cx="2225848" cy="16693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430C671D-45B9-4AD0-BB57-4AB34CE50542" descr="IMG_6900_Original.jpg">
            <a:extLst>
              <a:ext uri="{FF2B5EF4-FFF2-40B4-BE49-F238E27FC236}">
                <a16:creationId xmlns:a16="http://schemas.microsoft.com/office/drawing/2014/main" id="{55F08BFE-8881-17CA-BA71-1B8B0E8D1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6718" y="4664250"/>
            <a:ext cx="2698172" cy="20236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CB8C3C6-0D8E-13A8-D15F-97577B581298}"/>
              </a:ext>
            </a:extLst>
          </p:cNvPr>
          <p:cNvSpPr txBox="1"/>
          <p:nvPr/>
        </p:nvSpPr>
        <p:spPr>
          <a:xfrm>
            <a:off x="268351" y="289679"/>
            <a:ext cx="9048367" cy="6278642"/>
          </a:xfrm>
          <a:prstGeom prst="rect">
            <a:avLst/>
          </a:prstGeom>
          <a:noFill/>
        </p:spPr>
        <p:txBody>
          <a:bodyPr wrap="square">
            <a:spAutoFit/>
          </a:bodyPr>
          <a:lstStyle/>
          <a:p>
            <a:pPr marL="0" marR="0">
              <a:spcBef>
                <a:spcPts val="0"/>
              </a:spcBef>
              <a:spcAft>
                <a:spcPts val="0"/>
              </a:spcAft>
            </a:pPr>
            <a:r>
              <a:rPr lang="en-US" sz="2800" dirty="0">
                <a:effectLst/>
                <a:latin typeface="Aptos" panose="020B0004020202020204" pitchFamily="34" charset="0"/>
                <a:ea typeface="Aptos" panose="020B0004020202020204" pitchFamily="34" charset="0"/>
                <a:cs typeface="Aptos" panose="020B0004020202020204" pitchFamily="34" charset="0"/>
              </a:rPr>
              <a:t>Working in Everett for the past 30 years as an elementary counselor has given me great pride. What an awesome place to support kids and families! With more and more on our plates, I wanted to remind you all to keep a healthy work/life balance. It is OK to say no, ask for help, set healthy boundaries, and question expectations.  Doing these things have kept my passion for elementary counseling alive as well as kept me somewhat sane. </a:t>
            </a:r>
            <a:br>
              <a:rPr lang="en-US" sz="2800" dirty="0">
                <a:effectLst/>
                <a:latin typeface="Aptos" panose="020B0004020202020204" pitchFamily="34" charset="0"/>
                <a:ea typeface="Aptos" panose="020B0004020202020204" pitchFamily="34" charset="0"/>
                <a:cs typeface="Aptos" panose="020B0004020202020204" pitchFamily="34" charset="0"/>
              </a:rPr>
            </a:br>
            <a:endParaRPr lang="en-US"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2800" dirty="0">
                <a:effectLst/>
                <a:latin typeface="Aptos" panose="020B0004020202020204" pitchFamily="34" charset="0"/>
                <a:ea typeface="Aptos" panose="020B0004020202020204" pitchFamily="34" charset="0"/>
                <a:cs typeface="Aptos" panose="020B0004020202020204" pitchFamily="34" charset="0"/>
              </a:rPr>
              <a:t>It has been a pleasure to work beside and sometimes with so many dedicated counselors. My next chapter will be filled with travel, reggae music, and ire vibes. With many great memories I say goodbye – </a:t>
            </a:r>
          </a:p>
          <a:p>
            <a:pPr marL="0" marR="0">
              <a:spcBef>
                <a:spcPts val="0"/>
              </a:spcBef>
              <a:spcAft>
                <a:spcPts val="0"/>
              </a:spcAft>
            </a:pPr>
            <a:endParaRPr lang="en-US"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2800" i="1" dirty="0">
                <a:effectLst/>
                <a:latin typeface="Aptos" panose="020B0004020202020204" pitchFamily="34" charset="0"/>
                <a:ea typeface="Aptos" panose="020B0004020202020204" pitchFamily="34" charset="0"/>
                <a:cs typeface="Aptos" panose="020B0004020202020204" pitchFamily="34" charset="0"/>
              </a:rPr>
              <a:t>Rhonda</a:t>
            </a:r>
          </a:p>
        </p:txBody>
      </p:sp>
    </p:spTree>
    <p:extLst>
      <p:ext uri="{BB962C8B-B14F-4D97-AF65-F5344CB8AC3E}">
        <p14:creationId xmlns:p14="http://schemas.microsoft.com/office/powerpoint/2010/main" val="4101547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726295-0A1E-4286-FC6A-A6A9DD61A4D4}"/>
              </a:ext>
            </a:extLst>
          </p:cNvPr>
          <p:cNvSpPr txBox="1"/>
          <p:nvPr/>
        </p:nvSpPr>
        <p:spPr>
          <a:xfrm>
            <a:off x="165370" y="116732"/>
            <a:ext cx="11858017" cy="584775"/>
          </a:xfrm>
          <a:prstGeom prst="rect">
            <a:avLst/>
          </a:prstGeom>
          <a:noFill/>
        </p:spPr>
        <p:txBody>
          <a:bodyPr wrap="square" rtlCol="0">
            <a:spAutoFit/>
          </a:bodyPr>
          <a:lstStyle/>
          <a:p>
            <a:pPr algn="ctr"/>
            <a:r>
              <a:rPr lang="en-US" sz="3200" b="1" dirty="0"/>
              <a:t>Determination</a:t>
            </a:r>
          </a:p>
        </p:txBody>
      </p:sp>
      <p:pic>
        <p:nvPicPr>
          <p:cNvPr id="4" name="Picture 3">
            <a:extLst>
              <a:ext uri="{FF2B5EF4-FFF2-40B4-BE49-F238E27FC236}">
                <a16:creationId xmlns:a16="http://schemas.microsoft.com/office/drawing/2014/main" id="{417BD324-330C-C232-ED0F-06733AB7C7E2}"/>
              </a:ext>
            </a:extLst>
          </p:cNvPr>
          <p:cNvPicPr>
            <a:picLocks noChangeAspect="1"/>
          </p:cNvPicPr>
          <p:nvPr/>
        </p:nvPicPr>
        <p:blipFill>
          <a:blip r:embed="rId2"/>
          <a:stretch>
            <a:fillRect/>
          </a:stretch>
        </p:blipFill>
        <p:spPr>
          <a:xfrm>
            <a:off x="1165440" y="1294631"/>
            <a:ext cx="9861119" cy="45030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3942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726295-0A1E-4286-FC6A-A6A9DD61A4D4}"/>
              </a:ext>
            </a:extLst>
          </p:cNvPr>
          <p:cNvSpPr txBox="1"/>
          <p:nvPr/>
        </p:nvSpPr>
        <p:spPr>
          <a:xfrm>
            <a:off x="165370" y="116732"/>
            <a:ext cx="11858017" cy="584775"/>
          </a:xfrm>
          <a:prstGeom prst="rect">
            <a:avLst/>
          </a:prstGeom>
          <a:noFill/>
        </p:spPr>
        <p:txBody>
          <a:bodyPr wrap="square" rtlCol="0">
            <a:spAutoFit/>
          </a:bodyPr>
          <a:lstStyle/>
          <a:p>
            <a:pPr algn="ctr"/>
            <a:r>
              <a:rPr lang="en-US" sz="3200" b="1" dirty="0"/>
              <a:t>Determination</a:t>
            </a:r>
          </a:p>
        </p:txBody>
      </p:sp>
      <p:pic>
        <p:nvPicPr>
          <p:cNvPr id="5" name="Picture 4">
            <a:extLst>
              <a:ext uri="{FF2B5EF4-FFF2-40B4-BE49-F238E27FC236}">
                <a16:creationId xmlns:a16="http://schemas.microsoft.com/office/drawing/2014/main" id="{08853726-C74E-B32E-E9A5-CF69EC451E16}"/>
              </a:ext>
            </a:extLst>
          </p:cNvPr>
          <p:cNvPicPr>
            <a:picLocks noChangeAspect="1"/>
          </p:cNvPicPr>
          <p:nvPr/>
        </p:nvPicPr>
        <p:blipFill>
          <a:blip r:embed="rId2"/>
          <a:stretch>
            <a:fillRect/>
          </a:stretch>
        </p:blipFill>
        <p:spPr>
          <a:xfrm>
            <a:off x="402055" y="1508513"/>
            <a:ext cx="11387889" cy="38409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6518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C065B5-D706-23C9-E92D-51DF556C1A29}"/>
              </a:ext>
            </a:extLst>
          </p:cNvPr>
          <p:cNvSpPr txBox="1"/>
          <p:nvPr/>
        </p:nvSpPr>
        <p:spPr>
          <a:xfrm>
            <a:off x="165370" y="116732"/>
            <a:ext cx="11858017" cy="584775"/>
          </a:xfrm>
          <a:prstGeom prst="rect">
            <a:avLst/>
          </a:prstGeom>
          <a:noFill/>
        </p:spPr>
        <p:txBody>
          <a:bodyPr wrap="square" rtlCol="0">
            <a:spAutoFit/>
          </a:bodyPr>
          <a:lstStyle/>
          <a:p>
            <a:pPr algn="ctr"/>
            <a:r>
              <a:rPr lang="en-US" sz="3200" b="1" dirty="0"/>
              <a:t>Participants</a:t>
            </a:r>
          </a:p>
        </p:txBody>
      </p:sp>
      <p:pic>
        <p:nvPicPr>
          <p:cNvPr id="4" name="Picture 3">
            <a:extLst>
              <a:ext uri="{FF2B5EF4-FFF2-40B4-BE49-F238E27FC236}">
                <a16:creationId xmlns:a16="http://schemas.microsoft.com/office/drawing/2014/main" id="{667A4D66-A553-66AB-9C68-6CF700979D4C}"/>
              </a:ext>
            </a:extLst>
          </p:cNvPr>
          <p:cNvPicPr>
            <a:picLocks noChangeAspect="1"/>
          </p:cNvPicPr>
          <p:nvPr/>
        </p:nvPicPr>
        <p:blipFill>
          <a:blip r:embed="rId2"/>
          <a:stretch>
            <a:fillRect/>
          </a:stretch>
        </p:blipFill>
        <p:spPr>
          <a:xfrm>
            <a:off x="70483" y="752101"/>
            <a:ext cx="12044762" cy="59016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4616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E45E96-7A11-1672-FACE-DD7FF307FF4C}"/>
              </a:ext>
            </a:extLst>
          </p:cNvPr>
          <p:cNvSpPr txBox="1"/>
          <p:nvPr/>
        </p:nvSpPr>
        <p:spPr>
          <a:xfrm>
            <a:off x="165370" y="116732"/>
            <a:ext cx="11858017" cy="584775"/>
          </a:xfrm>
          <a:prstGeom prst="rect">
            <a:avLst/>
          </a:prstGeom>
          <a:noFill/>
        </p:spPr>
        <p:txBody>
          <a:bodyPr wrap="square" rtlCol="0">
            <a:spAutoFit/>
          </a:bodyPr>
          <a:lstStyle/>
          <a:p>
            <a:pPr algn="ctr"/>
            <a:r>
              <a:rPr lang="en-US" sz="3200" b="1" dirty="0"/>
              <a:t>Attachments</a:t>
            </a:r>
          </a:p>
        </p:txBody>
      </p:sp>
      <p:pic>
        <p:nvPicPr>
          <p:cNvPr id="4" name="Picture 3">
            <a:extLst>
              <a:ext uri="{FF2B5EF4-FFF2-40B4-BE49-F238E27FC236}">
                <a16:creationId xmlns:a16="http://schemas.microsoft.com/office/drawing/2014/main" id="{66CB6367-0EFC-3806-9E6B-942EA67FC4B4}"/>
              </a:ext>
            </a:extLst>
          </p:cNvPr>
          <p:cNvPicPr>
            <a:picLocks noChangeAspect="1"/>
          </p:cNvPicPr>
          <p:nvPr/>
        </p:nvPicPr>
        <p:blipFill>
          <a:blip r:embed="rId2"/>
          <a:stretch>
            <a:fillRect/>
          </a:stretch>
        </p:blipFill>
        <p:spPr>
          <a:xfrm>
            <a:off x="2156085" y="1785317"/>
            <a:ext cx="7879829" cy="32873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6878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CF18DC-878E-5437-6998-7523A52741D2}"/>
              </a:ext>
            </a:extLst>
          </p:cNvPr>
          <p:cNvSpPr txBox="1"/>
          <p:nvPr/>
        </p:nvSpPr>
        <p:spPr>
          <a:xfrm>
            <a:off x="165370" y="116732"/>
            <a:ext cx="11858017" cy="584775"/>
          </a:xfrm>
          <a:prstGeom prst="rect">
            <a:avLst/>
          </a:prstGeom>
          <a:noFill/>
        </p:spPr>
        <p:txBody>
          <a:bodyPr wrap="square" rtlCol="0">
            <a:spAutoFit/>
          </a:bodyPr>
          <a:lstStyle/>
          <a:p>
            <a:pPr algn="ctr"/>
            <a:r>
              <a:rPr lang="en-US" sz="3200" b="1" dirty="0"/>
              <a:t>Accommodation Plan</a:t>
            </a:r>
          </a:p>
        </p:txBody>
      </p:sp>
      <p:pic>
        <p:nvPicPr>
          <p:cNvPr id="4" name="Picture 3">
            <a:extLst>
              <a:ext uri="{FF2B5EF4-FFF2-40B4-BE49-F238E27FC236}">
                <a16:creationId xmlns:a16="http://schemas.microsoft.com/office/drawing/2014/main" id="{08C1CB9C-A80F-E381-D9CC-C28CE1C7A7B2}"/>
              </a:ext>
            </a:extLst>
          </p:cNvPr>
          <p:cNvPicPr>
            <a:picLocks noChangeAspect="1"/>
          </p:cNvPicPr>
          <p:nvPr/>
        </p:nvPicPr>
        <p:blipFill>
          <a:blip r:embed="rId2"/>
          <a:stretch>
            <a:fillRect/>
          </a:stretch>
        </p:blipFill>
        <p:spPr>
          <a:xfrm>
            <a:off x="1624544" y="701507"/>
            <a:ext cx="8939668" cy="58993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9375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CF18DC-878E-5437-6998-7523A52741D2}"/>
              </a:ext>
            </a:extLst>
          </p:cNvPr>
          <p:cNvSpPr txBox="1"/>
          <p:nvPr/>
        </p:nvSpPr>
        <p:spPr>
          <a:xfrm>
            <a:off x="165370" y="116732"/>
            <a:ext cx="11858017" cy="584775"/>
          </a:xfrm>
          <a:prstGeom prst="rect">
            <a:avLst/>
          </a:prstGeom>
          <a:noFill/>
        </p:spPr>
        <p:txBody>
          <a:bodyPr wrap="square" rtlCol="0">
            <a:spAutoFit/>
          </a:bodyPr>
          <a:lstStyle/>
          <a:p>
            <a:pPr algn="ctr"/>
            <a:r>
              <a:rPr lang="en-US" sz="3200" b="1" dirty="0"/>
              <a:t>Accommodation Plan</a:t>
            </a:r>
          </a:p>
        </p:txBody>
      </p:sp>
      <p:pic>
        <p:nvPicPr>
          <p:cNvPr id="5" name="Picture 4">
            <a:extLst>
              <a:ext uri="{FF2B5EF4-FFF2-40B4-BE49-F238E27FC236}">
                <a16:creationId xmlns:a16="http://schemas.microsoft.com/office/drawing/2014/main" id="{03C7DB07-0CB0-E740-1F12-A7292DB8D186}"/>
              </a:ext>
            </a:extLst>
          </p:cNvPr>
          <p:cNvPicPr>
            <a:picLocks noChangeAspect="1"/>
          </p:cNvPicPr>
          <p:nvPr/>
        </p:nvPicPr>
        <p:blipFill>
          <a:blip r:embed="rId2"/>
          <a:stretch>
            <a:fillRect/>
          </a:stretch>
        </p:blipFill>
        <p:spPr>
          <a:xfrm>
            <a:off x="2054816" y="1806032"/>
            <a:ext cx="8082367" cy="34107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2410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CF18DC-878E-5437-6998-7523A52741D2}"/>
              </a:ext>
            </a:extLst>
          </p:cNvPr>
          <p:cNvSpPr txBox="1"/>
          <p:nvPr/>
        </p:nvSpPr>
        <p:spPr>
          <a:xfrm>
            <a:off x="165370" y="116732"/>
            <a:ext cx="11858017" cy="584775"/>
          </a:xfrm>
          <a:prstGeom prst="rect">
            <a:avLst/>
          </a:prstGeom>
          <a:noFill/>
        </p:spPr>
        <p:txBody>
          <a:bodyPr wrap="square" rtlCol="0">
            <a:spAutoFit/>
          </a:bodyPr>
          <a:lstStyle/>
          <a:p>
            <a:pPr algn="ctr"/>
            <a:r>
              <a:rPr lang="en-US" sz="3200" b="1" dirty="0"/>
              <a:t>Accommodation Plan</a:t>
            </a:r>
          </a:p>
        </p:txBody>
      </p:sp>
      <p:pic>
        <p:nvPicPr>
          <p:cNvPr id="4" name="Picture 3">
            <a:extLst>
              <a:ext uri="{FF2B5EF4-FFF2-40B4-BE49-F238E27FC236}">
                <a16:creationId xmlns:a16="http://schemas.microsoft.com/office/drawing/2014/main" id="{86C63235-E838-3F53-5238-CD5E396F3E98}"/>
              </a:ext>
            </a:extLst>
          </p:cNvPr>
          <p:cNvPicPr>
            <a:picLocks noChangeAspect="1"/>
          </p:cNvPicPr>
          <p:nvPr/>
        </p:nvPicPr>
        <p:blipFill>
          <a:blip r:embed="rId2"/>
          <a:stretch>
            <a:fillRect/>
          </a:stretch>
        </p:blipFill>
        <p:spPr>
          <a:xfrm>
            <a:off x="111025" y="2223919"/>
            <a:ext cx="11941378" cy="25134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9457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16053B-332C-9498-B59A-8B3908670484}"/>
              </a:ext>
            </a:extLst>
          </p:cNvPr>
          <p:cNvSpPr txBox="1"/>
          <p:nvPr/>
        </p:nvSpPr>
        <p:spPr>
          <a:xfrm>
            <a:off x="165370" y="116732"/>
            <a:ext cx="11858017" cy="584775"/>
          </a:xfrm>
          <a:prstGeom prst="rect">
            <a:avLst/>
          </a:prstGeom>
          <a:noFill/>
        </p:spPr>
        <p:txBody>
          <a:bodyPr wrap="square" rtlCol="0">
            <a:spAutoFit/>
          </a:bodyPr>
          <a:lstStyle/>
          <a:p>
            <a:pPr algn="ctr"/>
            <a:r>
              <a:rPr lang="en-US" sz="3200" b="1" dirty="0"/>
              <a:t>State Test Accommodations</a:t>
            </a:r>
          </a:p>
        </p:txBody>
      </p:sp>
      <p:pic>
        <p:nvPicPr>
          <p:cNvPr id="4" name="Picture 3">
            <a:extLst>
              <a:ext uri="{FF2B5EF4-FFF2-40B4-BE49-F238E27FC236}">
                <a16:creationId xmlns:a16="http://schemas.microsoft.com/office/drawing/2014/main" id="{27AEF3C3-7296-313F-7638-34DD291BF243}"/>
              </a:ext>
            </a:extLst>
          </p:cNvPr>
          <p:cNvPicPr>
            <a:picLocks noChangeAspect="1"/>
          </p:cNvPicPr>
          <p:nvPr/>
        </p:nvPicPr>
        <p:blipFill>
          <a:blip r:embed="rId2"/>
          <a:stretch>
            <a:fillRect/>
          </a:stretch>
        </p:blipFill>
        <p:spPr>
          <a:xfrm>
            <a:off x="449993" y="1914312"/>
            <a:ext cx="10839499" cy="39125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5738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16053B-332C-9498-B59A-8B3908670484}"/>
              </a:ext>
            </a:extLst>
          </p:cNvPr>
          <p:cNvSpPr txBox="1"/>
          <p:nvPr/>
        </p:nvSpPr>
        <p:spPr>
          <a:xfrm>
            <a:off x="165370" y="116732"/>
            <a:ext cx="11858017" cy="1077218"/>
          </a:xfrm>
          <a:prstGeom prst="rect">
            <a:avLst/>
          </a:prstGeom>
          <a:noFill/>
        </p:spPr>
        <p:txBody>
          <a:bodyPr wrap="square" rtlCol="0">
            <a:spAutoFit/>
          </a:bodyPr>
          <a:lstStyle/>
          <a:p>
            <a:pPr algn="ctr"/>
            <a:r>
              <a:rPr lang="en-US" sz="3200" b="1" dirty="0"/>
              <a:t>College Board Test Accommodations</a:t>
            </a:r>
          </a:p>
          <a:p>
            <a:pPr algn="ctr"/>
            <a:r>
              <a:rPr lang="en-US" sz="3200" b="1" dirty="0"/>
              <a:t>(AP, SAT, PSAT, ACT)</a:t>
            </a:r>
          </a:p>
        </p:txBody>
      </p:sp>
      <p:pic>
        <p:nvPicPr>
          <p:cNvPr id="5" name="Picture 4">
            <a:extLst>
              <a:ext uri="{FF2B5EF4-FFF2-40B4-BE49-F238E27FC236}">
                <a16:creationId xmlns:a16="http://schemas.microsoft.com/office/drawing/2014/main" id="{E5F96CED-20D3-9703-0954-7791BE092D01}"/>
              </a:ext>
            </a:extLst>
          </p:cNvPr>
          <p:cNvPicPr>
            <a:picLocks noChangeAspect="1"/>
          </p:cNvPicPr>
          <p:nvPr/>
        </p:nvPicPr>
        <p:blipFill>
          <a:blip r:embed="rId2"/>
          <a:stretch>
            <a:fillRect/>
          </a:stretch>
        </p:blipFill>
        <p:spPr>
          <a:xfrm>
            <a:off x="1263715" y="1889491"/>
            <a:ext cx="9661325" cy="35871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0419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B930CB-ED30-8F7C-1791-889E2CA7D135}"/>
              </a:ext>
            </a:extLst>
          </p:cNvPr>
          <p:cNvSpPr txBox="1"/>
          <p:nvPr/>
        </p:nvSpPr>
        <p:spPr>
          <a:xfrm>
            <a:off x="165370" y="116732"/>
            <a:ext cx="11858017" cy="584775"/>
          </a:xfrm>
          <a:prstGeom prst="rect">
            <a:avLst/>
          </a:prstGeom>
          <a:noFill/>
        </p:spPr>
        <p:txBody>
          <a:bodyPr wrap="square" rtlCol="0">
            <a:spAutoFit/>
          </a:bodyPr>
          <a:lstStyle/>
          <a:p>
            <a:pPr algn="ctr"/>
            <a:r>
              <a:rPr lang="en-US" sz="3200" b="1" dirty="0"/>
              <a:t>Current Process</a:t>
            </a:r>
          </a:p>
        </p:txBody>
      </p:sp>
      <p:pic>
        <p:nvPicPr>
          <p:cNvPr id="4" name="Picture 3">
            <a:extLst>
              <a:ext uri="{FF2B5EF4-FFF2-40B4-BE49-F238E27FC236}">
                <a16:creationId xmlns:a16="http://schemas.microsoft.com/office/drawing/2014/main" id="{CF78E171-FD77-1812-9E3C-5D150807E8FE}"/>
              </a:ext>
            </a:extLst>
          </p:cNvPr>
          <p:cNvPicPr>
            <a:picLocks noChangeAspect="1"/>
          </p:cNvPicPr>
          <p:nvPr/>
        </p:nvPicPr>
        <p:blipFill>
          <a:blip r:embed="rId2"/>
          <a:stretch>
            <a:fillRect/>
          </a:stretch>
        </p:blipFill>
        <p:spPr>
          <a:xfrm>
            <a:off x="2609862" y="1095585"/>
            <a:ext cx="6972275" cy="54486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3901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A5B8922-01C6-9F7B-C2ED-6449D1C24F9D}"/>
              </a:ext>
            </a:extLst>
          </p:cNvPr>
          <p:cNvSpPr>
            <a:spLocks noGrp="1"/>
          </p:cNvSpPr>
          <p:nvPr>
            <p:ph type="subTitle" idx="1"/>
          </p:nvPr>
        </p:nvSpPr>
        <p:spPr/>
        <p:txBody>
          <a:bodyPr>
            <a:normAutofit/>
          </a:bodyPr>
          <a:lstStyle/>
          <a:p>
            <a:r>
              <a:rPr lang="en-US" sz="4000" b="1" dirty="0"/>
              <a:t>Counselor Training</a:t>
            </a:r>
          </a:p>
        </p:txBody>
      </p:sp>
      <p:pic>
        <p:nvPicPr>
          <p:cNvPr id="4" name="Picture 3">
            <a:extLst>
              <a:ext uri="{FF2B5EF4-FFF2-40B4-BE49-F238E27FC236}">
                <a16:creationId xmlns:a16="http://schemas.microsoft.com/office/drawing/2014/main" id="{71C86A4A-852E-C2D7-89D5-2169EE1378C5}"/>
              </a:ext>
            </a:extLst>
          </p:cNvPr>
          <p:cNvPicPr>
            <a:picLocks noChangeAspect="1"/>
          </p:cNvPicPr>
          <p:nvPr/>
        </p:nvPicPr>
        <p:blipFill>
          <a:blip r:embed="rId2"/>
          <a:stretch>
            <a:fillRect/>
          </a:stretch>
        </p:blipFill>
        <p:spPr>
          <a:xfrm>
            <a:off x="3086986" y="1751454"/>
            <a:ext cx="6018028" cy="1504507"/>
          </a:xfrm>
          <a:prstGeom prst="rect">
            <a:avLst/>
          </a:prstGeom>
        </p:spPr>
      </p:pic>
    </p:spTree>
    <p:extLst>
      <p:ext uri="{BB962C8B-B14F-4D97-AF65-F5344CB8AC3E}">
        <p14:creationId xmlns:p14="http://schemas.microsoft.com/office/powerpoint/2010/main" val="1119726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1E65C2-A829-3B6D-57F1-4EF581C466FD}"/>
              </a:ext>
            </a:extLst>
          </p:cNvPr>
          <p:cNvSpPr txBox="1"/>
          <p:nvPr/>
        </p:nvSpPr>
        <p:spPr>
          <a:xfrm>
            <a:off x="165370" y="116732"/>
            <a:ext cx="11858017" cy="584775"/>
          </a:xfrm>
          <a:prstGeom prst="rect">
            <a:avLst/>
          </a:prstGeom>
          <a:noFill/>
        </p:spPr>
        <p:txBody>
          <a:bodyPr wrap="square" rtlCol="0">
            <a:spAutoFit/>
          </a:bodyPr>
          <a:lstStyle/>
          <a:p>
            <a:pPr algn="ctr"/>
            <a:r>
              <a:rPr lang="en-US" sz="3200" b="1" dirty="0"/>
              <a:t>Exiting a 504</a:t>
            </a:r>
          </a:p>
        </p:txBody>
      </p:sp>
      <p:pic>
        <p:nvPicPr>
          <p:cNvPr id="4" name="Picture 3">
            <a:extLst>
              <a:ext uri="{FF2B5EF4-FFF2-40B4-BE49-F238E27FC236}">
                <a16:creationId xmlns:a16="http://schemas.microsoft.com/office/drawing/2014/main" id="{36A26486-A101-A850-7521-6C10DC7DA115}"/>
              </a:ext>
            </a:extLst>
          </p:cNvPr>
          <p:cNvPicPr>
            <a:picLocks noChangeAspect="1"/>
          </p:cNvPicPr>
          <p:nvPr/>
        </p:nvPicPr>
        <p:blipFill>
          <a:blip r:embed="rId2"/>
          <a:stretch>
            <a:fillRect/>
          </a:stretch>
        </p:blipFill>
        <p:spPr>
          <a:xfrm>
            <a:off x="1242831" y="1483010"/>
            <a:ext cx="9706337" cy="43827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4383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1D9103-B175-92DD-A217-2EFA4DA8B0D0}"/>
              </a:ext>
            </a:extLst>
          </p:cNvPr>
          <p:cNvSpPr txBox="1"/>
          <p:nvPr/>
        </p:nvSpPr>
        <p:spPr>
          <a:xfrm>
            <a:off x="165370" y="116732"/>
            <a:ext cx="11858017" cy="584775"/>
          </a:xfrm>
          <a:prstGeom prst="rect">
            <a:avLst/>
          </a:prstGeom>
          <a:noFill/>
        </p:spPr>
        <p:txBody>
          <a:bodyPr wrap="square" rtlCol="0">
            <a:spAutoFit/>
          </a:bodyPr>
          <a:lstStyle/>
          <a:p>
            <a:pPr algn="ctr"/>
            <a:r>
              <a:rPr lang="en-US" sz="3200" b="1" dirty="0"/>
              <a:t>Historical Documents</a:t>
            </a:r>
          </a:p>
        </p:txBody>
      </p:sp>
      <p:pic>
        <p:nvPicPr>
          <p:cNvPr id="4" name="Picture 3">
            <a:extLst>
              <a:ext uri="{FF2B5EF4-FFF2-40B4-BE49-F238E27FC236}">
                <a16:creationId xmlns:a16="http://schemas.microsoft.com/office/drawing/2014/main" id="{E5545235-58BA-AA7E-03A1-3306410655A2}"/>
              </a:ext>
            </a:extLst>
          </p:cNvPr>
          <p:cNvPicPr>
            <a:picLocks noChangeAspect="1"/>
          </p:cNvPicPr>
          <p:nvPr/>
        </p:nvPicPr>
        <p:blipFill>
          <a:blip r:embed="rId2"/>
          <a:stretch>
            <a:fillRect/>
          </a:stretch>
        </p:blipFill>
        <p:spPr>
          <a:xfrm>
            <a:off x="283317" y="982212"/>
            <a:ext cx="11622122" cy="54966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3127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79FEDA-D01E-24A8-F947-A73573ADD25A}"/>
              </a:ext>
            </a:extLst>
          </p:cNvPr>
          <p:cNvSpPr txBox="1"/>
          <p:nvPr/>
        </p:nvSpPr>
        <p:spPr>
          <a:xfrm>
            <a:off x="165370" y="116732"/>
            <a:ext cx="11858017" cy="584775"/>
          </a:xfrm>
          <a:prstGeom prst="rect">
            <a:avLst/>
          </a:prstGeom>
          <a:noFill/>
        </p:spPr>
        <p:txBody>
          <a:bodyPr wrap="square" rtlCol="0">
            <a:spAutoFit/>
          </a:bodyPr>
          <a:lstStyle/>
          <a:p>
            <a:pPr algn="ctr"/>
            <a:r>
              <a:rPr lang="en-US" sz="3200" b="1" dirty="0" err="1"/>
              <a:t>xxxx</a:t>
            </a:r>
            <a:endParaRPr lang="en-US" sz="3200" b="1" dirty="0"/>
          </a:p>
        </p:txBody>
      </p:sp>
    </p:spTree>
    <p:extLst>
      <p:ext uri="{BB962C8B-B14F-4D97-AF65-F5344CB8AC3E}">
        <p14:creationId xmlns:p14="http://schemas.microsoft.com/office/powerpoint/2010/main" val="1745470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C1529F-DAAC-B79A-689B-6DF9C82EBABF}"/>
              </a:ext>
            </a:extLst>
          </p:cNvPr>
          <p:cNvSpPr txBox="1"/>
          <p:nvPr/>
        </p:nvSpPr>
        <p:spPr>
          <a:xfrm>
            <a:off x="165370" y="116732"/>
            <a:ext cx="11858017" cy="584775"/>
          </a:xfrm>
          <a:prstGeom prst="rect">
            <a:avLst/>
          </a:prstGeom>
          <a:noFill/>
        </p:spPr>
        <p:txBody>
          <a:bodyPr wrap="square" rtlCol="0">
            <a:spAutoFit/>
          </a:bodyPr>
          <a:lstStyle/>
          <a:p>
            <a:pPr algn="ctr"/>
            <a:r>
              <a:rPr lang="en-US" sz="3200" b="1" dirty="0"/>
              <a:t>Accessing Synergy</a:t>
            </a:r>
          </a:p>
        </p:txBody>
      </p:sp>
      <p:pic>
        <p:nvPicPr>
          <p:cNvPr id="3" name="Picture 2">
            <a:extLst>
              <a:ext uri="{FF2B5EF4-FFF2-40B4-BE49-F238E27FC236}">
                <a16:creationId xmlns:a16="http://schemas.microsoft.com/office/drawing/2014/main" id="{EF88139B-0F89-C922-BAF9-36BA1B19BAE1}"/>
              </a:ext>
            </a:extLst>
          </p:cNvPr>
          <p:cNvPicPr>
            <a:picLocks noChangeAspect="1"/>
          </p:cNvPicPr>
          <p:nvPr/>
        </p:nvPicPr>
        <p:blipFill>
          <a:blip r:embed="rId2"/>
          <a:stretch>
            <a:fillRect/>
          </a:stretch>
        </p:blipFill>
        <p:spPr>
          <a:xfrm>
            <a:off x="4303428" y="824624"/>
            <a:ext cx="3581900" cy="5772956"/>
          </a:xfrm>
          <a:prstGeom prst="rect">
            <a:avLst/>
          </a:prstGeom>
          <a:ln w="2222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8695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E87B4C-22E6-726A-F8DB-E764B86498B9}"/>
              </a:ext>
            </a:extLst>
          </p:cNvPr>
          <p:cNvPicPr>
            <a:picLocks noChangeAspect="1"/>
          </p:cNvPicPr>
          <p:nvPr/>
        </p:nvPicPr>
        <p:blipFill>
          <a:blip r:embed="rId2"/>
          <a:stretch>
            <a:fillRect/>
          </a:stretch>
        </p:blipFill>
        <p:spPr>
          <a:xfrm>
            <a:off x="3002552" y="1314155"/>
            <a:ext cx="6020640" cy="211484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78C1529F-DAAC-B79A-689B-6DF9C82EBABF}"/>
              </a:ext>
            </a:extLst>
          </p:cNvPr>
          <p:cNvSpPr txBox="1"/>
          <p:nvPr/>
        </p:nvSpPr>
        <p:spPr>
          <a:xfrm>
            <a:off x="165370" y="116732"/>
            <a:ext cx="11858017" cy="584775"/>
          </a:xfrm>
          <a:prstGeom prst="rect">
            <a:avLst/>
          </a:prstGeom>
          <a:noFill/>
        </p:spPr>
        <p:txBody>
          <a:bodyPr wrap="square" rtlCol="0">
            <a:spAutoFit/>
          </a:bodyPr>
          <a:lstStyle/>
          <a:p>
            <a:pPr algn="ctr"/>
            <a:r>
              <a:rPr lang="en-US" sz="3200" b="1" dirty="0"/>
              <a:t>Bookmark a Screen</a:t>
            </a:r>
          </a:p>
        </p:txBody>
      </p:sp>
      <p:pic>
        <p:nvPicPr>
          <p:cNvPr id="8" name="Picture 7">
            <a:extLst>
              <a:ext uri="{FF2B5EF4-FFF2-40B4-BE49-F238E27FC236}">
                <a16:creationId xmlns:a16="http://schemas.microsoft.com/office/drawing/2014/main" id="{4221236B-FF3D-2D1A-5DC6-48C2EB534E38}"/>
              </a:ext>
            </a:extLst>
          </p:cNvPr>
          <p:cNvPicPr>
            <a:picLocks noChangeAspect="1"/>
          </p:cNvPicPr>
          <p:nvPr/>
        </p:nvPicPr>
        <p:blipFill>
          <a:blip r:embed="rId3"/>
          <a:stretch>
            <a:fillRect/>
          </a:stretch>
        </p:blipFill>
        <p:spPr>
          <a:xfrm>
            <a:off x="4417212" y="4041648"/>
            <a:ext cx="3191320" cy="20386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4651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A4BDEC-C069-63A2-F827-1E090DABF5A4}"/>
              </a:ext>
            </a:extLst>
          </p:cNvPr>
          <p:cNvSpPr txBox="1"/>
          <p:nvPr/>
        </p:nvSpPr>
        <p:spPr>
          <a:xfrm>
            <a:off x="165370" y="116732"/>
            <a:ext cx="11858017" cy="584775"/>
          </a:xfrm>
          <a:prstGeom prst="rect">
            <a:avLst/>
          </a:prstGeom>
          <a:noFill/>
        </p:spPr>
        <p:txBody>
          <a:bodyPr wrap="square" rtlCol="0">
            <a:spAutoFit/>
          </a:bodyPr>
          <a:lstStyle/>
          <a:p>
            <a:pPr algn="ctr"/>
            <a:r>
              <a:rPr lang="en-US" sz="3200" b="1" dirty="0"/>
              <a:t>Adding a student to SE</a:t>
            </a:r>
          </a:p>
        </p:txBody>
      </p:sp>
      <p:pic>
        <p:nvPicPr>
          <p:cNvPr id="4" name="Picture 3">
            <a:extLst>
              <a:ext uri="{FF2B5EF4-FFF2-40B4-BE49-F238E27FC236}">
                <a16:creationId xmlns:a16="http://schemas.microsoft.com/office/drawing/2014/main" id="{E7CD54DD-6E32-00AB-990C-43AFBCFBC47E}"/>
              </a:ext>
            </a:extLst>
          </p:cNvPr>
          <p:cNvPicPr>
            <a:picLocks noChangeAspect="1"/>
          </p:cNvPicPr>
          <p:nvPr/>
        </p:nvPicPr>
        <p:blipFill>
          <a:blip r:embed="rId2"/>
          <a:srcRect r="2739"/>
          <a:stretch/>
        </p:blipFill>
        <p:spPr>
          <a:xfrm>
            <a:off x="55106" y="1047241"/>
            <a:ext cx="12081787" cy="50714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2083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B778AC-D76E-62CB-FBF5-BFEF01B5B4A4}"/>
              </a:ext>
            </a:extLst>
          </p:cNvPr>
          <p:cNvSpPr txBox="1"/>
          <p:nvPr/>
        </p:nvSpPr>
        <p:spPr>
          <a:xfrm>
            <a:off x="165370" y="136188"/>
            <a:ext cx="11858017" cy="584775"/>
          </a:xfrm>
          <a:prstGeom prst="rect">
            <a:avLst/>
          </a:prstGeom>
          <a:noFill/>
        </p:spPr>
        <p:txBody>
          <a:bodyPr wrap="square" rtlCol="0">
            <a:spAutoFit/>
          </a:bodyPr>
          <a:lstStyle/>
          <a:p>
            <a:pPr algn="ctr"/>
            <a:r>
              <a:rPr lang="en-US" sz="3200" b="1" dirty="0"/>
              <a:t>Case manager</a:t>
            </a:r>
          </a:p>
        </p:txBody>
      </p:sp>
      <p:pic>
        <p:nvPicPr>
          <p:cNvPr id="4" name="Picture 3">
            <a:extLst>
              <a:ext uri="{FF2B5EF4-FFF2-40B4-BE49-F238E27FC236}">
                <a16:creationId xmlns:a16="http://schemas.microsoft.com/office/drawing/2014/main" id="{3EBB46DF-A062-2789-E225-9992DDD37388}"/>
              </a:ext>
            </a:extLst>
          </p:cNvPr>
          <p:cNvPicPr>
            <a:picLocks noChangeAspect="1"/>
          </p:cNvPicPr>
          <p:nvPr/>
        </p:nvPicPr>
        <p:blipFill>
          <a:blip r:embed="rId2"/>
          <a:stretch>
            <a:fillRect/>
          </a:stretch>
        </p:blipFill>
        <p:spPr>
          <a:xfrm>
            <a:off x="996526" y="899750"/>
            <a:ext cx="5553850" cy="229584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BEFB24B4-64EE-A2E9-ABE7-4AE055CEBE2A}"/>
              </a:ext>
            </a:extLst>
          </p:cNvPr>
          <p:cNvPicPr>
            <a:picLocks noChangeAspect="1"/>
          </p:cNvPicPr>
          <p:nvPr/>
        </p:nvPicPr>
        <p:blipFill>
          <a:blip r:embed="rId3"/>
          <a:srcRect r="10991" b="9738"/>
          <a:stretch/>
        </p:blipFill>
        <p:spPr>
          <a:xfrm>
            <a:off x="7005859" y="899750"/>
            <a:ext cx="3052541" cy="2295845"/>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3DEE8D08-2284-3965-FF1A-E978C490F2DA}"/>
              </a:ext>
            </a:extLst>
          </p:cNvPr>
          <p:cNvPicPr>
            <a:picLocks noChangeAspect="1"/>
          </p:cNvPicPr>
          <p:nvPr/>
        </p:nvPicPr>
        <p:blipFill>
          <a:blip r:embed="rId4"/>
          <a:srcRect b="4740"/>
          <a:stretch/>
        </p:blipFill>
        <p:spPr>
          <a:xfrm>
            <a:off x="996526" y="3374382"/>
            <a:ext cx="9061874" cy="33033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3390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6A9DAC-1AC8-028E-4E0A-9F12ACB54725}"/>
              </a:ext>
            </a:extLst>
          </p:cNvPr>
          <p:cNvPicPr>
            <a:picLocks noChangeAspect="1"/>
          </p:cNvPicPr>
          <p:nvPr/>
        </p:nvPicPr>
        <p:blipFill>
          <a:blip r:embed="rId2"/>
          <a:stretch>
            <a:fillRect/>
          </a:stretch>
        </p:blipFill>
        <p:spPr>
          <a:xfrm>
            <a:off x="3433391" y="1752366"/>
            <a:ext cx="5325218" cy="3353268"/>
          </a:xfrm>
          <a:prstGeom prst="rect">
            <a:avLst/>
          </a:prstGeom>
        </p:spPr>
      </p:pic>
      <p:sp>
        <p:nvSpPr>
          <p:cNvPr id="4" name="TextBox 3">
            <a:extLst>
              <a:ext uri="{FF2B5EF4-FFF2-40B4-BE49-F238E27FC236}">
                <a16:creationId xmlns:a16="http://schemas.microsoft.com/office/drawing/2014/main" id="{0683617F-C071-79D9-91AC-B1BFF5889050}"/>
              </a:ext>
            </a:extLst>
          </p:cNvPr>
          <p:cNvSpPr txBox="1"/>
          <p:nvPr/>
        </p:nvSpPr>
        <p:spPr>
          <a:xfrm>
            <a:off x="165370" y="116732"/>
            <a:ext cx="11858017" cy="584775"/>
          </a:xfrm>
          <a:prstGeom prst="rect">
            <a:avLst/>
          </a:prstGeom>
          <a:noFill/>
        </p:spPr>
        <p:txBody>
          <a:bodyPr wrap="square" rtlCol="0">
            <a:spAutoFit/>
          </a:bodyPr>
          <a:lstStyle/>
          <a:p>
            <a:pPr algn="ctr"/>
            <a:r>
              <a:rPr lang="en-US" sz="3200" b="1" dirty="0"/>
              <a:t>Add team member</a:t>
            </a:r>
          </a:p>
        </p:txBody>
      </p:sp>
    </p:spTree>
    <p:extLst>
      <p:ext uri="{BB962C8B-B14F-4D97-AF65-F5344CB8AC3E}">
        <p14:creationId xmlns:p14="http://schemas.microsoft.com/office/powerpoint/2010/main" val="1411648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3884E-F98F-D3FB-0A95-9A980C02F24E}"/>
              </a:ext>
            </a:extLst>
          </p:cNvPr>
          <p:cNvSpPr txBox="1"/>
          <p:nvPr/>
        </p:nvSpPr>
        <p:spPr>
          <a:xfrm>
            <a:off x="165370" y="116732"/>
            <a:ext cx="11858017" cy="584775"/>
          </a:xfrm>
          <a:prstGeom prst="rect">
            <a:avLst/>
          </a:prstGeom>
          <a:noFill/>
        </p:spPr>
        <p:txBody>
          <a:bodyPr wrap="square" rtlCol="0">
            <a:spAutoFit/>
          </a:bodyPr>
          <a:lstStyle/>
          <a:p>
            <a:pPr algn="ctr"/>
            <a:r>
              <a:rPr lang="en-US" sz="3200" b="1" dirty="0"/>
              <a:t>Team members</a:t>
            </a:r>
          </a:p>
        </p:txBody>
      </p:sp>
      <p:pic>
        <p:nvPicPr>
          <p:cNvPr id="4" name="Picture 3">
            <a:extLst>
              <a:ext uri="{FF2B5EF4-FFF2-40B4-BE49-F238E27FC236}">
                <a16:creationId xmlns:a16="http://schemas.microsoft.com/office/drawing/2014/main" id="{DBFE061A-F896-AA02-29EB-12377DB5F327}"/>
              </a:ext>
            </a:extLst>
          </p:cNvPr>
          <p:cNvPicPr>
            <a:picLocks noChangeAspect="1"/>
          </p:cNvPicPr>
          <p:nvPr/>
        </p:nvPicPr>
        <p:blipFill>
          <a:blip r:embed="rId2"/>
          <a:stretch>
            <a:fillRect/>
          </a:stretch>
        </p:blipFill>
        <p:spPr>
          <a:xfrm>
            <a:off x="2790363" y="2352525"/>
            <a:ext cx="6611273" cy="2152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447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318</TotalTime>
  <Words>211</Words>
  <Application>Microsoft Office PowerPoint</Application>
  <PresentationFormat>Widescreen</PresentationFormat>
  <Paragraphs>35</Paragraphs>
  <Slides>32</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Peters, David S.</dc:creator>
  <cp:lastModifiedBy>Peters, David S.</cp:lastModifiedBy>
  <cp:revision>1</cp:revision>
  <dcterms:created xsi:type="dcterms:W3CDTF">2025-05-21T20:25:13Z</dcterms:created>
  <dcterms:modified xsi:type="dcterms:W3CDTF">2025-05-29T15:31:26Z</dcterms:modified>
</cp:coreProperties>
</file>