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93" r:id="rId4"/>
    <p:sldId id="259" r:id="rId5"/>
    <p:sldId id="260" r:id="rId6"/>
    <p:sldId id="258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9" r:id="rId20"/>
    <p:sldId id="273" r:id="rId21"/>
    <p:sldId id="274" r:id="rId22"/>
    <p:sldId id="275" r:id="rId23"/>
    <p:sldId id="290" r:id="rId24"/>
    <p:sldId id="291" r:id="rId25"/>
    <p:sldId id="276" r:id="rId26"/>
    <p:sldId id="292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B0F6E-504C-46E5-9DD9-97143592E715}" v="18" dt="2025-05-29T15:30:4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CDD8-70ED-00EC-F2B3-0ACC368F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44085-AB9B-BEC5-DA64-FDEBCC89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4FDC-CB02-1500-776F-5A0D52BD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3856-EAA5-020B-2367-DE522CA3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E97C4-1FE2-EB28-DB5F-864F9964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2F05-F284-A344-75C8-8895328A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0AAAC-4BE0-F56E-3B94-063BB8C98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58A9-A2D8-156D-9EDC-C6205471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8FC5C-D235-A644-5A75-4B7F6010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E874-AB54-A55F-A0DD-D0760B79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0A65F-313B-92FA-0281-6386DDBF2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B84D7-542C-26CE-8964-7B33CFD7E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EFAC-7C2B-F3AE-1761-960E2734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7DE0-8C0D-2FA4-3776-CA0A6436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D0938-9BCC-978E-202F-16B86E65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D889-FE43-5675-0BD6-9601B8AC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BD22-08DC-0917-C4F1-099BBC8A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B4C1F-DB66-D9DB-A668-6EEEBF64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7120-96A9-654F-7F05-F27BB9B7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4B89-96B0-1A9D-4034-616143A9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1FE2-B852-4D2F-E7ED-02DCCE62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B38CD-920C-D59D-13E7-5075A203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E44C-48AA-42C1-2F6B-72E1A1B2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A1343-5D66-E2C8-68BF-721CF3EB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19D4-ED64-122C-35B2-99113221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5B66-DBAE-B30E-A9AC-5C2DAD93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8E1C-3CC5-FCB8-2A4E-C16C19E3C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8DB3-B8BB-6911-5825-0B231827F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3FE61-1F42-9A13-9DB6-ED146378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778C-6E9A-C498-7826-02A0954C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1E0B5-2351-43D1-B042-640B131C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5743-550E-F62F-56B4-BA4BA4E0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6D04D-A546-DCF7-F667-37A6436D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44B2E-E45B-B1DA-2CE3-A90781E42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4C57C-33B5-D68D-49BC-5F94B651C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B783D-87BB-1063-2C09-B020BD8BC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ACA52-A878-9D98-4F94-D396E268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6832D-2128-C520-FF32-424F3F03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6F79F-6BB8-3CC8-E134-157AFF46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BEEC-947E-32A9-AE66-18E34766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11426-FB71-CEE7-217B-F65D62F7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8E958-EC35-04A9-EA25-7EC39453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D8682-A6BB-9E70-D51D-98EA1F1E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28C1B-D5F2-3E3D-FABF-BE66FCE8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CF8F7-0945-9636-0356-D6263191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967A5-E6B8-22EE-C48C-F5525294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14E8-D0FD-32E4-1102-9E4F651D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4B0E-DDBF-1FFD-9DC8-B7218F2F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8A093-C210-8FA6-38E5-6166ACBA9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E9888-8F5F-7967-5E53-F17FE969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11214-23CC-DDD5-F2D8-248A0327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B2387-5974-84E4-C41D-933D4D0C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0C8C-0D14-678A-0580-B75D8CD3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434AA-589E-3D1C-4BDC-A0ED4F8C5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85262-30A5-2929-B8C2-04329D06F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43401-9763-CBA3-FA78-1BC0C034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7331D-4756-9CDA-E7A2-479EFB31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B9BC1-FA54-3163-385F-D9858F97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08F94-055B-BF34-8EBC-4A86130F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E66B-17A1-78CE-7E7E-85C49DD94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A0E4-24A1-C059-0B8B-A3E5F2B6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A31F2-6161-417D-8C65-11654E4FFDC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547D9-5E80-0CCB-123B-6CCED75C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5072-6484-9C58-16DF-960B02F5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2EB816-1874-47C8-9A15-A083101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5B8922-01C6-9F7B-C2ED-6449D1C24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Counselor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86A4A-852E-C2D7-89D5-2169EE13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86" y="1751454"/>
            <a:ext cx="6018028" cy="15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2B86F-2DDE-A6CC-CA61-D09238B0E020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Consent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77A55-B544-9225-C3CC-F91F9B6B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2438261"/>
            <a:ext cx="7144747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DA83B-0066-8113-F7DF-289403220387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Consent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D935B-EEBB-DB9D-25C1-3BC49964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30" y="701507"/>
            <a:ext cx="6373114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5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99AC0-0D3B-A3A9-33F4-EA074E14F13A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Evaluation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19A21-5E33-41F1-059C-9455E9FF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2595446"/>
            <a:ext cx="6830378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2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5D58B-7FE3-98C4-644D-F482956A0E7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Eval Purpose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1EA3B-F8BA-DA16-D4B5-035BBEFB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01" y="1990524"/>
            <a:ext cx="6258798" cy="287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54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79102-58DB-0E8F-FB6A-BF431E3F623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Evaluation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C34EB-CDD0-859F-1CF0-56A0131D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870"/>
            <a:ext cx="12192000" cy="442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26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044EA-E400-F068-6A41-C20B9F16FD5B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Question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6C76A-D0BD-CDC5-B4DF-0812F4A9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81" y="875742"/>
            <a:ext cx="7232238" cy="552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34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22E7E-71F0-B589-8990-9690D8AC6F96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Question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28FB3-ADE5-4504-2D26-D36A27FC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95" y="1581628"/>
            <a:ext cx="8036209" cy="40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90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C40B1-7E15-7883-59FC-A1EACCF8B74D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Question #3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8FD29-8534-5B52-5076-8A88E4CF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26" y="2495398"/>
            <a:ext cx="10095347" cy="186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71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26295-0A1E-4286-FC6A-A6A9DD61A4D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Determination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BD324-330C-C232-ED0F-06733AB7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40" y="1294631"/>
            <a:ext cx="9861119" cy="450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94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26295-0A1E-4286-FC6A-A6A9DD61A4D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53726-C74E-B32E-E9A5-CF69EC45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55" y="1508513"/>
            <a:ext cx="11387889" cy="384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51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C1529F-DAAC-B79A-689B-6DF9C82EBABF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Accessing Synergy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8139B-0F89-C922-BAF9-36BA1B19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28" y="824624"/>
            <a:ext cx="3581900" cy="5772956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95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065B5-D706-23C9-E92D-51DF556C1A29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4D66-A553-66AB-9C68-6CF70097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" y="752101"/>
            <a:ext cx="12044762" cy="590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61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45E96-7A11-1672-FACE-DD7FF307FF4C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Attachments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B6367-0EFC-3806-9E6B-942EA67F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85" y="1785317"/>
            <a:ext cx="7879829" cy="328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87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F18DC-878E-5437-6998-7523A52741D2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Accommodation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1CB9C-A80F-E381-D9CC-C28CE1C7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44" y="701507"/>
            <a:ext cx="8939668" cy="589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37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F18DC-878E-5437-6998-7523A52741D2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Accommodation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7DB07-0CB0-E740-1F12-A7292DB8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16" y="1806032"/>
            <a:ext cx="8082367" cy="341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410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F18DC-878E-5437-6998-7523A52741D2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Accommodation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63235-E838-3F53-5238-CD5E396F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5" y="2223919"/>
            <a:ext cx="11941378" cy="251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45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6053B-332C-9498-B59A-8B390867048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State Test Accommodations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EF3C3-7296-313F-7638-34DD291B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3" y="1914312"/>
            <a:ext cx="10839499" cy="391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73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6053B-332C-9498-B59A-8B3908670484}"/>
              </a:ext>
            </a:extLst>
          </p:cNvPr>
          <p:cNvSpPr txBox="1"/>
          <p:nvPr/>
        </p:nvSpPr>
        <p:spPr>
          <a:xfrm>
            <a:off x="165370" y="116732"/>
            <a:ext cx="11858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College Board Test Accommodations</a:t>
            </a:r>
          </a:p>
          <a:p>
            <a:pPr algn="ctr"/>
            <a:r>
              <a:rPr lang="en-US" sz="3200" b="1" dirty="0"/>
              <a:t>(AP, SAT, PSAT, ACT)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96CED-20D3-9703-0954-7791BE09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15" y="1889491"/>
            <a:ext cx="9661325" cy="358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419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930CB-ED30-8F7C-1791-889E2CA7D135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8E171-FD77-1812-9E3C-5D150807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62" y="1095585"/>
            <a:ext cx="6972275" cy="544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90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E65C2-A829-3B6D-57F1-4EF581C466FD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Exiting a 504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26486-A101-A850-7521-6C10DC7D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31" y="1483010"/>
            <a:ext cx="9706337" cy="43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38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D9103-B175-92DD-A217-2EFA4DA8B0D0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Historical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45235-58BA-AA7E-03A1-33064106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7" y="982212"/>
            <a:ext cx="11622122" cy="549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1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87B4C-22E6-726A-F8DB-E764B864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52" y="1314155"/>
            <a:ext cx="6020640" cy="21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1529F-DAAC-B79A-689B-6DF9C82EBABF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Bookmark a Screen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236B-FF3D-2D1A-5DC6-48C2EB53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12" y="4041648"/>
            <a:ext cx="3191320" cy="203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651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9FEDA-D01E-24A8-F947-A73573ADD25A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xxxx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547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4BDEC-C069-63A2-F827-1E090DABF5A4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Adding a student to 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D54DD-6E32-00AB-990C-43AFBCFB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9"/>
          <a:stretch/>
        </p:blipFill>
        <p:spPr>
          <a:xfrm>
            <a:off x="55106" y="1047241"/>
            <a:ext cx="12081787" cy="507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08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B778AC-D76E-62CB-FBF5-BFEF01B5B4A4}"/>
              </a:ext>
            </a:extLst>
          </p:cNvPr>
          <p:cNvSpPr txBox="1"/>
          <p:nvPr/>
        </p:nvSpPr>
        <p:spPr>
          <a:xfrm>
            <a:off x="165370" y="136188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Case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B46DF-A062-2789-E225-9992DDD3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26" y="899750"/>
            <a:ext cx="5553850" cy="229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B24B4-64EE-A2E9-ABE7-4AE055CE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91" b="9738"/>
          <a:stretch/>
        </p:blipFill>
        <p:spPr>
          <a:xfrm>
            <a:off x="7005859" y="899750"/>
            <a:ext cx="3052541" cy="229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E8D08-2284-3965-FF1A-E978C490F2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40"/>
          <a:stretch/>
        </p:blipFill>
        <p:spPr>
          <a:xfrm>
            <a:off x="996526" y="3374382"/>
            <a:ext cx="9061874" cy="330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9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A9DAC-1AC8-028E-4E0A-9F12ACB5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391" y="1752366"/>
            <a:ext cx="5325218" cy="3353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3617F-C071-79D9-91AC-B1BFF5889050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 team member</a:t>
            </a:r>
          </a:p>
        </p:txBody>
      </p:sp>
    </p:spTree>
    <p:extLst>
      <p:ext uri="{BB962C8B-B14F-4D97-AF65-F5344CB8AC3E}">
        <p14:creationId xmlns:p14="http://schemas.microsoft.com/office/powerpoint/2010/main" val="141164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3884E-F98F-D3FB-0A95-9A980C02F24E}"/>
              </a:ext>
            </a:extLst>
          </p:cNvPr>
          <p:cNvSpPr txBox="1"/>
          <p:nvPr/>
        </p:nvSpPr>
        <p:spPr>
          <a:xfrm>
            <a:off x="165370" y="116732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Team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E061A-F896-AA02-29EB-12377DB5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63" y="2352525"/>
            <a:ext cx="6611273" cy="21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4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4D83F-EF03-6183-2917-019BCD0D5DC5}"/>
              </a:ext>
            </a:extLst>
          </p:cNvPr>
          <p:cNvSpPr txBox="1"/>
          <p:nvPr/>
        </p:nvSpPr>
        <p:spPr>
          <a:xfrm>
            <a:off x="165370" y="126460"/>
            <a:ext cx="1185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Adding a student to 504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3F014-DBE5-9C88-5304-EA851562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49" y="2492323"/>
            <a:ext cx="8354591" cy="423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E40B9-D17D-C6A6-801C-31EB4376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82" y="698795"/>
            <a:ext cx="6873716" cy="1793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4B2D1-D2E5-D275-4A7B-2A8A5441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05" y="4365678"/>
            <a:ext cx="4277322" cy="160995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8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7458B-E67A-CF02-8C49-F66516518830}"/>
              </a:ext>
            </a:extLst>
          </p:cNvPr>
          <p:cNvSpPr txBox="1"/>
          <p:nvPr/>
        </p:nvSpPr>
        <p:spPr>
          <a:xfrm>
            <a:off x="2655650" y="53183"/>
            <a:ext cx="465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Adding from Portfolio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3AA9-4016-5153-BCD5-1238A5DD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8" y="701507"/>
            <a:ext cx="4906060" cy="1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89C64-E15B-463F-C539-E8E305CE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8" y="2629080"/>
            <a:ext cx="11151140" cy="411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DFDD9-B2DA-4433-0292-237C88FE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286" y="350196"/>
            <a:ext cx="4505304" cy="215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4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80</Words>
  <Application>Microsoft Office PowerPoint</Application>
  <PresentationFormat>Widescreen</PresentationFormat>
  <Paragraphs>31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Peters, David S.</dc:creator>
  <cp:lastModifiedBy>Peters, David S.</cp:lastModifiedBy>
  <cp:revision>2</cp:revision>
  <dcterms:created xsi:type="dcterms:W3CDTF">2025-05-21T20:25:13Z</dcterms:created>
  <dcterms:modified xsi:type="dcterms:W3CDTF">2025-06-06T23:00:20Z</dcterms:modified>
</cp:coreProperties>
</file>