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 id="2147483780" r:id="rId2"/>
    <p:sldMasterId id="2147483792" r:id="rId3"/>
  </p:sldMasterIdLst>
  <p:notesMasterIdLst>
    <p:notesMasterId r:id="rId37"/>
  </p:notesMasterIdLst>
  <p:sldIdLst>
    <p:sldId id="311" r:id="rId4"/>
    <p:sldId id="293" r:id="rId5"/>
    <p:sldId id="342" r:id="rId6"/>
    <p:sldId id="356" r:id="rId7"/>
    <p:sldId id="376" r:id="rId8"/>
    <p:sldId id="366" r:id="rId9"/>
    <p:sldId id="391" r:id="rId10"/>
    <p:sldId id="385" r:id="rId11"/>
    <p:sldId id="365" r:id="rId12"/>
    <p:sldId id="381" r:id="rId13"/>
    <p:sldId id="383" r:id="rId14"/>
    <p:sldId id="378" r:id="rId15"/>
    <p:sldId id="389" r:id="rId16"/>
    <p:sldId id="368" r:id="rId17"/>
    <p:sldId id="256" r:id="rId18"/>
    <p:sldId id="257" r:id="rId19"/>
    <p:sldId id="258" r:id="rId20"/>
    <p:sldId id="392" r:id="rId21"/>
    <p:sldId id="259" r:id="rId22"/>
    <p:sldId id="260" r:id="rId23"/>
    <p:sldId id="261" r:id="rId24"/>
    <p:sldId id="262" r:id="rId25"/>
    <p:sldId id="263" r:id="rId26"/>
    <p:sldId id="264" r:id="rId27"/>
    <p:sldId id="265" r:id="rId28"/>
    <p:sldId id="266" r:id="rId29"/>
    <p:sldId id="267" r:id="rId30"/>
    <p:sldId id="268" r:id="rId31"/>
    <p:sldId id="390" r:id="rId32"/>
    <p:sldId id="386" r:id="rId33"/>
    <p:sldId id="388" r:id="rId34"/>
    <p:sldId id="387" r:id="rId35"/>
    <p:sldId id="375" r:id="rId36"/>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s, David S." initials="PDS" lastIdx="1" clrIdx="0">
    <p:extLst>
      <p:ext uri="{19B8F6BF-5375-455C-9EA6-DF929625EA0E}">
        <p15:presenceInfo xmlns:p15="http://schemas.microsoft.com/office/powerpoint/2012/main" userId="S::05554@apps.everettsd.org::89b4e851-90dd-44f4-a02f-c1f7ca487c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447B"/>
    <a:srgbClr val="D9531E"/>
    <a:srgbClr val="F57F03"/>
    <a:srgbClr val="A66349"/>
    <a:srgbClr val="008000"/>
    <a:srgbClr val="F9D248"/>
    <a:srgbClr val="4170C3"/>
    <a:srgbClr val="86C8FE"/>
    <a:srgbClr val="BCC7D3"/>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1D5CF9-1423-41B5-89AE-561E3C449850}" v="1" dt="2023-08-23T14:39:44.097"/>
    <p1510:client id="{BB9E5A0A-6D51-4531-81FD-B6B443C2359F}" v="432" dt="2023-08-23T02:09:15.5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13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 David S." userId="89b4e851-90dd-44f4-a02f-c1f7ca487ce8" providerId="ADAL" clId="{7C1D5CF9-1423-41B5-89AE-561E3C449850}"/>
    <pc:docChg chg="undo redo custSel addSld delSld modSld sldOrd">
      <pc:chgData name="Peters, David S." userId="89b4e851-90dd-44f4-a02f-c1f7ca487ce8" providerId="ADAL" clId="{7C1D5CF9-1423-41B5-89AE-561E3C449850}" dt="2023-08-23T14:40:05.163" v="2621" actId="20577"/>
      <pc:docMkLst>
        <pc:docMk/>
      </pc:docMkLst>
      <pc:sldChg chg="addSp delSp modSp mod">
        <pc:chgData name="Peters, David S." userId="89b4e851-90dd-44f4-a02f-c1f7ca487ce8" providerId="ADAL" clId="{7C1D5CF9-1423-41B5-89AE-561E3C449850}" dt="2023-08-19T20:04:04.746" v="2137" actId="1037"/>
        <pc:sldMkLst>
          <pc:docMk/>
          <pc:sldMk cId="1864963984" sldId="365"/>
        </pc:sldMkLst>
        <pc:spChg chg="add del mod">
          <ac:chgData name="Peters, David S." userId="89b4e851-90dd-44f4-a02f-c1f7ca487ce8" providerId="ADAL" clId="{7C1D5CF9-1423-41B5-89AE-561E3C449850}" dt="2023-08-19T19:51:50.389" v="2043" actId="478"/>
          <ac:spMkLst>
            <pc:docMk/>
            <pc:sldMk cId="1864963984" sldId="365"/>
            <ac:spMk id="3" creationId="{B16013C7-D682-1A46-A156-C145CF5E6422}"/>
          </ac:spMkLst>
        </pc:spChg>
        <pc:spChg chg="add del mod">
          <ac:chgData name="Peters, David S." userId="89b4e851-90dd-44f4-a02f-c1f7ca487ce8" providerId="ADAL" clId="{7C1D5CF9-1423-41B5-89AE-561E3C449850}" dt="2023-08-19T20:03:45.652" v="2131" actId="1076"/>
          <ac:spMkLst>
            <pc:docMk/>
            <pc:sldMk cId="1864963984" sldId="365"/>
            <ac:spMk id="5" creationId="{E41751BB-8B2E-04D6-6771-756BD0FA772F}"/>
          </ac:spMkLst>
        </pc:spChg>
        <pc:picChg chg="add del mod">
          <ac:chgData name="Peters, David S." userId="89b4e851-90dd-44f4-a02f-c1f7ca487ce8" providerId="ADAL" clId="{7C1D5CF9-1423-41B5-89AE-561E3C449850}" dt="2023-08-19T19:57:24.649" v="2051" actId="478"/>
          <ac:picMkLst>
            <pc:docMk/>
            <pc:sldMk cId="1864963984" sldId="365"/>
            <ac:picMk id="4" creationId="{A8086A16-3331-7717-5BA6-592BEA7027BA}"/>
          </ac:picMkLst>
        </pc:picChg>
        <pc:picChg chg="mod">
          <ac:chgData name="Peters, David S." userId="89b4e851-90dd-44f4-a02f-c1f7ca487ce8" providerId="ADAL" clId="{7C1D5CF9-1423-41B5-89AE-561E3C449850}" dt="2023-08-19T20:04:04.746" v="2137" actId="1037"/>
          <ac:picMkLst>
            <pc:docMk/>
            <pc:sldMk cId="1864963984" sldId="365"/>
            <ac:picMk id="1026" creationId="{4C98AED6-119A-D93D-B161-E1EF5B1C3301}"/>
          </ac:picMkLst>
        </pc:picChg>
      </pc:sldChg>
      <pc:sldChg chg="addSp delSp modSp mod modAnim modNotesTx">
        <pc:chgData name="Peters, David S." userId="89b4e851-90dd-44f4-a02f-c1f7ca487ce8" providerId="ADAL" clId="{7C1D5CF9-1423-41B5-89AE-561E3C449850}" dt="2023-08-19T18:43:10.202" v="1714" actId="20577"/>
        <pc:sldMkLst>
          <pc:docMk/>
          <pc:sldMk cId="4175547957" sldId="366"/>
        </pc:sldMkLst>
        <pc:spChg chg="mod">
          <ac:chgData name="Peters, David S." userId="89b4e851-90dd-44f4-a02f-c1f7ca487ce8" providerId="ADAL" clId="{7C1D5CF9-1423-41B5-89AE-561E3C449850}" dt="2023-08-19T17:56:45.412" v="51" actId="403"/>
          <ac:spMkLst>
            <pc:docMk/>
            <pc:sldMk cId="4175547957" sldId="366"/>
            <ac:spMk id="3" creationId="{4012B1DC-07A2-4E9D-862D-5FBF07CACF66}"/>
          </ac:spMkLst>
        </pc:spChg>
        <pc:grpChg chg="del mod">
          <ac:chgData name="Peters, David S." userId="89b4e851-90dd-44f4-a02f-c1f7ca487ce8" providerId="ADAL" clId="{7C1D5CF9-1423-41B5-89AE-561E3C449850}" dt="2023-08-19T17:55:25.730" v="39" actId="165"/>
          <ac:grpSpMkLst>
            <pc:docMk/>
            <pc:sldMk cId="4175547957" sldId="366"/>
            <ac:grpSpMk id="13" creationId="{8C6918DC-A4EB-3F29-F35F-0747F7506AC5}"/>
          </ac:grpSpMkLst>
        </pc:grpChg>
        <pc:picChg chg="add del mod">
          <ac:chgData name="Peters, David S." userId="89b4e851-90dd-44f4-a02f-c1f7ca487ce8" providerId="ADAL" clId="{7C1D5CF9-1423-41B5-89AE-561E3C449850}" dt="2023-08-19T17:53:40.141" v="26"/>
          <ac:picMkLst>
            <pc:docMk/>
            <pc:sldMk cId="4175547957" sldId="366"/>
            <ac:picMk id="2" creationId="{23C2644B-AAE5-8297-CBB5-44620A770F53}"/>
          </ac:picMkLst>
        </pc:picChg>
        <pc:picChg chg="add del mod">
          <ac:chgData name="Peters, David S." userId="89b4e851-90dd-44f4-a02f-c1f7ca487ce8" providerId="ADAL" clId="{7C1D5CF9-1423-41B5-89AE-561E3C449850}" dt="2023-08-19T17:53:40.141" v="26"/>
          <ac:picMkLst>
            <pc:docMk/>
            <pc:sldMk cId="4175547957" sldId="366"/>
            <ac:picMk id="5" creationId="{50AD0344-F893-4FF9-6FF0-07E0DC961EB1}"/>
          </ac:picMkLst>
        </pc:picChg>
        <pc:picChg chg="mod topLvl">
          <ac:chgData name="Peters, David S." userId="89b4e851-90dd-44f4-a02f-c1f7ca487ce8" providerId="ADAL" clId="{7C1D5CF9-1423-41B5-89AE-561E3C449850}" dt="2023-08-19T17:55:25.730" v="39" actId="165"/>
          <ac:picMkLst>
            <pc:docMk/>
            <pc:sldMk cId="4175547957" sldId="366"/>
            <ac:picMk id="6" creationId="{1E1CFE6C-008F-00FE-297B-242B93687975}"/>
          </ac:picMkLst>
        </pc:picChg>
        <pc:picChg chg="add del mod">
          <ac:chgData name="Peters, David S." userId="89b4e851-90dd-44f4-a02f-c1f7ca487ce8" providerId="ADAL" clId="{7C1D5CF9-1423-41B5-89AE-561E3C449850}" dt="2023-08-19T17:53:40.141" v="26"/>
          <ac:picMkLst>
            <pc:docMk/>
            <pc:sldMk cId="4175547957" sldId="366"/>
            <ac:picMk id="7" creationId="{11E86563-B79A-B32F-58FE-D85E7DDD6EC5}"/>
          </ac:picMkLst>
        </pc:picChg>
        <pc:picChg chg="mod topLvl">
          <ac:chgData name="Peters, David S." userId="89b4e851-90dd-44f4-a02f-c1f7ca487ce8" providerId="ADAL" clId="{7C1D5CF9-1423-41B5-89AE-561E3C449850}" dt="2023-08-19T17:55:25.730" v="39" actId="165"/>
          <ac:picMkLst>
            <pc:docMk/>
            <pc:sldMk cId="4175547957" sldId="366"/>
            <ac:picMk id="8" creationId="{FAB61F55-38F4-6AF8-42B3-8A30F6C1D08E}"/>
          </ac:picMkLst>
        </pc:picChg>
        <pc:picChg chg="add del mod">
          <ac:chgData name="Peters, David S." userId="89b4e851-90dd-44f4-a02f-c1f7ca487ce8" providerId="ADAL" clId="{7C1D5CF9-1423-41B5-89AE-561E3C449850}" dt="2023-08-19T17:53:40.141" v="26"/>
          <ac:picMkLst>
            <pc:docMk/>
            <pc:sldMk cId="4175547957" sldId="366"/>
            <ac:picMk id="9" creationId="{1B54194B-EF2B-E2D5-F015-537016660721}"/>
          </ac:picMkLst>
        </pc:picChg>
        <pc:picChg chg="mod topLvl">
          <ac:chgData name="Peters, David S." userId="89b4e851-90dd-44f4-a02f-c1f7ca487ce8" providerId="ADAL" clId="{7C1D5CF9-1423-41B5-89AE-561E3C449850}" dt="2023-08-19T17:55:25.730" v="39" actId="165"/>
          <ac:picMkLst>
            <pc:docMk/>
            <pc:sldMk cId="4175547957" sldId="366"/>
            <ac:picMk id="10" creationId="{0FA06F98-C9D6-37BF-E558-3891DF9E703C}"/>
          </ac:picMkLst>
        </pc:picChg>
        <pc:picChg chg="add mod">
          <ac:chgData name="Peters, David S." userId="89b4e851-90dd-44f4-a02f-c1f7ca487ce8" providerId="ADAL" clId="{7C1D5CF9-1423-41B5-89AE-561E3C449850}" dt="2023-08-19T17:56:59.897" v="59" actId="1036"/>
          <ac:picMkLst>
            <pc:docMk/>
            <pc:sldMk cId="4175547957" sldId="366"/>
            <ac:picMk id="11" creationId="{9BB9F0BC-20A6-082C-4675-22F41F4A93B7}"/>
          </ac:picMkLst>
        </pc:picChg>
        <pc:picChg chg="mod topLvl">
          <ac:chgData name="Peters, David S." userId="89b4e851-90dd-44f4-a02f-c1f7ca487ce8" providerId="ADAL" clId="{7C1D5CF9-1423-41B5-89AE-561E3C449850}" dt="2023-08-19T17:55:25.730" v="39" actId="165"/>
          <ac:picMkLst>
            <pc:docMk/>
            <pc:sldMk cId="4175547957" sldId="366"/>
            <ac:picMk id="12" creationId="{217E83B9-E7CE-9F78-4671-627B6F0A4932}"/>
          </ac:picMkLst>
        </pc:picChg>
        <pc:picChg chg="add mod">
          <ac:chgData name="Peters, David S." userId="89b4e851-90dd-44f4-a02f-c1f7ca487ce8" providerId="ADAL" clId="{7C1D5CF9-1423-41B5-89AE-561E3C449850}" dt="2023-08-19T17:57:25.428" v="65" actId="1036"/>
          <ac:picMkLst>
            <pc:docMk/>
            <pc:sldMk cId="4175547957" sldId="366"/>
            <ac:picMk id="14" creationId="{CA4D7614-149F-201F-A159-B342048D12C3}"/>
          </ac:picMkLst>
        </pc:picChg>
        <pc:picChg chg="add mod">
          <ac:chgData name="Peters, David S." userId="89b4e851-90dd-44f4-a02f-c1f7ca487ce8" providerId="ADAL" clId="{7C1D5CF9-1423-41B5-89AE-561E3C449850}" dt="2023-08-19T17:57:27.698" v="66" actId="1036"/>
          <ac:picMkLst>
            <pc:docMk/>
            <pc:sldMk cId="4175547957" sldId="366"/>
            <ac:picMk id="15" creationId="{CEF67595-3FCD-B359-6EC6-95751AD507A7}"/>
          </ac:picMkLst>
        </pc:picChg>
        <pc:picChg chg="add mod">
          <ac:chgData name="Peters, David S." userId="89b4e851-90dd-44f4-a02f-c1f7ca487ce8" providerId="ADAL" clId="{7C1D5CF9-1423-41B5-89AE-561E3C449850}" dt="2023-08-19T17:57:10.469" v="62" actId="1035"/>
          <ac:picMkLst>
            <pc:docMk/>
            <pc:sldMk cId="4175547957" sldId="366"/>
            <ac:picMk id="16" creationId="{523204E1-7076-0DCA-7614-5FBD7A3DBAC9}"/>
          </ac:picMkLst>
        </pc:picChg>
      </pc:sldChg>
      <pc:sldChg chg="addSp delSp modSp add del mod">
        <pc:chgData name="Peters, David S." userId="89b4e851-90dd-44f4-a02f-c1f7ca487ce8" providerId="ADAL" clId="{7C1D5CF9-1423-41B5-89AE-561E3C449850}" dt="2023-08-19T20:04:08.288" v="2138" actId="47"/>
        <pc:sldMkLst>
          <pc:docMk/>
          <pc:sldMk cId="1922976071" sldId="377"/>
        </pc:sldMkLst>
        <pc:spChg chg="add del mod">
          <ac:chgData name="Peters, David S." userId="89b4e851-90dd-44f4-a02f-c1f7ca487ce8" providerId="ADAL" clId="{7C1D5CF9-1423-41B5-89AE-561E3C449850}" dt="2023-08-19T19:57:41.439" v="2055"/>
          <ac:spMkLst>
            <pc:docMk/>
            <pc:sldMk cId="1922976071" sldId="377"/>
            <ac:spMk id="3" creationId="{590EA5D0-E22A-2B43-A1EF-9A123EE8EBF1}"/>
          </ac:spMkLst>
        </pc:spChg>
        <pc:picChg chg="del">
          <ac:chgData name="Peters, David S." userId="89b4e851-90dd-44f4-a02f-c1f7ca487ce8" providerId="ADAL" clId="{7C1D5CF9-1423-41B5-89AE-561E3C449850}" dt="2023-08-19T19:51:45.024" v="2042" actId="21"/>
          <ac:picMkLst>
            <pc:docMk/>
            <pc:sldMk cId="1922976071" sldId="377"/>
            <ac:picMk id="4" creationId="{7BDC6135-0A6A-BC4F-C20F-FA67D7817EC0}"/>
          </ac:picMkLst>
        </pc:picChg>
      </pc:sldChg>
      <pc:sldChg chg="modNotesTx">
        <pc:chgData name="Peters, David S." userId="89b4e851-90dd-44f4-a02f-c1f7ca487ce8" providerId="ADAL" clId="{7C1D5CF9-1423-41B5-89AE-561E3C449850}" dt="2023-08-19T20:47:09.132" v="2430" actId="5793"/>
        <pc:sldMkLst>
          <pc:docMk/>
          <pc:sldMk cId="1508474035" sldId="378"/>
        </pc:sldMkLst>
      </pc:sldChg>
      <pc:sldChg chg="modSp del mod">
        <pc:chgData name="Peters, David S." userId="89b4e851-90dd-44f4-a02f-c1f7ca487ce8" providerId="ADAL" clId="{7C1D5CF9-1423-41B5-89AE-561E3C449850}" dt="2023-08-19T20:43:55.856" v="2396" actId="47"/>
        <pc:sldMkLst>
          <pc:docMk/>
          <pc:sldMk cId="1406748873" sldId="379"/>
        </pc:sldMkLst>
        <pc:spChg chg="mod">
          <ac:chgData name="Peters, David S." userId="89b4e851-90dd-44f4-a02f-c1f7ca487ce8" providerId="ADAL" clId="{7C1D5CF9-1423-41B5-89AE-561E3C449850}" dt="2023-08-19T17:58:32.608" v="94" actId="20577"/>
          <ac:spMkLst>
            <pc:docMk/>
            <pc:sldMk cId="1406748873" sldId="379"/>
            <ac:spMk id="2" creationId="{7AE038FE-35A1-4E85-AAA4-2C854D84C4EA}"/>
          </ac:spMkLst>
        </pc:spChg>
        <pc:picChg chg="mod">
          <ac:chgData name="Peters, David S." userId="89b4e851-90dd-44f4-a02f-c1f7ca487ce8" providerId="ADAL" clId="{7C1D5CF9-1423-41B5-89AE-561E3C449850}" dt="2023-08-19T18:00:06.160" v="100" actId="1440"/>
          <ac:picMkLst>
            <pc:docMk/>
            <pc:sldMk cId="1406748873" sldId="379"/>
            <ac:picMk id="3074" creationId="{2D8D864D-79D1-F0C3-4C5E-C1628E544EC2}"/>
          </ac:picMkLst>
        </pc:picChg>
      </pc:sldChg>
      <pc:sldChg chg="del mod modShow">
        <pc:chgData name="Peters, David S." userId="89b4e851-90dd-44f4-a02f-c1f7ca487ce8" providerId="ADAL" clId="{7C1D5CF9-1423-41B5-89AE-561E3C449850}" dt="2023-08-19T20:56:57.065" v="2562" actId="47"/>
        <pc:sldMkLst>
          <pc:docMk/>
          <pc:sldMk cId="3223013125" sldId="380"/>
        </pc:sldMkLst>
      </pc:sldChg>
      <pc:sldChg chg="addSp delSp modSp mod modAnim modNotesTx">
        <pc:chgData name="Peters, David S." userId="89b4e851-90dd-44f4-a02f-c1f7ca487ce8" providerId="ADAL" clId="{7C1D5CF9-1423-41B5-89AE-561E3C449850}" dt="2023-08-19T20:44:17.483" v="2404"/>
        <pc:sldMkLst>
          <pc:docMk/>
          <pc:sldMk cId="3317761401" sldId="381"/>
        </pc:sldMkLst>
        <pc:spChg chg="del">
          <ac:chgData name="Peters, David S." userId="89b4e851-90dd-44f4-a02f-c1f7ca487ce8" providerId="ADAL" clId="{7C1D5CF9-1423-41B5-89AE-561E3C449850}" dt="2023-08-19T18:00:22.961" v="103" actId="478"/>
          <ac:spMkLst>
            <pc:docMk/>
            <pc:sldMk cId="3317761401" sldId="381"/>
            <ac:spMk id="2" creationId="{7AE038FE-35A1-4E85-AAA4-2C854D84C4EA}"/>
          </ac:spMkLst>
        </pc:spChg>
        <pc:spChg chg="add del mod">
          <ac:chgData name="Peters, David S." userId="89b4e851-90dd-44f4-a02f-c1f7ca487ce8" providerId="ADAL" clId="{7C1D5CF9-1423-41B5-89AE-561E3C449850}" dt="2023-08-19T18:00:21.247" v="102"/>
          <ac:spMkLst>
            <pc:docMk/>
            <pc:sldMk cId="3317761401" sldId="381"/>
            <ac:spMk id="3" creationId="{91BABB2B-E981-C474-5420-C79598A80B96}"/>
          </ac:spMkLst>
        </pc:spChg>
        <pc:spChg chg="del mod">
          <ac:chgData name="Peters, David S." userId="89b4e851-90dd-44f4-a02f-c1f7ca487ce8" providerId="ADAL" clId="{7C1D5CF9-1423-41B5-89AE-561E3C449850}" dt="2023-08-19T18:10:55.572" v="188"/>
          <ac:spMkLst>
            <pc:docMk/>
            <pc:sldMk cId="3317761401" sldId="381"/>
            <ac:spMk id="4" creationId="{890B9063-61C3-F423-7866-95CFCE4D8DA7}"/>
          </ac:spMkLst>
        </pc:spChg>
        <pc:spChg chg="del mod">
          <ac:chgData name="Peters, David S." userId="89b4e851-90dd-44f4-a02f-c1f7ca487ce8" providerId="ADAL" clId="{7C1D5CF9-1423-41B5-89AE-561E3C449850}" dt="2023-08-19T18:10:55.574" v="190"/>
          <ac:spMkLst>
            <pc:docMk/>
            <pc:sldMk cId="3317761401" sldId="381"/>
            <ac:spMk id="6" creationId="{4A287D5E-6CA0-ED69-468C-C12A264C8B2D}"/>
          </ac:spMkLst>
        </pc:spChg>
        <pc:spChg chg="add del mod">
          <ac:chgData name="Peters, David S." userId="89b4e851-90dd-44f4-a02f-c1f7ca487ce8" providerId="ADAL" clId="{7C1D5CF9-1423-41B5-89AE-561E3C449850}" dt="2023-08-19T18:00:27.058" v="104" actId="478"/>
          <ac:spMkLst>
            <pc:docMk/>
            <pc:sldMk cId="3317761401" sldId="381"/>
            <ac:spMk id="7" creationId="{5524161D-9B6B-9817-7B31-F60F05BC7914}"/>
          </ac:spMkLst>
        </pc:spChg>
        <pc:spChg chg="del mod">
          <ac:chgData name="Peters, David S." userId="89b4e851-90dd-44f4-a02f-c1f7ca487ce8" providerId="ADAL" clId="{7C1D5CF9-1423-41B5-89AE-561E3C449850}" dt="2023-08-19T18:10:55.575" v="192"/>
          <ac:spMkLst>
            <pc:docMk/>
            <pc:sldMk cId="3317761401" sldId="381"/>
            <ac:spMk id="8" creationId="{B20BF1BB-9E70-057C-0331-BEA920A369E8}"/>
          </ac:spMkLst>
        </pc:spChg>
        <pc:spChg chg="add mod">
          <ac:chgData name="Peters, David S." userId="89b4e851-90dd-44f4-a02f-c1f7ca487ce8" providerId="ADAL" clId="{7C1D5CF9-1423-41B5-89AE-561E3C449850}" dt="2023-08-19T18:00:28.224" v="105"/>
          <ac:spMkLst>
            <pc:docMk/>
            <pc:sldMk cId="3317761401" sldId="381"/>
            <ac:spMk id="9" creationId="{03E52299-35C9-69A6-41F4-560388980EBC}"/>
          </ac:spMkLst>
        </pc:spChg>
        <pc:spChg chg="del mod">
          <ac:chgData name="Peters, David S." userId="89b4e851-90dd-44f4-a02f-c1f7ca487ce8" providerId="ADAL" clId="{7C1D5CF9-1423-41B5-89AE-561E3C449850}" dt="2023-08-19T18:10:55.575" v="194"/>
          <ac:spMkLst>
            <pc:docMk/>
            <pc:sldMk cId="3317761401" sldId="381"/>
            <ac:spMk id="10" creationId="{56C5143E-CAD7-275F-7574-9185CCEA545F}"/>
          </ac:spMkLst>
        </pc:spChg>
        <pc:spChg chg="mod">
          <ac:chgData name="Peters, David S." userId="89b4e851-90dd-44f4-a02f-c1f7ca487ce8" providerId="ADAL" clId="{7C1D5CF9-1423-41B5-89AE-561E3C449850}" dt="2023-08-19T18:19:45.571" v="225" actId="14100"/>
          <ac:spMkLst>
            <pc:docMk/>
            <pc:sldMk cId="3317761401" sldId="381"/>
            <ac:spMk id="12" creationId="{80A8A0E5-8CFE-E256-EAD9-0EFBCDEE5842}"/>
          </ac:spMkLst>
        </pc:spChg>
        <pc:spChg chg="add mod">
          <ac:chgData name="Peters, David S." userId="89b4e851-90dd-44f4-a02f-c1f7ca487ce8" providerId="ADAL" clId="{7C1D5CF9-1423-41B5-89AE-561E3C449850}" dt="2023-08-19T19:45:55.919" v="1893" actId="114"/>
          <ac:spMkLst>
            <pc:docMk/>
            <pc:sldMk cId="3317761401" sldId="381"/>
            <ac:spMk id="13" creationId="{04CDC5A9-F071-FDFF-5FFB-259848D47B11}"/>
          </ac:spMkLst>
        </pc:spChg>
        <pc:spChg chg="add mod">
          <ac:chgData name="Peters, David S." userId="89b4e851-90dd-44f4-a02f-c1f7ca487ce8" providerId="ADAL" clId="{7C1D5CF9-1423-41B5-89AE-561E3C449850}" dt="2023-08-19T18:08:00.903" v="181" actId="571"/>
          <ac:spMkLst>
            <pc:docMk/>
            <pc:sldMk cId="3317761401" sldId="381"/>
            <ac:spMk id="14" creationId="{A4B169AD-8C83-AABB-460D-06C0B114CAB8}"/>
          </ac:spMkLst>
        </pc:spChg>
        <pc:picChg chg="add mod">
          <ac:chgData name="Peters, David S." userId="89b4e851-90dd-44f4-a02f-c1f7ca487ce8" providerId="ADAL" clId="{7C1D5CF9-1423-41B5-89AE-561E3C449850}" dt="2023-08-19T18:11:42.580" v="199" actId="1076"/>
          <ac:picMkLst>
            <pc:docMk/>
            <pc:sldMk cId="3317761401" sldId="381"/>
            <ac:picMk id="11" creationId="{2E1A8DE9-E673-0903-C6D0-CD621C749046}"/>
          </ac:picMkLst>
        </pc:picChg>
        <pc:picChg chg="add mod">
          <ac:chgData name="Peters, David S." userId="89b4e851-90dd-44f4-a02f-c1f7ca487ce8" providerId="ADAL" clId="{7C1D5CF9-1423-41B5-89AE-561E3C449850}" dt="2023-08-19T18:20:08.731" v="229" actId="1076"/>
          <ac:picMkLst>
            <pc:docMk/>
            <pc:sldMk cId="3317761401" sldId="381"/>
            <ac:picMk id="16" creationId="{49CBC3E2-5606-BFCC-4C71-5AD98D25AA7D}"/>
          </ac:picMkLst>
        </pc:picChg>
        <pc:picChg chg="add mod">
          <ac:chgData name="Peters, David S." userId="89b4e851-90dd-44f4-a02f-c1f7ca487ce8" providerId="ADAL" clId="{7C1D5CF9-1423-41B5-89AE-561E3C449850}" dt="2023-08-19T18:20:14.051" v="230" actId="1076"/>
          <ac:picMkLst>
            <pc:docMk/>
            <pc:sldMk cId="3317761401" sldId="381"/>
            <ac:picMk id="17" creationId="{E8A86CC3-0F13-A460-E500-8487E9573D6B}"/>
          </ac:picMkLst>
        </pc:picChg>
        <pc:picChg chg="add del">
          <ac:chgData name="Peters, David S." userId="89b4e851-90dd-44f4-a02f-c1f7ca487ce8" providerId="ADAL" clId="{7C1D5CF9-1423-41B5-89AE-561E3C449850}" dt="2023-08-19T18:13:37.477" v="206" actId="478"/>
          <ac:picMkLst>
            <pc:docMk/>
            <pc:sldMk cId="3317761401" sldId="381"/>
            <ac:picMk id="1026" creationId="{A55226FA-1F88-5796-5853-C483BC332C32}"/>
          </ac:picMkLst>
        </pc:picChg>
      </pc:sldChg>
      <pc:sldChg chg="addSp delSp del mod">
        <pc:chgData name="Peters, David S." userId="89b4e851-90dd-44f4-a02f-c1f7ca487ce8" providerId="ADAL" clId="{7C1D5CF9-1423-41B5-89AE-561E3C449850}" dt="2023-08-19T19:57:36.028" v="2053" actId="47"/>
        <pc:sldMkLst>
          <pc:docMk/>
          <pc:sldMk cId="1781263960" sldId="382"/>
        </pc:sldMkLst>
        <pc:spChg chg="add del">
          <ac:chgData name="Peters, David S." userId="89b4e851-90dd-44f4-a02f-c1f7ca487ce8" providerId="ADAL" clId="{7C1D5CF9-1423-41B5-89AE-561E3C449850}" dt="2023-08-19T19:57:33.971" v="2052" actId="21"/>
          <ac:spMkLst>
            <pc:docMk/>
            <pc:sldMk cId="1781263960" sldId="382"/>
            <ac:spMk id="5" creationId="{9E3CAE1A-9187-ACC4-BAC4-2AC44768131A}"/>
          </ac:spMkLst>
        </pc:spChg>
      </pc:sldChg>
      <pc:sldChg chg="addSp delSp modSp mod">
        <pc:chgData name="Peters, David S." userId="89b4e851-90dd-44f4-a02f-c1f7ca487ce8" providerId="ADAL" clId="{7C1D5CF9-1423-41B5-89AE-561E3C449850}" dt="2023-08-19T20:04:53.799" v="2155" actId="20577"/>
        <pc:sldMkLst>
          <pc:docMk/>
          <pc:sldMk cId="4253937745" sldId="383"/>
        </pc:sldMkLst>
        <pc:spChg chg="mod">
          <ac:chgData name="Peters, David S." userId="89b4e851-90dd-44f4-a02f-c1f7ca487ce8" providerId="ADAL" clId="{7C1D5CF9-1423-41B5-89AE-561E3C449850}" dt="2023-08-19T20:04:53.799" v="2155" actId="20577"/>
          <ac:spMkLst>
            <pc:docMk/>
            <pc:sldMk cId="4253937745" sldId="383"/>
            <ac:spMk id="2" creationId="{7AE038FE-35A1-4E85-AAA4-2C854D84C4EA}"/>
          </ac:spMkLst>
        </pc:spChg>
        <pc:picChg chg="add del mod">
          <ac:chgData name="Peters, David S." userId="89b4e851-90dd-44f4-a02f-c1f7ca487ce8" providerId="ADAL" clId="{7C1D5CF9-1423-41B5-89AE-561E3C449850}" dt="2023-08-19T17:53:16.598" v="21" actId="21"/>
          <ac:picMkLst>
            <pc:docMk/>
            <pc:sldMk cId="4253937745" sldId="383"/>
            <ac:picMk id="5" creationId="{647E4614-917D-0DF3-336C-F7FABB57B15D}"/>
          </ac:picMkLst>
        </pc:picChg>
        <pc:picChg chg="add del mod">
          <ac:chgData name="Peters, David S." userId="89b4e851-90dd-44f4-a02f-c1f7ca487ce8" providerId="ADAL" clId="{7C1D5CF9-1423-41B5-89AE-561E3C449850}" dt="2023-08-19T17:53:16.598" v="21" actId="21"/>
          <ac:picMkLst>
            <pc:docMk/>
            <pc:sldMk cId="4253937745" sldId="383"/>
            <ac:picMk id="8" creationId="{8AEE380D-83DE-FF9B-BA62-C2AA012E46D8}"/>
          </ac:picMkLst>
        </pc:picChg>
        <pc:picChg chg="add del mod">
          <ac:chgData name="Peters, David S." userId="89b4e851-90dd-44f4-a02f-c1f7ca487ce8" providerId="ADAL" clId="{7C1D5CF9-1423-41B5-89AE-561E3C449850}" dt="2023-08-19T17:53:16.598" v="21" actId="21"/>
          <ac:picMkLst>
            <pc:docMk/>
            <pc:sldMk cId="4253937745" sldId="383"/>
            <ac:picMk id="10" creationId="{C379C028-F909-5E93-2CAF-218F6EE85B85}"/>
          </ac:picMkLst>
        </pc:picChg>
        <pc:picChg chg="add del mod">
          <ac:chgData name="Peters, David S." userId="89b4e851-90dd-44f4-a02f-c1f7ca487ce8" providerId="ADAL" clId="{7C1D5CF9-1423-41B5-89AE-561E3C449850}" dt="2023-08-19T17:53:16.598" v="21" actId="21"/>
          <ac:picMkLst>
            <pc:docMk/>
            <pc:sldMk cId="4253937745" sldId="383"/>
            <ac:picMk id="12" creationId="{DBBF4A49-0EAC-BC2A-AD3A-B6831E33398E}"/>
          </ac:picMkLst>
        </pc:picChg>
      </pc:sldChg>
      <pc:sldChg chg="addSp delSp modSp del mod modAnim">
        <pc:chgData name="Peters, David S." userId="89b4e851-90dd-44f4-a02f-c1f7ca487ce8" providerId="ADAL" clId="{7C1D5CF9-1423-41B5-89AE-561E3C449850}" dt="2023-08-19T20:05:04.430" v="2156" actId="47"/>
        <pc:sldMkLst>
          <pc:docMk/>
          <pc:sldMk cId="1777300770" sldId="384"/>
        </pc:sldMkLst>
        <pc:spChg chg="add del mod">
          <ac:chgData name="Peters, David S." userId="89b4e851-90dd-44f4-a02f-c1f7ca487ce8" providerId="ADAL" clId="{7C1D5CF9-1423-41B5-89AE-561E3C449850}" dt="2023-08-19T19:49:57.033" v="2029" actId="21"/>
          <ac:spMkLst>
            <pc:docMk/>
            <pc:sldMk cId="1777300770" sldId="384"/>
            <ac:spMk id="3" creationId="{2DD6B46C-B1E7-3E3E-6062-1B35A2473D82}"/>
          </ac:spMkLst>
        </pc:spChg>
        <pc:spChg chg="mod">
          <ac:chgData name="Peters, David S." userId="89b4e851-90dd-44f4-a02f-c1f7ca487ce8" providerId="ADAL" clId="{7C1D5CF9-1423-41B5-89AE-561E3C449850}" dt="2023-08-19T19:45:38.345" v="1892" actId="1035"/>
          <ac:spMkLst>
            <pc:docMk/>
            <pc:sldMk cId="1777300770" sldId="384"/>
            <ac:spMk id="5" creationId="{F447B20E-6B16-04E6-96C2-813704133773}"/>
          </ac:spMkLst>
        </pc:spChg>
        <pc:spChg chg="mod">
          <ac:chgData name="Peters, David S." userId="89b4e851-90dd-44f4-a02f-c1f7ca487ce8" providerId="ADAL" clId="{7C1D5CF9-1423-41B5-89AE-561E3C449850}" dt="2023-08-19T19:45:38.345" v="1892" actId="1035"/>
          <ac:spMkLst>
            <pc:docMk/>
            <pc:sldMk cId="1777300770" sldId="384"/>
            <ac:spMk id="8" creationId="{58B2A5FC-172C-6607-1392-560B8E0CD54C}"/>
          </ac:spMkLst>
        </pc:spChg>
        <pc:spChg chg="mod">
          <ac:chgData name="Peters, David S." userId="89b4e851-90dd-44f4-a02f-c1f7ca487ce8" providerId="ADAL" clId="{7C1D5CF9-1423-41B5-89AE-561E3C449850}" dt="2023-08-19T19:45:38.345" v="1892" actId="1035"/>
          <ac:spMkLst>
            <pc:docMk/>
            <pc:sldMk cId="1777300770" sldId="384"/>
            <ac:spMk id="10" creationId="{ACF39D13-A195-0FA6-AB45-6E8DF1498ED6}"/>
          </ac:spMkLst>
        </pc:spChg>
        <pc:spChg chg="mod">
          <ac:chgData name="Peters, David S." userId="89b4e851-90dd-44f4-a02f-c1f7ca487ce8" providerId="ADAL" clId="{7C1D5CF9-1423-41B5-89AE-561E3C449850}" dt="2023-08-19T19:45:38.345" v="1892" actId="1035"/>
          <ac:spMkLst>
            <pc:docMk/>
            <pc:sldMk cId="1777300770" sldId="384"/>
            <ac:spMk id="12" creationId="{C0EF5EBD-1B18-525B-1450-D2D7A3DB9E79}"/>
          </ac:spMkLst>
        </pc:spChg>
      </pc:sldChg>
      <pc:sldChg chg="addSp delSp modSp mod modAnim modNotesTx">
        <pc:chgData name="Peters, David S." userId="89b4e851-90dd-44f4-a02f-c1f7ca487ce8" providerId="ADAL" clId="{7C1D5CF9-1423-41B5-89AE-561E3C449850}" dt="2023-08-23T14:40:05.163" v="2621" actId="20577"/>
        <pc:sldMkLst>
          <pc:docMk/>
          <pc:sldMk cId="3661070269" sldId="385"/>
        </pc:sldMkLst>
        <pc:spChg chg="mod">
          <ac:chgData name="Peters, David S." userId="89b4e851-90dd-44f4-a02f-c1f7ca487ce8" providerId="ADAL" clId="{7C1D5CF9-1423-41B5-89AE-561E3C449850}" dt="2023-08-23T14:40:05.163" v="2621" actId="20577"/>
          <ac:spMkLst>
            <pc:docMk/>
            <pc:sldMk cId="3661070269" sldId="385"/>
            <ac:spMk id="4" creationId="{6C5A2764-A0FD-4585-9D42-A42AF6199E62}"/>
          </ac:spMkLst>
        </pc:spChg>
        <pc:grpChg chg="del">
          <ac:chgData name="Peters, David S." userId="89b4e851-90dd-44f4-a02f-c1f7ca487ce8" providerId="ADAL" clId="{7C1D5CF9-1423-41B5-89AE-561E3C449850}" dt="2023-08-19T20:42:39.246" v="2394" actId="478"/>
          <ac:grpSpMkLst>
            <pc:docMk/>
            <pc:sldMk cId="3661070269" sldId="385"/>
            <ac:grpSpMk id="13" creationId="{8C6918DC-A4EB-3F29-F35F-0747F7506AC5}"/>
          </ac:grpSpMkLst>
        </pc:grpChg>
        <pc:picChg chg="add mod">
          <ac:chgData name="Peters, David S." userId="89b4e851-90dd-44f4-a02f-c1f7ca487ce8" providerId="ADAL" clId="{7C1D5CF9-1423-41B5-89AE-561E3C449850}" dt="2023-08-19T20:42:39.686" v="2395"/>
          <ac:picMkLst>
            <pc:docMk/>
            <pc:sldMk cId="3661070269" sldId="385"/>
            <ac:picMk id="2" creationId="{249DED7F-E375-8C49-A19F-2396438C5B3F}"/>
          </ac:picMkLst>
        </pc:picChg>
        <pc:picChg chg="add mod">
          <ac:chgData name="Peters, David S." userId="89b4e851-90dd-44f4-a02f-c1f7ca487ce8" providerId="ADAL" clId="{7C1D5CF9-1423-41B5-89AE-561E3C449850}" dt="2023-08-19T20:42:39.686" v="2395"/>
          <ac:picMkLst>
            <pc:docMk/>
            <pc:sldMk cId="3661070269" sldId="385"/>
            <ac:picMk id="3" creationId="{E9CCCF47-0BAF-E3B5-6790-E599C33BAEEE}"/>
          </ac:picMkLst>
        </pc:picChg>
        <pc:picChg chg="add mod">
          <ac:chgData name="Peters, David S." userId="89b4e851-90dd-44f4-a02f-c1f7ca487ce8" providerId="ADAL" clId="{7C1D5CF9-1423-41B5-89AE-561E3C449850}" dt="2023-08-19T20:42:39.686" v="2395"/>
          <ac:picMkLst>
            <pc:docMk/>
            <pc:sldMk cId="3661070269" sldId="385"/>
            <ac:picMk id="7" creationId="{36674D24-CC6B-A907-F0CA-034A6A298DDB}"/>
          </ac:picMkLst>
        </pc:picChg>
        <pc:picChg chg="add mod">
          <ac:chgData name="Peters, David S." userId="89b4e851-90dd-44f4-a02f-c1f7ca487ce8" providerId="ADAL" clId="{7C1D5CF9-1423-41B5-89AE-561E3C449850}" dt="2023-08-19T20:42:39.686" v="2395"/>
          <ac:picMkLst>
            <pc:docMk/>
            <pc:sldMk cId="3661070269" sldId="385"/>
            <ac:picMk id="9" creationId="{1B0A7E63-A7F5-09AF-33E1-083FACA8C85C}"/>
          </ac:picMkLst>
        </pc:picChg>
      </pc:sldChg>
      <pc:sldChg chg="addSp delSp modSp mod delAnim modAnim">
        <pc:chgData name="Peters, David S." userId="89b4e851-90dd-44f4-a02f-c1f7ca487ce8" providerId="ADAL" clId="{7C1D5CF9-1423-41B5-89AE-561E3C449850}" dt="2023-08-19T20:27:09.097" v="2162" actId="478"/>
        <pc:sldMkLst>
          <pc:docMk/>
          <pc:sldMk cId="170131221" sldId="386"/>
        </pc:sldMkLst>
        <pc:spChg chg="mod">
          <ac:chgData name="Peters, David S." userId="89b4e851-90dd-44f4-a02f-c1f7ca487ce8" providerId="ADAL" clId="{7C1D5CF9-1423-41B5-89AE-561E3C449850}" dt="2023-08-19T19:42:34.575" v="1770" actId="1076"/>
          <ac:spMkLst>
            <pc:docMk/>
            <pc:sldMk cId="170131221" sldId="386"/>
            <ac:spMk id="4" creationId="{43377040-6A11-F457-F217-4FDA13AF9E83}"/>
          </ac:spMkLst>
        </pc:spChg>
        <pc:picChg chg="add del mod">
          <ac:chgData name="Peters, David S." userId="89b4e851-90dd-44f4-a02f-c1f7ca487ce8" providerId="ADAL" clId="{7C1D5CF9-1423-41B5-89AE-561E3C449850}" dt="2023-08-19T20:27:09.097" v="2162" actId="478"/>
          <ac:picMkLst>
            <pc:docMk/>
            <pc:sldMk cId="170131221" sldId="386"/>
            <ac:picMk id="2" creationId="{B467CEAC-9FB0-1A28-119A-1338AEE7CA9E}"/>
          </ac:picMkLst>
        </pc:picChg>
        <pc:picChg chg="add mod">
          <ac:chgData name="Peters, David S." userId="89b4e851-90dd-44f4-a02f-c1f7ca487ce8" providerId="ADAL" clId="{7C1D5CF9-1423-41B5-89AE-561E3C449850}" dt="2023-08-19T20:26:55.626" v="2159" actId="1076"/>
          <ac:picMkLst>
            <pc:docMk/>
            <pc:sldMk cId="170131221" sldId="386"/>
            <ac:picMk id="3" creationId="{52D4B33A-4183-41F7-F22D-5670607E8CEE}"/>
          </ac:picMkLst>
        </pc:picChg>
      </pc:sldChg>
      <pc:sldChg chg="addSp delSp modSp add mod delAnim modAnim">
        <pc:chgData name="Peters, David S." userId="89b4e851-90dd-44f4-a02f-c1f7ca487ce8" providerId="ADAL" clId="{7C1D5CF9-1423-41B5-89AE-561E3C449850}" dt="2023-08-19T20:40:22.259" v="2392" actId="20577"/>
        <pc:sldMkLst>
          <pc:docMk/>
          <pc:sldMk cId="1044758557" sldId="387"/>
        </pc:sldMkLst>
        <pc:spChg chg="mod">
          <ac:chgData name="Peters, David S." userId="89b4e851-90dd-44f4-a02f-c1f7ca487ce8" providerId="ADAL" clId="{7C1D5CF9-1423-41B5-89AE-561E3C449850}" dt="2023-08-19T20:40:22.259" v="2392" actId="20577"/>
          <ac:spMkLst>
            <pc:docMk/>
            <pc:sldMk cId="1044758557" sldId="387"/>
            <ac:spMk id="4" creationId="{43377040-6A11-F457-F217-4FDA13AF9E83}"/>
          </ac:spMkLst>
        </pc:spChg>
        <pc:picChg chg="del">
          <ac:chgData name="Peters, David S." userId="89b4e851-90dd-44f4-a02f-c1f7ca487ce8" providerId="ADAL" clId="{7C1D5CF9-1423-41B5-89AE-561E3C449850}" dt="2023-08-19T19:42:46.011" v="1772" actId="478"/>
          <ac:picMkLst>
            <pc:docMk/>
            <pc:sldMk cId="1044758557" sldId="387"/>
            <ac:picMk id="2" creationId="{B467CEAC-9FB0-1A28-119A-1338AEE7CA9E}"/>
          </ac:picMkLst>
        </pc:picChg>
        <pc:picChg chg="add mod">
          <ac:chgData name="Peters, David S." userId="89b4e851-90dd-44f4-a02f-c1f7ca487ce8" providerId="ADAL" clId="{7C1D5CF9-1423-41B5-89AE-561E3C449850}" dt="2023-08-19T20:39:23.178" v="2388" actId="1076"/>
          <ac:picMkLst>
            <pc:docMk/>
            <pc:sldMk cId="1044758557" sldId="387"/>
            <ac:picMk id="3" creationId="{773D83C3-5964-3644-ADAC-B23E23EE8B18}"/>
          </ac:picMkLst>
        </pc:picChg>
        <pc:picChg chg="add mod">
          <ac:chgData name="Peters, David S." userId="89b4e851-90dd-44f4-a02f-c1f7ca487ce8" providerId="ADAL" clId="{7C1D5CF9-1423-41B5-89AE-561E3C449850}" dt="2023-08-19T20:33:31.106" v="2282" actId="1076"/>
          <ac:picMkLst>
            <pc:docMk/>
            <pc:sldMk cId="1044758557" sldId="387"/>
            <ac:picMk id="5" creationId="{FAAC4B42-9491-BBAC-34ED-04785B4239A8}"/>
          </ac:picMkLst>
        </pc:picChg>
      </pc:sldChg>
      <pc:sldChg chg="addSp delSp modSp add mod modAnim">
        <pc:chgData name="Peters, David S." userId="89b4e851-90dd-44f4-a02f-c1f7ca487ce8" providerId="ADAL" clId="{7C1D5CF9-1423-41B5-89AE-561E3C449850}" dt="2023-08-19T20:39:13.305" v="2387" actId="1076"/>
        <pc:sldMkLst>
          <pc:docMk/>
          <pc:sldMk cId="1171916479" sldId="388"/>
        </pc:sldMkLst>
        <pc:spChg chg="mod">
          <ac:chgData name="Peters, David S." userId="89b4e851-90dd-44f4-a02f-c1f7ca487ce8" providerId="ADAL" clId="{7C1D5CF9-1423-41B5-89AE-561E3C449850}" dt="2023-08-19T20:39:05.985" v="2386" actId="20577"/>
          <ac:spMkLst>
            <pc:docMk/>
            <pc:sldMk cId="1171916479" sldId="388"/>
            <ac:spMk id="4" creationId="{43377040-6A11-F457-F217-4FDA13AF9E83}"/>
          </ac:spMkLst>
        </pc:spChg>
        <pc:spChg chg="add del mod">
          <ac:chgData name="Peters, David S." userId="89b4e851-90dd-44f4-a02f-c1f7ca487ce8" providerId="ADAL" clId="{7C1D5CF9-1423-41B5-89AE-561E3C449850}" dt="2023-08-19T20:36:10.705" v="2312" actId="478"/>
          <ac:spMkLst>
            <pc:docMk/>
            <pc:sldMk cId="1171916479" sldId="388"/>
            <ac:spMk id="9" creationId="{B9D1AA48-08C5-1232-6EF8-A0FF203E0860}"/>
          </ac:spMkLst>
        </pc:spChg>
        <pc:picChg chg="mod">
          <ac:chgData name="Peters, David S." userId="89b4e851-90dd-44f4-a02f-c1f7ca487ce8" providerId="ADAL" clId="{7C1D5CF9-1423-41B5-89AE-561E3C449850}" dt="2023-08-19T20:39:13.305" v="2387" actId="1076"/>
          <ac:picMkLst>
            <pc:docMk/>
            <pc:sldMk cId="1171916479" sldId="388"/>
            <ac:picMk id="2" creationId="{B467CEAC-9FB0-1A28-119A-1338AEE7CA9E}"/>
          </ac:picMkLst>
        </pc:picChg>
        <pc:picChg chg="del">
          <ac:chgData name="Peters, David S." userId="89b4e851-90dd-44f4-a02f-c1f7ca487ce8" providerId="ADAL" clId="{7C1D5CF9-1423-41B5-89AE-561E3C449850}" dt="2023-08-19T20:27:03.463" v="2161" actId="478"/>
          <ac:picMkLst>
            <pc:docMk/>
            <pc:sldMk cId="1171916479" sldId="388"/>
            <ac:picMk id="3" creationId="{52D4B33A-4183-41F7-F22D-5670607E8CEE}"/>
          </ac:picMkLst>
        </pc:picChg>
        <pc:picChg chg="add del mod">
          <ac:chgData name="Peters, David S." userId="89b4e851-90dd-44f4-a02f-c1f7ca487ce8" providerId="ADAL" clId="{7C1D5CF9-1423-41B5-89AE-561E3C449850}" dt="2023-08-19T20:34:03.693" v="2291" actId="478"/>
          <ac:picMkLst>
            <pc:docMk/>
            <pc:sldMk cId="1171916479" sldId="388"/>
            <ac:picMk id="5" creationId="{E51A9CB2-78DE-9BBE-5301-455149E6A664}"/>
          </ac:picMkLst>
        </pc:picChg>
        <pc:picChg chg="add mod">
          <ac:chgData name="Peters, David S." userId="89b4e851-90dd-44f4-a02f-c1f7ca487ce8" providerId="ADAL" clId="{7C1D5CF9-1423-41B5-89AE-561E3C449850}" dt="2023-08-19T20:34:09.004" v="2292"/>
          <ac:picMkLst>
            <pc:docMk/>
            <pc:sldMk cId="1171916479" sldId="388"/>
            <ac:picMk id="6" creationId="{15DBD833-2EBA-A25C-BB88-AC3A3DA28393}"/>
          </ac:picMkLst>
        </pc:picChg>
      </pc:sldChg>
      <pc:sldChg chg="addSp delSp modSp add mod">
        <pc:chgData name="Peters, David S." userId="89b4e851-90dd-44f4-a02f-c1f7ca487ce8" providerId="ADAL" clId="{7C1D5CF9-1423-41B5-89AE-561E3C449850}" dt="2023-08-19T20:56:25.170" v="2561" actId="1076"/>
        <pc:sldMkLst>
          <pc:docMk/>
          <pc:sldMk cId="3678298683" sldId="389"/>
        </pc:sldMkLst>
        <pc:spChg chg="add mod">
          <ac:chgData name="Peters, David S." userId="89b4e851-90dd-44f4-a02f-c1f7ca487ce8" providerId="ADAL" clId="{7C1D5CF9-1423-41B5-89AE-561E3C449850}" dt="2023-08-19T20:56:07.645" v="2557" actId="1036"/>
          <ac:spMkLst>
            <pc:docMk/>
            <pc:sldMk cId="3678298683" sldId="389"/>
            <ac:spMk id="4" creationId="{054F508B-9B69-A44A-EFF2-974B9FC105A6}"/>
          </ac:spMkLst>
        </pc:spChg>
        <pc:grpChg chg="add mod">
          <ac:chgData name="Peters, David S." userId="89b4e851-90dd-44f4-a02f-c1f7ca487ce8" providerId="ADAL" clId="{7C1D5CF9-1423-41B5-89AE-561E3C449850}" dt="2023-08-19T20:56:25.170" v="2561" actId="1076"/>
          <ac:grpSpMkLst>
            <pc:docMk/>
            <pc:sldMk cId="3678298683" sldId="389"/>
            <ac:grpSpMk id="10" creationId="{7248A034-52F4-3CA7-3096-6566AEC62B4D}"/>
          </ac:grpSpMkLst>
        </pc:grpChg>
        <pc:grpChg chg="add mod">
          <ac:chgData name="Peters, David S." userId="89b4e851-90dd-44f4-a02f-c1f7ca487ce8" providerId="ADAL" clId="{7C1D5CF9-1423-41B5-89AE-561E3C449850}" dt="2023-08-19T20:56:24.771" v="2560" actId="1076"/>
          <ac:grpSpMkLst>
            <pc:docMk/>
            <pc:sldMk cId="3678298683" sldId="389"/>
            <ac:grpSpMk id="11" creationId="{BF8A3294-6847-79C8-02D6-3F12D3CCFB7A}"/>
          </ac:grpSpMkLst>
        </pc:grpChg>
        <pc:picChg chg="mod">
          <ac:chgData name="Peters, David S." userId="89b4e851-90dd-44f4-a02f-c1f7ca487ce8" providerId="ADAL" clId="{7C1D5CF9-1423-41B5-89AE-561E3C449850}" dt="2023-08-19T20:49:33.143" v="2447" actId="1076"/>
          <ac:picMkLst>
            <pc:docMk/>
            <pc:sldMk cId="3678298683" sldId="389"/>
            <ac:picMk id="5" creationId="{C4E332D5-2CBD-69A0-4572-5FD711AED322}"/>
          </ac:picMkLst>
        </pc:picChg>
        <pc:picChg chg="add del mod">
          <ac:chgData name="Peters, David S." userId="89b4e851-90dd-44f4-a02f-c1f7ca487ce8" providerId="ADAL" clId="{7C1D5CF9-1423-41B5-89AE-561E3C449850}" dt="2023-08-19T20:54:23.844" v="2528" actId="478"/>
          <ac:picMkLst>
            <pc:docMk/>
            <pc:sldMk cId="3678298683" sldId="389"/>
            <ac:picMk id="6" creationId="{19BB6BE3-CB8B-C061-CDEB-F1D700AD27DC}"/>
          </ac:picMkLst>
        </pc:picChg>
        <pc:picChg chg="add mod modCrop">
          <ac:chgData name="Peters, David S." userId="89b4e851-90dd-44f4-a02f-c1f7ca487ce8" providerId="ADAL" clId="{7C1D5CF9-1423-41B5-89AE-561E3C449850}" dt="2023-08-19T20:55:25.358" v="2538" actId="164"/>
          <ac:picMkLst>
            <pc:docMk/>
            <pc:sldMk cId="3678298683" sldId="389"/>
            <ac:picMk id="8" creationId="{3324C8AE-D8D8-753A-C442-58FB2A9C4C8A}"/>
          </ac:picMkLst>
        </pc:picChg>
        <pc:picChg chg="add mod">
          <ac:chgData name="Peters, David S." userId="89b4e851-90dd-44f4-a02f-c1f7ca487ce8" providerId="ADAL" clId="{7C1D5CF9-1423-41B5-89AE-561E3C449850}" dt="2023-08-19T20:55:25.358" v="2538" actId="164"/>
          <ac:picMkLst>
            <pc:docMk/>
            <pc:sldMk cId="3678298683" sldId="389"/>
            <ac:picMk id="9" creationId="{D023C424-2BEB-68D1-C230-E595884CABD8}"/>
          </ac:picMkLst>
        </pc:picChg>
        <pc:picChg chg="mod">
          <ac:chgData name="Peters, David S." userId="89b4e851-90dd-44f4-a02f-c1f7ca487ce8" providerId="ADAL" clId="{7C1D5CF9-1423-41B5-89AE-561E3C449850}" dt="2023-08-19T20:55:27.219" v="2539"/>
          <ac:picMkLst>
            <pc:docMk/>
            <pc:sldMk cId="3678298683" sldId="389"/>
            <ac:picMk id="12" creationId="{0C3E04B6-9154-AEB5-C384-F4F785200A42}"/>
          </ac:picMkLst>
        </pc:picChg>
        <pc:picChg chg="mod">
          <ac:chgData name="Peters, David S." userId="89b4e851-90dd-44f4-a02f-c1f7ca487ce8" providerId="ADAL" clId="{7C1D5CF9-1423-41B5-89AE-561E3C449850}" dt="2023-08-19T20:55:27.219" v="2539"/>
          <ac:picMkLst>
            <pc:docMk/>
            <pc:sldMk cId="3678298683" sldId="389"/>
            <ac:picMk id="13" creationId="{620C05A5-0296-8730-EDD4-C3033012C532}"/>
          </ac:picMkLst>
        </pc:picChg>
        <pc:picChg chg="add del mod">
          <ac:chgData name="Peters, David S." userId="89b4e851-90dd-44f4-a02f-c1f7ca487ce8" providerId="ADAL" clId="{7C1D5CF9-1423-41B5-89AE-561E3C449850}" dt="2023-08-19T20:54:20.510" v="2527" actId="478"/>
          <ac:picMkLst>
            <pc:docMk/>
            <pc:sldMk cId="3678298683" sldId="389"/>
            <ac:picMk id="2050" creationId="{FCA0399B-268A-F9E3-18C2-A24564AD9179}"/>
          </ac:picMkLst>
        </pc:picChg>
      </pc:sldChg>
      <pc:sldChg chg="modSp add mod ord modAnim">
        <pc:chgData name="Peters, David S." userId="89b4e851-90dd-44f4-a02f-c1f7ca487ce8" providerId="ADAL" clId="{7C1D5CF9-1423-41B5-89AE-561E3C449850}" dt="2023-08-23T14:39:44.097" v="2620"/>
        <pc:sldMkLst>
          <pc:docMk/>
          <pc:sldMk cId="3334619663" sldId="390"/>
        </pc:sldMkLst>
        <pc:spChg chg="mod">
          <ac:chgData name="Peters, David S." userId="89b4e851-90dd-44f4-a02f-c1f7ca487ce8" providerId="ADAL" clId="{7C1D5CF9-1423-41B5-89AE-561E3C449850}" dt="2023-08-19T20:58:48.501" v="2619" actId="20577"/>
          <ac:spMkLst>
            <pc:docMk/>
            <pc:sldMk cId="3334619663" sldId="390"/>
            <ac:spMk id="5" creationId="{136EE067-15BD-7D23-C39A-87E4834EEA19}"/>
          </ac:spMkLst>
        </pc:spChg>
      </pc:sldChg>
    </pc:docChg>
  </pc:docChgLst>
  <pc:docChgLst>
    <pc:chgData name="Peters, David S." userId="89b4e851-90dd-44f4-a02f-c1f7ca487ce8" providerId="ADAL" clId="{BB9E5A0A-6D51-4531-81FD-B6B443C2359F}"/>
    <pc:docChg chg="undo custSel addSld delSld modSld sldOrd">
      <pc:chgData name="Peters, David S." userId="89b4e851-90dd-44f4-a02f-c1f7ca487ce8" providerId="ADAL" clId="{BB9E5A0A-6D51-4531-81FD-B6B443C2359F}" dt="2023-08-23T02:10:17.584" v="2436" actId="729"/>
      <pc:docMkLst>
        <pc:docMk/>
      </pc:docMkLst>
      <pc:sldChg chg="mod modShow modNotesTx">
        <pc:chgData name="Peters, David S." userId="89b4e851-90dd-44f4-a02f-c1f7ca487ce8" providerId="ADAL" clId="{BB9E5A0A-6D51-4531-81FD-B6B443C2359F}" dt="2023-08-23T02:10:17.584" v="2436" actId="729"/>
        <pc:sldMkLst>
          <pc:docMk/>
          <pc:sldMk cId="0" sldId="256"/>
        </pc:sldMkLst>
      </pc:sldChg>
      <pc:sldChg chg="mod modShow">
        <pc:chgData name="Peters, David S." userId="89b4e851-90dd-44f4-a02f-c1f7ca487ce8" providerId="ADAL" clId="{BB9E5A0A-6D51-4531-81FD-B6B443C2359F}" dt="2023-08-23T02:10:17.584" v="2436" actId="729"/>
        <pc:sldMkLst>
          <pc:docMk/>
          <pc:sldMk cId="0" sldId="257"/>
        </pc:sldMkLst>
      </pc:sldChg>
      <pc:sldChg chg="mod modShow modNotesTx">
        <pc:chgData name="Peters, David S." userId="89b4e851-90dd-44f4-a02f-c1f7ca487ce8" providerId="ADAL" clId="{BB9E5A0A-6D51-4531-81FD-B6B443C2359F}" dt="2023-08-23T02:10:17.584" v="2436" actId="729"/>
        <pc:sldMkLst>
          <pc:docMk/>
          <pc:sldMk cId="0" sldId="258"/>
        </pc:sldMkLst>
      </pc:sldChg>
      <pc:sldChg chg="mod modShow">
        <pc:chgData name="Peters, David S." userId="89b4e851-90dd-44f4-a02f-c1f7ca487ce8" providerId="ADAL" clId="{BB9E5A0A-6D51-4531-81FD-B6B443C2359F}" dt="2023-08-23T02:10:17.584" v="2436" actId="729"/>
        <pc:sldMkLst>
          <pc:docMk/>
          <pc:sldMk cId="0" sldId="259"/>
        </pc:sldMkLst>
      </pc:sldChg>
      <pc:sldChg chg="mod modShow">
        <pc:chgData name="Peters, David S." userId="89b4e851-90dd-44f4-a02f-c1f7ca487ce8" providerId="ADAL" clId="{BB9E5A0A-6D51-4531-81FD-B6B443C2359F}" dt="2023-08-23T02:10:17.584" v="2436" actId="729"/>
        <pc:sldMkLst>
          <pc:docMk/>
          <pc:sldMk cId="0" sldId="260"/>
        </pc:sldMkLst>
      </pc:sldChg>
      <pc:sldChg chg="mod modShow">
        <pc:chgData name="Peters, David S." userId="89b4e851-90dd-44f4-a02f-c1f7ca487ce8" providerId="ADAL" clId="{BB9E5A0A-6D51-4531-81FD-B6B443C2359F}" dt="2023-08-23T02:10:17.584" v="2436" actId="729"/>
        <pc:sldMkLst>
          <pc:docMk/>
          <pc:sldMk cId="0" sldId="261"/>
        </pc:sldMkLst>
      </pc:sldChg>
      <pc:sldChg chg="mod modShow">
        <pc:chgData name="Peters, David S." userId="89b4e851-90dd-44f4-a02f-c1f7ca487ce8" providerId="ADAL" clId="{BB9E5A0A-6D51-4531-81FD-B6B443C2359F}" dt="2023-08-23T02:10:17.584" v="2436" actId="729"/>
        <pc:sldMkLst>
          <pc:docMk/>
          <pc:sldMk cId="0" sldId="262"/>
        </pc:sldMkLst>
      </pc:sldChg>
      <pc:sldChg chg="mod modShow">
        <pc:chgData name="Peters, David S." userId="89b4e851-90dd-44f4-a02f-c1f7ca487ce8" providerId="ADAL" clId="{BB9E5A0A-6D51-4531-81FD-B6B443C2359F}" dt="2023-08-23T02:10:17.584" v="2436" actId="729"/>
        <pc:sldMkLst>
          <pc:docMk/>
          <pc:sldMk cId="0" sldId="263"/>
        </pc:sldMkLst>
      </pc:sldChg>
      <pc:sldChg chg="mod modShow">
        <pc:chgData name="Peters, David S." userId="89b4e851-90dd-44f4-a02f-c1f7ca487ce8" providerId="ADAL" clId="{BB9E5A0A-6D51-4531-81FD-B6B443C2359F}" dt="2023-08-23T02:10:17.584" v="2436" actId="729"/>
        <pc:sldMkLst>
          <pc:docMk/>
          <pc:sldMk cId="0" sldId="264"/>
        </pc:sldMkLst>
      </pc:sldChg>
      <pc:sldChg chg="mod modShow">
        <pc:chgData name="Peters, David S." userId="89b4e851-90dd-44f4-a02f-c1f7ca487ce8" providerId="ADAL" clId="{BB9E5A0A-6D51-4531-81FD-B6B443C2359F}" dt="2023-08-23T02:10:17.584" v="2436" actId="729"/>
        <pc:sldMkLst>
          <pc:docMk/>
          <pc:sldMk cId="0" sldId="265"/>
        </pc:sldMkLst>
      </pc:sldChg>
      <pc:sldChg chg="mod modShow">
        <pc:chgData name="Peters, David S." userId="89b4e851-90dd-44f4-a02f-c1f7ca487ce8" providerId="ADAL" clId="{BB9E5A0A-6D51-4531-81FD-B6B443C2359F}" dt="2023-08-23T02:10:17.584" v="2436" actId="729"/>
        <pc:sldMkLst>
          <pc:docMk/>
          <pc:sldMk cId="0" sldId="266"/>
        </pc:sldMkLst>
      </pc:sldChg>
      <pc:sldChg chg="mod modShow">
        <pc:chgData name="Peters, David S." userId="89b4e851-90dd-44f4-a02f-c1f7ca487ce8" providerId="ADAL" clId="{BB9E5A0A-6D51-4531-81FD-B6B443C2359F}" dt="2023-08-23T02:10:17.584" v="2436" actId="729"/>
        <pc:sldMkLst>
          <pc:docMk/>
          <pc:sldMk cId="0" sldId="267"/>
        </pc:sldMkLst>
      </pc:sldChg>
      <pc:sldChg chg="mod modShow">
        <pc:chgData name="Peters, David S." userId="89b4e851-90dd-44f4-a02f-c1f7ca487ce8" providerId="ADAL" clId="{BB9E5A0A-6D51-4531-81FD-B6B443C2359F}" dt="2023-08-23T02:10:17.584" v="2436" actId="729"/>
        <pc:sldMkLst>
          <pc:docMk/>
          <pc:sldMk cId="0" sldId="268"/>
        </pc:sldMkLst>
      </pc:sldChg>
      <pc:sldChg chg="del">
        <pc:chgData name="Peters, David S." userId="89b4e851-90dd-44f4-a02f-c1f7ca487ce8" providerId="ADAL" clId="{BB9E5A0A-6D51-4531-81FD-B6B443C2359F}" dt="2023-08-18T22:27:59.590" v="18" actId="47"/>
        <pc:sldMkLst>
          <pc:docMk/>
          <pc:sldMk cId="74189111" sldId="271"/>
        </pc:sldMkLst>
      </pc:sldChg>
      <pc:sldChg chg="del">
        <pc:chgData name="Peters, David S." userId="89b4e851-90dd-44f4-a02f-c1f7ca487ce8" providerId="ADAL" clId="{BB9E5A0A-6D51-4531-81FD-B6B443C2359F}" dt="2023-08-18T22:27:38.497" v="16" actId="47"/>
        <pc:sldMkLst>
          <pc:docMk/>
          <pc:sldMk cId="1660166382" sldId="274"/>
        </pc:sldMkLst>
      </pc:sldChg>
      <pc:sldChg chg="del">
        <pc:chgData name="Peters, David S." userId="89b4e851-90dd-44f4-a02f-c1f7ca487ce8" providerId="ADAL" clId="{BB9E5A0A-6D51-4531-81FD-B6B443C2359F}" dt="2023-08-18T22:27:08.455" v="15" actId="47"/>
        <pc:sldMkLst>
          <pc:docMk/>
          <pc:sldMk cId="3992495911" sldId="275"/>
        </pc:sldMkLst>
      </pc:sldChg>
      <pc:sldChg chg="del">
        <pc:chgData name="Peters, David S." userId="89b4e851-90dd-44f4-a02f-c1f7ca487ce8" providerId="ADAL" clId="{BB9E5A0A-6D51-4531-81FD-B6B443C2359F}" dt="2023-08-18T22:27:08.455" v="15" actId="47"/>
        <pc:sldMkLst>
          <pc:docMk/>
          <pc:sldMk cId="1290613486" sldId="276"/>
        </pc:sldMkLst>
      </pc:sldChg>
      <pc:sldChg chg="del">
        <pc:chgData name="Peters, David S." userId="89b4e851-90dd-44f4-a02f-c1f7ca487ce8" providerId="ADAL" clId="{BB9E5A0A-6D51-4531-81FD-B6B443C2359F}" dt="2023-08-18T22:27:59.590" v="18" actId="47"/>
        <pc:sldMkLst>
          <pc:docMk/>
          <pc:sldMk cId="2980118994" sldId="283"/>
        </pc:sldMkLst>
      </pc:sldChg>
      <pc:sldChg chg="modSp mod">
        <pc:chgData name="Peters, David S." userId="89b4e851-90dd-44f4-a02f-c1f7ca487ce8" providerId="ADAL" clId="{BB9E5A0A-6D51-4531-81FD-B6B443C2359F}" dt="2023-08-18T22:31:41.897" v="289" actId="6549"/>
        <pc:sldMkLst>
          <pc:docMk/>
          <pc:sldMk cId="2299133019" sldId="293"/>
        </pc:sldMkLst>
        <pc:spChg chg="mod">
          <ac:chgData name="Peters, David S." userId="89b4e851-90dd-44f4-a02f-c1f7ca487ce8" providerId="ADAL" clId="{BB9E5A0A-6D51-4531-81FD-B6B443C2359F}" dt="2023-08-18T22:31:41.897" v="289" actId="6549"/>
          <ac:spMkLst>
            <pc:docMk/>
            <pc:sldMk cId="2299133019" sldId="293"/>
            <ac:spMk id="6" creationId="{8BF8CC78-4CBD-4F16-8B64-8349D9D2DBE5}"/>
          </ac:spMkLst>
        </pc:spChg>
        <pc:picChg chg="mod">
          <ac:chgData name="Peters, David S." userId="89b4e851-90dd-44f4-a02f-c1f7ca487ce8" providerId="ADAL" clId="{BB9E5A0A-6D51-4531-81FD-B6B443C2359F}" dt="2023-08-18T22:29:02.533" v="66" actId="1035"/>
          <ac:picMkLst>
            <pc:docMk/>
            <pc:sldMk cId="2299133019" sldId="293"/>
            <ac:picMk id="3" creationId="{4DDB17DF-22D0-BD81-680F-A953B66D566E}"/>
          </ac:picMkLst>
        </pc:picChg>
      </pc:sldChg>
      <pc:sldChg chg="del">
        <pc:chgData name="Peters, David S." userId="89b4e851-90dd-44f4-a02f-c1f7ca487ce8" providerId="ADAL" clId="{BB9E5A0A-6D51-4531-81FD-B6B443C2359F}" dt="2023-08-18T22:27:59.590" v="18" actId="47"/>
        <pc:sldMkLst>
          <pc:docMk/>
          <pc:sldMk cId="281022744" sldId="303"/>
        </pc:sldMkLst>
      </pc:sldChg>
      <pc:sldChg chg="modSp mod">
        <pc:chgData name="Peters, David S." userId="89b4e851-90dd-44f4-a02f-c1f7ca487ce8" providerId="ADAL" clId="{BB9E5A0A-6D51-4531-81FD-B6B443C2359F}" dt="2023-08-18T22:26:42.068" v="14" actId="20577"/>
        <pc:sldMkLst>
          <pc:docMk/>
          <pc:sldMk cId="3160685433" sldId="311"/>
        </pc:sldMkLst>
        <pc:spChg chg="mod">
          <ac:chgData name="Peters, David S." userId="89b4e851-90dd-44f4-a02f-c1f7ca487ce8" providerId="ADAL" clId="{BB9E5A0A-6D51-4531-81FD-B6B443C2359F}" dt="2023-08-18T22:26:42.068" v="14" actId="20577"/>
          <ac:spMkLst>
            <pc:docMk/>
            <pc:sldMk cId="3160685433" sldId="311"/>
            <ac:spMk id="3" creationId="{4298A109-7E40-407A-88A3-7DAF600402E4}"/>
          </ac:spMkLst>
        </pc:spChg>
      </pc:sldChg>
      <pc:sldChg chg="del">
        <pc:chgData name="Peters, David S." userId="89b4e851-90dd-44f4-a02f-c1f7ca487ce8" providerId="ADAL" clId="{BB9E5A0A-6D51-4531-81FD-B6B443C2359F}" dt="2023-08-18T22:27:08.455" v="15" actId="47"/>
        <pc:sldMkLst>
          <pc:docMk/>
          <pc:sldMk cId="1019195821" sldId="312"/>
        </pc:sldMkLst>
      </pc:sldChg>
      <pc:sldChg chg="del">
        <pc:chgData name="Peters, David S." userId="89b4e851-90dd-44f4-a02f-c1f7ca487ce8" providerId="ADAL" clId="{BB9E5A0A-6D51-4531-81FD-B6B443C2359F}" dt="2023-08-18T22:27:38.497" v="16" actId="47"/>
        <pc:sldMkLst>
          <pc:docMk/>
          <pc:sldMk cId="2157341373" sldId="315"/>
        </pc:sldMkLst>
      </pc:sldChg>
      <pc:sldChg chg="del">
        <pc:chgData name="Peters, David S." userId="89b4e851-90dd-44f4-a02f-c1f7ca487ce8" providerId="ADAL" clId="{BB9E5A0A-6D51-4531-81FD-B6B443C2359F}" dt="2023-08-18T22:27:08.455" v="15" actId="47"/>
        <pc:sldMkLst>
          <pc:docMk/>
          <pc:sldMk cId="79578565" sldId="321"/>
        </pc:sldMkLst>
      </pc:sldChg>
      <pc:sldChg chg="modSp mod">
        <pc:chgData name="Peters, David S." userId="89b4e851-90dd-44f4-a02f-c1f7ca487ce8" providerId="ADAL" clId="{BB9E5A0A-6D51-4531-81FD-B6B443C2359F}" dt="2023-08-18T22:31:55.846" v="310" actId="20577"/>
        <pc:sldMkLst>
          <pc:docMk/>
          <pc:sldMk cId="560164416" sldId="342"/>
        </pc:sldMkLst>
        <pc:spChg chg="mod">
          <ac:chgData name="Peters, David S." userId="89b4e851-90dd-44f4-a02f-c1f7ca487ce8" providerId="ADAL" clId="{BB9E5A0A-6D51-4531-81FD-B6B443C2359F}" dt="2023-08-18T22:31:55.846" v="310" actId="20577"/>
          <ac:spMkLst>
            <pc:docMk/>
            <pc:sldMk cId="560164416" sldId="342"/>
            <ac:spMk id="12" creationId="{A4F857E8-41B6-44E6-8EEC-580EE7C412A7}"/>
          </ac:spMkLst>
        </pc:spChg>
      </pc:sldChg>
      <pc:sldChg chg="del">
        <pc:chgData name="Peters, David S." userId="89b4e851-90dd-44f4-a02f-c1f7ca487ce8" providerId="ADAL" clId="{BB9E5A0A-6D51-4531-81FD-B6B443C2359F}" dt="2023-08-18T22:27:38.497" v="16" actId="47"/>
        <pc:sldMkLst>
          <pc:docMk/>
          <pc:sldMk cId="2841904678" sldId="346"/>
        </pc:sldMkLst>
      </pc:sldChg>
      <pc:sldChg chg="del">
        <pc:chgData name="Peters, David S." userId="89b4e851-90dd-44f4-a02f-c1f7ca487ce8" providerId="ADAL" clId="{BB9E5A0A-6D51-4531-81FD-B6B443C2359F}" dt="2023-08-18T22:27:38.497" v="16" actId="47"/>
        <pc:sldMkLst>
          <pc:docMk/>
          <pc:sldMk cId="586670620" sldId="347"/>
        </pc:sldMkLst>
      </pc:sldChg>
      <pc:sldChg chg="del">
        <pc:chgData name="Peters, David S." userId="89b4e851-90dd-44f4-a02f-c1f7ca487ce8" providerId="ADAL" clId="{BB9E5A0A-6D51-4531-81FD-B6B443C2359F}" dt="2023-08-18T22:27:38.497" v="16" actId="47"/>
        <pc:sldMkLst>
          <pc:docMk/>
          <pc:sldMk cId="378894623" sldId="348"/>
        </pc:sldMkLst>
      </pc:sldChg>
      <pc:sldChg chg="del">
        <pc:chgData name="Peters, David S." userId="89b4e851-90dd-44f4-a02f-c1f7ca487ce8" providerId="ADAL" clId="{BB9E5A0A-6D51-4531-81FD-B6B443C2359F}" dt="2023-08-18T22:27:38.497" v="16" actId="47"/>
        <pc:sldMkLst>
          <pc:docMk/>
          <pc:sldMk cId="3206546187" sldId="349"/>
        </pc:sldMkLst>
      </pc:sldChg>
      <pc:sldChg chg="del">
        <pc:chgData name="Peters, David S." userId="89b4e851-90dd-44f4-a02f-c1f7ca487ce8" providerId="ADAL" clId="{BB9E5A0A-6D51-4531-81FD-B6B443C2359F}" dt="2023-08-18T22:27:38.497" v="16" actId="47"/>
        <pc:sldMkLst>
          <pc:docMk/>
          <pc:sldMk cId="2780456440" sldId="350"/>
        </pc:sldMkLst>
      </pc:sldChg>
      <pc:sldChg chg="del">
        <pc:chgData name="Peters, David S." userId="89b4e851-90dd-44f4-a02f-c1f7ca487ce8" providerId="ADAL" clId="{BB9E5A0A-6D51-4531-81FD-B6B443C2359F}" dt="2023-08-18T22:27:38.497" v="16" actId="47"/>
        <pc:sldMkLst>
          <pc:docMk/>
          <pc:sldMk cId="228167635" sldId="351"/>
        </pc:sldMkLst>
      </pc:sldChg>
      <pc:sldChg chg="del">
        <pc:chgData name="Peters, David S." userId="89b4e851-90dd-44f4-a02f-c1f7ca487ce8" providerId="ADAL" clId="{BB9E5A0A-6D51-4531-81FD-B6B443C2359F}" dt="2023-08-18T22:27:38.497" v="16" actId="47"/>
        <pc:sldMkLst>
          <pc:docMk/>
          <pc:sldMk cId="560819661" sldId="352"/>
        </pc:sldMkLst>
      </pc:sldChg>
      <pc:sldChg chg="del">
        <pc:chgData name="Peters, David S." userId="89b4e851-90dd-44f4-a02f-c1f7ca487ce8" providerId="ADAL" clId="{BB9E5A0A-6D51-4531-81FD-B6B443C2359F}" dt="2023-08-18T22:27:38.497" v="16" actId="47"/>
        <pc:sldMkLst>
          <pc:docMk/>
          <pc:sldMk cId="179086492" sldId="355"/>
        </pc:sldMkLst>
      </pc:sldChg>
      <pc:sldChg chg="addSp modSp mod modAnim">
        <pc:chgData name="Peters, David S." userId="89b4e851-90dd-44f4-a02f-c1f7ca487ce8" providerId="ADAL" clId="{BB9E5A0A-6D51-4531-81FD-B6B443C2359F}" dt="2023-08-22T19:33:05.501" v="801"/>
        <pc:sldMkLst>
          <pc:docMk/>
          <pc:sldMk cId="3498255824" sldId="356"/>
        </pc:sldMkLst>
        <pc:spChg chg="add mod ord">
          <ac:chgData name="Peters, David S." userId="89b4e851-90dd-44f4-a02f-c1f7ca487ce8" providerId="ADAL" clId="{BB9E5A0A-6D51-4531-81FD-B6B443C2359F}" dt="2023-08-18T22:33:26.768" v="362" actId="167"/>
          <ac:spMkLst>
            <pc:docMk/>
            <pc:sldMk cId="3498255824" sldId="356"/>
            <ac:spMk id="6" creationId="{EA834450-0A45-771D-0E13-659B77C24759}"/>
          </ac:spMkLst>
        </pc:spChg>
      </pc:sldChg>
      <pc:sldChg chg="del">
        <pc:chgData name="Peters, David S." userId="89b4e851-90dd-44f4-a02f-c1f7ca487ce8" providerId="ADAL" clId="{BB9E5A0A-6D51-4531-81FD-B6B443C2359F}" dt="2023-08-18T22:27:46.841" v="17" actId="47"/>
        <pc:sldMkLst>
          <pc:docMk/>
          <pc:sldMk cId="4280936212" sldId="359"/>
        </pc:sldMkLst>
      </pc:sldChg>
      <pc:sldChg chg="del">
        <pc:chgData name="Peters, David S." userId="89b4e851-90dd-44f4-a02f-c1f7ca487ce8" providerId="ADAL" clId="{BB9E5A0A-6D51-4531-81FD-B6B443C2359F}" dt="2023-08-18T22:27:46.841" v="17" actId="47"/>
        <pc:sldMkLst>
          <pc:docMk/>
          <pc:sldMk cId="476554863" sldId="360"/>
        </pc:sldMkLst>
      </pc:sldChg>
      <pc:sldChg chg="del">
        <pc:chgData name="Peters, David S." userId="89b4e851-90dd-44f4-a02f-c1f7ca487ce8" providerId="ADAL" clId="{BB9E5A0A-6D51-4531-81FD-B6B443C2359F}" dt="2023-08-18T22:27:46.841" v="17" actId="47"/>
        <pc:sldMkLst>
          <pc:docMk/>
          <pc:sldMk cId="1244987008" sldId="361"/>
        </pc:sldMkLst>
      </pc:sldChg>
      <pc:sldChg chg="del">
        <pc:chgData name="Peters, David S." userId="89b4e851-90dd-44f4-a02f-c1f7ca487ce8" providerId="ADAL" clId="{BB9E5A0A-6D51-4531-81FD-B6B443C2359F}" dt="2023-08-18T22:27:46.841" v="17" actId="47"/>
        <pc:sldMkLst>
          <pc:docMk/>
          <pc:sldMk cId="3140200078" sldId="362"/>
        </pc:sldMkLst>
      </pc:sldChg>
      <pc:sldChg chg="addSp delSp modSp mod ord modAnim">
        <pc:chgData name="Peters, David S." userId="89b4e851-90dd-44f4-a02f-c1f7ca487ce8" providerId="ADAL" clId="{BB9E5A0A-6D51-4531-81FD-B6B443C2359F}" dt="2023-08-23T01:55:32.592" v="2413" actId="6549"/>
        <pc:sldMkLst>
          <pc:docMk/>
          <pc:sldMk cId="1864963984" sldId="365"/>
        </pc:sldMkLst>
        <pc:spChg chg="mod">
          <ac:chgData name="Peters, David S." userId="89b4e851-90dd-44f4-a02f-c1f7ca487ce8" providerId="ADAL" clId="{BB9E5A0A-6D51-4531-81FD-B6B443C2359F}" dt="2023-08-18T22:37:44.464" v="434" actId="20577"/>
          <ac:spMkLst>
            <pc:docMk/>
            <pc:sldMk cId="1864963984" sldId="365"/>
            <ac:spMk id="2" creationId="{7AE038FE-35A1-4E85-AAA4-2C854D84C4EA}"/>
          </ac:spMkLst>
        </pc:spChg>
        <pc:spChg chg="add del mod">
          <ac:chgData name="Peters, David S." userId="89b4e851-90dd-44f4-a02f-c1f7ca487ce8" providerId="ADAL" clId="{BB9E5A0A-6D51-4531-81FD-B6B443C2359F}" dt="2023-08-18T22:37:49.362" v="436" actId="478"/>
          <ac:spMkLst>
            <pc:docMk/>
            <pc:sldMk cId="1864963984" sldId="365"/>
            <ac:spMk id="3" creationId="{90AD23A0-0F08-0545-5592-6A0CA38B937D}"/>
          </ac:spMkLst>
        </pc:spChg>
        <pc:spChg chg="mod">
          <ac:chgData name="Peters, David S." userId="89b4e851-90dd-44f4-a02f-c1f7ca487ce8" providerId="ADAL" clId="{BB9E5A0A-6D51-4531-81FD-B6B443C2359F}" dt="2023-08-23T01:55:32.592" v="2413" actId="6549"/>
          <ac:spMkLst>
            <pc:docMk/>
            <pc:sldMk cId="1864963984" sldId="365"/>
            <ac:spMk id="5" creationId="{E41751BB-8B2E-04D6-6771-756BD0FA772F}"/>
          </ac:spMkLst>
        </pc:spChg>
        <pc:picChg chg="add mod">
          <ac:chgData name="Peters, David S." userId="89b4e851-90dd-44f4-a02f-c1f7ca487ce8" providerId="ADAL" clId="{BB9E5A0A-6D51-4531-81FD-B6B443C2359F}" dt="2023-08-22T19:54:17.872" v="930" actId="1076"/>
          <ac:picMkLst>
            <pc:docMk/>
            <pc:sldMk cId="1864963984" sldId="365"/>
            <ac:picMk id="1026" creationId="{4C98AED6-119A-D93D-B161-E1EF5B1C3301}"/>
          </ac:picMkLst>
        </pc:picChg>
        <pc:picChg chg="del">
          <ac:chgData name="Peters, David S." userId="89b4e851-90dd-44f4-a02f-c1f7ca487ce8" providerId="ADAL" clId="{BB9E5A0A-6D51-4531-81FD-B6B443C2359F}" dt="2023-08-18T22:37:47.104" v="435" actId="478"/>
          <ac:picMkLst>
            <pc:docMk/>
            <pc:sldMk cId="1864963984" sldId="365"/>
            <ac:picMk id="3074" creationId="{9356B728-E7E2-4CE4-B8E2-CD7D696B5F7A}"/>
          </ac:picMkLst>
        </pc:picChg>
      </pc:sldChg>
      <pc:sldChg chg="addSp modSp mod modAnim modNotesTx">
        <pc:chgData name="Peters, David S." userId="89b4e851-90dd-44f4-a02f-c1f7ca487ce8" providerId="ADAL" clId="{BB9E5A0A-6D51-4531-81FD-B6B443C2359F}" dt="2023-08-23T01:19:47.377" v="2412" actId="20577"/>
        <pc:sldMkLst>
          <pc:docMk/>
          <pc:sldMk cId="4175547957" sldId="366"/>
        </pc:sldMkLst>
        <pc:spChg chg="mod">
          <ac:chgData name="Peters, David S." userId="89b4e851-90dd-44f4-a02f-c1f7ca487ce8" providerId="ADAL" clId="{BB9E5A0A-6D51-4531-81FD-B6B443C2359F}" dt="2023-08-23T00:21:42.185" v="2099" actId="1076"/>
          <ac:spMkLst>
            <pc:docMk/>
            <pc:sldMk cId="4175547957" sldId="366"/>
            <ac:spMk id="3" creationId="{4012B1DC-07A2-4E9D-862D-5FBF07CACF66}"/>
          </ac:spMkLst>
        </pc:spChg>
        <pc:grpChg chg="add mod">
          <ac:chgData name="Peters, David S." userId="89b4e851-90dd-44f4-a02f-c1f7ca487ce8" providerId="ADAL" clId="{BB9E5A0A-6D51-4531-81FD-B6B443C2359F}" dt="2023-08-23T00:21:33.855" v="2098" actId="1036"/>
          <ac:grpSpMkLst>
            <pc:docMk/>
            <pc:sldMk cId="4175547957" sldId="366"/>
            <ac:grpSpMk id="2" creationId="{250F428C-41BD-CABB-6F7A-919206277995}"/>
          </ac:grpSpMkLst>
        </pc:grpChg>
        <pc:picChg chg="mod">
          <ac:chgData name="Peters, David S." userId="89b4e851-90dd-44f4-a02f-c1f7ca487ce8" providerId="ADAL" clId="{BB9E5A0A-6D51-4531-81FD-B6B443C2359F}" dt="2023-08-23T00:21:22.130" v="2070" actId="164"/>
          <ac:picMkLst>
            <pc:docMk/>
            <pc:sldMk cId="4175547957" sldId="366"/>
            <ac:picMk id="6" creationId="{1E1CFE6C-008F-00FE-297B-242B93687975}"/>
          </ac:picMkLst>
        </pc:picChg>
        <pc:picChg chg="mod">
          <ac:chgData name="Peters, David S." userId="89b4e851-90dd-44f4-a02f-c1f7ca487ce8" providerId="ADAL" clId="{BB9E5A0A-6D51-4531-81FD-B6B443C2359F}" dt="2023-08-23T00:21:22.130" v="2070" actId="164"/>
          <ac:picMkLst>
            <pc:docMk/>
            <pc:sldMk cId="4175547957" sldId="366"/>
            <ac:picMk id="8" creationId="{FAB61F55-38F4-6AF8-42B3-8A30F6C1D08E}"/>
          </ac:picMkLst>
        </pc:picChg>
        <pc:picChg chg="mod">
          <ac:chgData name="Peters, David S." userId="89b4e851-90dd-44f4-a02f-c1f7ca487ce8" providerId="ADAL" clId="{BB9E5A0A-6D51-4531-81FD-B6B443C2359F}" dt="2023-08-23T00:21:22.130" v="2070" actId="164"/>
          <ac:picMkLst>
            <pc:docMk/>
            <pc:sldMk cId="4175547957" sldId="366"/>
            <ac:picMk id="10" creationId="{0FA06F98-C9D6-37BF-E558-3891DF9E703C}"/>
          </ac:picMkLst>
        </pc:picChg>
        <pc:picChg chg="mod">
          <ac:chgData name="Peters, David S." userId="89b4e851-90dd-44f4-a02f-c1f7ca487ce8" providerId="ADAL" clId="{BB9E5A0A-6D51-4531-81FD-B6B443C2359F}" dt="2023-08-23T00:22:15.622" v="2113" actId="1036"/>
          <ac:picMkLst>
            <pc:docMk/>
            <pc:sldMk cId="4175547957" sldId="366"/>
            <ac:picMk id="11" creationId="{9BB9F0BC-20A6-082C-4675-22F41F4A93B7}"/>
          </ac:picMkLst>
        </pc:picChg>
        <pc:picChg chg="mod">
          <ac:chgData name="Peters, David S." userId="89b4e851-90dd-44f4-a02f-c1f7ca487ce8" providerId="ADAL" clId="{BB9E5A0A-6D51-4531-81FD-B6B443C2359F}" dt="2023-08-23T00:21:22.130" v="2070" actId="164"/>
          <ac:picMkLst>
            <pc:docMk/>
            <pc:sldMk cId="4175547957" sldId="366"/>
            <ac:picMk id="12" creationId="{217E83B9-E7CE-9F78-4671-627B6F0A4932}"/>
          </ac:picMkLst>
        </pc:picChg>
        <pc:picChg chg="mod">
          <ac:chgData name="Peters, David S." userId="89b4e851-90dd-44f4-a02f-c1f7ca487ce8" providerId="ADAL" clId="{BB9E5A0A-6D51-4531-81FD-B6B443C2359F}" dt="2023-08-23T00:22:15.622" v="2113" actId="1036"/>
          <ac:picMkLst>
            <pc:docMk/>
            <pc:sldMk cId="4175547957" sldId="366"/>
            <ac:picMk id="14" creationId="{CA4D7614-149F-201F-A159-B342048D12C3}"/>
          </ac:picMkLst>
        </pc:picChg>
        <pc:picChg chg="mod">
          <ac:chgData name="Peters, David S." userId="89b4e851-90dd-44f4-a02f-c1f7ca487ce8" providerId="ADAL" clId="{BB9E5A0A-6D51-4531-81FD-B6B443C2359F}" dt="2023-08-23T00:22:15.622" v="2113" actId="1036"/>
          <ac:picMkLst>
            <pc:docMk/>
            <pc:sldMk cId="4175547957" sldId="366"/>
            <ac:picMk id="15" creationId="{CEF67595-3FCD-B359-6EC6-95751AD507A7}"/>
          </ac:picMkLst>
        </pc:picChg>
        <pc:picChg chg="mod">
          <ac:chgData name="Peters, David S." userId="89b4e851-90dd-44f4-a02f-c1f7ca487ce8" providerId="ADAL" clId="{BB9E5A0A-6D51-4531-81FD-B6B443C2359F}" dt="2023-08-23T00:22:15.622" v="2113" actId="1036"/>
          <ac:picMkLst>
            <pc:docMk/>
            <pc:sldMk cId="4175547957" sldId="366"/>
            <ac:picMk id="16" creationId="{523204E1-7076-0DCA-7614-5FBD7A3DBAC9}"/>
          </ac:picMkLst>
        </pc:picChg>
      </pc:sldChg>
      <pc:sldChg chg="addSp delSp modSp mod modAnim">
        <pc:chgData name="Peters, David S." userId="89b4e851-90dd-44f4-a02f-c1f7ca487ce8" providerId="ADAL" clId="{BB9E5A0A-6D51-4531-81FD-B6B443C2359F}" dt="2023-08-23T01:07:28.729" v="2239" actId="1076"/>
        <pc:sldMkLst>
          <pc:docMk/>
          <pc:sldMk cId="93877914" sldId="368"/>
        </pc:sldMkLst>
        <pc:spChg chg="mod">
          <ac:chgData name="Peters, David S." userId="89b4e851-90dd-44f4-a02f-c1f7ca487ce8" providerId="ADAL" clId="{BB9E5A0A-6D51-4531-81FD-B6B443C2359F}" dt="2023-08-18T22:36:50.247" v="405" actId="20577"/>
          <ac:spMkLst>
            <pc:docMk/>
            <pc:sldMk cId="93877914" sldId="368"/>
            <ac:spMk id="7" creationId="{9EAD4CCD-2CB3-8C8D-2ECF-EDA4ECE9FDF1}"/>
          </ac:spMkLst>
        </pc:spChg>
        <pc:picChg chg="add mod">
          <ac:chgData name="Peters, David S." userId="89b4e851-90dd-44f4-a02f-c1f7ca487ce8" providerId="ADAL" clId="{BB9E5A0A-6D51-4531-81FD-B6B443C2359F}" dt="2023-08-23T01:07:28.729" v="2239" actId="1076"/>
          <ac:picMkLst>
            <pc:docMk/>
            <pc:sldMk cId="93877914" sldId="368"/>
            <ac:picMk id="2" creationId="{F42352D6-5C96-08D0-072C-4C86FCFCC45A}"/>
          </ac:picMkLst>
        </pc:picChg>
        <pc:picChg chg="del mod">
          <ac:chgData name="Peters, David S." userId="89b4e851-90dd-44f4-a02f-c1f7ca487ce8" providerId="ADAL" clId="{BB9E5A0A-6D51-4531-81FD-B6B443C2359F}" dt="2023-08-23T01:07:02.750" v="2235" actId="478"/>
          <ac:picMkLst>
            <pc:docMk/>
            <pc:sldMk cId="93877914" sldId="368"/>
            <ac:picMk id="3" creationId="{B5F50315-B298-4290-B39B-EE1E237795D4}"/>
          </ac:picMkLst>
        </pc:picChg>
      </pc:sldChg>
      <pc:sldChg chg="del">
        <pc:chgData name="Peters, David S." userId="89b4e851-90dd-44f4-a02f-c1f7ca487ce8" providerId="ADAL" clId="{BB9E5A0A-6D51-4531-81FD-B6B443C2359F}" dt="2023-08-18T22:27:59.590" v="18" actId="47"/>
        <pc:sldMkLst>
          <pc:docMk/>
          <pc:sldMk cId="1983928262" sldId="369"/>
        </pc:sldMkLst>
      </pc:sldChg>
      <pc:sldChg chg="del">
        <pc:chgData name="Peters, David S." userId="89b4e851-90dd-44f4-a02f-c1f7ca487ce8" providerId="ADAL" clId="{BB9E5A0A-6D51-4531-81FD-B6B443C2359F}" dt="2023-08-18T22:27:59.590" v="18" actId="47"/>
        <pc:sldMkLst>
          <pc:docMk/>
          <pc:sldMk cId="2967563402" sldId="370"/>
        </pc:sldMkLst>
      </pc:sldChg>
      <pc:sldChg chg="del">
        <pc:chgData name="Peters, David S." userId="89b4e851-90dd-44f4-a02f-c1f7ca487ce8" providerId="ADAL" clId="{BB9E5A0A-6D51-4531-81FD-B6B443C2359F}" dt="2023-08-18T22:27:59.590" v="18" actId="47"/>
        <pc:sldMkLst>
          <pc:docMk/>
          <pc:sldMk cId="1168196939" sldId="371"/>
        </pc:sldMkLst>
      </pc:sldChg>
      <pc:sldChg chg="del">
        <pc:chgData name="Peters, David S." userId="89b4e851-90dd-44f4-a02f-c1f7ca487ce8" providerId="ADAL" clId="{BB9E5A0A-6D51-4531-81FD-B6B443C2359F}" dt="2023-08-18T22:27:59.590" v="18" actId="47"/>
        <pc:sldMkLst>
          <pc:docMk/>
          <pc:sldMk cId="625582590" sldId="372"/>
        </pc:sldMkLst>
      </pc:sldChg>
      <pc:sldChg chg="del">
        <pc:chgData name="Peters, David S." userId="89b4e851-90dd-44f4-a02f-c1f7ca487ce8" providerId="ADAL" clId="{BB9E5A0A-6D51-4531-81FD-B6B443C2359F}" dt="2023-08-18T22:27:59.590" v="18" actId="47"/>
        <pc:sldMkLst>
          <pc:docMk/>
          <pc:sldMk cId="1004493672" sldId="374"/>
        </pc:sldMkLst>
      </pc:sldChg>
      <pc:sldChg chg="add">
        <pc:chgData name="Peters, David S." userId="89b4e851-90dd-44f4-a02f-c1f7ca487ce8" providerId="ADAL" clId="{BB9E5A0A-6D51-4531-81FD-B6B443C2359F}" dt="2023-08-18T22:34:37.677" v="363" actId="2890"/>
        <pc:sldMkLst>
          <pc:docMk/>
          <pc:sldMk cId="3953019611" sldId="376"/>
        </pc:sldMkLst>
      </pc:sldChg>
      <pc:sldChg chg="addSp delSp modSp add mod">
        <pc:chgData name="Peters, David S." userId="89b4e851-90dd-44f4-a02f-c1f7ca487ce8" providerId="ADAL" clId="{BB9E5A0A-6D51-4531-81FD-B6B443C2359F}" dt="2023-08-18T22:42:47.840" v="443" actId="14100"/>
        <pc:sldMkLst>
          <pc:docMk/>
          <pc:sldMk cId="1922976071" sldId="377"/>
        </pc:sldMkLst>
        <pc:picChg chg="add mod">
          <ac:chgData name="Peters, David S." userId="89b4e851-90dd-44f4-a02f-c1f7ca487ce8" providerId="ADAL" clId="{BB9E5A0A-6D51-4531-81FD-B6B443C2359F}" dt="2023-08-18T22:42:47.840" v="443" actId="14100"/>
          <ac:picMkLst>
            <pc:docMk/>
            <pc:sldMk cId="1922976071" sldId="377"/>
            <ac:picMk id="4" creationId="{7BDC6135-0A6A-BC4F-C20F-FA67D7817EC0}"/>
          </ac:picMkLst>
        </pc:picChg>
        <pc:picChg chg="del">
          <ac:chgData name="Peters, David S." userId="89b4e851-90dd-44f4-a02f-c1f7ca487ce8" providerId="ADAL" clId="{BB9E5A0A-6D51-4531-81FD-B6B443C2359F}" dt="2023-08-18T22:42:42.311" v="441" actId="478"/>
          <ac:picMkLst>
            <pc:docMk/>
            <pc:sldMk cId="1922976071" sldId="377"/>
            <ac:picMk id="1026" creationId="{4C98AED6-119A-D93D-B161-E1EF5B1C3301}"/>
          </ac:picMkLst>
        </pc:picChg>
      </pc:sldChg>
      <pc:sldChg chg="del">
        <pc:chgData name="Peters, David S." userId="89b4e851-90dd-44f4-a02f-c1f7ca487ce8" providerId="ADAL" clId="{BB9E5A0A-6D51-4531-81FD-B6B443C2359F}" dt="2023-08-18T22:27:38.497" v="16" actId="47"/>
        <pc:sldMkLst>
          <pc:docMk/>
          <pc:sldMk cId="3972509690" sldId="377"/>
        </pc:sldMkLst>
      </pc:sldChg>
      <pc:sldChg chg="addSp delSp modSp add mod modNotesTx">
        <pc:chgData name="Peters, David S." userId="89b4e851-90dd-44f4-a02f-c1f7ca487ce8" providerId="ADAL" clId="{BB9E5A0A-6D51-4531-81FD-B6B443C2359F}" dt="2023-08-23T00:55:32.555" v="2214" actId="14100"/>
        <pc:sldMkLst>
          <pc:docMk/>
          <pc:sldMk cId="1508474035" sldId="378"/>
        </pc:sldMkLst>
        <pc:spChg chg="mod">
          <ac:chgData name="Peters, David S." userId="89b4e851-90dd-44f4-a02f-c1f7ca487ce8" providerId="ADAL" clId="{BB9E5A0A-6D51-4531-81FD-B6B443C2359F}" dt="2023-08-23T00:55:32.555" v="2214" actId="14100"/>
          <ac:spMkLst>
            <pc:docMk/>
            <pc:sldMk cId="1508474035" sldId="378"/>
            <ac:spMk id="2" creationId="{7AE038FE-35A1-4E85-AAA4-2C854D84C4EA}"/>
          </ac:spMkLst>
        </pc:spChg>
        <pc:picChg chg="del">
          <ac:chgData name="Peters, David S." userId="89b4e851-90dd-44f4-a02f-c1f7ca487ce8" providerId="ADAL" clId="{BB9E5A0A-6D51-4531-81FD-B6B443C2359F}" dt="2023-08-18T22:44:33.736" v="445" actId="478"/>
          <ac:picMkLst>
            <pc:docMk/>
            <pc:sldMk cId="1508474035" sldId="378"/>
            <ac:picMk id="4" creationId="{7BDC6135-0A6A-BC4F-C20F-FA67D7817EC0}"/>
          </ac:picMkLst>
        </pc:picChg>
        <pc:picChg chg="add mod">
          <ac:chgData name="Peters, David S." userId="89b4e851-90dd-44f4-a02f-c1f7ca487ce8" providerId="ADAL" clId="{BB9E5A0A-6D51-4531-81FD-B6B443C2359F}" dt="2023-08-18T23:00:19.102" v="451" actId="1440"/>
          <ac:picMkLst>
            <pc:docMk/>
            <pc:sldMk cId="1508474035" sldId="378"/>
            <ac:picMk id="5" creationId="{C4E332D5-2CBD-69A0-4572-5FD711AED322}"/>
          </ac:picMkLst>
        </pc:picChg>
        <pc:picChg chg="add del">
          <ac:chgData name="Peters, David S." userId="89b4e851-90dd-44f4-a02f-c1f7ca487ce8" providerId="ADAL" clId="{BB9E5A0A-6D51-4531-81FD-B6B443C2359F}" dt="2023-08-18T23:00:10.747" v="448" actId="478"/>
          <ac:picMkLst>
            <pc:docMk/>
            <pc:sldMk cId="1508474035" sldId="378"/>
            <ac:picMk id="2050" creationId="{3AEA7CAC-3C7C-DFBA-87D6-2042187EB054}"/>
          </ac:picMkLst>
        </pc:picChg>
      </pc:sldChg>
      <pc:sldChg chg="addSp delSp add mod ord">
        <pc:chgData name="Peters, David S." userId="89b4e851-90dd-44f4-a02f-c1f7ca487ce8" providerId="ADAL" clId="{BB9E5A0A-6D51-4531-81FD-B6B443C2359F}" dt="2023-08-18T23:02:44.513" v="458"/>
        <pc:sldMkLst>
          <pc:docMk/>
          <pc:sldMk cId="1406748873" sldId="379"/>
        </pc:sldMkLst>
        <pc:picChg chg="del">
          <ac:chgData name="Peters, David S." userId="89b4e851-90dd-44f4-a02f-c1f7ca487ce8" providerId="ADAL" clId="{BB9E5A0A-6D51-4531-81FD-B6B443C2359F}" dt="2023-08-18T23:01:35.051" v="453" actId="478"/>
          <ac:picMkLst>
            <pc:docMk/>
            <pc:sldMk cId="1406748873" sldId="379"/>
            <ac:picMk id="5" creationId="{C4E332D5-2CBD-69A0-4572-5FD711AED322}"/>
          </ac:picMkLst>
        </pc:picChg>
        <pc:picChg chg="add">
          <ac:chgData name="Peters, David S." userId="89b4e851-90dd-44f4-a02f-c1f7ca487ce8" providerId="ADAL" clId="{BB9E5A0A-6D51-4531-81FD-B6B443C2359F}" dt="2023-08-18T23:01:35.769" v="454"/>
          <ac:picMkLst>
            <pc:docMk/>
            <pc:sldMk cId="1406748873" sldId="379"/>
            <ac:picMk id="3074" creationId="{2D8D864D-79D1-F0C3-4C5E-C1628E544EC2}"/>
          </ac:picMkLst>
        </pc:picChg>
      </pc:sldChg>
      <pc:sldChg chg="del">
        <pc:chgData name="Peters, David S." userId="89b4e851-90dd-44f4-a02f-c1f7ca487ce8" providerId="ADAL" clId="{BB9E5A0A-6D51-4531-81FD-B6B443C2359F}" dt="2023-08-18T22:27:08.455" v="15" actId="47"/>
        <pc:sldMkLst>
          <pc:docMk/>
          <pc:sldMk cId="834431773" sldId="380"/>
        </pc:sldMkLst>
      </pc:sldChg>
      <pc:sldChg chg="new del">
        <pc:chgData name="Peters, David S." userId="89b4e851-90dd-44f4-a02f-c1f7ca487ce8" providerId="ADAL" clId="{BB9E5A0A-6D51-4531-81FD-B6B443C2359F}" dt="2023-08-18T23:02:42.084" v="456" actId="680"/>
        <pc:sldMkLst>
          <pc:docMk/>
          <pc:sldMk cId="2082650718" sldId="380"/>
        </pc:sldMkLst>
      </pc:sldChg>
      <pc:sldChg chg="addSp delSp add mod modNotesTx">
        <pc:chgData name="Peters, David S." userId="89b4e851-90dd-44f4-a02f-c1f7ca487ce8" providerId="ADAL" clId="{BB9E5A0A-6D51-4531-81FD-B6B443C2359F}" dt="2023-08-18T23:03:42.700" v="466"/>
        <pc:sldMkLst>
          <pc:docMk/>
          <pc:sldMk cId="3223013125" sldId="380"/>
        </pc:sldMkLst>
        <pc:picChg chg="add">
          <ac:chgData name="Peters, David S." userId="89b4e851-90dd-44f4-a02f-c1f7ca487ce8" providerId="ADAL" clId="{BB9E5A0A-6D51-4531-81FD-B6B443C2359F}" dt="2023-08-18T23:02:50.450" v="461" actId="22"/>
          <ac:picMkLst>
            <pc:docMk/>
            <pc:sldMk cId="3223013125" sldId="380"/>
            <ac:picMk id="4" creationId="{8B391E2F-F1AD-290C-87E7-DF6B4394CF01}"/>
          </ac:picMkLst>
        </pc:picChg>
        <pc:picChg chg="del">
          <ac:chgData name="Peters, David S." userId="89b4e851-90dd-44f4-a02f-c1f7ca487ce8" providerId="ADAL" clId="{BB9E5A0A-6D51-4531-81FD-B6B443C2359F}" dt="2023-08-18T23:02:49.942" v="460" actId="478"/>
          <ac:picMkLst>
            <pc:docMk/>
            <pc:sldMk cId="3223013125" sldId="380"/>
            <ac:picMk id="5" creationId="{C4E332D5-2CBD-69A0-4572-5FD711AED322}"/>
          </ac:picMkLst>
        </pc:picChg>
      </pc:sldChg>
      <pc:sldChg chg="addSp delSp modSp add mod addAnim delAnim modAnim">
        <pc:chgData name="Peters, David S." userId="89b4e851-90dd-44f4-a02f-c1f7ca487ce8" providerId="ADAL" clId="{BB9E5A0A-6D51-4531-81FD-B6B443C2359F}" dt="2023-08-23T01:05:47.702" v="2232"/>
        <pc:sldMkLst>
          <pc:docMk/>
          <pc:sldMk cId="3317761401" sldId="381"/>
        </pc:sldMkLst>
        <pc:spChg chg="add mod">
          <ac:chgData name="Peters, David S." userId="89b4e851-90dd-44f4-a02f-c1f7ca487ce8" providerId="ADAL" clId="{BB9E5A0A-6D51-4531-81FD-B6B443C2359F}" dt="2023-08-18T23:04:58.252" v="470" actId="1076"/>
          <ac:spMkLst>
            <pc:docMk/>
            <pc:sldMk cId="3317761401" sldId="381"/>
            <ac:spMk id="4" creationId="{890B9063-61C3-F423-7866-95CFCE4D8DA7}"/>
          </ac:spMkLst>
        </pc:spChg>
        <pc:spChg chg="add del">
          <ac:chgData name="Peters, David S." userId="89b4e851-90dd-44f4-a02f-c1f7ca487ce8" providerId="ADAL" clId="{BB9E5A0A-6D51-4531-81FD-B6B443C2359F}" dt="2023-08-22T20:05:38.232" v="1098" actId="22"/>
          <ac:spMkLst>
            <pc:docMk/>
            <pc:sldMk cId="3317761401" sldId="381"/>
            <ac:spMk id="5" creationId="{F91BDA0B-BF51-7694-5C40-6E1572628539}"/>
          </ac:spMkLst>
        </pc:spChg>
        <pc:spChg chg="add mod">
          <ac:chgData name="Peters, David S." userId="89b4e851-90dd-44f4-a02f-c1f7ca487ce8" providerId="ADAL" clId="{BB9E5A0A-6D51-4531-81FD-B6B443C2359F}" dt="2023-08-18T23:05:11.420" v="472" actId="1076"/>
          <ac:spMkLst>
            <pc:docMk/>
            <pc:sldMk cId="3317761401" sldId="381"/>
            <ac:spMk id="6" creationId="{4A287D5E-6CA0-ED69-468C-C12A264C8B2D}"/>
          </ac:spMkLst>
        </pc:spChg>
        <pc:spChg chg="add del mod">
          <ac:chgData name="Peters, David S." userId="89b4e851-90dd-44f4-a02f-c1f7ca487ce8" providerId="ADAL" clId="{BB9E5A0A-6D51-4531-81FD-B6B443C2359F}" dt="2023-08-22T20:05:44.293" v="1100"/>
          <ac:spMkLst>
            <pc:docMk/>
            <pc:sldMk cId="3317761401" sldId="381"/>
            <ac:spMk id="6" creationId="{767FE097-0001-16BB-FC31-BF7E0B8F412C}"/>
          </ac:spMkLst>
        </pc:spChg>
        <pc:spChg chg="add mod">
          <ac:chgData name="Peters, David S." userId="89b4e851-90dd-44f4-a02f-c1f7ca487ce8" providerId="ADAL" clId="{BB9E5A0A-6D51-4531-81FD-B6B443C2359F}" dt="2023-08-18T23:05:26.711" v="474" actId="1076"/>
          <ac:spMkLst>
            <pc:docMk/>
            <pc:sldMk cId="3317761401" sldId="381"/>
            <ac:spMk id="8" creationId="{B20BF1BB-9E70-057C-0331-BEA920A369E8}"/>
          </ac:spMkLst>
        </pc:spChg>
        <pc:spChg chg="add mod">
          <ac:chgData name="Peters, David S." userId="89b4e851-90dd-44f4-a02f-c1f7ca487ce8" providerId="ADAL" clId="{BB9E5A0A-6D51-4531-81FD-B6B443C2359F}" dt="2023-08-18T23:05:52.422" v="476" actId="1076"/>
          <ac:spMkLst>
            <pc:docMk/>
            <pc:sldMk cId="3317761401" sldId="381"/>
            <ac:spMk id="10" creationId="{56C5143E-CAD7-275F-7574-9185CCEA545F}"/>
          </ac:spMkLst>
        </pc:spChg>
        <pc:spChg chg="add mod ord">
          <ac:chgData name="Peters, David S." userId="89b4e851-90dd-44f4-a02f-c1f7ca487ce8" providerId="ADAL" clId="{BB9E5A0A-6D51-4531-81FD-B6B443C2359F}" dt="2023-08-23T01:05:03.069" v="2228" actId="167"/>
          <ac:spMkLst>
            <pc:docMk/>
            <pc:sldMk cId="3317761401" sldId="381"/>
            <ac:spMk id="12" creationId="{80A8A0E5-8CFE-E256-EAD9-0EFBCDEE5842}"/>
          </ac:spMkLst>
        </pc:spChg>
        <pc:picChg chg="add del mod ord">
          <ac:chgData name="Peters, David S." userId="89b4e851-90dd-44f4-a02f-c1f7ca487ce8" providerId="ADAL" clId="{BB9E5A0A-6D51-4531-81FD-B6B443C2359F}" dt="2023-08-22T20:05:29.531" v="1095" actId="478"/>
          <ac:picMkLst>
            <pc:docMk/>
            <pc:sldMk cId="3317761401" sldId="381"/>
            <ac:picMk id="3" creationId="{6A1BAAEB-05A4-1D38-2946-D03BFC9A9910}"/>
          </ac:picMkLst>
        </pc:picChg>
        <pc:picChg chg="add mod ord">
          <ac:chgData name="Peters, David S." userId="89b4e851-90dd-44f4-a02f-c1f7ca487ce8" providerId="ADAL" clId="{BB9E5A0A-6D51-4531-81FD-B6B443C2359F}" dt="2023-08-22T20:06:11.640" v="1106" actId="167"/>
          <ac:picMkLst>
            <pc:docMk/>
            <pc:sldMk cId="3317761401" sldId="381"/>
            <ac:picMk id="7" creationId="{1FC395E9-1876-86F5-06AA-1739BE7FDB52}"/>
          </ac:picMkLst>
        </pc:picChg>
        <pc:picChg chg="add del">
          <ac:chgData name="Peters, David S." userId="89b4e851-90dd-44f4-a02f-c1f7ca487ce8" providerId="ADAL" clId="{BB9E5A0A-6D51-4531-81FD-B6B443C2359F}" dt="2023-08-22T20:05:31.460" v="1096" actId="478"/>
          <ac:picMkLst>
            <pc:docMk/>
            <pc:sldMk cId="3317761401" sldId="381"/>
            <ac:picMk id="16" creationId="{49CBC3E2-5606-BFCC-4C71-5AD98D25AA7D}"/>
          </ac:picMkLst>
        </pc:picChg>
        <pc:picChg chg="del">
          <ac:chgData name="Peters, David S." userId="89b4e851-90dd-44f4-a02f-c1f7ca487ce8" providerId="ADAL" clId="{BB9E5A0A-6D51-4531-81FD-B6B443C2359F}" dt="2023-08-22T20:06:14.044" v="1107" actId="478"/>
          <ac:picMkLst>
            <pc:docMk/>
            <pc:sldMk cId="3317761401" sldId="381"/>
            <ac:picMk id="17" creationId="{E8A86CC3-0F13-A460-E500-8487E9573D6B}"/>
          </ac:picMkLst>
        </pc:picChg>
        <pc:picChg chg="del">
          <ac:chgData name="Peters, David S." userId="89b4e851-90dd-44f4-a02f-c1f7ca487ce8" providerId="ADAL" clId="{BB9E5A0A-6D51-4531-81FD-B6B443C2359F}" dt="2023-08-18T23:04:54.116" v="468" actId="478"/>
          <ac:picMkLst>
            <pc:docMk/>
            <pc:sldMk cId="3317761401" sldId="381"/>
            <ac:picMk id="3074" creationId="{2D8D864D-79D1-F0C3-4C5E-C1628E544EC2}"/>
          </ac:picMkLst>
        </pc:picChg>
      </pc:sldChg>
      <pc:sldChg chg="addSp delSp modSp add mod">
        <pc:chgData name="Peters, David S." userId="89b4e851-90dd-44f4-a02f-c1f7ca487ce8" providerId="ADAL" clId="{BB9E5A0A-6D51-4531-81FD-B6B443C2359F}" dt="2023-08-18T23:07:11.598" v="483" actId="1076"/>
        <pc:sldMkLst>
          <pc:docMk/>
          <pc:sldMk cId="1781263960" sldId="382"/>
        </pc:sldMkLst>
        <pc:spChg chg="add mod">
          <ac:chgData name="Peters, David S." userId="89b4e851-90dd-44f4-a02f-c1f7ca487ce8" providerId="ADAL" clId="{BB9E5A0A-6D51-4531-81FD-B6B443C2359F}" dt="2023-08-18T23:07:11.598" v="483" actId="1076"/>
          <ac:spMkLst>
            <pc:docMk/>
            <pc:sldMk cId="1781263960" sldId="382"/>
            <ac:spMk id="5" creationId="{9E3CAE1A-9187-ACC4-BAC4-2AC44768131A}"/>
          </ac:spMkLst>
        </pc:spChg>
        <pc:picChg chg="del">
          <ac:chgData name="Peters, David S." userId="89b4e851-90dd-44f4-a02f-c1f7ca487ce8" providerId="ADAL" clId="{BB9E5A0A-6D51-4531-81FD-B6B443C2359F}" dt="2023-08-18T23:07:00.455" v="480" actId="478"/>
          <ac:picMkLst>
            <pc:docMk/>
            <pc:sldMk cId="1781263960" sldId="382"/>
            <ac:picMk id="4" creationId="{8B391E2F-F1AD-290C-87E7-DF6B4394CF01}"/>
          </ac:picMkLst>
        </pc:picChg>
      </pc:sldChg>
      <pc:sldChg chg="addSp delSp modSp add mod ord modNotesTx">
        <pc:chgData name="Peters, David S." userId="89b4e851-90dd-44f4-a02f-c1f7ca487ce8" providerId="ADAL" clId="{BB9E5A0A-6D51-4531-81FD-B6B443C2359F}" dt="2023-08-23T01:55:58.331" v="2415"/>
        <pc:sldMkLst>
          <pc:docMk/>
          <pc:sldMk cId="4253937745" sldId="383"/>
        </pc:sldMkLst>
        <pc:spChg chg="mod">
          <ac:chgData name="Peters, David S." userId="89b4e851-90dd-44f4-a02f-c1f7ca487ce8" providerId="ADAL" clId="{BB9E5A0A-6D51-4531-81FD-B6B443C2359F}" dt="2023-08-23T00:52:14.347" v="2180" actId="20577"/>
          <ac:spMkLst>
            <pc:docMk/>
            <pc:sldMk cId="4253937745" sldId="383"/>
            <ac:spMk id="2" creationId="{7AE038FE-35A1-4E85-AAA4-2C854D84C4EA}"/>
          </ac:spMkLst>
        </pc:spChg>
        <pc:spChg chg="add mod">
          <ac:chgData name="Peters, David S." userId="89b4e851-90dd-44f4-a02f-c1f7ca487ce8" providerId="ADAL" clId="{BB9E5A0A-6D51-4531-81FD-B6B443C2359F}" dt="2023-08-22T20:02:21.761" v="1079" actId="1076"/>
          <ac:spMkLst>
            <pc:docMk/>
            <pc:sldMk cId="4253937745" sldId="383"/>
            <ac:spMk id="3" creationId="{19E0D8FE-B900-A702-D4B1-81CA3B6FEFAD}"/>
          </ac:spMkLst>
        </pc:spChg>
        <pc:spChg chg="del mod">
          <ac:chgData name="Peters, David S." userId="89b4e851-90dd-44f4-a02f-c1f7ca487ce8" providerId="ADAL" clId="{BB9E5A0A-6D51-4531-81FD-B6B443C2359F}" dt="2023-08-18T23:10:12.373" v="487" actId="478"/>
          <ac:spMkLst>
            <pc:docMk/>
            <pc:sldMk cId="4253937745" sldId="383"/>
            <ac:spMk id="5" creationId="{9E3CAE1A-9187-ACC4-BAC4-2AC44768131A}"/>
          </ac:spMkLst>
        </pc:spChg>
        <pc:spChg chg="add del mod">
          <ac:chgData name="Peters, David S." userId="89b4e851-90dd-44f4-a02f-c1f7ca487ce8" providerId="ADAL" clId="{BB9E5A0A-6D51-4531-81FD-B6B443C2359F}" dt="2023-08-22T20:01:27.912" v="1073" actId="478"/>
          <ac:spMkLst>
            <pc:docMk/>
            <pc:sldMk cId="4253937745" sldId="383"/>
            <ac:spMk id="7" creationId="{D9CB557E-DAD7-AAE7-7710-1C1F99D9CABB}"/>
          </ac:spMkLst>
        </pc:spChg>
        <pc:picChg chg="add del mod modCrop">
          <ac:chgData name="Peters, David S." userId="89b4e851-90dd-44f4-a02f-c1f7ca487ce8" providerId="ADAL" clId="{BB9E5A0A-6D51-4531-81FD-B6B443C2359F}" dt="2023-08-22T19:59:46.835" v="1052" actId="478"/>
          <ac:picMkLst>
            <pc:docMk/>
            <pc:sldMk cId="4253937745" sldId="383"/>
            <ac:picMk id="4" creationId="{63315DC1-4DBC-0937-C94C-2708F27BD779}"/>
          </ac:picMkLst>
        </pc:picChg>
        <pc:picChg chg="add mod">
          <ac:chgData name="Peters, David S." userId="89b4e851-90dd-44f4-a02f-c1f7ca487ce8" providerId="ADAL" clId="{BB9E5A0A-6D51-4531-81FD-B6B443C2359F}" dt="2023-08-22T20:02:29.669" v="1082" actId="1076"/>
          <ac:picMkLst>
            <pc:docMk/>
            <pc:sldMk cId="4253937745" sldId="383"/>
            <ac:picMk id="5" creationId="{67833169-3C7E-B30A-9E82-22075883554D}"/>
          </ac:picMkLst>
        </pc:picChg>
        <pc:picChg chg="add del">
          <ac:chgData name="Peters, David S." userId="89b4e851-90dd-44f4-a02f-c1f7ca487ce8" providerId="ADAL" clId="{BB9E5A0A-6D51-4531-81FD-B6B443C2359F}" dt="2023-08-18T23:19:54.684" v="493" actId="22"/>
          <ac:picMkLst>
            <pc:docMk/>
            <pc:sldMk cId="4253937745" sldId="383"/>
            <ac:picMk id="9" creationId="{DFB6B79F-B1B9-9712-5965-3485B043A0F7}"/>
          </ac:picMkLst>
        </pc:picChg>
      </pc:sldChg>
      <pc:sldChg chg="addSp delSp modSp add mod">
        <pc:chgData name="Peters, David S." userId="89b4e851-90dd-44f4-a02f-c1f7ca487ce8" providerId="ADAL" clId="{BB9E5A0A-6D51-4531-81FD-B6B443C2359F}" dt="2023-08-18T23:27:29.667" v="503" actId="1076"/>
        <pc:sldMkLst>
          <pc:docMk/>
          <pc:sldMk cId="1777300770" sldId="384"/>
        </pc:sldMkLst>
        <pc:spChg chg="add">
          <ac:chgData name="Peters, David S." userId="89b4e851-90dd-44f4-a02f-c1f7ca487ce8" providerId="ADAL" clId="{BB9E5A0A-6D51-4531-81FD-B6B443C2359F}" dt="2023-08-18T23:26:50.601" v="497" actId="22"/>
          <ac:spMkLst>
            <pc:docMk/>
            <pc:sldMk cId="1777300770" sldId="384"/>
            <ac:spMk id="5" creationId="{F447B20E-6B16-04E6-96C2-813704133773}"/>
          </ac:spMkLst>
        </pc:spChg>
        <pc:spChg chg="del">
          <ac:chgData name="Peters, David S." userId="89b4e851-90dd-44f4-a02f-c1f7ca487ce8" providerId="ADAL" clId="{BB9E5A0A-6D51-4531-81FD-B6B443C2359F}" dt="2023-08-18T23:26:35.018" v="496" actId="478"/>
          <ac:spMkLst>
            <pc:docMk/>
            <pc:sldMk cId="1777300770" sldId="384"/>
            <ac:spMk id="7" creationId="{D9CB557E-DAD7-AAE7-7710-1C1F99D9CABB}"/>
          </ac:spMkLst>
        </pc:spChg>
        <pc:spChg chg="add mod">
          <ac:chgData name="Peters, David S." userId="89b4e851-90dd-44f4-a02f-c1f7ca487ce8" providerId="ADAL" clId="{BB9E5A0A-6D51-4531-81FD-B6B443C2359F}" dt="2023-08-18T23:27:07.252" v="499" actId="1076"/>
          <ac:spMkLst>
            <pc:docMk/>
            <pc:sldMk cId="1777300770" sldId="384"/>
            <ac:spMk id="8" creationId="{58B2A5FC-172C-6607-1392-560B8E0CD54C}"/>
          </ac:spMkLst>
        </pc:spChg>
        <pc:spChg chg="add mod">
          <ac:chgData name="Peters, David S." userId="89b4e851-90dd-44f4-a02f-c1f7ca487ce8" providerId="ADAL" clId="{BB9E5A0A-6D51-4531-81FD-B6B443C2359F}" dt="2023-08-18T23:27:18.742" v="501" actId="1076"/>
          <ac:spMkLst>
            <pc:docMk/>
            <pc:sldMk cId="1777300770" sldId="384"/>
            <ac:spMk id="10" creationId="{ACF39D13-A195-0FA6-AB45-6E8DF1498ED6}"/>
          </ac:spMkLst>
        </pc:spChg>
        <pc:spChg chg="add mod">
          <ac:chgData name="Peters, David S." userId="89b4e851-90dd-44f4-a02f-c1f7ca487ce8" providerId="ADAL" clId="{BB9E5A0A-6D51-4531-81FD-B6B443C2359F}" dt="2023-08-18T23:27:29.667" v="503" actId="1076"/>
          <ac:spMkLst>
            <pc:docMk/>
            <pc:sldMk cId="1777300770" sldId="384"/>
            <ac:spMk id="12" creationId="{C0EF5EBD-1B18-525B-1450-D2D7A3DB9E79}"/>
          </ac:spMkLst>
        </pc:spChg>
        <pc:picChg chg="del">
          <ac:chgData name="Peters, David S." userId="89b4e851-90dd-44f4-a02f-c1f7ca487ce8" providerId="ADAL" clId="{BB9E5A0A-6D51-4531-81FD-B6B443C2359F}" dt="2023-08-18T23:26:30.633" v="495" actId="478"/>
          <ac:picMkLst>
            <pc:docMk/>
            <pc:sldMk cId="1777300770" sldId="384"/>
            <ac:picMk id="4" creationId="{63315DC1-4DBC-0937-C94C-2708F27BD779}"/>
          </ac:picMkLst>
        </pc:picChg>
      </pc:sldChg>
      <pc:sldChg chg="del">
        <pc:chgData name="Peters, David S." userId="89b4e851-90dd-44f4-a02f-c1f7ca487ce8" providerId="ADAL" clId="{BB9E5A0A-6D51-4531-81FD-B6B443C2359F}" dt="2023-08-18T22:27:08.455" v="15" actId="47"/>
        <pc:sldMkLst>
          <pc:docMk/>
          <pc:sldMk cId="760671716" sldId="385"/>
        </pc:sldMkLst>
      </pc:sldChg>
      <pc:sldChg chg="addSp delSp modSp add mod modAnim">
        <pc:chgData name="Peters, David S." userId="89b4e851-90dd-44f4-a02f-c1f7ca487ce8" providerId="ADAL" clId="{BB9E5A0A-6D51-4531-81FD-B6B443C2359F}" dt="2023-08-23T00:51:16.153" v="2149" actId="14100"/>
        <pc:sldMkLst>
          <pc:docMk/>
          <pc:sldMk cId="3661070269" sldId="385"/>
        </pc:sldMkLst>
        <pc:spChg chg="del mod">
          <ac:chgData name="Peters, David S." userId="89b4e851-90dd-44f4-a02f-c1f7ca487ce8" providerId="ADAL" clId="{BB9E5A0A-6D51-4531-81FD-B6B443C2359F}" dt="2023-08-18T23:38:10.386" v="506" actId="478"/>
          <ac:spMkLst>
            <pc:docMk/>
            <pc:sldMk cId="3661070269" sldId="385"/>
            <ac:spMk id="3" creationId="{4012B1DC-07A2-4E9D-862D-5FBF07CACF66}"/>
          </ac:spMkLst>
        </pc:spChg>
        <pc:spChg chg="mod">
          <ac:chgData name="Peters, David S." userId="89b4e851-90dd-44f4-a02f-c1f7ca487ce8" providerId="ADAL" clId="{BB9E5A0A-6D51-4531-81FD-B6B443C2359F}" dt="2023-08-23T00:51:16.153" v="2149" actId="14100"/>
          <ac:spMkLst>
            <pc:docMk/>
            <pc:sldMk cId="3661070269" sldId="385"/>
            <ac:spMk id="4" creationId="{6C5A2764-A0FD-4585-9D42-A42AF6199E62}"/>
          </ac:spMkLst>
        </pc:spChg>
        <pc:spChg chg="add mod">
          <ac:chgData name="Peters, David S." userId="89b4e851-90dd-44f4-a02f-c1f7ca487ce8" providerId="ADAL" clId="{BB9E5A0A-6D51-4531-81FD-B6B443C2359F}" dt="2023-08-23T00:20:19.427" v="2069" actId="114"/>
          <ac:spMkLst>
            <pc:docMk/>
            <pc:sldMk cId="3661070269" sldId="385"/>
            <ac:spMk id="5" creationId="{136EE067-15BD-7D23-C39A-87E4834EEA19}"/>
          </ac:spMkLst>
        </pc:spChg>
        <pc:grpChg chg="add del mod">
          <ac:chgData name="Peters, David S." userId="89b4e851-90dd-44f4-a02f-c1f7ca487ce8" providerId="ADAL" clId="{BB9E5A0A-6D51-4531-81FD-B6B443C2359F}" dt="2023-08-22T20:17:26.653" v="1137" actId="478"/>
          <ac:grpSpMkLst>
            <pc:docMk/>
            <pc:sldMk cId="3661070269" sldId="385"/>
            <ac:grpSpMk id="8" creationId="{EEDDA400-5D39-93B6-6308-E77AEE92D87F}"/>
          </ac:grpSpMkLst>
        </pc:grpChg>
        <pc:grpChg chg="add mod">
          <ac:chgData name="Peters, David S." userId="89b4e851-90dd-44f4-a02f-c1f7ca487ce8" providerId="ADAL" clId="{BB9E5A0A-6D51-4531-81FD-B6B443C2359F}" dt="2023-08-23T00:08:45.027" v="1685" actId="14100"/>
          <ac:grpSpMkLst>
            <pc:docMk/>
            <pc:sldMk cId="3661070269" sldId="385"/>
            <ac:grpSpMk id="14" creationId="{07DB1C8D-2712-CAA0-2F2C-2088A00EADC9}"/>
          </ac:grpSpMkLst>
        </pc:grpChg>
        <pc:picChg chg="mod">
          <ac:chgData name="Peters, David S." userId="89b4e851-90dd-44f4-a02f-c1f7ca487ce8" providerId="ADAL" clId="{BB9E5A0A-6D51-4531-81FD-B6B443C2359F}" dt="2023-08-22T20:13:57.457" v="1126" actId="164"/>
          <ac:picMkLst>
            <pc:docMk/>
            <pc:sldMk cId="3661070269" sldId="385"/>
            <ac:picMk id="2" creationId="{249DED7F-E375-8C49-A19F-2396438C5B3F}"/>
          </ac:picMkLst>
        </pc:picChg>
        <pc:picChg chg="mod">
          <ac:chgData name="Peters, David S." userId="89b4e851-90dd-44f4-a02f-c1f7ca487ce8" providerId="ADAL" clId="{BB9E5A0A-6D51-4531-81FD-B6B443C2359F}" dt="2023-08-22T20:13:57.457" v="1126" actId="164"/>
          <ac:picMkLst>
            <pc:docMk/>
            <pc:sldMk cId="3661070269" sldId="385"/>
            <ac:picMk id="3" creationId="{E9CCCF47-0BAF-E3B5-6790-E599C33BAEEE}"/>
          </ac:picMkLst>
        </pc:picChg>
        <pc:picChg chg="add mod">
          <ac:chgData name="Peters, David S." userId="89b4e851-90dd-44f4-a02f-c1f7ca487ce8" providerId="ADAL" clId="{BB9E5A0A-6D51-4531-81FD-B6B443C2359F}" dt="2023-08-23T00:08:40.080" v="1684" actId="1076"/>
          <ac:picMkLst>
            <pc:docMk/>
            <pc:sldMk cId="3661070269" sldId="385"/>
            <ac:picMk id="6" creationId="{E31C597D-84DA-DE68-F0E3-AB84456A96E4}"/>
          </ac:picMkLst>
        </pc:picChg>
        <pc:picChg chg="mod">
          <ac:chgData name="Peters, David S." userId="89b4e851-90dd-44f4-a02f-c1f7ca487ce8" providerId="ADAL" clId="{BB9E5A0A-6D51-4531-81FD-B6B443C2359F}" dt="2023-08-22T20:13:57.457" v="1126" actId="164"/>
          <ac:picMkLst>
            <pc:docMk/>
            <pc:sldMk cId="3661070269" sldId="385"/>
            <ac:picMk id="7" creationId="{36674D24-CC6B-A907-F0CA-034A6A298DDB}"/>
          </ac:picMkLst>
        </pc:picChg>
        <pc:picChg chg="mod">
          <ac:chgData name="Peters, David S." userId="89b4e851-90dd-44f4-a02f-c1f7ca487ce8" providerId="ADAL" clId="{BB9E5A0A-6D51-4531-81FD-B6B443C2359F}" dt="2023-08-22T20:13:57.457" v="1126" actId="164"/>
          <ac:picMkLst>
            <pc:docMk/>
            <pc:sldMk cId="3661070269" sldId="385"/>
            <ac:picMk id="9" creationId="{1B0A7E63-A7F5-09AF-33E1-083FACA8C85C}"/>
          </ac:picMkLst>
        </pc:picChg>
        <pc:picChg chg="add mod">
          <ac:chgData name="Peters, David S." userId="89b4e851-90dd-44f4-a02f-c1f7ca487ce8" providerId="ADAL" clId="{BB9E5A0A-6D51-4531-81FD-B6B443C2359F}" dt="2023-08-22T20:18:58.953" v="1155" actId="164"/>
          <ac:picMkLst>
            <pc:docMk/>
            <pc:sldMk cId="3661070269" sldId="385"/>
            <ac:picMk id="10" creationId="{82F8D2A6-AEA7-AD11-6C0A-7BCFC2CAB019}"/>
          </ac:picMkLst>
        </pc:picChg>
        <pc:picChg chg="add mod">
          <ac:chgData name="Peters, David S." userId="89b4e851-90dd-44f4-a02f-c1f7ca487ce8" providerId="ADAL" clId="{BB9E5A0A-6D51-4531-81FD-B6B443C2359F}" dt="2023-08-22T20:18:58.953" v="1155" actId="164"/>
          <ac:picMkLst>
            <pc:docMk/>
            <pc:sldMk cId="3661070269" sldId="385"/>
            <ac:picMk id="11" creationId="{CFA05721-4C25-12CB-501F-C7E37D401CDD}"/>
          </ac:picMkLst>
        </pc:picChg>
        <pc:picChg chg="add mod">
          <ac:chgData name="Peters, David S." userId="89b4e851-90dd-44f4-a02f-c1f7ca487ce8" providerId="ADAL" clId="{BB9E5A0A-6D51-4531-81FD-B6B443C2359F}" dt="2023-08-22T20:18:58.953" v="1155" actId="164"/>
          <ac:picMkLst>
            <pc:docMk/>
            <pc:sldMk cId="3661070269" sldId="385"/>
            <ac:picMk id="12" creationId="{3D170DD7-9463-2A49-EE44-CAAFCF1DBAB1}"/>
          </ac:picMkLst>
        </pc:picChg>
        <pc:picChg chg="add mod">
          <ac:chgData name="Peters, David S." userId="89b4e851-90dd-44f4-a02f-c1f7ca487ce8" providerId="ADAL" clId="{BB9E5A0A-6D51-4531-81FD-B6B443C2359F}" dt="2023-08-22T20:18:58.953" v="1155" actId="164"/>
          <ac:picMkLst>
            <pc:docMk/>
            <pc:sldMk cId="3661070269" sldId="385"/>
            <ac:picMk id="13" creationId="{20B236D9-F36A-C93F-B378-68687B53ECCD}"/>
          </ac:picMkLst>
        </pc:picChg>
      </pc:sldChg>
      <pc:sldChg chg="addSp delSp modSp add mod">
        <pc:chgData name="Peters, David S." userId="89b4e851-90dd-44f4-a02f-c1f7ca487ce8" providerId="ADAL" clId="{BB9E5A0A-6D51-4531-81FD-B6B443C2359F}" dt="2023-08-18T23:46:57.255" v="798" actId="20577"/>
        <pc:sldMkLst>
          <pc:docMk/>
          <pc:sldMk cId="170131221" sldId="386"/>
        </pc:sldMkLst>
        <pc:spChg chg="add mod">
          <ac:chgData name="Peters, David S." userId="89b4e851-90dd-44f4-a02f-c1f7ca487ce8" providerId="ADAL" clId="{BB9E5A0A-6D51-4531-81FD-B6B443C2359F}" dt="2023-08-18T23:46:25.297" v="775" actId="20577"/>
          <ac:spMkLst>
            <pc:docMk/>
            <pc:sldMk cId="170131221" sldId="386"/>
            <ac:spMk id="4" creationId="{43377040-6A11-F457-F217-4FDA13AF9E83}"/>
          </ac:spMkLst>
        </pc:spChg>
        <pc:spChg chg="del">
          <ac:chgData name="Peters, David S." userId="89b4e851-90dd-44f4-a02f-c1f7ca487ce8" providerId="ADAL" clId="{BB9E5A0A-6D51-4531-81FD-B6B443C2359F}" dt="2023-08-18T23:46:13.927" v="771" actId="478"/>
          <ac:spMkLst>
            <pc:docMk/>
            <pc:sldMk cId="170131221" sldId="386"/>
            <ac:spMk id="5" creationId="{E2DC002A-5717-41F3-82E6-422775056703}"/>
          </ac:spMkLst>
        </pc:spChg>
        <pc:spChg chg="mod">
          <ac:chgData name="Peters, David S." userId="89b4e851-90dd-44f4-a02f-c1f7ca487ce8" providerId="ADAL" clId="{BB9E5A0A-6D51-4531-81FD-B6B443C2359F}" dt="2023-08-18T23:46:57.255" v="798" actId="20577"/>
          <ac:spMkLst>
            <pc:docMk/>
            <pc:sldMk cId="170131221" sldId="386"/>
            <ac:spMk id="7" creationId="{9EAD4CCD-2CB3-8C8D-2ECF-EDA4ECE9FDF1}"/>
          </ac:spMkLst>
        </pc:spChg>
        <pc:picChg chg="del">
          <ac:chgData name="Peters, David S." userId="89b4e851-90dd-44f4-a02f-c1f7ca487ce8" providerId="ADAL" clId="{BB9E5A0A-6D51-4531-81FD-B6B443C2359F}" dt="2023-08-18T23:46:11.374" v="770" actId="478"/>
          <ac:picMkLst>
            <pc:docMk/>
            <pc:sldMk cId="170131221" sldId="386"/>
            <ac:picMk id="3" creationId="{B5F50315-B298-4290-B39B-EE1E237795D4}"/>
          </ac:picMkLst>
        </pc:picChg>
      </pc:sldChg>
      <pc:sldChg chg="del">
        <pc:chgData name="Peters, David S." userId="89b4e851-90dd-44f4-a02f-c1f7ca487ce8" providerId="ADAL" clId="{BB9E5A0A-6D51-4531-81FD-B6B443C2359F}" dt="2023-08-18T22:27:38.497" v="16" actId="47"/>
        <pc:sldMkLst>
          <pc:docMk/>
          <pc:sldMk cId="2515665025" sldId="386"/>
        </pc:sldMkLst>
      </pc:sldChg>
      <pc:sldChg chg="addSp modSp mod">
        <pc:chgData name="Peters, David S." userId="89b4e851-90dd-44f4-a02f-c1f7ca487ce8" providerId="ADAL" clId="{BB9E5A0A-6D51-4531-81FD-B6B443C2359F}" dt="2023-08-23T01:17:42.711" v="2410" actId="20577"/>
        <pc:sldMkLst>
          <pc:docMk/>
          <pc:sldMk cId="1044758557" sldId="387"/>
        </pc:sldMkLst>
        <pc:spChg chg="mod">
          <ac:chgData name="Peters, David S." userId="89b4e851-90dd-44f4-a02f-c1f7ca487ce8" providerId="ADAL" clId="{BB9E5A0A-6D51-4531-81FD-B6B443C2359F}" dt="2023-08-23T01:17:13.536" v="2407" actId="20577"/>
          <ac:spMkLst>
            <pc:docMk/>
            <pc:sldMk cId="1044758557" sldId="387"/>
            <ac:spMk id="4" creationId="{43377040-6A11-F457-F217-4FDA13AF9E83}"/>
          </ac:spMkLst>
        </pc:spChg>
        <pc:spChg chg="add mod">
          <ac:chgData name="Peters, David S." userId="89b4e851-90dd-44f4-a02f-c1f7ca487ce8" providerId="ADAL" clId="{BB9E5A0A-6D51-4531-81FD-B6B443C2359F}" dt="2023-08-23T01:17:42.711" v="2410" actId="20577"/>
          <ac:spMkLst>
            <pc:docMk/>
            <pc:sldMk cId="1044758557" sldId="387"/>
            <ac:spMk id="6" creationId="{B4D33E00-862A-2E79-EAC1-2F5F3008D23C}"/>
          </ac:spMkLst>
        </pc:spChg>
        <pc:picChg chg="mod">
          <ac:chgData name="Peters, David S." userId="89b4e851-90dd-44f4-a02f-c1f7ca487ce8" providerId="ADAL" clId="{BB9E5A0A-6D51-4531-81FD-B6B443C2359F}" dt="2023-08-23T01:13:31.897" v="2315" actId="1076"/>
          <ac:picMkLst>
            <pc:docMk/>
            <pc:sldMk cId="1044758557" sldId="387"/>
            <ac:picMk id="3" creationId="{773D83C3-5964-3644-ADAC-B23E23EE8B18}"/>
          </ac:picMkLst>
        </pc:picChg>
      </pc:sldChg>
      <pc:sldChg chg="del">
        <pc:chgData name="Peters, David S." userId="89b4e851-90dd-44f4-a02f-c1f7ca487ce8" providerId="ADAL" clId="{BB9E5A0A-6D51-4531-81FD-B6B443C2359F}" dt="2023-08-18T22:27:38.497" v="16" actId="47"/>
        <pc:sldMkLst>
          <pc:docMk/>
          <pc:sldMk cId="4244725967" sldId="387"/>
        </pc:sldMkLst>
      </pc:sldChg>
      <pc:sldChg chg="addSp modSp mod">
        <pc:chgData name="Peters, David S." userId="89b4e851-90dd-44f4-a02f-c1f7ca487ce8" providerId="ADAL" clId="{BB9E5A0A-6D51-4531-81FD-B6B443C2359F}" dt="2023-08-23T01:16:37.279" v="2392" actId="1036"/>
        <pc:sldMkLst>
          <pc:docMk/>
          <pc:sldMk cId="1171916479" sldId="388"/>
        </pc:sldMkLst>
        <pc:spChg chg="mod">
          <ac:chgData name="Peters, David S." userId="89b4e851-90dd-44f4-a02f-c1f7ca487ce8" providerId="ADAL" clId="{BB9E5A0A-6D51-4531-81FD-B6B443C2359F}" dt="2023-08-23T01:16:37.279" v="2392" actId="1036"/>
          <ac:spMkLst>
            <pc:docMk/>
            <pc:sldMk cId="1171916479" sldId="388"/>
            <ac:spMk id="4" creationId="{43377040-6A11-F457-F217-4FDA13AF9E83}"/>
          </ac:spMkLst>
        </pc:spChg>
        <pc:spChg chg="add mod">
          <ac:chgData name="Peters, David S." userId="89b4e851-90dd-44f4-a02f-c1f7ca487ce8" providerId="ADAL" clId="{BB9E5A0A-6D51-4531-81FD-B6B443C2359F}" dt="2023-08-23T01:16:37.279" v="2392" actId="1036"/>
          <ac:spMkLst>
            <pc:docMk/>
            <pc:sldMk cId="1171916479" sldId="388"/>
            <ac:spMk id="5" creationId="{B02147E5-DFD5-0114-E309-D2F026248268}"/>
          </ac:spMkLst>
        </pc:spChg>
        <pc:picChg chg="mod">
          <ac:chgData name="Peters, David S." userId="89b4e851-90dd-44f4-a02f-c1f7ca487ce8" providerId="ADAL" clId="{BB9E5A0A-6D51-4531-81FD-B6B443C2359F}" dt="2023-08-23T01:13:06.924" v="2288" actId="1076"/>
          <ac:picMkLst>
            <pc:docMk/>
            <pc:sldMk cId="1171916479" sldId="388"/>
            <ac:picMk id="2" creationId="{B467CEAC-9FB0-1A28-119A-1338AEE7CA9E}"/>
          </ac:picMkLst>
        </pc:picChg>
      </pc:sldChg>
      <pc:sldChg chg="del">
        <pc:chgData name="Peters, David S." userId="89b4e851-90dd-44f4-a02f-c1f7ca487ce8" providerId="ADAL" clId="{BB9E5A0A-6D51-4531-81FD-B6B443C2359F}" dt="2023-08-18T22:27:38.497" v="16" actId="47"/>
        <pc:sldMkLst>
          <pc:docMk/>
          <pc:sldMk cId="3950418103" sldId="388"/>
        </pc:sldMkLst>
      </pc:sldChg>
      <pc:sldChg chg="del">
        <pc:chgData name="Peters, David S." userId="89b4e851-90dd-44f4-a02f-c1f7ca487ce8" providerId="ADAL" clId="{BB9E5A0A-6D51-4531-81FD-B6B443C2359F}" dt="2023-08-18T22:27:38.497" v="16" actId="47"/>
        <pc:sldMkLst>
          <pc:docMk/>
          <pc:sldMk cId="1614502993" sldId="389"/>
        </pc:sldMkLst>
      </pc:sldChg>
      <pc:sldChg chg="addSp delSp modSp mod">
        <pc:chgData name="Peters, David S." userId="89b4e851-90dd-44f4-a02f-c1f7ca487ce8" providerId="ADAL" clId="{BB9E5A0A-6D51-4531-81FD-B6B443C2359F}" dt="2023-08-23T00:55:44.991" v="2217"/>
        <pc:sldMkLst>
          <pc:docMk/>
          <pc:sldMk cId="3678298683" sldId="389"/>
        </pc:sldMkLst>
        <pc:spChg chg="del">
          <ac:chgData name="Peters, David S." userId="89b4e851-90dd-44f4-a02f-c1f7ca487ce8" providerId="ADAL" clId="{BB9E5A0A-6D51-4531-81FD-B6B443C2359F}" dt="2023-08-23T00:55:41.986" v="2215" actId="478"/>
          <ac:spMkLst>
            <pc:docMk/>
            <pc:sldMk cId="3678298683" sldId="389"/>
            <ac:spMk id="2" creationId="{7AE038FE-35A1-4E85-AAA4-2C854D84C4EA}"/>
          </ac:spMkLst>
        </pc:spChg>
        <pc:spChg chg="add del mod">
          <ac:chgData name="Peters, David S." userId="89b4e851-90dd-44f4-a02f-c1f7ca487ce8" providerId="ADAL" clId="{BB9E5A0A-6D51-4531-81FD-B6B443C2359F}" dt="2023-08-23T00:55:44.577" v="2216" actId="478"/>
          <ac:spMkLst>
            <pc:docMk/>
            <pc:sldMk cId="3678298683" sldId="389"/>
            <ac:spMk id="6" creationId="{0BCA4FCF-75C5-33F6-F3BE-D8E55F8B6FE0}"/>
          </ac:spMkLst>
        </pc:spChg>
        <pc:spChg chg="add mod">
          <ac:chgData name="Peters, David S." userId="89b4e851-90dd-44f4-a02f-c1f7ca487ce8" providerId="ADAL" clId="{BB9E5A0A-6D51-4531-81FD-B6B443C2359F}" dt="2023-08-23T00:55:44.991" v="2217"/>
          <ac:spMkLst>
            <pc:docMk/>
            <pc:sldMk cId="3678298683" sldId="389"/>
            <ac:spMk id="7" creationId="{AE6766DA-60D2-2C85-B619-C320E5A3E1D3}"/>
          </ac:spMkLst>
        </pc:spChg>
      </pc:sldChg>
      <pc:sldChg chg="addSp delSp modSp mod">
        <pc:chgData name="Peters, David S." userId="89b4e851-90dd-44f4-a02f-c1f7ca487ce8" providerId="ADAL" clId="{BB9E5A0A-6D51-4531-81FD-B6B443C2359F}" dt="2023-08-23T00:11:03.140" v="1749" actId="1076"/>
        <pc:sldMkLst>
          <pc:docMk/>
          <pc:sldMk cId="3334619663" sldId="390"/>
        </pc:sldMkLst>
        <pc:spChg chg="mod">
          <ac:chgData name="Peters, David S." userId="89b4e851-90dd-44f4-a02f-c1f7ca487ce8" providerId="ADAL" clId="{BB9E5A0A-6D51-4531-81FD-B6B443C2359F}" dt="2023-08-23T00:09:50.273" v="1697" actId="1076"/>
          <ac:spMkLst>
            <pc:docMk/>
            <pc:sldMk cId="3334619663" sldId="390"/>
            <ac:spMk id="5" creationId="{136EE067-15BD-7D23-C39A-87E4834EEA19}"/>
          </ac:spMkLst>
        </pc:spChg>
        <pc:spChg chg="add mod">
          <ac:chgData name="Peters, David S." userId="89b4e851-90dd-44f4-a02f-c1f7ca487ce8" providerId="ADAL" clId="{BB9E5A0A-6D51-4531-81FD-B6B443C2359F}" dt="2023-08-23T00:11:03.140" v="1749" actId="1076"/>
          <ac:spMkLst>
            <pc:docMk/>
            <pc:sldMk cId="3334619663" sldId="390"/>
            <ac:spMk id="10" creationId="{B52CEBDF-170D-A424-0619-6B28E6B626F7}"/>
          </ac:spMkLst>
        </pc:spChg>
        <pc:picChg chg="mod">
          <ac:chgData name="Peters, David S." userId="89b4e851-90dd-44f4-a02f-c1f7ca487ce8" providerId="ADAL" clId="{BB9E5A0A-6D51-4531-81FD-B6B443C2359F}" dt="2023-08-22T19:51:33.055" v="913" actId="1036"/>
          <ac:picMkLst>
            <pc:docMk/>
            <pc:sldMk cId="3334619663" sldId="390"/>
            <ac:picMk id="2" creationId="{249DED7F-E375-8C49-A19F-2396438C5B3F}"/>
          </ac:picMkLst>
        </pc:picChg>
        <pc:picChg chg="mod">
          <ac:chgData name="Peters, David S." userId="89b4e851-90dd-44f4-a02f-c1f7ca487ce8" providerId="ADAL" clId="{BB9E5A0A-6D51-4531-81FD-B6B443C2359F}" dt="2023-08-22T19:51:33.055" v="913" actId="1036"/>
          <ac:picMkLst>
            <pc:docMk/>
            <pc:sldMk cId="3334619663" sldId="390"/>
            <ac:picMk id="3" creationId="{E9CCCF47-0BAF-E3B5-6790-E599C33BAEEE}"/>
          </ac:picMkLst>
        </pc:picChg>
        <pc:picChg chg="add del mod">
          <ac:chgData name="Peters, David S." userId="89b4e851-90dd-44f4-a02f-c1f7ca487ce8" providerId="ADAL" clId="{BB9E5A0A-6D51-4531-81FD-B6B443C2359F}" dt="2023-08-23T00:08:54.496" v="1687" actId="478"/>
          <ac:picMkLst>
            <pc:docMk/>
            <pc:sldMk cId="3334619663" sldId="390"/>
            <ac:picMk id="6" creationId="{560032A6-2029-A2B1-224B-E22CB8A5DA09}"/>
          </ac:picMkLst>
        </pc:picChg>
        <pc:picChg chg="mod">
          <ac:chgData name="Peters, David S." userId="89b4e851-90dd-44f4-a02f-c1f7ca487ce8" providerId="ADAL" clId="{BB9E5A0A-6D51-4531-81FD-B6B443C2359F}" dt="2023-08-22T19:51:33.055" v="913" actId="1036"/>
          <ac:picMkLst>
            <pc:docMk/>
            <pc:sldMk cId="3334619663" sldId="390"/>
            <ac:picMk id="7" creationId="{36674D24-CC6B-A907-F0CA-034A6A298DDB}"/>
          </ac:picMkLst>
        </pc:picChg>
        <pc:picChg chg="mod">
          <ac:chgData name="Peters, David S." userId="89b4e851-90dd-44f4-a02f-c1f7ca487ce8" providerId="ADAL" clId="{BB9E5A0A-6D51-4531-81FD-B6B443C2359F}" dt="2023-08-22T19:51:33.055" v="913" actId="1036"/>
          <ac:picMkLst>
            <pc:docMk/>
            <pc:sldMk cId="3334619663" sldId="390"/>
            <ac:picMk id="9" creationId="{1B0A7E63-A7F5-09AF-33E1-083FACA8C85C}"/>
          </ac:picMkLst>
        </pc:picChg>
        <pc:picChg chg="add mod">
          <ac:chgData name="Peters, David S." userId="89b4e851-90dd-44f4-a02f-c1f7ca487ce8" providerId="ADAL" clId="{BB9E5A0A-6D51-4531-81FD-B6B443C2359F}" dt="2023-08-23T00:08:52.320" v="1686"/>
          <ac:picMkLst>
            <pc:docMk/>
            <pc:sldMk cId="3334619663" sldId="390"/>
            <ac:picMk id="11" creationId="{2EBCFBA1-2F53-8ACF-ABBC-91C5EEE28336}"/>
          </ac:picMkLst>
        </pc:picChg>
      </pc:sldChg>
      <pc:sldChg chg="del">
        <pc:chgData name="Peters, David S." userId="89b4e851-90dd-44f4-a02f-c1f7ca487ce8" providerId="ADAL" clId="{BB9E5A0A-6D51-4531-81FD-B6B443C2359F}" dt="2023-08-18T22:27:59.590" v="18" actId="47"/>
        <pc:sldMkLst>
          <pc:docMk/>
          <pc:sldMk cId="3467645560" sldId="390"/>
        </pc:sldMkLst>
      </pc:sldChg>
      <pc:sldChg chg="addSp delSp modSp add del mod ord modAnim">
        <pc:chgData name="Peters, David S." userId="89b4e851-90dd-44f4-a02f-c1f7ca487ce8" providerId="ADAL" clId="{BB9E5A0A-6D51-4531-81FD-B6B443C2359F}" dt="2023-08-23T00:57:03.604" v="2218" actId="2696"/>
        <pc:sldMkLst>
          <pc:docMk/>
          <pc:sldMk cId="329911296" sldId="391"/>
        </pc:sldMkLst>
        <pc:spChg chg="del">
          <ac:chgData name="Peters, David S." userId="89b4e851-90dd-44f4-a02f-c1f7ca487ce8" providerId="ADAL" clId="{BB9E5A0A-6D51-4531-81FD-B6B443C2359F}" dt="2023-08-22T19:43:41.504" v="804" actId="478"/>
          <ac:spMkLst>
            <pc:docMk/>
            <pc:sldMk cId="329911296" sldId="391"/>
            <ac:spMk id="5" creationId="{E2DC002A-5717-41F3-82E6-422775056703}"/>
          </ac:spMkLst>
        </pc:spChg>
        <pc:picChg chg="add mod">
          <ac:chgData name="Peters, David S." userId="89b4e851-90dd-44f4-a02f-c1f7ca487ce8" providerId="ADAL" clId="{BB9E5A0A-6D51-4531-81FD-B6B443C2359F}" dt="2023-08-22T19:44:06.697" v="810" actId="1076"/>
          <ac:picMkLst>
            <pc:docMk/>
            <pc:sldMk cId="329911296" sldId="391"/>
            <ac:picMk id="2" creationId="{8268FC83-BCF0-9AE1-5D34-BFD0B084F742}"/>
          </ac:picMkLst>
        </pc:picChg>
        <pc:picChg chg="del">
          <ac:chgData name="Peters, David S." userId="89b4e851-90dd-44f4-a02f-c1f7ca487ce8" providerId="ADAL" clId="{BB9E5A0A-6D51-4531-81FD-B6B443C2359F}" dt="2023-08-22T19:43:39.759" v="803" actId="478"/>
          <ac:picMkLst>
            <pc:docMk/>
            <pc:sldMk cId="329911296" sldId="391"/>
            <ac:picMk id="3" creationId="{B5F50315-B298-4290-B39B-EE1E237795D4}"/>
          </ac:picMkLst>
        </pc:picChg>
      </pc:sldChg>
      <pc:sldChg chg="addSp delSp modSp mod ord delAnim modAnim">
        <pc:chgData name="Peters, David S." userId="89b4e851-90dd-44f4-a02f-c1f7ca487ce8" providerId="ADAL" clId="{BB9E5A0A-6D51-4531-81FD-B6B443C2359F}" dt="2023-08-23T01:09:53.678" v="2260" actId="1035"/>
        <pc:sldMkLst>
          <pc:docMk/>
          <pc:sldMk cId="2223149195" sldId="391"/>
        </pc:sldMkLst>
        <pc:spChg chg="add mod">
          <ac:chgData name="Peters, David S." userId="89b4e851-90dd-44f4-a02f-c1f7ca487ce8" providerId="ADAL" clId="{BB9E5A0A-6D51-4531-81FD-B6B443C2359F}" dt="2023-08-23T01:09:53.678" v="2260" actId="1035"/>
          <ac:spMkLst>
            <pc:docMk/>
            <pc:sldMk cId="2223149195" sldId="391"/>
            <ac:spMk id="5" creationId="{4ABA8C85-5861-9E93-36CE-FE2CFE94303B}"/>
          </ac:spMkLst>
        </pc:spChg>
        <pc:picChg chg="del">
          <ac:chgData name="Peters, David S." userId="89b4e851-90dd-44f4-a02f-c1f7ca487ce8" providerId="ADAL" clId="{BB9E5A0A-6D51-4531-81FD-B6B443C2359F}" dt="2023-08-23T01:03:04.697" v="2221" actId="478"/>
          <ac:picMkLst>
            <pc:docMk/>
            <pc:sldMk cId="2223149195" sldId="391"/>
            <ac:picMk id="2" creationId="{8268FC83-BCF0-9AE1-5D34-BFD0B084F742}"/>
          </ac:picMkLst>
        </pc:picChg>
        <pc:picChg chg="add mod">
          <ac:chgData name="Peters, David S." userId="89b4e851-90dd-44f4-a02f-c1f7ca487ce8" providerId="ADAL" clId="{BB9E5A0A-6D51-4531-81FD-B6B443C2359F}" dt="2023-08-23T01:09:47.454" v="2257" actId="1035"/>
          <ac:picMkLst>
            <pc:docMk/>
            <pc:sldMk cId="2223149195" sldId="391"/>
            <ac:picMk id="3" creationId="{844F2A9A-8DE3-27CC-36FC-84EB8DCD6B73}"/>
          </ac:picMkLst>
        </pc:picChg>
      </pc:sldChg>
      <pc:sldChg chg="mod modShow">
        <pc:chgData name="Peters, David S." userId="89b4e851-90dd-44f4-a02f-c1f7ca487ce8" providerId="ADAL" clId="{BB9E5A0A-6D51-4531-81FD-B6B443C2359F}" dt="2023-08-23T02:10:17.584" v="2436" actId="729"/>
        <pc:sldMkLst>
          <pc:docMk/>
          <pc:sldMk cId="0" sldId="392"/>
        </pc:sldMkLst>
      </pc:sldChg>
      <pc:sldChg chg="del">
        <pc:chgData name="Peters, David S." userId="89b4e851-90dd-44f4-a02f-c1f7ca487ce8" providerId="ADAL" clId="{BB9E5A0A-6D51-4531-81FD-B6B443C2359F}" dt="2023-08-18T22:27:08.455" v="15" actId="47"/>
        <pc:sldMkLst>
          <pc:docMk/>
          <pc:sldMk cId="3803175824" sldId="392"/>
        </pc:sldMkLst>
      </pc:sldChg>
      <pc:sldChg chg="del">
        <pc:chgData name="Peters, David S." userId="89b4e851-90dd-44f4-a02f-c1f7ca487ce8" providerId="ADAL" clId="{BB9E5A0A-6D51-4531-81FD-B6B443C2359F}" dt="2023-08-18T22:27:38.497" v="16" actId="47"/>
        <pc:sldMkLst>
          <pc:docMk/>
          <pc:sldMk cId="2749120454" sldId="394"/>
        </pc:sldMkLst>
      </pc:sldChg>
      <pc:sldChg chg="del">
        <pc:chgData name="Peters, David S." userId="89b4e851-90dd-44f4-a02f-c1f7ca487ce8" providerId="ADAL" clId="{BB9E5A0A-6D51-4531-81FD-B6B443C2359F}" dt="2023-08-18T22:27:38.497" v="16" actId="47"/>
        <pc:sldMkLst>
          <pc:docMk/>
          <pc:sldMk cId="3742544621" sldId="395"/>
        </pc:sldMkLst>
      </pc:sldChg>
      <pc:sldChg chg="del">
        <pc:chgData name="Peters, David S." userId="89b4e851-90dd-44f4-a02f-c1f7ca487ce8" providerId="ADAL" clId="{BB9E5A0A-6D51-4531-81FD-B6B443C2359F}" dt="2023-08-18T22:27:38.497" v="16" actId="47"/>
        <pc:sldMkLst>
          <pc:docMk/>
          <pc:sldMk cId="741883132" sldId="396"/>
        </pc:sldMkLst>
      </pc:sldChg>
      <pc:sldChg chg="del">
        <pc:chgData name="Peters, David S." userId="89b4e851-90dd-44f4-a02f-c1f7ca487ce8" providerId="ADAL" clId="{BB9E5A0A-6D51-4531-81FD-B6B443C2359F}" dt="2023-08-18T22:27:38.497" v="16" actId="47"/>
        <pc:sldMkLst>
          <pc:docMk/>
          <pc:sldMk cId="3501671007" sldId="397"/>
        </pc:sldMkLst>
      </pc:sldChg>
      <pc:sldChg chg="del">
        <pc:chgData name="Peters, David S." userId="89b4e851-90dd-44f4-a02f-c1f7ca487ce8" providerId="ADAL" clId="{BB9E5A0A-6D51-4531-81FD-B6B443C2359F}" dt="2023-08-18T22:27:38.497" v="16" actId="47"/>
        <pc:sldMkLst>
          <pc:docMk/>
          <pc:sldMk cId="434409919" sldId="398"/>
        </pc:sldMkLst>
      </pc:sldChg>
      <pc:sldChg chg="del">
        <pc:chgData name="Peters, David S." userId="89b4e851-90dd-44f4-a02f-c1f7ca487ce8" providerId="ADAL" clId="{BB9E5A0A-6D51-4531-81FD-B6B443C2359F}" dt="2023-08-18T22:27:38.497" v="16" actId="47"/>
        <pc:sldMkLst>
          <pc:docMk/>
          <pc:sldMk cId="1676075560" sldId="399"/>
        </pc:sldMkLst>
      </pc:sldChg>
      <pc:sldChg chg="del">
        <pc:chgData name="Peters, David S." userId="89b4e851-90dd-44f4-a02f-c1f7ca487ce8" providerId="ADAL" clId="{BB9E5A0A-6D51-4531-81FD-B6B443C2359F}" dt="2023-08-18T22:27:08.455" v="15" actId="47"/>
        <pc:sldMkLst>
          <pc:docMk/>
          <pc:sldMk cId="4088292058" sldId="400"/>
        </pc:sldMkLst>
      </pc:sldChg>
      <pc:sldChg chg="del">
        <pc:chgData name="Peters, David S." userId="89b4e851-90dd-44f4-a02f-c1f7ca487ce8" providerId="ADAL" clId="{BB9E5A0A-6D51-4531-81FD-B6B443C2359F}" dt="2023-08-18T22:27:38.497" v="16" actId="47"/>
        <pc:sldMkLst>
          <pc:docMk/>
          <pc:sldMk cId="3676865766" sldId="403"/>
        </pc:sldMkLst>
      </pc:sldChg>
      <pc:sldChg chg="del">
        <pc:chgData name="Peters, David S." userId="89b4e851-90dd-44f4-a02f-c1f7ca487ce8" providerId="ADAL" clId="{BB9E5A0A-6D51-4531-81FD-B6B443C2359F}" dt="2023-08-18T22:27:38.497" v="16" actId="47"/>
        <pc:sldMkLst>
          <pc:docMk/>
          <pc:sldMk cId="2973697011" sldId="406"/>
        </pc:sldMkLst>
      </pc:sldChg>
      <pc:sldChg chg="del">
        <pc:chgData name="Peters, David S." userId="89b4e851-90dd-44f4-a02f-c1f7ca487ce8" providerId="ADAL" clId="{BB9E5A0A-6D51-4531-81FD-B6B443C2359F}" dt="2023-08-18T22:27:08.455" v="15" actId="47"/>
        <pc:sldMkLst>
          <pc:docMk/>
          <pc:sldMk cId="2412313217" sldId="408"/>
        </pc:sldMkLst>
      </pc:sldChg>
      <pc:sldChg chg="del">
        <pc:chgData name="Peters, David S." userId="89b4e851-90dd-44f4-a02f-c1f7ca487ce8" providerId="ADAL" clId="{BB9E5A0A-6D51-4531-81FD-B6B443C2359F}" dt="2023-08-18T22:27:59.590" v="18" actId="47"/>
        <pc:sldMkLst>
          <pc:docMk/>
          <pc:sldMk cId="3345340804" sldId="431"/>
        </pc:sldMkLst>
      </pc:sldChg>
      <pc:sldChg chg="del">
        <pc:chgData name="Peters, David S." userId="89b4e851-90dd-44f4-a02f-c1f7ca487ce8" providerId="ADAL" clId="{BB9E5A0A-6D51-4531-81FD-B6B443C2359F}" dt="2023-08-18T22:27:46.841" v="17" actId="47"/>
        <pc:sldMkLst>
          <pc:docMk/>
          <pc:sldMk cId="300695838" sldId="437"/>
        </pc:sldMkLst>
      </pc:sldChg>
      <pc:sldChg chg="del">
        <pc:chgData name="Peters, David S." userId="89b4e851-90dd-44f4-a02f-c1f7ca487ce8" providerId="ADAL" clId="{BB9E5A0A-6D51-4531-81FD-B6B443C2359F}" dt="2023-08-18T22:27:46.841" v="17" actId="47"/>
        <pc:sldMkLst>
          <pc:docMk/>
          <pc:sldMk cId="2550780722" sldId="438"/>
        </pc:sldMkLst>
      </pc:sldChg>
      <pc:sldChg chg="del">
        <pc:chgData name="Peters, David S." userId="89b4e851-90dd-44f4-a02f-c1f7ca487ce8" providerId="ADAL" clId="{BB9E5A0A-6D51-4531-81FD-B6B443C2359F}" dt="2023-08-18T22:27:38.497" v="16" actId="47"/>
        <pc:sldMkLst>
          <pc:docMk/>
          <pc:sldMk cId="1012214021" sldId="445"/>
        </pc:sldMkLst>
      </pc:sldChg>
      <pc:sldChg chg="del">
        <pc:chgData name="Peters, David S." userId="89b4e851-90dd-44f4-a02f-c1f7ca487ce8" providerId="ADAL" clId="{BB9E5A0A-6D51-4531-81FD-B6B443C2359F}" dt="2023-08-18T22:27:38.497" v="16" actId="47"/>
        <pc:sldMkLst>
          <pc:docMk/>
          <pc:sldMk cId="2189905531" sldId="448"/>
        </pc:sldMkLst>
      </pc:sldChg>
      <pc:sldChg chg="del">
        <pc:chgData name="Peters, David S." userId="89b4e851-90dd-44f4-a02f-c1f7ca487ce8" providerId="ADAL" clId="{BB9E5A0A-6D51-4531-81FD-B6B443C2359F}" dt="2023-08-18T22:27:38.497" v="16" actId="47"/>
        <pc:sldMkLst>
          <pc:docMk/>
          <pc:sldMk cId="2193211962" sldId="449"/>
        </pc:sldMkLst>
      </pc:sldChg>
      <pc:sldChg chg="del">
        <pc:chgData name="Peters, David S." userId="89b4e851-90dd-44f4-a02f-c1f7ca487ce8" providerId="ADAL" clId="{BB9E5A0A-6D51-4531-81FD-B6B443C2359F}" dt="2023-08-18T22:27:38.497" v="16" actId="47"/>
        <pc:sldMkLst>
          <pc:docMk/>
          <pc:sldMk cId="4073588011" sldId="450"/>
        </pc:sldMkLst>
      </pc:sldChg>
      <pc:sldChg chg="del">
        <pc:chgData name="Peters, David S." userId="89b4e851-90dd-44f4-a02f-c1f7ca487ce8" providerId="ADAL" clId="{BB9E5A0A-6D51-4531-81FD-B6B443C2359F}" dt="2023-08-18T22:27:59.590" v="18" actId="47"/>
        <pc:sldMkLst>
          <pc:docMk/>
          <pc:sldMk cId="642570590" sldId="451"/>
        </pc:sldMkLst>
      </pc:sldChg>
      <pc:sldChg chg="del">
        <pc:chgData name="Peters, David S." userId="89b4e851-90dd-44f4-a02f-c1f7ca487ce8" providerId="ADAL" clId="{BB9E5A0A-6D51-4531-81FD-B6B443C2359F}" dt="2023-08-18T22:27:38.497" v="16" actId="47"/>
        <pc:sldMkLst>
          <pc:docMk/>
          <pc:sldMk cId="4218624855" sldId="530"/>
        </pc:sldMkLst>
      </pc:sldChg>
      <pc:sldChg chg="del">
        <pc:chgData name="Peters, David S." userId="89b4e851-90dd-44f4-a02f-c1f7ca487ce8" providerId="ADAL" clId="{BB9E5A0A-6D51-4531-81FD-B6B443C2359F}" dt="2023-08-18T22:27:46.841" v="17" actId="47"/>
        <pc:sldMkLst>
          <pc:docMk/>
          <pc:sldMk cId="2993715694" sldId="533"/>
        </pc:sldMkLst>
      </pc:sldChg>
      <pc:sldChg chg="del">
        <pc:chgData name="Peters, David S." userId="89b4e851-90dd-44f4-a02f-c1f7ca487ce8" providerId="ADAL" clId="{BB9E5A0A-6D51-4531-81FD-B6B443C2359F}" dt="2023-08-18T22:27:46.841" v="17" actId="47"/>
        <pc:sldMkLst>
          <pc:docMk/>
          <pc:sldMk cId="1735701402" sldId="534"/>
        </pc:sldMkLst>
      </pc:sldChg>
      <pc:sldMasterChg chg="delSldLayout">
        <pc:chgData name="Peters, David S." userId="89b4e851-90dd-44f4-a02f-c1f7ca487ce8" providerId="ADAL" clId="{BB9E5A0A-6D51-4531-81FD-B6B443C2359F}" dt="2023-08-18T22:27:59.590" v="18" actId="47"/>
        <pc:sldMasterMkLst>
          <pc:docMk/>
          <pc:sldMasterMk cId="917883725" sldId="2147483768"/>
        </pc:sldMasterMkLst>
        <pc:sldLayoutChg chg="del">
          <pc:chgData name="Peters, David S." userId="89b4e851-90dd-44f4-a02f-c1f7ca487ce8" providerId="ADAL" clId="{BB9E5A0A-6D51-4531-81FD-B6B443C2359F}" dt="2023-08-18T22:27:59.590" v="18" actId="47"/>
          <pc:sldLayoutMkLst>
            <pc:docMk/>
            <pc:sldMasterMk cId="917883725" sldId="2147483768"/>
            <pc:sldLayoutMk cId="3618983996" sldId="214748379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97313" y="0"/>
            <a:ext cx="2982912" cy="466725"/>
          </a:xfrm>
          <a:prstGeom prst="rect">
            <a:avLst/>
          </a:prstGeom>
        </p:spPr>
        <p:txBody>
          <a:bodyPr vert="horz" lIns="91440" tIns="45720" rIns="91440" bIns="45720" rtlCol="0"/>
          <a:lstStyle>
            <a:lvl1pPr algn="r">
              <a:defRPr sz="1200"/>
            </a:lvl1pPr>
          </a:lstStyle>
          <a:p>
            <a:fld id="{41E8445F-D32A-4DE7-AD07-526683F8EDB6}" type="datetimeFigureOut">
              <a:rPr lang="en-US" smtClean="0"/>
              <a:t>8/23/2023</a:t>
            </a:fld>
            <a:endParaRPr lang="en-US"/>
          </a:p>
        </p:txBody>
      </p:sp>
      <p:sp>
        <p:nvSpPr>
          <p:cNvPr id="4" name="Slide Image Placeholder 3"/>
          <p:cNvSpPr>
            <a:spLocks noGrp="1" noRot="1" noChangeAspect="1"/>
          </p:cNvSpPr>
          <p:nvPr>
            <p:ph type="sldImg" idx="2"/>
          </p:nvPr>
        </p:nvSpPr>
        <p:spPr>
          <a:xfrm>
            <a:off x="13509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473575"/>
            <a:ext cx="55054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97313" y="8829675"/>
            <a:ext cx="2982912" cy="466725"/>
          </a:xfrm>
          <a:prstGeom prst="rect">
            <a:avLst/>
          </a:prstGeom>
        </p:spPr>
        <p:txBody>
          <a:bodyPr vert="horz" lIns="91440" tIns="45720" rIns="91440" bIns="45720" rtlCol="0" anchor="b"/>
          <a:lstStyle>
            <a:lvl1pPr algn="r">
              <a:defRPr sz="1200"/>
            </a:lvl1pPr>
          </a:lstStyle>
          <a:p>
            <a:fld id="{53B2DD59-D21F-4F7C-86AE-C3A72B1DB821}" type="slidenum">
              <a:rPr lang="en-US" smtClean="0"/>
              <a:t>‹#›</a:t>
            </a:fld>
            <a:endParaRPr lang="en-US"/>
          </a:p>
        </p:txBody>
      </p:sp>
    </p:spTree>
    <p:extLst>
      <p:ext uri="{BB962C8B-B14F-4D97-AF65-F5344CB8AC3E}">
        <p14:creationId xmlns:p14="http://schemas.microsoft.com/office/powerpoint/2010/main" val="101004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2DD59-D21F-4F7C-86AE-C3A72B1DB821}" type="slidenum">
              <a:rPr lang="en-US" smtClean="0"/>
              <a:t>1</a:t>
            </a:fld>
            <a:endParaRPr lang="en-US"/>
          </a:p>
        </p:txBody>
      </p:sp>
    </p:spTree>
    <p:extLst>
      <p:ext uri="{BB962C8B-B14F-4D97-AF65-F5344CB8AC3E}">
        <p14:creationId xmlns:p14="http://schemas.microsoft.com/office/powerpoint/2010/main" val="2435973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a:buAutoNum type="arabicPeriod"/>
            </a:pPr>
            <a:r>
              <a:rPr lang="en-US" dirty="0"/>
              <a:t>Successful and unsuccessful people may share the same goals, so the goal can’t be what differentiates the winners from the losers.  It’s only when they implement a system of continuous small improvements that they achieved a different outcome.</a:t>
            </a:r>
          </a:p>
          <a:p>
            <a:pPr marL="228600" indent="-228600" algn="l">
              <a:buAutoNum type="arabicPeriod"/>
            </a:pPr>
            <a:r>
              <a:rPr lang="en-US" dirty="0"/>
              <a:t>Achieving a goal only changes your life for a moment. That’s the counterintuitive thing about improvement: we think we need to change our results, but the results are not the problem.  What we really need to change are the systems that cause those results.</a:t>
            </a:r>
          </a:p>
          <a:p>
            <a:pPr marL="228600" indent="-228600" algn="l">
              <a:buAutoNum type="arabicPeriod"/>
            </a:pPr>
            <a:r>
              <a:rPr lang="en-US" dirty="0"/>
              <a:t>The implicit assumption behind any goal is “Once I reach my goal, then I’ll be happy.” The problem with a goal-first mentality is that you’re continually putting happiness off until the next milestone.  But even then, how long does the celebration last until you’re on to the next thing?</a:t>
            </a:r>
          </a:p>
          <a:p>
            <a:pPr marL="228600" indent="-228600" algn="l">
              <a:buAutoNum type="arabicPeriod"/>
            </a:pPr>
            <a:r>
              <a:rPr lang="en-US" dirty="0"/>
              <a:t>Yo-yo effect (i.e. training for a race).  When all of your hard work is focused on a particular goal, what is left to push you forward after you achieve it?  The purpose of building systems and habits is to continue playing the game.  Ultimately, it’s your commitment to the </a:t>
            </a:r>
            <a:r>
              <a:rPr lang="en-US" i="1" dirty="0"/>
              <a:t>process</a:t>
            </a:r>
            <a:r>
              <a:rPr lang="en-US" dirty="0"/>
              <a:t> that will determine your </a:t>
            </a:r>
            <a:r>
              <a:rPr lang="en-US" i="1" dirty="0"/>
              <a:t>progress</a:t>
            </a:r>
            <a:r>
              <a:rPr lang="en-US" dirty="0"/>
              <a:t>.</a:t>
            </a:r>
          </a:p>
        </p:txBody>
      </p:sp>
      <p:sp>
        <p:nvSpPr>
          <p:cNvPr id="4" name="Slide Number Placeholder 3"/>
          <p:cNvSpPr>
            <a:spLocks noGrp="1"/>
          </p:cNvSpPr>
          <p:nvPr>
            <p:ph type="sldNum" sz="quarter" idx="5"/>
          </p:nvPr>
        </p:nvSpPr>
        <p:spPr/>
        <p:txBody>
          <a:bodyPr/>
          <a:lstStyle/>
          <a:p>
            <a:fld id="{53B2DD59-D21F-4F7C-86AE-C3A72B1DB821}" type="slidenum">
              <a:rPr lang="en-US" smtClean="0"/>
              <a:t>10</a:t>
            </a:fld>
            <a:endParaRPr lang="en-US"/>
          </a:p>
        </p:txBody>
      </p:sp>
    </p:spTree>
    <p:extLst>
      <p:ext uri="{BB962C8B-B14F-4D97-AF65-F5344CB8AC3E}">
        <p14:creationId xmlns:p14="http://schemas.microsoft.com/office/powerpoint/2010/main" val="572298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fld id="{53B2DD59-D21F-4F7C-86AE-C3A72B1DB821}" type="slidenum">
              <a:rPr lang="en-US" smtClean="0"/>
              <a:t>11</a:t>
            </a:fld>
            <a:endParaRPr lang="en-US"/>
          </a:p>
        </p:txBody>
      </p:sp>
    </p:spTree>
    <p:extLst>
      <p:ext uri="{BB962C8B-B14F-4D97-AF65-F5344CB8AC3E}">
        <p14:creationId xmlns:p14="http://schemas.microsoft.com/office/powerpoint/2010/main" val="3481796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MinionPro-Regular"/>
              </a:rPr>
              <a:t>Imagine that you have an ice cube sitting on the table in front of you.</a:t>
            </a:r>
          </a:p>
          <a:p>
            <a:pPr algn="l"/>
            <a:r>
              <a:rPr lang="en-US" sz="1800" b="0" i="0" u="none" strike="noStrike" baseline="0">
                <a:latin typeface="MinionPro-Regular"/>
              </a:rPr>
              <a:t>The room is cold and you can see your breath. It is currently twenty-​five</a:t>
            </a:r>
          </a:p>
          <a:p>
            <a:pPr algn="l"/>
            <a:r>
              <a:rPr lang="en-US" sz="1800" b="0" i="0" u="none" strike="noStrike" baseline="0">
                <a:latin typeface="MinionPro-Regular"/>
              </a:rPr>
              <a:t>degrees. Ever so slowly, the room begins to heat up.</a:t>
            </a:r>
          </a:p>
          <a:p>
            <a:pPr algn="l"/>
            <a:r>
              <a:rPr lang="en-US" sz="1800" b="0" i="0" u="none" strike="noStrike" baseline="0">
                <a:latin typeface="MinionPro-Regular"/>
              </a:rPr>
              <a:t>Twenty-six degrees…Twenty-seven…Twenty-eight…The ice cube is still sitting on the table in front of you…Twenty-nine degrees…Thirty…Thirty-one.</a:t>
            </a:r>
          </a:p>
          <a:p>
            <a:pPr algn="l"/>
            <a:r>
              <a:rPr lang="en-US" sz="1800" b="0" i="0" u="none" strike="noStrike" baseline="0">
                <a:latin typeface="MinionPro-Regular"/>
              </a:rPr>
              <a:t>Still, nothing has happened.</a:t>
            </a:r>
          </a:p>
          <a:p>
            <a:pPr algn="l"/>
            <a:r>
              <a:rPr lang="en-US" sz="1800" b="0" i="0" u="none" strike="noStrike" baseline="0">
                <a:latin typeface="MinionPro-Regular"/>
              </a:rPr>
              <a:t>Then, thirty-​two degrees. The ice begins to melt. A one-​degree shift, seemingly no different from the temperature increases before it, has unlocked a huge change.</a:t>
            </a:r>
          </a:p>
          <a:p>
            <a:pPr algn="l"/>
            <a:r>
              <a:rPr lang="en-US" sz="1800" b="0" i="0" u="none" strike="noStrike" baseline="0">
                <a:latin typeface="MinionPro-Regular"/>
              </a:rPr>
              <a:t>Breakthrough moments are often the result of many previous actions, which build up the potential required to unleash a major change.</a:t>
            </a:r>
            <a:endParaRPr lang="en-US"/>
          </a:p>
        </p:txBody>
      </p:sp>
      <p:sp>
        <p:nvSpPr>
          <p:cNvPr id="4" name="Slide Number Placeholder 3"/>
          <p:cNvSpPr>
            <a:spLocks noGrp="1"/>
          </p:cNvSpPr>
          <p:nvPr>
            <p:ph type="sldNum" sz="quarter" idx="5"/>
          </p:nvPr>
        </p:nvSpPr>
        <p:spPr/>
        <p:txBody>
          <a:bodyPr/>
          <a:lstStyle/>
          <a:p>
            <a:fld id="{53B2DD59-D21F-4F7C-86AE-C3A72B1DB821}" type="slidenum">
              <a:rPr lang="en-US" smtClean="0"/>
              <a:t>12</a:t>
            </a:fld>
            <a:endParaRPr lang="en-US"/>
          </a:p>
        </p:txBody>
      </p:sp>
    </p:spTree>
    <p:extLst>
      <p:ext uri="{BB962C8B-B14F-4D97-AF65-F5344CB8AC3E}">
        <p14:creationId xmlns:p14="http://schemas.microsoft.com/office/powerpoint/2010/main" val="1956649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MinionPro-Regular"/>
              </a:rPr>
              <a:t>Imagine that you have an ice cube sitting on the table in front of you.</a:t>
            </a:r>
          </a:p>
          <a:p>
            <a:pPr algn="l"/>
            <a:r>
              <a:rPr lang="en-US" sz="1800" b="0" i="0" u="none" strike="noStrike" baseline="0">
                <a:latin typeface="MinionPro-Regular"/>
              </a:rPr>
              <a:t>The room is cold and you can see your breath. It is currently twenty-​five</a:t>
            </a:r>
          </a:p>
          <a:p>
            <a:pPr algn="l"/>
            <a:r>
              <a:rPr lang="en-US" sz="1800" b="0" i="0" u="none" strike="noStrike" baseline="0">
                <a:latin typeface="MinionPro-Regular"/>
              </a:rPr>
              <a:t>degrees. Ever so slowly, the room begins to heat up.</a:t>
            </a:r>
          </a:p>
          <a:p>
            <a:pPr algn="l"/>
            <a:r>
              <a:rPr lang="en-US" sz="1800" b="0" i="0" u="none" strike="noStrike" baseline="0">
                <a:latin typeface="MinionPro-Regular"/>
              </a:rPr>
              <a:t>Twenty-six degrees…Twenty-seven…Twenty-eight…The ice cube is still sitting on the table in front of you…Twenty-nine degrees…Thirty…Thirty-one.</a:t>
            </a:r>
          </a:p>
          <a:p>
            <a:pPr algn="l"/>
            <a:r>
              <a:rPr lang="en-US" sz="1800" b="0" i="0" u="none" strike="noStrike" baseline="0">
                <a:latin typeface="MinionPro-Regular"/>
              </a:rPr>
              <a:t>Still, nothing has happened.</a:t>
            </a:r>
          </a:p>
          <a:p>
            <a:pPr algn="l"/>
            <a:r>
              <a:rPr lang="en-US" sz="1800" b="0" i="0" u="none" strike="noStrike" baseline="0">
                <a:latin typeface="MinionPro-Regular"/>
              </a:rPr>
              <a:t>Then, thirty-​two degrees. The ice begins to melt. A one-​degree shift, seemingly no different from the temperature increases before it, has unlocked a huge change.</a:t>
            </a:r>
          </a:p>
          <a:p>
            <a:pPr algn="l"/>
            <a:r>
              <a:rPr lang="en-US" sz="1800" b="0" i="0" u="none" strike="noStrike" baseline="0">
                <a:latin typeface="MinionPro-Regular"/>
              </a:rPr>
              <a:t>Breakthrough moments are often the result of many previous actions, which build up the potential required to unleash a major change.</a:t>
            </a:r>
            <a:endParaRPr lang="en-US"/>
          </a:p>
        </p:txBody>
      </p:sp>
      <p:sp>
        <p:nvSpPr>
          <p:cNvPr id="4" name="Slide Number Placeholder 3"/>
          <p:cNvSpPr>
            <a:spLocks noGrp="1"/>
          </p:cNvSpPr>
          <p:nvPr>
            <p:ph type="sldNum" sz="quarter" idx="5"/>
          </p:nvPr>
        </p:nvSpPr>
        <p:spPr/>
        <p:txBody>
          <a:bodyPr/>
          <a:lstStyle/>
          <a:p>
            <a:fld id="{53B2DD59-D21F-4F7C-86AE-C3A72B1DB821}" type="slidenum">
              <a:rPr lang="en-US" smtClean="0"/>
              <a:t>13</a:t>
            </a:fld>
            <a:endParaRPr lang="en-US"/>
          </a:p>
        </p:txBody>
      </p:sp>
    </p:spTree>
    <p:extLst>
      <p:ext uri="{BB962C8B-B14F-4D97-AF65-F5344CB8AC3E}">
        <p14:creationId xmlns:p14="http://schemas.microsoft.com/office/powerpoint/2010/main" val="2341148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B2DD59-D21F-4F7C-86AE-C3A72B1DB821}" type="slidenum">
              <a:rPr lang="en-US" smtClean="0"/>
              <a:t>14</a:t>
            </a:fld>
            <a:endParaRPr lang="en-US"/>
          </a:p>
        </p:txBody>
      </p:sp>
    </p:spTree>
    <p:extLst>
      <p:ext uri="{BB962C8B-B14F-4D97-AF65-F5344CB8AC3E}">
        <p14:creationId xmlns:p14="http://schemas.microsoft.com/office/powerpoint/2010/main" val="2367622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b8897cad0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b8897cad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b="0" i="0" dirty="0">
                <a:solidFill>
                  <a:srgbClr val="1E2749"/>
                </a:solidFill>
                <a:effectLst/>
                <a:latin typeface="proxima-nova"/>
              </a:rPr>
              <a:t>The following sayings emphasize that we can decide what has power over us, and we can decide who we listen to.</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5c9a52fb4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5c9a52fb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5c9a52fb43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5c9a52fb4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b="1" i="0" dirty="0">
                <a:solidFill>
                  <a:srgbClr val="1E2749"/>
                </a:solidFill>
                <a:effectLst/>
                <a:latin typeface="proxima-nova"/>
              </a:rPr>
              <a:t>Now, let’s take a few minutes for you to create your own sayings or mantras.</a:t>
            </a:r>
            <a:r>
              <a:rPr lang="en-US" b="0" i="0" dirty="0">
                <a:solidFill>
                  <a:srgbClr val="1E2749"/>
                </a:solidFill>
                <a:effectLst/>
                <a:latin typeface="proxima-nova"/>
              </a:rPr>
              <a:t> The point of this lesson is to avoid reacting in an unhelpful way. Ignoring insults, walking away from gossip, being the bigger person doesn’t make you weak; it makes you stronger.</a:t>
            </a:r>
          </a:p>
          <a:p>
            <a:pPr algn="l"/>
            <a:r>
              <a:rPr lang="en-US" b="0" i="0" dirty="0">
                <a:solidFill>
                  <a:srgbClr val="1E2749"/>
                </a:solidFill>
                <a:effectLst/>
                <a:latin typeface="proxima-nova"/>
              </a:rPr>
              <a:t>After creating your own mantras, feel free to share your mantra if you feel comfortable.</a:t>
            </a:r>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5b8897cad0_0_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5b8897cad0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5c9a5cacc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5c9a5cacc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E1A76-4BC8-430F-A078-BBFC3D7EDE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403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5c9a5cacce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5c9a5cacc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5c9a5cacce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5c9a5cacc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60517fe2fb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60517fe2fb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60517fe2fb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60517fe2fb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5c9a5cacce_0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5c9a5cacce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60517fe2fb_0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60517fe2fb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5c9a5cacce_0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5c9a5cacce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5c9a5cacce_0_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5c9a5cacce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b8897cad0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5b8897cad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B2DD59-D21F-4F7C-86AE-C3A72B1DB821}" type="slidenum">
              <a:rPr lang="en-US" smtClean="0"/>
              <a:t>29</a:t>
            </a:fld>
            <a:endParaRPr lang="en-US"/>
          </a:p>
        </p:txBody>
      </p:sp>
    </p:spTree>
    <p:extLst>
      <p:ext uri="{BB962C8B-B14F-4D97-AF65-F5344CB8AC3E}">
        <p14:creationId xmlns:p14="http://schemas.microsoft.com/office/powerpoint/2010/main" val="2608694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B2DD59-D21F-4F7C-86AE-C3A72B1DB821}" type="slidenum">
              <a:rPr lang="en-US" smtClean="0"/>
              <a:t>3</a:t>
            </a:fld>
            <a:endParaRPr lang="en-US"/>
          </a:p>
        </p:txBody>
      </p:sp>
    </p:spTree>
    <p:extLst>
      <p:ext uri="{BB962C8B-B14F-4D97-AF65-F5344CB8AC3E}">
        <p14:creationId xmlns:p14="http://schemas.microsoft.com/office/powerpoint/2010/main" val="772330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B2DD59-D21F-4F7C-86AE-C3A72B1DB821}" type="slidenum">
              <a:rPr lang="en-US" smtClean="0"/>
              <a:t>30</a:t>
            </a:fld>
            <a:endParaRPr lang="en-US"/>
          </a:p>
        </p:txBody>
      </p:sp>
    </p:spTree>
    <p:extLst>
      <p:ext uri="{BB962C8B-B14F-4D97-AF65-F5344CB8AC3E}">
        <p14:creationId xmlns:p14="http://schemas.microsoft.com/office/powerpoint/2010/main" val="1592709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B2DD59-D21F-4F7C-86AE-C3A72B1DB821}" type="slidenum">
              <a:rPr lang="en-US" smtClean="0"/>
              <a:t>31</a:t>
            </a:fld>
            <a:endParaRPr lang="en-US"/>
          </a:p>
        </p:txBody>
      </p:sp>
    </p:spTree>
    <p:extLst>
      <p:ext uri="{BB962C8B-B14F-4D97-AF65-F5344CB8AC3E}">
        <p14:creationId xmlns:p14="http://schemas.microsoft.com/office/powerpoint/2010/main" val="1167878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B2DD59-D21F-4F7C-86AE-C3A72B1DB821}" type="slidenum">
              <a:rPr lang="en-US" smtClean="0"/>
              <a:t>32</a:t>
            </a:fld>
            <a:endParaRPr lang="en-US"/>
          </a:p>
        </p:txBody>
      </p:sp>
    </p:spTree>
    <p:extLst>
      <p:ext uri="{BB962C8B-B14F-4D97-AF65-F5344CB8AC3E}">
        <p14:creationId xmlns:p14="http://schemas.microsoft.com/office/powerpoint/2010/main" val="18921231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B2DD59-D21F-4F7C-86AE-C3A72B1DB821}" type="slidenum">
              <a:rPr lang="en-US" smtClean="0"/>
              <a:t>33</a:t>
            </a:fld>
            <a:endParaRPr lang="en-US"/>
          </a:p>
        </p:txBody>
      </p:sp>
    </p:spTree>
    <p:extLst>
      <p:ext uri="{BB962C8B-B14F-4D97-AF65-F5344CB8AC3E}">
        <p14:creationId xmlns:p14="http://schemas.microsoft.com/office/powerpoint/2010/main" val="2502717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B2DD59-D21F-4F7C-86AE-C3A72B1DB821}" type="slidenum">
              <a:rPr lang="en-US" smtClean="0"/>
              <a:t>4</a:t>
            </a:fld>
            <a:endParaRPr lang="en-US"/>
          </a:p>
        </p:txBody>
      </p:sp>
    </p:spTree>
    <p:extLst>
      <p:ext uri="{BB962C8B-B14F-4D97-AF65-F5344CB8AC3E}">
        <p14:creationId xmlns:p14="http://schemas.microsoft.com/office/powerpoint/2010/main" val="4222886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B2DD59-D21F-4F7C-86AE-C3A72B1DB821}" type="slidenum">
              <a:rPr lang="en-US" smtClean="0"/>
              <a:t>5</a:t>
            </a:fld>
            <a:endParaRPr lang="en-US"/>
          </a:p>
        </p:txBody>
      </p:sp>
    </p:spTree>
    <p:extLst>
      <p:ext uri="{BB962C8B-B14F-4D97-AF65-F5344CB8AC3E}">
        <p14:creationId xmlns:p14="http://schemas.microsoft.com/office/powerpoint/2010/main" val="961769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Meta-Moment teaches both children and adults to prolong the space between that trigger that we all have and our reaction or our healthy response. And it's a process during an interaction that helps people first recognize a shift that just occurred. You are activated with a strong emotion, caught off guard, or have an impulse to say or do something you might regret. You feel a shift in your thinking or body or both.</a:t>
            </a:r>
          </a:p>
          <a:p>
            <a:r>
              <a:rPr lang="en-US" dirty="0"/>
              <a:t> </a:t>
            </a:r>
          </a:p>
          <a:p>
            <a:r>
              <a:rPr lang="en-US" dirty="0"/>
              <a:t>The second piece of the Meta-Moment says let's pause. Let's not react; let's take that breath; let's build that space. </a:t>
            </a:r>
          </a:p>
          <a:p>
            <a:r>
              <a:rPr lang="en-US" dirty="0"/>
              <a:t> </a:t>
            </a:r>
          </a:p>
          <a:p>
            <a:r>
              <a:rPr lang="en-US" dirty="0"/>
              <a:t>The third part of the Meta-Moment is called your best self. Think of adjectives or an image that helps your best self appear in vivid detail, or look at an object that reminds you. You might also think about your reputation: How do you want to be seen, talked about, and experienced? What would you do if someone you respect were watching you? And what they have found in their research is that when you can teach children and adults to think about their best self - meaning I am a teacher who is caring and compassionate; I am a parent who is loving and kind - that activation of your best self helps you to choose more effective strategies… </a:t>
            </a:r>
          </a:p>
          <a:p>
            <a:r>
              <a:rPr lang="en-US" dirty="0"/>
              <a:t> </a:t>
            </a:r>
          </a:p>
          <a:p>
            <a:r>
              <a:rPr lang="en-US" dirty="0"/>
              <a:t>…to then move to step 4, which is the regulation of emotion or strategizing. That instead of using negative self-talk, you use positive self-talk. Instead of blaming you'll start reframing. Instead of yelling and screaming, you'll do problem solving. </a:t>
            </a:r>
          </a:p>
          <a:p>
            <a:r>
              <a:rPr lang="en-US" dirty="0"/>
              <a:t> </a:t>
            </a:r>
          </a:p>
          <a:p>
            <a:r>
              <a:rPr lang="en-US" dirty="0"/>
              <a:t>The goal is that successful interaction in that process. So it's this process to really help people manage emotions more effectively and build relationships as opposed to destroy them.</a:t>
            </a:r>
          </a:p>
        </p:txBody>
      </p:sp>
      <p:sp>
        <p:nvSpPr>
          <p:cNvPr id="4" name="Slide Number Placeholder 3"/>
          <p:cNvSpPr>
            <a:spLocks noGrp="1"/>
          </p:cNvSpPr>
          <p:nvPr>
            <p:ph type="sldNum" sz="quarter" idx="5"/>
          </p:nvPr>
        </p:nvSpPr>
        <p:spPr/>
        <p:txBody>
          <a:bodyPr/>
          <a:lstStyle/>
          <a:p>
            <a:fld id="{53B2DD59-D21F-4F7C-86AE-C3A72B1DB821}" type="slidenum">
              <a:rPr lang="en-US" smtClean="0"/>
              <a:t>6</a:t>
            </a:fld>
            <a:endParaRPr lang="en-US"/>
          </a:p>
        </p:txBody>
      </p:sp>
    </p:spTree>
    <p:extLst>
      <p:ext uri="{BB962C8B-B14F-4D97-AF65-F5344CB8AC3E}">
        <p14:creationId xmlns:p14="http://schemas.microsoft.com/office/powerpoint/2010/main" val="946325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2DD59-D21F-4F7C-86AE-C3A72B1DB821}" type="slidenum">
              <a:rPr lang="en-US" smtClean="0"/>
              <a:t>7</a:t>
            </a:fld>
            <a:endParaRPr lang="en-US"/>
          </a:p>
        </p:txBody>
      </p:sp>
    </p:spTree>
    <p:extLst>
      <p:ext uri="{BB962C8B-B14F-4D97-AF65-F5344CB8AC3E}">
        <p14:creationId xmlns:p14="http://schemas.microsoft.com/office/powerpoint/2010/main" val="4142445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2DD59-D21F-4F7C-86AE-C3A72B1DB821}" type="slidenum">
              <a:rPr lang="en-US" smtClean="0"/>
              <a:t>8</a:t>
            </a:fld>
            <a:endParaRPr lang="en-US"/>
          </a:p>
        </p:txBody>
      </p:sp>
    </p:spTree>
    <p:extLst>
      <p:ext uri="{BB962C8B-B14F-4D97-AF65-F5344CB8AC3E}">
        <p14:creationId xmlns:p14="http://schemas.microsoft.com/office/powerpoint/2010/main" val="1946339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B2DD59-D21F-4F7C-86AE-C3A72B1DB821}" type="slidenum">
              <a:rPr lang="en-US" smtClean="0"/>
              <a:t>9</a:t>
            </a:fld>
            <a:endParaRPr lang="en-US"/>
          </a:p>
        </p:txBody>
      </p:sp>
    </p:spTree>
    <p:extLst>
      <p:ext uri="{BB962C8B-B14F-4D97-AF65-F5344CB8AC3E}">
        <p14:creationId xmlns:p14="http://schemas.microsoft.com/office/powerpoint/2010/main" val="652496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1E10AC-C0A0-4186-B792-AF0B58FBE8BD}"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1746993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1E10AC-C0A0-4186-B792-AF0B58FBE8BD}"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712534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1E10AC-C0A0-4186-B792-AF0B58FBE8BD}"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656326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5456C-061C-4D71-9997-58D4467B02B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D58AF41-BC4C-46E4-8893-18EC94116E4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A7B44C9-ECCD-4F06-B358-CBD615707E05}"/>
              </a:ext>
            </a:extLst>
          </p:cNvPr>
          <p:cNvSpPr>
            <a:spLocks noGrp="1"/>
          </p:cNvSpPr>
          <p:nvPr>
            <p:ph type="dt" sz="half" idx="10"/>
          </p:nvPr>
        </p:nvSpPr>
        <p:spPr/>
        <p:txBody>
          <a:bodyPr/>
          <a:lstStyle/>
          <a:p>
            <a:fld id="{5F1E10AC-C0A0-4186-B792-AF0B58FBE8BD}" type="datetimeFigureOut">
              <a:rPr lang="en-US" smtClean="0"/>
              <a:t>8/23/2023</a:t>
            </a:fld>
            <a:endParaRPr lang="en-US"/>
          </a:p>
        </p:txBody>
      </p:sp>
      <p:sp>
        <p:nvSpPr>
          <p:cNvPr id="5" name="Footer Placeholder 4">
            <a:extLst>
              <a:ext uri="{FF2B5EF4-FFF2-40B4-BE49-F238E27FC236}">
                <a16:creationId xmlns:a16="http://schemas.microsoft.com/office/drawing/2014/main" id="{D36D8085-8F4E-487C-9652-A9DDBAA701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502CFA-6B82-4C94-BC18-791072564E68}"/>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644423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A22EC-EECE-4E06-8A95-F4084CA52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DF1E8-B87B-4E5A-996E-A44C45747D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8DA42A-9D8B-4BC4-B35D-8D72F7719454}"/>
              </a:ext>
            </a:extLst>
          </p:cNvPr>
          <p:cNvSpPr>
            <a:spLocks noGrp="1"/>
          </p:cNvSpPr>
          <p:nvPr>
            <p:ph type="dt" sz="half" idx="10"/>
          </p:nvPr>
        </p:nvSpPr>
        <p:spPr/>
        <p:txBody>
          <a:bodyPr/>
          <a:lstStyle/>
          <a:p>
            <a:fld id="{5F1E10AC-C0A0-4186-B792-AF0B58FBE8BD}" type="datetimeFigureOut">
              <a:rPr lang="en-US" smtClean="0"/>
              <a:t>8/23/2023</a:t>
            </a:fld>
            <a:endParaRPr lang="en-US"/>
          </a:p>
        </p:txBody>
      </p:sp>
      <p:sp>
        <p:nvSpPr>
          <p:cNvPr id="5" name="Footer Placeholder 4">
            <a:extLst>
              <a:ext uri="{FF2B5EF4-FFF2-40B4-BE49-F238E27FC236}">
                <a16:creationId xmlns:a16="http://schemas.microsoft.com/office/drawing/2014/main" id="{F976B868-F6CC-42F7-9239-2792A8BD8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7D7A8-B93A-452F-9D27-31A5AE58E77F}"/>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1847150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C97F-7E8D-4CC7-8259-785AA393BA4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B52D9FB-04F3-4892-AD31-9CC1452C9DC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707460-3725-45DA-85BF-818C127A2D9F}"/>
              </a:ext>
            </a:extLst>
          </p:cNvPr>
          <p:cNvSpPr>
            <a:spLocks noGrp="1"/>
          </p:cNvSpPr>
          <p:nvPr>
            <p:ph type="dt" sz="half" idx="10"/>
          </p:nvPr>
        </p:nvSpPr>
        <p:spPr/>
        <p:txBody>
          <a:bodyPr/>
          <a:lstStyle/>
          <a:p>
            <a:fld id="{5F1E10AC-C0A0-4186-B792-AF0B58FBE8BD}" type="datetimeFigureOut">
              <a:rPr lang="en-US" smtClean="0"/>
              <a:t>8/23/2023</a:t>
            </a:fld>
            <a:endParaRPr lang="en-US"/>
          </a:p>
        </p:txBody>
      </p:sp>
      <p:sp>
        <p:nvSpPr>
          <p:cNvPr id="5" name="Footer Placeholder 4">
            <a:extLst>
              <a:ext uri="{FF2B5EF4-FFF2-40B4-BE49-F238E27FC236}">
                <a16:creationId xmlns:a16="http://schemas.microsoft.com/office/drawing/2014/main" id="{87592135-8877-41A4-AD9D-3F817AC93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BB858F-9041-48CC-AC1C-7E53E9B37943}"/>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2314313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A7A31-CB97-4DA3-9143-B781184B3C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5F668E-1892-44CC-B380-38D422B4455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765DC3-8797-4F97-BFD6-F05ABC0C8F0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AEEFD8-55C9-4CF1-9EDD-0D31C74CF4A7}"/>
              </a:ext>
            </a:extLst>
          </p:cNvPr>
          <p:cNvSpPr>
            <a:spLocks noGrp="1"/>
          </p:cNvSpPr>
          <p:nvPr>
            <p:ph type="dt" sz="half" idx="10"/>
          </p:nvPr>
        </p:nvSpPr>
        <p:spPr/>
        <p:txBody>
          <a:bodyPr/>
          <a:lstStyle/>
          <a:p>
            <a:fld id="{5F1E10AC-C0A0-4186-B792-AF0B58FBE8BD}" type="datetimeFigureOut">
              <a:rPr lang="en-US" smtClean="0"/>
              <a:t>8/23/2023</a:t>
            </a:fld>
            <a:endParaRPr lang="en-US"/>
          </a:p>
        </p:txBody>
      </p:sp>
      <p:sp>
        <p:nvSpPr>
          <p:cNvPr id="6" name="Footer Placeholder 5">
            <a:extLst>
              <a:ext uri="{FF2B5EF4-FFF2-40B4-BE49-F238E27FC236}">
                <a16:creationId xmlns:a16="http://schemas.microsoft.com/office/drawing/2014/main" id="{6ED453E6-E783-43A1-8F16-8AA111991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0D8228-3391-483F-9D38-7776F298C622}"/>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1278218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9DDE-683D-4921-8B5F-4D1EBF3B824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DD8992-8FC4-46DF-8CEE-7BD21B3F899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CDFBAE5-4912-4E4E-847E-A51CBFA3F93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C489F1-346E-4B42-A332-F2260BCD9C9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11788FD-0ABF-4A5C-8714-C41F6A026AD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4E9DD-99AB-4249-97C6-123E066375D5}"/>
              </a:ext>
            </a:extLst>
          </p:cNvPr>
          <p:cNvSpPr>
            <a:spLocks noGrp="1"/>
          </p:cNvSpPr>
          <p:nvPr>
            <p:ph type="dt" sz="half" idx="10"/>
          </p:nvPr>
        </p:nvSpPr>
        <p:spPr/>
        <p:txBody>
          <a:bodyPr/>
          <a:lstStyle/>
          <a:p>
            <a:fld id="{5F1E10AC-C0A0-4186-B792-AF0B58FBE8BD}" type="datetimeFigureOut">
              <a:rPr lang="en-US" smtClean="0"/>
              <a:t>8/23/2023</a:t>
            </a:fld>
            <a:endParaRPr lang="en-US"/>
          </a:p>
        </p:txBody>
      </p:sp>
      <p:sp>
        <p:nvSpPr>
          <p:cNvPr id="8" name="Footer Placeholder 7">
            <a:extLst>
              <a:ext uri="{FF2B5EF4-FFF2-40B4-BE49-F238E27FC236}">
                <a16:creationId xmlns:a16="http://schemas.microsoft.com/office/drawing/2014/main" id="{9D7C4F6C-C8EB-4D1A-8819-4086B5B0EE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DD1CEE-6509-4A42-8E86-E387123D3189}"/>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4216899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38E73-EF47-48BD-90DC-60528359E8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577B00-BB30-4D08-9D1C-2BC020BDC747}"/>
              </a:ext>
            </a:extLst>
          </p:cNvPr>
          <p:cNvSpPr>
            <a:spLocks noGrp="1"/>
          </p:cNvSpPr>
          <p:nvPr>
            <p:ph type="dt" sz="half" idx="10"/>
          </p:nvPr>
        </p:nvSpPr>
        <p:spPr/>
        <p:txBody>
          <a:bodyPr/>
          <a:lstStyle/>
          <a:p>
            <a:fld id="{5F1E10AC-C0A0-4186-B792-AF0B58FBE8BD}" type="datetimeFigureOut">
              <a:rPr lang="en-US" smtClean="0"/>
              <a:t>8/23/2023</a:t>
            </a:fld>
            <a:endParaRPr lang="en-US"/>
          </a:p>
        </p:txBody>
      </p:sp>
      <p:sp>
        <p:nvSpPr>
          <p:cNvPr id="4" name="Footer Placeholder 3">
            <a:extLst>
              <a:ext uri="{FF2B5EF4-FFF2-40B4-BE49-F238E27FC236}">
                <a16:creationId xmlns:a16="http://schemas.microsoft.com/office/drawing/2014/main" id="{252AFA2B-7DA4-434C-B3B4-96488FB067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3E4955-856B-4449-A2F8-2D991C031EE0}"/>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2633910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E904E4-5DE8-4793-B326-B195069356BA}"/>
              </a:ext>
            </a:extLst>
          </p:cNvPr>
          <p:cNvSpPr>
            <a:spLocks noGrp="1"/>
          </p:cNvSpPr>
          <p:nvPr>
            <p:ph type="dt" sz="half" idx="10"/>
          </p:nvPr>
        </p:nvSpPr>
        <p:spPr/>
        <p:txBody>
          <a:bodyPr/>
          <a:lstStyle/>
          <a:p>
            <a:fld id="{5F1E10AC-C0A0-4186-B792-AF0B58FBE8BD}" type="datetimeFigureOut">
              <a:rPr lang="en-US" smtClean="0"/>
              <a:t>8/23/2023</a:t>
            </a:fld>
            <a:endParaRPr lang="en-US"/>
          </a:p>
        </p:txBody>
      </p:sp>
      <p:sp>
        <p:nvSpPr>
          <p:cNvPr id="3" name="Footer Placeholder 2">
            <a:extLst>
              <a:ext uri="{FF2B5EF4-FFF2-40B4-BE49-F238E27FC236}">
                <a16:creationId xmlns:a16="http://schemas.microsoft.com/office/drawing/2014/main" id="{7703B8CC-C11B-4762-B76F-308B6C84B4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CF3D27-9009-400D-96EC-70798A99C4B3}"/>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2600219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11FE5-4B72-47E0-B836-001938B745E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EA69980-D8EB-494D-89DF-64EA37BD4EA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544EAF-E8CC-4194-8503-82C0C1DAA30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13E7BA4-BB13-4A13-A8D6-82A4B73126A6}"/>
              </a:ext>
            </a:extLst>
          </p:cNvPr>
          <p:cNvSpPr>
            <a:spLocks noGrp="1"/>
          </p:cNvSpPr>
          <p:nvPr>
            <p:ph type="dt" sz="half" idx="10"/>
          </p:nvPr>
        </p:nvSpPr>
        <p:spPr/>
        <p:txBody>
          <a:bodyPr/>
          <a:lstStyle/>
          <a:p>
            <a:fld id="{5F1E10AC-C0A0-4186-B792-AF0B58FBE8BD}" type="datetimeFigureOut">
              <a:rPr lang="en-US" smtClean="0"/>
              <a:t>8/23/2023</a:t>
            </a:fld>
            <a:endParaRPr lang="en-US"/>
          </a:p>
        </p:txBody>
      </p:sp>
      <p:sp>
        <p:nvSpPr>
          <p:cNvPr id="6" name="Footer Placeholder 5">
            <a:extLst>
              <a:ext uri="{FF2B5EF4-FFF2-40B4-BE49-F238E27FC236}">
                <a16:creationId xmlns:a16="http://schemas.microsoft.com/office/drawing/2014/main" id="{9FD29711-146A-4FF5-A7BE-6B5CB880F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318DAE-9BF6-450E-B7D2-CFA55A927610}"/>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122678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1E10AC-C0A0-4186-B792-AF0B58FBE8BD}"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2237296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60750-5867-4A8A-9466-263F95E7052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7EBF1E0-D839-467A-8C38-4FB5B6F1594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5D6C180-A589-4739-BF4A-418F941E591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6E10C76-FD54-4C58-8A7F-A9CF0BCB2C35}"/>
              </a:ext>
            </a:extLst>
          </p:cNvPr>
          <p:cNvSpPr>
            <a:spLocks noGrp="1"/>
          </p:cNvSpPr>
          <p:nvPr>
            <p:ph type="dt" sz="half" idx="10"/>
          </p:nvPr>
        </p:nvSpPr>
        <p:spPr/>
        <p:txBody>
          <a:bodyPr/>
          <a:lstStyle/>
          <a:p>
            <a:fld id="{5F1E10AC-C0A0-4186-B792-AF0B58FBE8BD}" type="datetimeFigureOut">
              <a:rPr lang="en-US" smtClean="0"/>
              <a:t>8/23/2023</a:t>
            </a:fld>
            <a:endParaRPr lang="en-US"/>
          </a:p>
        </p:txBody>
      </p:sp>
      <p:sp>
        <p:nvSpPr>
          <p:cNvPr id="6" name="Footer Placeholder 5">
            <a:extLst>
              <a:ext uri="{FF2B5EF4-FFF2-40B4-BE49-F238E27FC236}">
                <a16:creationId xmlns:a16="http://schemas.microsoft.com/office/drawing/2014/main" id="{ABE92484-8720-4E13-B120-F8651BDACD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D0C3C-CAFB-463D-9C4B-AF633D1F1D9F}"/>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16515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39BF4-9CCC-49AD-94DB-7A260F477E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FAE3EA-5339-4C49-81DA-A6CABBEE84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D794A-4EC6-4A8E-893C-472F3A0A40D7}"/>
              </a:ext>
            </a:extLst>
          </p:cNvPr>
          <p:cNvSpPr>
            <a:spLocks noGrp="1"/>
          </p:cNvSpPr>
          <p:nvPr>
            <p:ph type="dt" sz="half" idx="10"/>
          </p:nvPr>
        </p:nvSpPr>
        <p:spPr/>
        <p:txBody>
          <a:bodyPr/>
          <a:lstStyle/>
          <a:p>
            <a:fld id="{5F1E10AC-C0A0-4186-B792-AF0B58FBE8BD}" type="datetimeFigureOut">
              <a:rPr lang="en-US" smtClean="0"/>
              <a:t>8/23/2023</a:t>
            </a:fld>
            <a:endParaRPr lang="en-US"/>
          </a:p>
        </p:txBody>
      </p:sp>
      <p:sp>
        <p:nvSpPr>
          <p:cNvPr id="5" name="Footer Placeholder 4">
            <a:extLst>
              <a:ext uri="{FF2B5EF4-FFF2-40B4-BE49-F238E27FC236}">
                <a16:creationId xmlns:a16="http://schemas.microsoft.com/office/drawing/2014/main" id="{F830A21F-6CC3-4AEF-9B4B-C79F72CECE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BC2EB3-67E8-41A3-8046-4C3A4AFD04B2}"/>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1604660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62CCBA-0DCE-4B22-A0F6-A395D6A2EDD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1A5881-D742-4A7B-82CA-6E810D1179D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9DB20-C3BC-4BA8-915C-7406B3EA0E85}"/>
              </a:ext>
            </a:extLst>
          </p:cNvPr>
          <p:cNvSpPr>
            <a:spLocks noGrp="1"/>
          </p:cNvSpPr>
          <p:nvPr>
            <p:ph type="dt" sz="half" idx="10"/>
          </p:nvPr>
        </p:nvSpPr>
        <p:spPr/>
        <p:txBody>
          <a:bodyPr/>
          <a:lstStyle/>
          <a:p>
            <a:fld id="{5F1E10AC-C0A0-4186-B792-AF0B58FBE8BD}" type="datetimeFigureOut">
              <a:rPr lang="en-US" smtClean="0"/>
              <a:t>8/23/2023</a:t>
            </a:fld>
            <a:endParaRPr lang="en-US"/>
          </a:p>
        </p:txBody>
      </p:sp>
      <p:sp>
        <p:nvSpPr>
          <p:cNvPr id="5" name="Footer Placeholder 4">
            <a:extLst>
              <a:ext uri="{FF2B5EF4-FFF2-40B4-BE49-F238E27FC236}">
                <a16:creationId xmlns:a16="http://schemas.microsoft.com/office/drawing/2014/main" id="{C1780426-7FD0-4AF6-BF0E-089A023E5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ABCA74-638E-4ADA-A857-1C5BDD5ADAD3}"/>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3598501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77676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09129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71486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636209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345029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4518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3619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1E10AC-C0A0-4186-B792-AF0B58FBE8BD}"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36968753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973064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75891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7303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7814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1E10AC-C0A0-4186-B792-AF0B58FBE8BD}"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2142103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1E10AC-C0A0-4186-B792-AF0B58FBE8BD}" type="datetimeFigureOut">
              <a:rPr lang="en-US" smtClean="0"/>
              <a:t>8/23/2023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301405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1E10AC-C0A0-4186-B792-AF0B58FBE8BD}" type="datetimeFigureOut">
              <a:rPr lang="en-US" smtClean="0"/>
              <a:t>8/23/2023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990533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1E10AC-C0A0-4186-B792-AF0B58FBE8BD}" type="datetimeFigureOut">
              <a:rPr lang="en-US" smtClean="0"/>
              <a:t>8/23/2023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1379610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1E10AC-C0A0-4186-B792-AF0B58FBE8BD}"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2524532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1E10AC-C0A0-4186-B792-AF0B58FBE8BD}"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2202346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1E10AC-C0A0-4186-B792-AF0B58FBE8BD}" type="datetimeFigureOut">
              <a:rPr lang="en-US" smtClean="0"/>
              <a:t>8/23/2023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39357B-1066-4A87-8975-6A5D80BB9E6A}" type="slidenum">
              <a:rPr lang="en-US" smtClean="0"/>
              <a:t>‹#›</a:t>
            </a:fld>
            <a:endParaRPr lang="en-US"/>
          </a:p>
        </p:txBody>
      </p:sp>
    </p:spTree>
    <p:extLst>
      <p:ext uri="{BB962C8B-B14F-4D97-AF65-F5344CB8AC3E}">
        <p14:creationId xmlns:p14="http://schemas.microsoft.com/office/powerpoint/2010/main" val="91788372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B08675-2672-4102-BE38-B2C1AAA56D6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AF4947-24C5-4EFA-BCDF-A21DD6B1FA7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BA2F31-E04C-4C91-8D81-D4F469FCBA6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F1E10AC-C0A0-4186-B792-AF0B58FBE8BD}" type="datetimeFigureOut">
              <a:rPr lang="en-US" smtClean="0"/>
              <a:t>8/23/2023</a:t>
            </a:fld>
            <a:endParaRPr lang="en-US"/>
          </a:p>
        </p:txBody>
      </p:sp>
      <p:sp>
        <p:nvSpPr>
          <p:cNvPr id="5" name="Footer Placeholder 4">
            <a:extLst>
              <a:ext uri="{FF2B5EF4-FFF2-40B4-BE49-F238E27FC236}">
                <a16:creationId xmlns:a16="http://schemas.microsoft.com/office/drawing/2014/main" id="{CFC2AE27-2E25-4190-950D-8D4DB9D254A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445564-1EE5-4340-8C90-5C1E5ED4FB9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039357B-1066-4A87-8975-6A5D80BB9E6A}" type="slidenum">
              <a:rPr lang="en-US" smtClean="0"/>
              <a:t>‹#›</a:t>
            </a:fld>
            <a:endParaRPr lang="en-US"/>
          </a:p>
        </p:txBody>
      </p:sp>
    </p:spTree>
    <p:extLst>
      <p:ext uri="{BB962C8B-B14F-4D97-AF65-F5344CB8AC3E}">
        <p14:creationId xmlns:p14="http://schemas.microsoft.com/office/powerpoint/2010/main" val="69238909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95952596"/>
      </p:ext>
    </p:extLst>
  </p:cSld>
  <p:clrMap bg1="lt1" tx1="dk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video" Target="https://www.youtube.com/embed/L12b5JoRT6I?feature=oembed" TargetMode="External"/><Relationship Id="rId6" Type="http://schemas.openxmlformats.org/officeDocument/2006/relationships/image" Target="../media/image27.jpeg"/><Relationship Id="rId5" Type="http://schemas.openxmlformats.org/officeDocument/2006/relationships/hyperlink" Target="https://youtu.be/L12b5JoRT6I" TargetMode="Externa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9.png"/><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8.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video" Target="https://www.youtube.com/embed/yKXLEJqxUxw?start=7&amp;feature=oembed" TargetMode="External"/><Relationship Id="rId6" Type="http://schemas.openxmlformats.org/officeDocument/2006/relationships/hyperlink" Target="https://youtu.be/yKXLEJqxUxw?t=7" TargetMode="External"/><Relationship Id="rId5" Type="http://schemas.openxmlformats.org/officeDocument/2006/relationships/image" Target="../media/image18.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4FE70E86-779D-4922-A020-0B3E5C05A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2">
            <a:extLst>
              <a:ext uri="{FF2B5EF4-FFF2-40B4-BE49-F238E27FC236}">
                <a16:creationId xmlns:a16="http://schemas.microsoft.com/office/drawing/2014/main" id="{81F55513-2668-477C-9962-1B9F5E31F1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45450"/>
            <a:ext cx="9144000" cy="3012550"/>
            <a:chOff x="0" y="3845450"/>
            <a:chExt cx="12192000" cy="3012550"/>
          </a:xfrm>
        </p:grpSpPr>
        <p:sp>
          <p:nvSpPr>
            <p:cNvPr id="10" name="Freeform: Shape 13">
              <a:extLst>
                <a:ext uri="{FF2B5EF4-FFF2-40B4-BE49-F238E27FC236}">
                  <a16:creationId xmlns:a16="http://schemas.microsoft.com/office/drawing/2014/main" id="{E673CDF5-001D-42B7-BB27-B3C47240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989828"/>
              <a:ext cx="12192000" cy="2868172"/>
            </a:xfrm>
            <a:custGeom>
              <a:avLst/>
              <a:gdLst>
                <a:gd name="connsiteX0" fmla="*/ 619389 w 12192000"/>
                <a:gd name="connsiteY0" fmla="*/ 0 h 2868172"/>
                <a:gd name="connsiteX1" fmla="*/ 687652 w 12192000"/>
                <a:gd name="connsiteY1" fmla="*/ 3175 h 2868172"/>
                <a:gd name="connsiteX2" fmla="*/ 747977 w 12192000"/>
                <a:gd name="connsiteY2" fmla="*/ 9525 h 2868172"/>
                <a:gd name="connsiteX3" fmla="*/ 800364 w 12192000"/>
                <a:gd name="connsiteY3" fmla="*/ 20637 h 2868172"/>
                <a:gd name="connsiteX4" fmla="*/ 846402 w 12192000"/>
                <a:gd name="connsiteY4" fmla="*/ 36512 h 2868172"/>
                <a:gd name="connsiteX5" fmla="*/ 887677 w 12192000"/>
                <a:gd name="connsiteY5" fmla="*/ 52387 h 2868172"/>
                <a:gd name="connsiteX6" fmla="*/ 924189 w 12192000"/>
                <a:gd name="connsiteY6" fmla="*/ 68262 h 2868172"/>
                <a:gd name="connsiteX7" fmla="*/ 962289 w 12192000"/>
                <a:gd name="connsiteY7" fmla="*/ 87312 h 2868172"/>
                <a:gd name="connsiteX8" fmla="*/ 1000389 w 12192000"/>
                <a:gd name="connsiteY8" fmla="*/ 106362 h 2868172"/>
                <a:gd name="connsiteX9" fmla="*/ 1036902 w 12192000"/>
                <a:gd name="connsiteY9" fmla="*/ 125412 h 2868172"/>
                <a:gd name="connsiteX10" fmla="*/ 1078177 w 12192000"/>
                <a:gd name="connsiteY10" fmla="*/ 141287 h 2868172"/>
                <a:gd name="connsiteX11" fmla="*/ 1124214 w 12192000"/>
                <a:gd name="connsiteY11" fmla="*/ 155575 h 2868172"/>
                <a:gd name="connsiteX12" fmla="*/ 1176602 w 12192000"/>
                <a:gd name="connsiteY12" fmla="*/ 166687 h 2868172"/>
                <a:gd name="connsiteX13" fmla="*/ 1236927 w 12192000"/>
                <a:gd name="connsiteY13" fmla="*/ 174625 h 2868172"/>
                <a:gd name="connsiteX14" fmla="*/ 1305189 w 12192000"/>
                <a:gd name="connsiteY14" fmla="*/ 176212 h 2868172"/>
                <a:gd name="connsiteX15" fmla="*/ 1373452 w 12192000"/>
                <a:gd name="connsiteY15" fmla="*/ 174625 h 2868172"/>
                <a:gd name="connsiteX16" fmla="*/ 1433777 w 12192000"/>
                <a:gd name="connsiteY16" fmla="*/ 166687 h 2868172"/>
                <a:gd name="connsiteX17" fmla="*/ 1486164 w 12192000"/>
                <a:gd name="connsiteY17" fmla="*/ 155575 h 2868172"/>
                <a:gd name="connsiteX18" fmla="*/ 1532202 w 12192000"/>
                <a:gd name="connsiteY18" fmla="*/ 141287 h 2868172"/>
                <a:gd name="connsiteX19" fmla="*/ 1573477 w 12192000"/>
                <a:gd name="connsiteY19" fmla="*/ 125412 h 2868172"/>
                <a:gd name="connsiteX20" fmla="*/ 1609989 w 12192000"/>
                <a:gd name="connsiteY20" fmla="*/ 106362 h 2868172"/>
                <a:gd name="connsiteX21" fmla="*/ 1648089 w 12192000"/>
                <a:gd name="connsiteY21" fmla="*/ 87312 h 2868172"/>
                <a:gd name="connsiteX22" fmla="*/ 1686189 w 12192000"/>
                <a:gd name="connsiteY22" fmla="*/ 68262 h 2868172"/>
                <a:gd name="connsiteX23" fmla="*/ 1722702 w 12192000"/>
                <a:gd name="connsiteY23" fmla="*/ 52387 h 2868172"/>
                <a:gd name="connsiteX24" fmla="*/ 1763977 w 12192000"/>
                <a:gd name="connsiteY24" fmla="*/ 36512 h 2868172"/>
                <a:gd name="connsiteX25" fmla="*/ 1810014 w 12192000"/>
                <a:gd name="connsiteY25" fmla="*/ 20637 h 2868172"/>
                <a:gd name="connsiteX26" fmla="*/ 1862402 w 12192000"/>
                <a:gd name="connsiteY26" fmla="*/ 9525 h 2868172"/>
                <a:gd name="connsiteX27" fmla="*/ 1922727 w 12192000"/>
                <a:gd name="connsiteY27" fmla="*/ 3175 h 2868172"/>
                <a:gd name="connsiteX28" fmla="*/ 1990989 w 12192000"/>
                <a:gd name="connsiteY28" fmla="*/ 0 h 2868172"/>
                <a:gd name="connsiteX29" fmla="*/ 2059252 w 12192000"/>
                <a:gd name="connsiteY29" fmla="*/ 3175 h 2868172"/>
                <a:gd name="connsiteX30" fmla="*/ 2119577 w 12192000"/>
                <a:gd name="connsiteY30" fmla="*/ 9525 h 2868172"/>
                <a:gd name="connsiteX31" fmla="*/ 2171964 w 12192000"/>
                <a:gd name="connsiteY31" fmla="*/ 20637 h 2868172"/>
                <a:gd name="connsiteX32" fmla="*/ 2218002 w 12192000"/>
                <a:gd name="connsiteY32" fmla="*/ 36512 h 2868172"/>
                <a:gd name="connsiteX33" fmla="*/ 2259277 w 12192000"/>
                <a:gd name="connsiteY33" fmla="*/ 52387 h 2868172"/>
                <a:gd name="connsiteX34" fmla="*/ 2295789 w 12192000"/>
                <a:gd name="connsiteY34" fmla="*/ 68262 h 2868172"/>
                <a:gd name="connsiteX35" fmla="*/ 2333889 w 12192000"/>
                <a:gd name="connsiteY35" fmla="*/ 87312 h 2868172"/>
                <a:gd name="connsiteX36" fmla="*/ 2371989 w 12192000"/>
                <a:gd name="connsiteY36" fmla="*/ 106362 h 2868172"/>
                <a:gd name="connsiteX37" fmla="*/ 2408502 w 12192000"/>
                <a:gd name="connsiteY37" fmla="*/ 125412 h 2868172"/>
                <a:gd name="connsiteX38" fmla="*/ 2449777 w 12192000"/>
                <a:gd name="connsiteY38" fmla="*/ 141287 h 2868172"/>
                <a:gd name="connsiteX39" fmla="*/ 2495814 w 12192000"/>
                <a:gd name="connsiteY39" fmla="*/ 155575 h 2868172"/>
                <a:gd name="connsiteX40" fmla="*/ 2548202 w 12192000"/>
                <a:gd name="connsiteY40" fmla="*/ 166687 h 2868172"/>
                <a:gd name="connsiteX41" fmla="*/ 2608527 w 12192000"/>
                <a:gd name="connsiteY41" fmla="*/ 174625 h 2868172"/>
                <a:gd name="connsiteX42" fmla="*/ 2676789 w 12192000"/>
                <a:gd name="connsiteY42" fmla="*/ 176212 h 2868172"/>
                <a:gd name="connsiteX43" fmla="*/ 2745052 w 12192000"/>
                <a:gd name="connsiteY43" fmla="*/ 174625 h 2868172"/>
                <a:gd name="connsiteX44" fmla="*/ 2805377 w 12192000"/>
                <a:gd name="connsiteY44" fmla="*/ 166687 h 2868172"/>
                <a:gd name="connsiteX45" fmla="*/ 2857764 w 12192000"/>
                <a:gd name="connsiteY45" fmla="*/ 155575 h 2868172"/>
                <a:gd name="connsiteX46" fmla="*/ 2903802 w 12192000"/>
                <a:gd name="connsiteY46" fmla="*/ 141287 h 2868172"/>
                <a:gd name="connsiteX47" fmla="*/ 2945077 w 12192000"/>
                <a:gd name="connsiteY47" fmla="*/ 125412 h 2868172"/>
                <a:gd name="connsiteX48" fmla="*/ 2981589 w 12192000"/>
                <a:gd name="connsiteY48" fmla="*/ 106362 h 2868172"/>
                <a:gd name="connsiteX49" fmla="*/ 3019689 w 12192000"/>
                <a:gd name="connsiteY49" fmla="*/ 87312 h 2868172"/>
                <a:gd name="connsiteX50" fmla="*/ 3057789 w 12192000"/>
                <a:gd name="connsiteY50" fmla="*/ 68262 h 2868172"/>
                <a:gd name="connsiteX51" fmla="*/ 3094302 w 12192000"/>
                <a:gd name="connsiteY51" fmla="*/ 52387 h 2868172"/>
                <a:gd name="connsiteX52" fmla="*/ 3135577 w 12192000"/>
                <a:gd name="connsiteY52" fmla="*/ 36512 h 2868172"/>
                <a:gd name="connsiteX53" fmla="*/ 3181614 w 12192000"/>
                <a:gd name="connsiteY53" fmla="*/ 20637 h 2868172"/>
                <a:gd name="connsiteX54" fmla="*/ 3234002 w 12192000"/>
                <a:gd name="connsiteY54" fmla="*/ 9525 h 2868172"/>
                <a:gd name="connsiteX55" fmla="*/ 3294327 w 12192000"/>
                <a:gd name="connsiteY55" fmla="*/ 3175 h 2868172"/>
                <a:gd name="connsiteX56" fmla="*/ 3361002 w 12192000"/>
                <a:gd name="connsiteY56" fmla="*/ 0 h 2868172"/>
                <a:gd name="connsiteX57" fmla="*/ 3430852 w 12192000"/>
                <a:gd name="connsiteY57" fmla="*/ 3175 h 2868172"/>
                <a:gd name="connsiteX58" fmla="*/ 3491177 w 12192000"/>
                <a:gd name="connsiteY58" fmla="*/ 9525 h 2868172"/>
                <a:gd name="connsiteX59" fmla="*/ 3543564 w 12192000"/>
                <a:gd name="connsiteY59" fmla="*/ 20637 h 2868172"/>
                <a:gd name="connsiteX60" fmla="*/ 3589602 w 12192000"/>
                <a:gd name="connsiteY60" fmla="*/ 36512 h 2868172"/>
                <a:gd name="connsiteX61" fmla="*/ 3630877 w 12192000"/>
                <a:gd name="connsiteY61" fmla="*/ 52387 h 2868172"/>
                <a:gd name="connsiteX62" fmla="*/ 3667389 w 12192000"/>
                <a:gd name="connsiteY62" fmla="*/ 68262 h 2868172"/>
                <a:gd name="connsiteX63" fmla="*/ 3705489 w 12192000"/>
                <a:gd name="connsiteY63" fmla="*/ 87312 h 2868172"/>
                <a:gd name="connsiteX64" fmla="*/ 3743589 w 12192000"/>
                <a:gd name="connsiteY64" fmla="*/ 106362 h 2868172"/>
                <a:gd name="connsiteX65" fmla="*/ 3780102 w 12192000"/>
                <a:gd name="connsiteY65" fmla="*/ 125412 h 2868172"/>
                <a:gd name="connsiteX66" fmla="*/ 3821377 w 12192000"/>
                <a:gd name="connsiteY66" fmla="*/ 141287 h 2868172"/>
                <a:gd name="connsiteX67" fmla="*/ 3867414 w 12192000"/>
                <a:gd name="connsiteY67" fmla="*/ 155575 h 2868172"/>
                <a:gd name="connsiteX68" fmla="*/ 3919802 w 12192000"/>
                <a:gd name="connsiteY68" fmla="*/ 166687 h 2868172"/>
                <a:gd name="connsiteX69" fmla="*/ 3980127 w 12192000"/>
                <a:gd name="connsiteY69" fmla="*/ 174625 h 2868172"/>
                <a:gd name="connsiteX70" fmla="*/ 4048389 w 12192000"/>
                <a:gd name="connsiteY70" fmla="*/ 176212 h 2868172"/>
                <a:gd name="connsiteX71" fmla="*/ 4116652 w 12192000"/>
                <a:gd name="connsiteY71" fmla="*/ 174625 h 2868172"/>
                <a:gd name="connsiteX72" fmla="*/ 4176977 w 12192000"/>
                <a:gd name="connsiteY72" fmla="*/ 166687 h 2868172"/>
                <a:gd name="connsiteX73" fmla="*/ 4229364 w 12192000"/>
                <a:gd name="connsiteY73" fmla="*/ 155575 h 2868172"/>
                <a:gd name="connsiteX74" fmla="*/ 4275402 w 12192000"/>
                <a:gd name="connsiteY74" fmla="*/ 141287 h 2868172"/>
                <a:gd name="connsiteX75" fmla="*/ 4316677 w 12192000"/>
                <a:gd name="connsiteY75" fmla="*/ 125412 h 2868172"/>
                <a:gd name="connsiteX76" fmla="*/ 4353189 w 12192000"/>
                <a:gd name="connsiteY76" fmla="*/ 106362 h 2868172"/>
                <a:gd name="connsiteX77" fmla="*/ 4429389 w 12192000"/>
                <a:gd name="connsiteY77" fmla="*/ 68262 h 2868172"/>
                <a:gd name="connsiteX78" fmla="*/ 4465902 w 12192000"/>
                <a:gd name="connsiteY78" fmla="*/ 52387 h 2868172"/>
                <a:gd name="connsiteX79" fmla="*/ 4507177 w 12192000"/>
                <a:gd name="connsiteY79" fmla="*/ 36512 h 2868172"/>
                <a:gd name="connsiteX80" fmla="*/ 4553215 w 12192000"/>
                <a:gd name="connsiteY80" fmla="*/ 20637 h 2868172"/>
                <a:gd name="connsiteX81" fmla="*/ 4605602 w 12192000"/>
                <a:gd name="connsiteY81" fmla="*/ 9525 h 2868172"/>
                <a:gd name="connsiteX82" fmla="*/ 4665928 w 12192000"/>
                <a:gd name="connsiteY82" fmla="*/ 3175 h 2868172"/>
                <a:gd name="connsiteX83" fmla="*/ 4734189 w 12192000"/>
                <a:gd name="connsiteY83" fmla="*/ 0 h 2868172"/>
                <a:gd name="connsiteX84" fmla="*/ 4802453 w 12192000"/>
                <a:gd name="connsiteY84" fmla="*/ 3175 h 2868172"/>
                <a:gd name="connsiteX85" fmla="*/ 4862777 w 12192000"/>
                <a:gd name="connsiteY85" fmla="*/ 9525 h 2868172"/>
                <a:gd name="connsiteX86" fmla="*/ 4915165 w 12192000"/>
                <a:gd name="connsiteY86" fmla="*/ 20637 h 2868172"/>
                <a:gd name="connsiteX87" fmla="*/ 4961201 w 12192000"/>
                <a:gd name="connsiteY87" fmla="*/ 36512 h 2868172"/>
                <a:gd name="connsiteX88" fmla="*/ 5002477 w 12192000"/>
                <a:gd name="connsiteY88" fmla="*/ 52387 h 2868172"/>
                <a:gd name="connsiteX89" fmla="*/ 5038989 w 12192000"/>
                <a:gd name="connsiteY89" fmla="*/ 68262 h 2868172"/>
                <a:gd name="connsiteX90" fmla="*/ 5077090 w 12192000"/>
                <a:gd name="connsiteY90" fmla="*/ 87312 h 2868172"/>
                <a:gd name="connsiteX91" fmla="*/ 5115189 w 12192000"/>
                <a:gd name="connsiteY91" fmla="*/ 106362 h 2868172"/>
                <a:gd name="connsiteX92" fmla="*/ 5151701 w 12192000"/>
                <a:gd name="connsiteY92" fmla="*/ 125412 h 2868172"/>
                <a:gd name="connsiteX93" fmla="*/ 5192977 w 12192000"/>
                <a:gd name="connsiteY93" fmla="*/ 141287 h 2868172"/>
                <a:gd name="connsiteX94" fmla="*/ 5239014 w 12192000"/>
                <a:gd name="connsiteY94" fmla="*/ 155575 h 2868172"/>
                <a:gd name="connsiteX95" fmla="*/ 5291401 w 12192000"/>
                <a:gd name="connsiteY95" fmla="*/ 166687 h 2868172"/>
                <a:gd name="connsiteX96" fmla="*/ 5351727 w 12192000"/>
                <a:gd name="connsiteY96" fmla="*/ 174625 h 2868172"/>
                <a:gd name="connsiteX97" fmla="*/ 5410199 w 12192000"/>
                <a:gd name="connsiteY97" fmla="*/ 175985 h 2868172"/>
                <a:gd name="connsiteX98" fmla="*/ 5468671 w 12192000"/>
                <a:gd name="connsiteY98" fmla="*/ 174625 h 2868172"/>
                <a:gd name="connsiteX99" fmla="*/ 5528996 w 12192000"/>
                <a:gd name="connsiteY99" fmla="*/ 166687 h 2868172"/>
                <a:gd name="connsiteX100" fmla="*/ 5581383 w 12192000"/>
                <a:gd name="connsiteY100" fmla="*/ 155575 h 2868172"/>
                <a:gd name="connsiteX101" fmla="*/ 5627421 w 12192000"/>
                <a:gd name="connsiteY101" fmla="*/ 141287 h 2868172"/>
                <a:gd name="connsiteX102" fmla="*/ 5668696 w 12192000"/>
                <a:gd name="connsiteY102" fmla="*/ 125412 h 2868172"/>
                <a:gd name="connsiteX103" fmla="*/ 5705209 w 12192000"/>
                <a:gd name="connsiteY103" fmla="*/ 106362 h 2868172"/>
                <a:gd name="connsiteX104" fmla="*/ 5743308 w 12192000"/>
                <a:gd name="connsiteY104" fmla="*/ 87312 h 2868172"/>
                <a:gd name="connsiteX105" fmla="*/ 5781408 w 12192000"/>
                <a:gd name="connsiteY105" fmla="*/ 68262 h 2868172"/>
                <a:gd name="connsiteX106" fmla="*/ 5817921 w 12192000"/>
                <a:gd name="connsiteY106" fmla="*/ 52387 h 2868172"/>
                <a:gd name="connsiteX107" fmla="*/ 5859196 w 12192000"/>
                <a:gd name="connsiteY107" fmla="*/ 36512 h 2868172"/>
                <a:gd name="connsiteX108" fmla="*/ 5905234 w 12192000"/>
                <a:gd name="connsiteY108" fmla="*/ 20637 h 2868172"/>
                <a:gd name="connsiteX109" fmla="*/ 5957621 w 12192000"/>
                <a:gd name="connsiteY109" fmla="*/ 9525 h 2868172"/>
                <a:gd name="connsiteX110" fmla="*/ 6017947 w 12192000"/>
                <a:gd name="connsiteY110" fmla="*/ 3175 h 2868172"/>
                <a:gd name="connsiteX111" fmla="*/ 6086209 w 12192000"/>
                <a:gd name="connsiteY111" fmla="*/ 0 h 2868172"/>
                <a:gd name="connsiteX112" fmla="*/ 6095999 w 12192000"/>
                <a:gd name="connsiteY112" fmla="*/ 455 h 2868172"/>
                <a:gd name="connsiteX113" fmla="*/ 6105789 w 12192000"/>
                <a:gd name="connsiteY113" fmla="*/ 0 h 2868172"/>
                <a:gd name="connsiteX114" fmla="*/ 6174052 w 12192000"/>
                <a:gd name="connsiteY114" fmla="*/ 3175 h 2868172"/>
                <a:gd name="connsiteX115" fmla="*/ 6234377 w 12192000"/>
                <a:gd name="connsiteY115" fmla="*/ 9525 h 2868172"/>
                <a:gd name="connsiteX116" fmla="*/ 6286764 w 12192000"/>
                <a:gd name="connsiteY116" fmla="*/ 20637 h 2868172"/>
                <a:gd name="connsiteX117" fmla="*/ 6332802 w 12192000"/>
                <a:gd name="connsiteY117" fmla="*/ 36512 h 2868172"/>
                <a:gd name="connsiteX118" fmla="*/ 6374077 w 12192000"/>
                <a:gd name="connsiteY118" fmla="*/ 52387 h 2868172"/>
                <a:gd name="connsiteX119" fmla="*/ 6410589 w 12192000"/>
                <a:gd name="connsiteY119" fmla="*/ 68262 h 2868172"/>
                <a:gd name="connsiteX120" fmla="*/ 6448689 w 12192000"/>
                <a:gd name="connsiteY120" fmla="*/ 87312 h 2868172"/>
                <a:gd name="connsiteX121" fmla="*/ 6486789 w 12192000"/>
                <a:gd name="connsiteY121" fmla="*/ 106362 h 2868172"/>
                <a:gd name="connsiteX122" fmla="*/ 6523302 w 12192000"/>
                <a:gd name="connsiteY122" fmla="*/ 125412 h 2868172"/>
                <a:gd name="connsiteX123" fmla="*/ 6564577 w 12192000"/>
                <a:gd name="connsiteY123" fmla="*/ 141287 h 2868172"/>
                <a:gd name="connsiteX124" fmla="*/ 6610614 w 12192000"/>
                <a:gd name="connsiteY124" fmla="*/ 155575 h 2868172"/>
                <a:gd name="connsiteX125" fmla="*/ 6663002 w 12192000"/>
                <a:gd name="connsiteY125" fmla="*/ 166687 h 2868172"/>
                <a:gd name="connsiteX126" fmla="*/ 6723327 w 12192000"/>
                <a:gd name="connsiteY126" fmla="*/ 174625 h 2868172"/>
                <a:gd name="connsiteX127" fmla="*/ 6781799 w 12192000"/>
                <a:gd name="connsiteY127" fmla="*/ 175985 h 2868172"/>
                <a:gd name="connsiteX128" fmla="*/ 6840271 w 12192000"/>
                <a:gd name="connsiteY128" fmla="*/ 174625 h 2868172"/>
                <a:gd name="connsiteX129" fmla="*/ 6900596 w 12192000"/>
                <a:gd name="connsiteY129" fmla="*/ 166687 h 2868172"/>
                <a:gd name="connsiteX130" fmla="*/ 6952983 w 12192000"/>
                <a:gd name="connsiteY130" fmla="*/ 155575 h 2868172"/>
                <a:gd name="connsiteX131" fmla="*/ 6999021 w 12192000"/>
                <a:gd name="connsiteY131" fmla="*/ 141287 h 2868172"/>
                <a:gd name="connsiteX132" fmla="*/ 7040296 w 12192000"/>
                <a:gd name="connsiteY132" fmla="*/ 125412 h 2868172"/>
                <a:gd name="connsiteX133" fmla="*/ 7076808 w 12192000"/>
                <a:gd name="connsiteY133" fmla="*/ 106362 h 2868172"/>
                <a:gd name="connsiteX134" fmla="*/ 7114908 w 12192000"/>
                <a:gd name="connsiteY134" fmla="*/ 87312 h 2868172"/>
                <a:gd name="connsiteX135" fmla="*/ 7153008 w 12192000"/>
                <a:gd name="connsiteY135" fmla="*/ 68262 h 2868172"/>
                <a:gd name="connsiteX136" fmla="*/ 7189521 w 12192000"/>
                <a:gd name="connsiteY136" fmla="*/ 52387 h 2868172"/>
                <a:gd name="connsiteX137" fmla="*/ 7230796 w 12192000"/>
                <a:gd name="connsiteY137" fmla="*/ 36512 h 2868172"/>
                <a:gd name="connsiteX138" fmla="*/ 7276833 w 12192000"/>
                <a:gd name="connsiteY138" fmla="*/ 20637 h 2868172"/>
                <a:gd name="connsiteX139" fmla="*/ 7329221 w 12192000"/>
                <a:gd name="connsiteY139" fmla="*/ 9525 h 2868172"/>
                <a:gd name="connsiteX140" fmla="*/ 7389546 w 12192000"/>
                <a:gd name="connsiteY140" fmla="*/ 3175 h 2868172"/>
                <a:gd name="connsiteX141" fmla="*/ 7457808 w 12192000"/>
                <a:gd name="connsiteY141" fmla="*/ 0 h 2868172"/>
                <a:gd name="connsiteX142" fmla="*/ 7526071 w 12192000"/>
                <a:gd name="connsiteY142" fmla="*/ 3175 h 2868172"/>
                <a:gd name="connsiteX143" fmla="*/ 7586396 w 12192000"/>
                <a:gd name="connsiteY143" fmla="*/ 9525 h 2868172"/>
                <a:gd name="connsiteX144" fmla="*/ 7638783 w 12192000"/>
                <a:gd name="connsiteY144" fmla="*/ 20637 h 2868172"/>
                <a:gd name="connsiteX145" fmla="*/ 7684821 w 12192000"/>
                <a:gd name="connsiteY145" fmla="*/ 36512 h 2868172"/>
                <a:gd name="connsiteX146" fmla="*/ 7726096 w 12192000"/>
                <a:gd name="connsiteY146" fmla="*/ 52387 h 2868172"/>
                <a:gd name="connsiteX147" fmla="*/ 7762608 w 12192000"/>
                <a:gd name="connsiteY147" fmla="*/ 68262 h 2868172"/>
                <a:gd name="connsiteX148" fmla="*/ 7800708 w 12192000"/>
                <a:gd name="connsiteY148" fmla="*/ 87312 h 2868172"/>
                <a:gd name="connsiteX149" fmla="*/ 7838808 w 12192000"/>
                <a:gd name="connsiteY149" fmla="*/ 106362 h 2868172"/>
                <a:gd name="connsiteX150" fmla="*/ 7875321 w 12192000"/>
                <a:gd name="connsiteY150" fmla="*/ 125412 h 2868172"/>
                <a:gd name="connsiteX151" fmla="*/ 7916596 w 12192000"/>
                <a:gd name="connsiteY151" fmla="*/ 141287 h 2868172"/>
                <a:gd name="connsiteX152" fmla="*/ 7962633 w 12192000"/>
                <a:gd name="connsiteY152" fmla="*/ 155575 h 2868172"/>
                <a:gd name="connsiteX153" fmla="*/ 8015021 w 12192000"/>
                <a:gd name="connsiteY153" fmla="*/ 166687 h 2868172"/>
                <a:gd name="connsiteX154" fmla="*/ 8075346 w 12192000"/>
                <a:gd name="connsiteY154" fmla="*/ 174625 h 2868172"/>
                <a:gd name="connsiteX155" fmla="*/ 8143608 w 12192000"/>
                <a:gd name="connsiteY155" fmla="*/ 176212 h 2868172"/>
                <a:gd name="connsiteX156" fmla="*/ 8211871 w 12192000"/>
                <a:gd name="connsiteY156" fmla="*/ 174625 h 2868172"/>
                <a:gd name="connsiteX157" fmla="*/ 8272196 w 12192000"/>
                <a:gd name="connsiteY157" fmla="*/ 166687 h 2868172"/>
                <a:gd name="connsiteX158" fmla="*/ 8324583 w 12192000"/>
                <a:gd name="connsiteY158" fmla="*/ 155575 h 2868172"/>
                <a:gd name="connsiteX159" fmla="*/ 8370621 w 12192000"/>
                <a:gd name="connsiteY159" fmla="*/ 141287 h 2868172"/>
                <a:gd name="connsiteX160" fmla="*/ 8411896 w 12192000"/>
                <a:gd name="connsiteY160" fmla="*/ 125412 h 2868172"/>
                <a:gd name="connsiteX161" fmla="*/ 8448408 w 12192000"/>
                <a:gd name="connsiteY161" fmla="*/ 106362 h 2868172"/>
                <a:gd name="connsiteX162" fmla="*/ 8486508 w 12192000"/>
                <a:gd name="connsiteY162" fmla="*/ 87312 h 2868172"/>
                <a:gd name="connsiteX163" fmla="*/ 8524608 w 12192000"/>
                <a:gd name="connsiteY163" fmla="*/ 68262 h 2868172"/>
                <a:gd name="connsiteX164" fmla="*/ 8561120 w 12192000"/>
                <a:gd name="connsiteY164" fmla="*/ 52387 h 2868172"/>
                <a:gd name="connsiteX165" fmla="*/ 8602396 w 12192000"/>
                <a:gd name="connsiteY165" fmla="*/ 36512 h 2868172"/>
                <a:gd name="connsiteX166" fmla="*/ 8648432 w 12192000"/>
                <a:gd name="connsiteY166" fmla="*/ 20637 h 2868172"/>
                <a:gd name="connsiteX167" fmla="*/ 8700820 w 12192000"/>
                <a:gd name="connsiteY167" fmla="*/ 9525 h 2868172"/>
                <a:gd name="connsiteX168" fmla="*/ 8761146 w 12192000"/>
                <a:gd name="connsiteY168" fmla="*/ 3175 h 2868172"/>
                <a:gd name="connsiteX169" fmla="*/ 8827820 w 12192000"/>
                <a:gd name="connsiteY169" fmla="*/ 0 h 2868172"/>
                <a:gd name="connsiteX170" fmla="*/ 8897670 w 12192000"/>
                <a:gd name="connsiteY170" fmla="*/ 3175 h 2868172"/>
                <a:gd name="connsiteX171" fmla="*/ 8957996 w 12192000"/>
                <a:gd name="connsiteY171" fmla="*/ 9525 h 2868172"/>
                <a:gd name="connsiteX172" fmla="*/ 9010382 w 12192000"/>
                <a:gd name="connsiteY172" fmla="*/ 20637 h 2868172"/>
                <a:gd name="connsiteX173" fmla="*/ 9056420 w 12192000"/>
                <a:gd name="connsiteY173" fmla="*/ 36512 h 2868172"/>
                <a:gd name="connsiteX174" fmla="*/ 9097696 w 12192000"/>
                <a:gd name="connsiteY174" fmla="*/ 52387 h 2868172"/>
                <a:gd name="connsiteX175" fmla="*/ 9134208 w 12192000"/>
                <a:gd name="connsiteY175" fmla="*/ 68262 h 2868172"/>
                <a:gd name="connsiteX176" fmla="*/ 9172308 w 12192000"/>
                <a:gd name="connsiteY176" fmla="*/ 87312 h 2868172"/>
                <a:gd name="connsiteX177" fmla="*/ 9210408 w 12192000"/>
                <a:gd name="connsiteY177" fmla="*/ 106362 h 2868172"/>
                <a:gd name="connsiteX178" fmla="*/ 9246920 w 12192000"/>
                <a:gd name="connsiteY178" fmla="*/ 125412 h 2868172"/>
                <a:gd name="connsiteX179" fmla="*/ 9288196 w 12192000"/>
                <a:gd name="connsiteY179" fmla="*/ 141287 h 2868172"/>
                <a:gd name="connsiteX180" fmla="*/ 9334232 w 12192000"/>
                <a:gd name="connsiteY180" fmla="*/ 155575 h 2868172"/>
                <a:gd name="connsiteX181" fmla="*/ 9386620 w 12192000"/>
                <a:gd name="connsiteY181" fmla="*/ 166687 h 2868172"/>
                <a:gd name="connsiteX182" fmla="*/ 9446946 w 12192000"/>
                <a:gd name="connsiteY182" fmla="*/ 174625 h 2868172"/>
                <a:gd name="connsiteX183" fmla="*/ 9515208 w 12192000"/>
                <a:gd name="connsiteY183" fmla="*/ 176212 h 2868172"/>
                <a:gd name="connsiteX184" fmla="*/ 9583470 w 12192000"/>
                <a:gd name="connsiteY184" fmla="*/ 174625 h 2868172"/>
                <a:gd name="connsiteX185" fmla="*/ 9643796 w 12192000"/>
                <a:gd name="connsiteY185" fmla="*/ 166687 h 2868172"/>
                <a:gd name="connsiteX186" fmla="*/ 9696182 w 12192000"/>
                <a:gd name="connsiteY186" fmla="*/ 155575 h 2868172"/>
                <a:gd name="connsiteX187" fmla="*/ 9742220 w 12192000"/>
                <a:gd name="connsiteY187" fmla="*/ 141287 h 2868172"/>
                <a:gd name="connsiteX188" fmla="*/ 9783496 w 12192000"/>
                <a:gd name="connsiteY188" fmla="*/ 125412 h 2868172"/>
                <a:gd name="connsiteX189" fmla="*/ 9820008 w 12192000"/>
                <a:gd name="connsiteY189" fmla="*/ 106362 h 2868172"/>
                <a:gd name="connsiteX190" fmla="*/ 9896208 w 12192000"/>
                <a:gd name="connsiteY190" fmla="*/ 68262 h 2868172"/>
                <a:gd name="connsiteX191" fmla="*/ 9932720 w 12192000"/>
                <a:gd name="connsiteY191" fmla="*/ 52387 h 2868172"/>
                <a:gd name="connsiteX192" fmla="*/ 9973996 w 12192000"/>
                <a:gd name="connsiteY192" fmla="*/ 36512 h 2868172"/>
                <a:gd name="connsiteX193" fmla="*/ 10020032 w 12192000"/>
                <a:gd name="connsiteY193" fmla="*/ 20637 h 2868172"/>
                <a:gd name="connsiteX194" fmla="*/ 10072420 w 12192000"/>
                <a:gd name="connsiteY194" fmla="*/ 9525 h 2868172"/>
                <a:gd name="connsiteX195" fmla="*/ 10132746 w 12192000"/>
                <a:gd name="connsiteY195" fmla="*/ 3175 h 2868172"/>
                <a:gd name="connsiteX196" fmla="*/ 10201008 w 12192000"/>
                <a:gd name="connsiteY196" fmla="*/ 0 h 2868172"/>
                <a:gd name="connsiteX197" fmla="*/ 10269270 w 12192000"/>
                <a:gd name="connsiteY197" fmla="*/ 3175 h 2868172"/>
                <a:gd name="connsiteX198" fmla="*/ 10329596 w 12192000"/>
                <a:gd name="connsiteY198" fmla="*/ 9525 h 2868172"/>
                <a:gd name="connsiteX199" fmla="*/ 10381982 w 12192000"/>
                <a:gd name="connsiteY199" fmla="*/ 20637 h 2868172"/>
                <a:gd name="connsiteX200" fmla="*/ 10428020 w 12192000"/>
                <a:gd name="connsiteY200" fmla="*/ 36512 h 2868172"/>
                <a:gd name="connsiteX201" fmla="*/ 10469296 w 12192000"/>
                <a:gd name="connsiteY201" fmla="*/ 52387 h 2868172"/>
                <a:gd name="connsiteX202" fmla="*/ 10505808 w 12192000"/>
                <a:gd name="connsiteY202" fmla="*/ 68262 h 2868172"/>
                <a:gd name="connsiteX203" fmla="*/ 10543908 w 12192000"/>
                <a:gd name="connsiteY203" fmla="*/ 87312 h 2868172"/>
                <a:gd name="connsiteX204" fmla="*/ 10582008 w 12192000"/>
                <a:gd name="connsiteY204" fmla="*/ 106362 h 2868172"/>
                <a:gd name="connsiteX205" fmla="*/ 10618520 w 12192000"/>
                <a:gd name="connsiteY205" fmla="*/ 125412 h 2868172"/>
                <a:gd name="connsiteX206" fmla="*/ 10659796 w 12192000"/>
                <a:gd name="connsiteY206" fmla="*/ 141287 h 2868172"/>
                <a:gd name="connsiteX207" fmla="*/ 10705832 w 12192000"/>
                <a:gd name="connsiteY207" fmla="*/ 155575 h 2868172"/>
                <a:gd name="connsiteX208" fmla="*/ 10758220 w 12192000"/>
                <a:gd name="connsiteY208" fmla="*/ 166687 h 2868172"/>
                <a:gd name="connsiteX209" fmla="*/ 10818546 w 12192000"/>
                <a:gd name="connsiteY209" fmla="*/ 174625 h 2868172"/>
                <a:gd name="connsiteX210" fmla="*/ 10886808 w 12192000"/>
                <a:gd name="connsiteY210" fmla="*/ 176212 h 2868172"/>
                <a:gd name="connsiteX211" fmla="*/ 10955070 w 12192000"/>
                <a:gd name="connsiteY211" fmla="*/ 174625 h 2868172"/>
                <a:gd name="connsiteX212" fmla="*/ 11015396 w 12192000"/>
                <a:gd name="connsiteY212" fmla="*/ 166687 h 2868172"/>
                <a:gd name="connsiteX213" fmla="*/ 11067782 w 12192000"/>
                <a:gd name="connsiteY213" fmla="*/ 155575 h 2868172"/>
                <a:gd name="connsiteX214" fmla="*/ 11113820 w 12192000"/>
                <a:gd name="connsiteY214" fmla="*/ 141287 h 2868172"/>
                <a:gd name="connsiteX215" fmla="*/ 11155096 w 12192000"/>
                <a:gd name="connsiteY215" fmla="*/ 125412 h 2868172"/>
                <a:gd name="connsiteX216" fmla="*/ 11191608 w 12192000"/>
                <a:gd name="connsiteY216" fmla="*/ 106362 h 2868172"/>
                <a:gd name="connsiteX217" fmla="*/ 11229708 w 12192000"/>
                <a:gd name="connsiteY217" fmla="*/ 87312 h 2868172"/>
                <a:gd name="connsiteX218" fmla="*/ 11267808 w 12192000"/>
                <a:gd name="connsiteY218" fmla="*/ 68262 h 2868172"/>
                <a:gd name="connsiteX219" fmla="*/ 11304320 w 12192000"/>
                <a:gd name="connsiteY219" fmla="*/ 52387 h 2868172"/>
                <a:gd name="connsiteX220" fmla="*/ 11345596 w 12192000"/>
                <a:gd name="connsiteY220" fmla="*/ 36512 h 2868172"/>
                <a:gd name="connsiteX221" fmla="*/ 11391632 w 12192000"/>
                <a:gd name="connsiteY221" fmla="*/ 20637 h 2868172"/>
                <a:gd name="connsiteX222" fmla="*/ 11444020 w 12192000"/>
                <a:gd name="connsiteY222" fmla="*/ 9525 h 2868172"/>
                <a:gd name="connsiteX223" fmla="*/ 11504346 w 12192000"/>
                <a:gd name="connsiteY223" fmla="*/ 3175 h 2868172"/>
                <a:gd name="connsiteX224" fmla="*/ 11572608 w 12192000"/>
                <a:gd name="connsiteY224" fmla="*/ 0 h 2868172"/>
                <a:gd name="connsiteX225" fmla="*/ 11640870 w 12192000"/>
                <a:gd name="connsiteY225" fmla="*/ 3175 h 2868172"/>
                <a:gd name="connsiteX226" fmla="*/ 11701196 w 12192000"/>
                <a:gd name="connsiteY226" fmla="*/ 9525 h 2868172"/>
                <a:gd name="connsiteX227" fmla="*/ 11753582 w 12192000"/>
                <a:gd name="connsiteY227" fmla="*/ 20637 h 2868172"/>
                <a:gd name="connsiteX228" fmla="*/ 11799620 w 12192000"/>
                <a:gd name="connsiteY228" fmla="*/ 36512 h 2868172"/>
                <a:gd name="connsiteX229" fmla="*/ 11840896 w 12192000"/>
                <a:gd name="connsiteY229" fmla="*/ 52387 h 2868172"/>
                <a:gd name="connsiteX230" fmla="*/ 11877408 w 12192000"/>
                <a:gd name="connsiteY230" fmla="*/ 68262 h 2868172"/>
                <a:gd name="connsiteX231" fmla="*/ 11915508 w 12192000"/>
                <a:gd name="connsiteY231" fmla="*/ 87312 h 2868172"/>
                <a:gd name="connsiteX232" fmla="*/ 11953608 w 12192000"/>
                <a:gd name="connsiteY232" fmla="*/ 106362 h 2868172"/>
                <a:gd name="connsiteX233" fmla="*/ 11990120 w 12192000"/>
                <a:gd name="connsiteY233" fmla="*/ 125412 h 2868172"/>
                <a:gd name="connsiteX234" fmla="*/ 12031396 w 12192000"/>
                <a:gd name="connsiteY234" fmla="*/ 141287 h 2868172"/>
                <a:gd name="connsiteX235" fmla="*/ 12077432 w 12192000"/>
                <a:gd name="connsiteY235" fmla="*/ 155575 h 2868172"/>
                <a:gd name="connsiteX236" fmla="*/ 12129820 w 12192000"/>
                <a:gd name="connsiteY236" fmla="*/ 166688 h 2868172"/>
                <a:gd name="connsiteX237" fmla="*/ 12190146 w 12192000"/>
                <a:gd name="connsiteY237" fmla="*/ 174625 h 2868172"/>
                <a:gd name="connsiteX238" fmla="*/ 12192000 w 12192000"/>
                <a:gd name="connsiteY238" fmla="*/ 174668 h 2868172"/>
                <a:gd name="connsiteX239" fmla="*/ 12192000 w 12192000"/>
                <a:gd name="connsiteY239" fmla="*/ 319047 h 2868172"/>
                <a:gd name="connsiteX240" fmla="*/ 12192000 w 12192000"/>
                <a:gd name="connsiteY240" fmla="*/ 885826 h 2868172"/>
                <a:gd name="connsiteX241" fmla="*/ 12192000 w 12192000"/>
                <a:gd name="connsiteY241" fmla="*/ 1030205 h 2868172"/>
                <a:gd name="connsiteX242" fmla="*/ 12192000 w 12192000"/>
                <a:gd name="connsiteY242" fmla="*/ 1553722 h 2868172"/>
                <a:gd name="connsiteX243" fmla="*/ 12192000 w 12192000"/>
                <a:gd name="connsiteY243" fmla="*/ 1787292 h 2868172"/>
                <a:gd name="connsiteX244" fmla="*/ 12192000 w 12192000"/>
                <a:gd name="connsiteY244" fmla="*/ 1931671 h 2868172"/>
                <a:gd name="connsiteX245" fmla="*/ 12192000 w 12192000"/>
                <a:gd name="connsiteY245" fmla="*/ 2868172 h 2868172"/>
                <a:gd name="connsiteX246" fmla="*/ 12191997 w 12192000"/>
                <a:gd name="connsiteY246" fmla="*/ 2868172 h 2868172"/>
                <a:gd name="connsiteX247" fmla="*/ 1 w 12192000"/>
                <a:gd name="connsiteY247" fmla="*/ 2868172 h 2868172"/>
                <a:gd name="connsiteX248" fmla="*/ 0 w 12192000"/>
                <a:gd name="connsiteY248" fmla="*/ 2868172 h 2868172"/>
                <a:gd name="connsiteX249" fmla="*/ 0 w 12192000"/>
                <a:gd name="connsiteY249" fmla="*/ 1931671 h 2868172"/>
                <a:gd name="connsiteX250" fmla="*/ 0 w 12192000"/>
                <a:gd name="connsiteY250" fmla="*/ 1787292 h 2868172"/>
                <a:gd name="connsiteX251" fmla="*/ 0 w 12192000"/>
                <a:gd name="connsiteY251" fmla="*/ 1553722 h 2868172"/>
                <a:gd name="connsiteX252" fmla="*/ 0 w 12192000"/>
                <a:gd name="connsiteY252" fmla="*/ 1030205 h 2868172"/>
                <a:gd name="connsiteX253" fmla="*/ 0 w 12192000"/>
                <a:gd name="connsiteY253" fmla="*/ 885826 h 2868172"/>
                <a:gd name="connsiteX254" fmla="*/ 0 w 12192000"/>
                <a:gd name="connsiteY254" fmla="*/ 319047 h 2868172"/>
                <a:gd name="connsiteX255" fmla="*/ 0 w 12192000"/>
                <a:gd name="connsiteY255" fmla="*/ 174668 h 2868172"/>
                <a:gd name="connsiteX256" fmla="*/ 1852 w 12192000"/>
                <a:gd name="connsiteY256" fmla="*/ 174625 h 2868172"/>
                <a:gd name="connsiteX257" fmla="*/ 62177 w 12192000"/>
                <a:gd name="connsiteY257" fmla="*/ 166687 h 2868172"/>
                <a:gd name="connsiteX258" fmla="*/ 114564 w 12192000"/>
                <a:gd name="connsiteY258" fmla="*/ 155575 h 2868172"/>
                <a:gd name="connsiteX259" fmla="*/ 160602 w 12192000"/>
                <a:gd name="connsiteY259" fmla="*/ 141287 h 2868172"/>
                <a:gd name="connsiteX260" fmla="*/ 201877 w 12192000"/>
                <a:gd name="connsiteY260" fmla="*/ 125412 h 2868172"/>
                <a:gd name="connsiteX261" fmla="*/ 238389 w 12192000"/>
                <a:gd name="connsiteY261" fmla="*/ 106362 h 2868172"/>
                <a:gd name="connsiteX262" fmla="*/ 276489 w 12192000"/>
                <a:gd name="connsiteY262" fmla="*/ 87312 h 2868172"/>
                <a:gd name="connsiteX263" fmla="*/ 314589 w 12192000"/>
                <a:gd name="connsiteY263" fmla="*/ 68262 h 2868172"/>
                <a:gd name="connsiteX264" fmla="*/ 351102 w 12192000"/>
                <a:gd name="connsiteY264" fmla="*/ 52387 h 2868172"/>
                <a:gd name="connsiteX265" fmla="*/ 392377 w 12192000"/>
                <a:gd name="connsiteY265" fmla="*/ 36512 h 2868172"/>
                <a:gd name="connsiteX266" fmla="*/ 438414 w 12192000"/>
                <a:gd name="connsiteY266" fmla="*/ 20637 h 2868172"/>
                <a:gd name="connsiteX267" fmla="*/ 490802 w 12192000"/>
                <a:gd name="connsiteY267" fmla="*/ 9525 h 2868172"/>
                <a:gd name="connsiteX268" fmla="*/ 551127 w 12192000"/>
                <a:gd name="connsiteY268" fmla="*/ 3175 h 286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12192000" h="2868172">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5" y="20637"/>
                  </a:lnTo>
                  <a:lnTo>
                    <a:pt x="4605602" y="9525"/>
                  </a:lnTo>
                  <a:lnTo>
                    <a:pt x="4665928" y="3175"/>
                  </a:lnTo>
                  <a:lnTo>
                    <a:pt x="4734189" y="0"/>
                  </a:lnTo>
                  <a:lnTo>
                    <a:pt x="4802453" y="3175"/>
                  </a:lnTo>
                  <a:lnTo>
                    <a:pt x="4862777" y="9525"/>
                  </a:lnTo>
                  <a:lnTo>
                    <a:pt x="4915165" y="20637"/>
                  </a:lnTo>
                  <a:lnTo>
                    <a:pt x="4961201" y="36512"/>
                  </a:lnTo>
                  <a:lnTo>
                    <a:pt x="5002477" y="52387"/>
                  </a:lnTo>
                  <a:lnTo>
                    <a:pt x="5038989" y="68262"/>
                  </a:lnTo>
                  <a:lnTo>
                    <a:pt x="5077090" y="87312"/>
                  </a:lnTo>
                  <a:lnTo>
                    <a:pt x="5115189" y="106362"/>
                  </a:lnTo>
                  <a:lnTo>
                    <a:pt x="5151701" y="125412"/>
                  </a:lnTo>
                  <a:lnTo>
                    <a:pt x="5192977"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9"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319047"/>
                  </a:lnTo>
                  <a:lnTo>
                    <a:pt x="12192000" y="885826"/>
                  </a:lnTo>
                  <a:lnTo>
                    <a:pt x="12192000" y="1030205"/>
                  </a:lnTo>
                  <a:lnTo>
                    <a:pt x="12192000" y="1553722"/>
                  </a:lnTo>
                  <a:lnTo>
                    <a:pt x="12192000" y="1787292"/>
                  </a:lnTo>
                  <a:lnTo>
                    <a:pt x="12192000" y="1931671"/>
                  </a:lnTo>
                  <a:lnTo>
                    <a:pt x="12192000" y="2868172"/>
                  </a:lnTo>
                  <a:lnTo>
                    <a:pt x="12191997" y="2868172"/>
                  </a:lnTo>
                  <a:lnTo>
                    <a:pt x="1" y="2868172"/>
                  </a:lnTo>
                  <a:lnTo>
                    <a:pt x="0" y="2868172"/>
                  </a:lnTo>
                  <a:lnTo>
                    <a:pt x="0" y="1931671"/>
                  </a:lnTo>
                  <a:lnTo>
                    <a:pt x="0" y="1787292"/>
                  </a:lnTo>
                  <a:lnTo>
                    <a:pt x="0" y="1553722"/>
                  </a:lnTo>
                  <a:lnTo>
                    <a:pt x="0" y="1030205"/>
                  </a:lnTo>
                  <a:lnTo>
                    <a:pt x="0" y="885826"/>
                  </a:lnTo>
                  <a:lnTo>
                    <a:pt x="0" y="319047"/>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4">
              <a:extLst>
                <a:ext uri="{FF2B5EF4-FFF2-40B4-BE49-F238E27FC236}">
                  <a16:creationId xmlns:a16="http://schemas.microsoft.com/office/drawing/2014/main" id="{7A502461-DBD9-4B84-92C9-8D95C948D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45450"/>
              <a:ext cx="12192000" cy="3012550"/>
            </a:xfrm>
            <a:custGeom>
              <a:avLst/>
              <a:gdLst>
                <a:gd name="connsiteX0" fmla="*/ 619389 w 12192000"/>
                <a:gd name="connsiteY0" fmla="*/ 0 h 3012550"/>
                <a:gd name="connsiteX1" fmla="*/ 687652 w 12192000"/>
                <a:gd name="connsiteY1" fmla="*/ 3175 h 3012550"/>
                <a:gd name="connsiteX2" fmla="*/ 747977 w 12192000"/>
                <a:gd name="connsiteY2" fmla="*/ 9525 h 3012550"/>
                <a:gd name="connsiteX3" fmla="*/ 800364 w 12192000"/>
                <a:gd name="connsiteY3" fmla="*/ 20637 h 3012550"/>
                <a:gd name="connsiteX4" fmla="*/ 846402 w 12192000"/>
                <a:gd name="connsiteY4" fmla="*/ 36512 h 3012550"/>
                <a:gd name="connsiteX5" fmla="*/ 887677 w 12192000"/>
                <a:gd name="connsiteY5" fmla="*/ 52387 h 3012550"/>
                <a:gd name="connsiteX6" fmla="*/ 924189 w 12192000"/>
                <a:gd name="connsiteY6" fmla="*/ 68262 h 3012550"/>
                <a:gd name="connsiteX7" fmla="*/ 962289 w 12192000"/>
                <a:gd name="connsiteY7" fmla="*/ 87312 h 3012550"/>
                <a:gd name="connsiteX8" fmla="*/ 1000389 w 12192000"/>
                <a:gd name="connsiteY8" fmla="*/ 106362 h 3012550"/>
                <a:gd name="connsiteX9" fmla="*/ 1036902 w 12192000"/>
                <a:gd name="connsiteY9" fmla="*/ 125412 h 3012550"/>
                <a:gd name="connsiteX10" fmla="*/ 1078177 w 12192000"/>
                <a:gd name="connsiteY10" fmla="*/ 141287 h 3012550"/>
                <a:gd name="connsiteX11" fmla="*/ 1124214 w 12192000"/>
                <a:gd name="connsiteY11" fmla="*/ 155575 h 3012550"/>
                <a:gd name="connsiteX12" fmla="*/ 1176602 w 12192000"/>
                <a:gd name="connsiteY12" fmla="*/ 166687 h 3012550"/>
                <a:gd name="connsiteX13" fmla="*/ 1236927 w 12192000"/>
                <a:gd name="connsiteY13" fmla="*/ 174625 h 3012550"/>
                <a:gd name="connsiteX14" fmla="*/ 1305189 w 12192000"/>
                <a:gd name="connsiteY14" fmla="*/ 176212 h 3012550"/>
                <a:gd name="connsiteX15" fmla="*/ 1373452 w 12192000"/>
                <a:gd name="connsiteY15" fmla="*/ 174625 h 3012550"/>
                <a:gd name="connsiteX16" fmla="*/ 1433777 w 12192000"/>
                <a:gd name="connsiteY16" fmla="*/ 166687 h 3012550"/>
                <a:gd name="connsiteX17" fmla="*/ 1486164 w 12192000"/>
                <a:gd name="connsiteY17" fmla="*/ 155575 h 3012550"/>
                <a:gd name="connsiteX18" fmla="*/ 1532202 w 12192000"/>
                <a:gd name="connsiteY18" fmla="*/ 141287 h 3012550"/>
                <a:gd name="connsiteX19" fmla="*/ 1573477 w 12192000"/>
                <a:gd name="connsiteY19" fmla="*/ 125412 h 3012550"/>
                <a:gd name="connsiteX20" fmla="*/ 1609989 w 12192000"/>
                <a:gd name="connsiteY20" fmla="*/ 106362 h 3012550"/>
                <a:gd name="connsiteX21" fmla="*/ 1648089 w 12192000"/>
                <a:gd name="connsiteY21" fmla="*/ 87312 h 3012550"/>
                <a:gd name="connsiteX22" fmla="*/ 1686189 w 12192000"/>
                <a:gd name="connsiteY22" fmla="*/ 68262 h 3012550"/>
                <a:gd name="connsiteX23" fmla="*/ 1722702 w 12192000"/>
                <a:gd name="connsiteY23" fmla="*/ 52387 h 3012550"/>
                <a:gd name="connsiteX24" fmla="*/ 1763977 w 12192000"/>
                <a:gd name="connsiteY24" fmla="*/ 36512 h 3012550"/>
                <a:gd name="connsiteX25" fmla="*/ 1810014 w 12192000"/>
                <a:gd name="connsiteY25" fmla="*/ 20637 h 3012550"/>
                <a:gd name="connsiteX26" fmla="*/ 1862402 w 12192000"/>
                <a:gd name="connsiteY26" fmla="*/ 9525 h 3012550"/>
                <a:gd name="connsiteX27" fmla="*/ 1922727 w 12192000"/>
                <a:gd name="connsiteY27" fmla="*/ 3175 h 3012550"/>
                <a:gd name="connsiteX28" fmla="*/ 1990989 w 12192000"/>
                <a:gd name="connsiteY28" fmla="*/ 0 h 3012550"/>
                <a:gd name="connsiteX29" fmla="*/ 2059252 w 12192000"/>
                <a:gd name="connsiteY29" fmla="*/ 3175 h 3012550"/>
                <a:gd name="connsiteX30" fmla="*/ 2119577 w 12192000"/>
                <a:gd name="connsiteY30" fmla="*/ 9525 h 3012550"/>
                <a:gd name="connsiteX31" fmla="*/ 2171964 w 12192000"/>
                <a:gd name="connsiteY31" fmla="*/ 20637 h 3012550"/>
                <a:gd name="connsiteX32" fmla="*/ 2218002 w 12192000"/>
                <a:gd name="connsiteY32" fmla="*/ 36512 h 3012550"/>
                <a:gd name="connsiteX33" fmla="*/ 2259277 w 12192000"/>
                <a:gd name="connsiteY33" fmla="*/ 52387 h 3012550"/>
                <a:gd name="connsiteX34" fmla="*/ 2295789 w 12192000"/>
                <a:gd name="connsiteY34" fmla="*/ 68262 h 3012550"/>
                <a:gd name="connsiteX35" fmla="*/ 2333889 w 12192000"/>
                <a:gd name="connsiteY35" fmla="*/ 87312 h 3012550"/>
                <a:gd name="connsiteX36" fmla="*/ 2371989 w 12192000"/>
                <a:gd name="connsiteY36" fmla="*/ 106362 h 3012550"/>
                <a:gd name="connsiteX37" fmla="*/ 2408502 w 12192000"/>
                <a:gd name="connsiteY37" fmla="*/ 125412 h 3012550"/>
                <a:gd name="connsiteX38" fmla="*/ 2449777 w 12192000"/>
                <a:gd name="connsiteY38" fmla="*/ 141287 h 3012550"/>
                <a:gd name="connsiteX39" fmla="*/ 2495814 w 12192000"/>
                <a:gd name="connsiteY39" fmla="*/ 155575 h 3012550"/>
                <a:gd name="connsiteX40" fmla="*/ 2548202 w 12192000"/>
                <a:gd name="connsiteY40" fmla="*/ 166687 h 3012550"/>
                <a:gd name="connsiteX41" fmla="*/ 2608527 w 12192000"/>
                <a:gd name="connsiteY41" fmla="*/ 174625 h 3012550"/>
                <a:gd name="connsiteX42" fmla="*/ 2676789 w 12192000"/>
                <a:gd name="connsiteY42" fmla="*/ 176212 h 3012550"/>
                <a:gd name="connsiteX43" fmla="*/ 2745052 w 12192000"/>
                <a:gd name="connsiteY43" fmla="*/ 174625 h 3012550"/>
                <a:gd name="connsiteX44" fmla="*/ 2805377 w 12192000"/>
                <a:gd name="connsiteY44" fmla="*/ 166687 h 3012550"/>
                <a:gd name="connsiteX45" fmla="*/ 2857764 w 12192000"/>
                <a:gd name="connsiteY45" fmla="*/ 155575 h 3012550"/>
                <a:gd name="connsiteX46" fmla="*/ 2903802 w 12192000"/>
                <a:gd name="connsiteY46" fmla="*/ 141287 h 3012550"/>
                <a:gd name="connsiteX47" fmla="*/ 2945077 w 12192000"/>
                <a:gd name="connsiteY47" fmla="*/ 125412 h 3012550"/>
                <a:gd name="connsiteX48" fmla="*/ 2981589 w 12192000"/>
                <a:gd name="connsiteY48" fmla="*/ 106362 h 3012550"/>
                <a:gd name="connsiteX49" fmla="*/ 3019689 w 12192000"/>
                <a:gd name="connsiteY49" fmla="*/ 87312 h 3012550"/>
                <a:gd name="connsiteX50" fmla="*/ 3057789 w 12192000"/>
                <a:gd name="connsiteY50" fmla="*/ 68262 h 3012550"/>
                <a:gd name="connsiteX51" fmla="*/ 3094302 w 12192000"/>
                <a:gd name="connsiteY51" fmla="*/ 52387 h 3012550"/>
                <a:gd name="connsiteX52" fmla="*/ 3135577 w 12192000"/>
                <a:gd name="connsiteY52" fmla="*/ 36512 h 3012550"/>
                <a:gd name="connsiteX53" fmla="*/ 3181614 w 12192000"/>
                <a:gd name="connsiteY53" fmla="*/ 20637 h 3012550"/>
                <a:gd name="connsiteX54" fmla="*/ 3234002 w 12192000"/>
                <a:gd name="connsiteY54" fmla="*/ 9525 h 3012550"/>
                <a:gd name="connsiteX55" fmla="*/ 3294327 w 12192000"/>
                <a:gd name="connsiteY55" fmla="*/ 3175 h 3012550"/>
                <a:gd name="connsiteX56" fmla="*/ 3361002 w 12192000"/>
                <a:gd name="connsiteY56" fmla="*/ 0 h 3012550"/>
                <a:gd name="connsiteX57" fmla="*/ 3430852 w 12192000"/>
                <a:gd name="connsiteY57" fmla="*/ 3175 h 3012550"/>
                <a:gd name="connsiteX58" fmla="*/ 3491177 w 12192000"/>
                <a:gd name="connsiteY58" fmla="*/ 9525 h 3012550"/>
                <a:gd name="connsiteX59" fmla="*/ 3543564 w 12192000"/>
                <a:gd name="connsiteY59" fmla="*/ 20637 h 3012550"/>
                <a:gd name="connsiteX60" fmla="*/ 3589602 w 12192000"/>
                <a:gd name="connsiteY60" fmla="*/ 36512 h 3012550"/>
                <a:gd name="connsiteX61" fmla="*/ 3630877 w 12192000"/>
                <a:gd name="connsiteY61" fmla="*/ 52387 h 3012550"/>
                <a:gd name="connsiteX62" fmla="*/ 3667389 w 12192000"/>
                <a:gd name="connsiteY62" fmla="*/ 68262 h 3012550"/>
                <a:gd name="connsiteX63" fmla="*/ 3705489 w 12192000"/>
                <a:gd name="connsiteY63" fmla="*/ 87312 h 3012550"/>
                <a:gd name="connsiteX64" fmla="*/ 3743589 w 12192000"/>
                <a:gd name="connsiteY64" fmla="*/ 106362 h 3012550"/>
                <a:gd name="connsiteX65" fmla="*/ 3780102 w 12192000"/>
                <a:gd name="connsiteY65" fmla="*/ 125412 h 3012550"/>
                <a:gd name="connsiteX66" fmla="*/ 3821377 w 12192000"/>
                <a:gd name="connsiteY66" fmla="*/ 141287 h 3012550"/>
                <a:gd name="connsiteX67" fmla="*/ 3867414 w 12192000"/>
                <a:gd name="connsiteY67" fmla="*/ 155575 h 3012550"/>
                <a:gd name="connsiteX68" fmla="*/ 3919802 w 12192000"/>
                <a:gd name="connsiteY68" fmla="*/ 166687 h 3012550"/>
                <a:gd name="connsiteX69" fmla="*/ 3980127 w 12192000"/>
                <a:gd name="connsiteY69" fmla="*/ 174625 h 3012550"/>
                <a:gd name="connsiteX70" fmla="*/ 4048389 w 12192000"/>
                <a:gd name="connsiteY70" fmla="*/ 176212 h 3012550"/>
                <a:gd name="connsiteX71" fmla="*/ 4116652 w 12192000"/>
                <a:gd name="connsiteY71" fmla="*/ 174625 h 3012550"/>
                <a:gd name="connsiteX72" fmla="*/ 4176977 w 12192000"/>
                <a:gd name="connsiteY72" fmla="*/ 166687 h 3012550"/>
                <a:gd name="connsiteX73" fmla="*/ 4229364 w 12192000"/>
                <a:gd name="connsiteY73" fmla="*/ 155575 h 3012550"/>
                <a:gd name="connsiteX74" fmla="*/ 4275402 w 12192000"/>
                <a:gd name="connsiteY74" fmla="*/ 141287 h 3012550"/>
                <a:gd name="connsiteX75" fmla="*/ 4316677 w 12192000"/>
                <a:gd name="connsiteY75" fmla="*/ 125412 h 3012550"/>
                <a:gd name="connsiteX76" fmla="*/ 4353189 w 12192000"/>
                <a:gd name="connsiteY76" fmla="*/ 106362 h 3012550"/>
                <a:gd name="connsiteX77" fmla="*/ 4429389 w 12192000"/>
                <a:gd name="connsiteY77" fmla="*/ 68262 h 3012550"/>
                <a:gd name="connsiteX78" fmla="*/ 4465902 w 12192000"/>
                <a:gd name="connsiteY78" fmla="*/ 52387 h 3012550"/>
                <a:gd name="connsiteX79" fmla="*/ 4507177 w 12192000"/>
                <a:gd name="connsiteY79" fmla="*/ 36512 h 3012550"/>
                <a:gd name="connsiteX80" fmla="*/ 4553215 w 12192000"/>
                <a:gd name="connsiteY80" fmla="*/ 20637 h 3012550"/>
                <a:gd name="connsiteX81" fmla="*/ 4605602 w 12192000"/>
                <a:gd name="connsiteY81" fmla="*/ 9525 h 3012550"/>
                <a:gd name="connsiteX82" fmla="*/ 4665928 w 12192000"/>
                <a:gd name="connsiteY82" fmla="*/ 3175 h 3012550"/>
                <a:gd name="connsiteX83" fmla="*/ 4734189 w 12192000"/>
                <a:gd name="connsiteY83" fmla="*/ 0 h 3012550"/>
                <a:gd name="connsiteX84" fmla="*/ 4802453 w 12192000"/>
                <a:gd name="connsiteY84" fmla="*/ 3175 h 3012550"/>
                <a:gd name="connsiteX85" fmla="*/ 4862777 w 12192000"/>
                <a:gd name="connsiteY85" fmla="*/ 9525 h 3012550"/>
                <a:gd name="connsiteX86" fmla="*/ 4915165 w 12192000"/>
                <a:gd name="connsiteY86" fmla="*/ 20637 h 3012550"/>
                <a:gd name="connsiteX87" fmla="*/ 4961201 w 12192000"/>
                <a:gd name="connsiteY87" fmla="*/ 36512 h 3012550"/>
                <a:gd name="connsiteX88" fmla="*/ 5002477 w 12192000"/>
                <a:gd name="connsiteY88" fmla="*/ 52387 h 3012550"/>
                <a:gd name="connsiteX89" fmla="*/ 5038989 w 12192000"/>
                <a:gd name="connsiteY89" fmla="*/ 68262 h 3012550"/>
                <a:gd name="connsiteX90" fmla="*/ 5077090 w 12192000"/>
                <a:gd name="connsiteY90" fmla="*/ 87312 h 3012550"/>
                <a:gd name="connsiteX91" fmla="*/ 5115189 w 12192000"/>
                <a:gd name="connsiteY91" fmla="*/ 106362 h 3012550"/>
                <a:gd name="connsiteX92" fmla="*/ 5151701 w 12192000"/>
                <a:gd name="connsiteY92" fmla="*/ 125412 h 3012550"/>
                <a:gd name="connsiteX93" fmla="*/ 5192977 w 12192000"/>
                <a:gd name="connsiteY93" fmla="*/ 141287 h 3012550"/>
                <a:gd name="connsiteX94" fmla="*/ 5239014 w 12192000"/>
                <a:gd name="connsiteY94" fmla="*/ 155575 h 3012550"/>
                <a:gd name="connsiteX95" fmla="*/ 5291401 w 12192000"/>
                <a:gd name="connsiteY95" fmla="*/ 166687 h 3012550"/>
                <a:gd name="connsiteX96" fmla="*/ 5351727 w 12192000"/>
                <a:gd name="connsiteY96" fmla="*/ 174625 h 3012550"/>
                <a:gd name="connsiteX97" fmla="*/ 5410199 w 12192000"/>
                <a:gd name="connsiteY97" fmla="*/ 175985 h 3012550"/>
                <a:gd name="connsiteX98" fmla="*/ 5468671 w 12192000"/>
                <a:gd name="connsiteY98" fmla="*/ 174625 h 3012550"/>
                <a:gd name="connsiteX99" fmla="*/ 5528996 w 12192000"/>
                <a:gd name="connsiteY99" fmla="*/ 166687 h 3012550"/>
                <a:gd name="connsiteX100" fmla="*/ 5581383 w 12192000"/>
                <a:gd name="connsiteY100" fmla="*/ 155575 h 3012550"/>
                <a:gd name="connsiteX101" fmla="*/ 5627421 w 12192000"/>
                <a:gd name="connsiteY101" fmla="*/ 141287 h 3012550"/>
                <a:gd name="connsiteX102" fmla="*/ 5668696 w 12192000"/>
                <a:gd name="connsiteY102" fmla="*/ 125412 h 3012550"/>
                <a:gd name="connsiteX103" fmla="*/ 5705209 w 12192000"/>
                <a:gd name="connsiteY103" fmla="*/ 106362 h 3012550"/>
                <a:gd name="connsiteX104" fmla="*/ 5743308 w 12192000"/>
                <a:gd name="connsiteY104" fmla="*/ 87312 h 3012550"/>
                <a:gd name="connsiteX105" fmla="*/ 5781408 w 12192000"/>
                <a:gd name="connsiteY105" fmla="*/ 68262 h 3012550"/>
                <a:gd name="connsiteX106" fmla="*/ 5817921 w 12192000"/>
                <a:gd name="connsiteY106" fmla="*/ 52387 h 3012550"/>
                <a:gd name="connsiteX107" fmla="*/ 5859196 w 12192000"/>
                <a:gd name="connsiteY107" fmla="*/ 36512 h 3012550"/>
                <a:gd name="connsiteX108" fmla="*/ 5905234 w 12192000"/>
                <a:gd name="connsiteY108" fmla="*/ 20637 h 3012550"/>
                <a:gd name="connsiteX109" fmla="*/ 5957621 w 12192000"/>
                <a:gd name="connsiteY109" fmla="*/ 9525 h 3012550"/>
                <a:gd name="connsiteX110" fmla="*/ 6017947 w 12192000"/>
                <a:gd name="connsiteY110" fmla="*/ 3175 h 3012550"/>
                <a:gd name="connsiteX111" fmla="*/ 6086209 w 12192000"/>
                <a:gd name="connsiteY111" fmla="*/ 0 h 3012550"/>
                <a:gd name="connsiteX112" fmla="*/ 6095999 w 12192000"/>
                <a:gd name="connsiteY112" fmla="*/ 455 h 3012550"/>
                <a:gd name="connsiteX113" fmla="*/ 6105789 w 12192000"/>
                <a:gd name="connsiteY113" fmla="*/ 0 h 3012550"/>
                <a:gd name="connsiteX114" fmla="*/ 6174052 w 12192000"/>
                <a:gd name="connsiteY114" fmla="*/ 3175 h 3012550"/>
                <a:gd name="connsiteX115" fmla="*/ 6234377 w 12192000"/>
                <a:gd name="connsiteY115" fmla="*/ 9525 h 3012550"/>
                <a:gd name="connsiteX116" fmla="*/ 6286764 w 12192000"/>
                <a:gd name="connsiteY116" fmla="*/ 20637 h 3012550"/>
                <a:gd name="connsiteX117" fmla="*/ 6332802 w 12192000"/>
                <a:gd name="connsiteY117" fmla="*/ 36512 h 3012550"/>
                <a:gd name="connsiteX118" fmla="*/ 6374077 w 12192000"/>
                <a:gd name="connsiteY118" fmla="*/ 52387 h 3012550"/>
                <a:gd name="connsiteX119" fmla="*/ 6410589 w 12192000"/>
                <a:gd name="connsiteY119" fmla="*/ 68262 h 3012550"/>
                <a:gd name="connsiteX120" fmla="*/ 6448689 w 12192000"/>
                <a:gd name="connsiteY120" fmla="*/ 87312 h 3012550"/>
                <a:gd name="connsiteX121" fmla="*/ 6486789 w 12192000"/>
                <a:gd name="connsiteY121" fmla="*/ 106362 h 3012550"/>
                <a:gd name="connsiteX122" fmla="*/ 6523302 w 12192000"/>
                <a:gd name="connsiteY122" fmla="*/ 125412 h 3012550"/>
                <a:gd name="connsiteX123" fmla="*/ 6564577 w 12192000"/>
                <a:gd name="connsiteY123" fmla="*/ 141287 h 3012550"/>
                <a:gd name="connsiteX124" fmla="*/ 6610614 w 12192000"/>
                <a:gd name="connsiteY124" fmla="*/ 155575 h 3012550"/>
                <a:gd name="connsiteX125" fmla="*/ 6663002 w 12192000"/>
                <a:gd name="connsiteY125" fmla="*/ 166687 h 3012550"/>
                <a:gd name="connsiteX126" fmla="*/ 6723327 w 12192000"/>
                <a:gd name="connsiteY126" fmla="*/ 174625 h 3012550"/>
                <a:gd name="connsiteX127" fmla="*/ 6781799 w 12192000"/>
                <a:gd name="connsiteY127" fmla="*/ 175985 h 3012550"/>
                <a:gd name="connsiteX128" fmla="*/ 6840271 w 12192000"/>
                <a:gd name="connsiteY128" fmla="*/ 174625 h 3012550"/>
                <a:gd name="connsiteX129" fmla="*/ 6900596 w 12192000"/>
                <a:gd name="connsiteY129" fmla="*/ 166687 h 3012550"/>
                <a:gd name="connsiteX130" fmla="*/ 6952983 w 12192000"/>
                <a:gd name="connsiteY130" fmla="*/ 155575 h 3012550"/>
                <a:gd name="connsiteX131" fmla="*/ 6999021 w 12192000"/>
                <a:gd name="connsiteY131" fmla="*/ 141287 h 3012550"/>
                <a:gd name="connsiteX132" fmla="*/ 7040296 w 12192000"/>
                <a:gd name="connsiteY132" fmla="*/ 125412 h 3012550"/>
                <a:gd name="connsiteX133" fmla="*/ 7076808 w 12192000"/>
                <a:gd name="connsiteY133" fmla="*/ 106362 h 3012550"/>
                <a:gd name="connsiteX134" fmla="*/ 7114908 w 12192000"/>
                <a:gd name="connsiteY134" fmla="*/ 87312 h 3012550"/>
                <a:gd name="connsiteX135" fmla="*/ 7153008 w 12192000"/>
                <a:gd name="connsiteY135" fmla="*/ 68262 h 3012550"/>
                <a:gd name="connsiteX136" fmla="*/ 7189521 w 12192000"/>
                <a:gd name="connsiteY136" fmla="*/ 52387 h 3012550"/>
                <a:gd name="connsiteX137" fmla="*/ 7230796 w 12192000"/>
                <a:gd name="connsiteY137" fmla="*/ 36512 h 3012550"/>
                <a:gd name="connsiteX138" fmla="*/ 7276833 w 12192000"/>
                <a:gd name="connsiteY138" fmla="*/ 20637 h 3012550"/>
                <a:gd name="connsiteX139" fmla="*/ 7329221 w 12192000"/>
                <a:gd name="connsiteY139" fmla="*/ 9525 h 3012550"/>
                <a:gd name="connsiteX140" fmla="*/ 7389546 w 12192000"/>
                <a:gd name="connsiteY140" fmla="*/ 3175 h 3012550"/>
                <a:gd name="connsiteX141" fmla="*/ 7457808 w 12192000"/>
                <a:gd name="connsiteY141" fmla="*/ 0 h 3012550"/>
                <a:gd name="connsiteX142" fmla="*/ 7526071 w 12192000"/>
                <a:gd name="connsiteY142" fmla="*/ 3175 h 3012550"/>
                <a:gd name="connsiteX143" fmla="*/ 7586396 w 12192000"/>
                <a:gd name="connsiteY143" fmla="*/ 9525 h 3012550"/>
                <a:gd name="connsiteX144" fmla="*/ 7638783 w 12192000"/>
                <a:gd name="connsiteY144" fmla="*/ 20637 h 3012550"/>
                <a:gd name="connsiteX145" fmla="*/ 7684821 w 12192000"/>
                <a:gd name="connsiteY145" fmla="*/ 36512 h 3012550"/>
                <a:gd name="connsiteX146" fmla="*/ 7726096 w 12192000"/>
                <a:gd name="connsiteY146" fmla="*/ 52387 h 3012550"/>
                <a:gd name="connsiteX147" fmla="*/ 7762608 w 12192000"/>
                <a:gd name="connsiteY147" fmla="*/ 68262 h 3012550"/>
                <a:gd name="connsiteX148" fmla="*/ 7800708 w 12192000"/>
                <a:gd name="connsiteY148" fmla="*/ 87312 h 3012550"/>
                <a:gd name="connsiteX149" fmla="*/ 7838808 w 12192000"/>
                <a:gd name="connsiteY149" fmla="*/ 106362 h 3012550"/>
                <a:gd name="connsiteX150" fmla="*/ 7875321 w 12192000"/>
                <a:gd name="connsiteY150" fmla="*/ 125412 h 3012550"/>
                <a:gd name="connsiteX151" fmla="*/ 7916596 w 12192000"/>
                <a:gd name="connsiteY151" fmla="*/ 141287 h 3012550"/>
                <a:gd name="connsiteX152" fmla="*/ 7962633 w 12192000"/>
                <a:gd name="connsiteY152" fmla="*/ 155575 h 3012550"/>
                <a:gd name="connsiteX153" fmla="*/ 8015021 w 12192000"/>
                <a:gd name="connsiteY153" fmla="*/ 166687 h 3012550"/>
                <a:gd name="connsiteX154" fmla="*/ 8075346 w 12192000"/>
                <a:gd name="connsiteY154" fmla="*/ 174625 h 3012550"/>
                <a:gd name="connsiteX155" fmla="*/ 8143608 w 12192000"/>
                <a:gd name="connsiteY155" fmla="*/ 176212 h 3012550"/>
                <a:gd name="connsiteX156" fmla="*/ 8211871 w 12192000"/>
                <a:gd name="connsiteY156" fmla="*/ 174625 h 3012550"/>
                <a:gd name="connsiteX157" fmla="*/ 8272196 w 12192000"/>
                <a:gd name="connsiteY157" fmla="*/ 166687 h 3012550"/>
                <a:gd name="connsiteX158" fmla="*/ 8324583 w 12192000"/>
                <a:gd name="connsiteY158" fmla="*/ 155575 h 3012550"/>
                <a:gd name="connsiteX159" fmla="*/ 8370621 w 12192000"/>
                <a:gd name="connsiteY159" fmla="*/ 141287 h 3012550"/>
                <a:gd name="connsiteX160" fmla="*/ 8411896 w 12192000"/>
                <a:gd name="connsiteY160" fmla="*/ 125412 h 3012550"/>
                <a:gd name="connsiteX161" fmla="*/ 8448408 w 12192000"/>
                <a:gd name="connsiteY161" fmla="*/ 106362 h 3012550"/>
                <a:gd name="connsiteX162" fmla="*/ 8486508 w 12192000"/>
                <a:gd name="connsiteY162" fmla="*/ 87312 h 3012550"/>
                <a:gd name="connsiteX163" fmla="*/ 8524608 w 12192000"/>
                <a:gd name="connsiteY163" fmla="*/ 68262 h 3012550"/>
                <a:gd name="connsiteX164" fmla="*/ 8561120 w 12192000"/>
                <a:gd name="connsiteY164" fmla="*/ 52387 h 3012550"/>
                <a:gd name="connsiteX165" fmla="*/ 8602396 w 12192000"/>
                <a:gd name="connsiteY165" fmla="*/ 36512 h 3012550"/>
                <a:gd name="connsiteX166" fmla="*/ 8648432 w 12192000"/>
                <a:gd name="connsiteY166" fmla="*/ 20637 h 3012550"/>
                <a:gd name="connsiteX167" fmla="*/ 8700820 w 12192000"/>
                <a:gd name="connsiteY167" fmla="*/ 9525 h 3012550"/>
                <a:gd name="connsiteX168" fmla="*/ 8761146 w 12192000"/>
                <a:gd name="connsiteY168" fmla="*/ 3175 h 3012550"/>
                <a:gd name="connsiteX169" fmla="*/ 8827820 w 12192000"/>
                <a:gd name="connsiteY169" fmla="*/ 0 h 3012550"/>
                <a:gd name="connsiteX170" fmla="*/ 8897670 w 12192000"/>
                <a:gd name="connsiteY170" fmla="*/ 3175 h 3012550"/>
                <a:gd name="connsiteX171" fmla="*/ 8957996 w 12192000"/>
                <a:gd name="connsiteY171" fmla="*/ 9525 h 3012550"/>
                <a:gd name="connsiteX172" fmla="*/ 9010382 w 12192000"/>
                <a:gd name="connsiteY172" fmla="*/ 20637 h 3012550"/>
                <a:gd name="connsiteX173" fmla="*/ 9056420 w 12192000"/>
                <a:gd name="connsiteY173" fmla="*/ 36512 h 3012550"/>
                <a:gd name="connsiteX174" fmla="*/ 9097696 w 12192000"/>
                <a:gd name="connsiteY174" fmla="*/ 52387 h 3012550"/>
                <a:gd name="connsiteX175" fmla="*/ 9134208 w 12192000"/>
                <a:gd name="connsiteY175" fmla="*/ 68262 h 3012550"/>
                <a:gd name="connsiteX176" fmla="*/ 9172308 w 12192000"/>
                <a:gd name="connsiteY176" fmla="*/ 87312 h 3012550"/>
                <a:gd name="connsiteX177" fmla="*/ 9210408 w 12192000"/>
                <a:gd name="connsiteY177" fmla="*/ 106362 h 3012550"/>
                <a:gd name="connsiteX178" fmla="*/ 9246920 w 12192000"/>
                <a:gd name="connsiteY178" fmla="*/ 125412 h 3012550"/>
                <a:gd name="connsiteX179" fmla="*/ 9288196 w 12192000"/>
                <a:gd name="connsiteY179" fmla="*/ 141287 h 3012550"/>
                <a:gd name="connsiteX180" fmla="*/ 9334232 w 12192000"/>
                <a:gd name="connsiteY180" fmla="*/ 155575 h 3012550"/>
                <a:gd name="connsiteX181" fmla="*/ 9386620 w 12192000"/>
                <a:gd name="connsiteY181" fmla="*/ 166687 h 3012550"/>
                <a:gd name="connsiteX182" fmla="*/ 9446946 w 12192000"/>
                <a:gd name="connsiteY182" fmla="*/ 174625 h 3012550"/>
                <a:gd name="connsiteX183" fmla="*/ 9515208 w 12192000"/>
                <a:gd name="connsiteY183" fmla="*/ 176212 h 3012550"/>
                <a:gd name="connsiteX184" fmla="*/ 9583470 w 12192000"/>
                <a:gd name="connsiteY184" fmla="*/ 174625 h 3012550"/>
                <a:gd name="connsiteX185" fmla="*/ 9643796 w 12192000"/>
                <a:gd name="connsiteY185" fmla="*/ 166687 h 3012550"/>
                <a:gd name="connsiteX186" fmla="*/ 9696182 w 12192000"/>
                <a:gd name="connsiteY186" fmla="*/ 155575 h 3012550"/>
                <a:gd name="connsiteX187" fmla="*/ 9742220 w 12192000"/>
                <a:gd name="connsiteY187" fmla="*/ 141287 h 3012550"/>
                <a:gd name="connsiteX188" fmla="*/ 9783496 w 12192000"/>
                <a:gd name="connsiteY188" fmla="*/ 125412 h 3012550"/>
                <a:gd name="connsiteX189" fmla="*/ 9820008 w 12192000"/>
                <a:gd name="connsiteY189" fmla="*/ 106362 h 3012550"/>
                <a:gd name="connsiteX190" fmla="*/ 9896208 w 12192000"/>
                <a:gd name="connsiteY190" fmla="*/ 68262 h 3012550"/>
                <a:gd name="connsiteX191" fmla="*/ 9932720 w 12192000"/>
                <a:gd name="connsiteY191" fmla="*/ 52387 h 3012550"/>
                <a:gd name="connsiteX192" fmla="*/ 9973996 w 12192000"/>
                <a:gd name="connsiteY192" fmla="*/ 36512 h 3012550"/>
                <a:gd name="connsiteX193" fmla="*/ 10020032 w 12192000"/>
                <a:gd name="connsiteY193" fmla="*/ 20637 h 3012550"/>
                <a:gd name="connsiteX194" fmla="*/ 10072420 w 12192000"/>
                <a:gd name="connsiteY194" fmla="*/ 9525 h 3012550"/>
                <a:gd name="connsiteX195" fmla="*/ 10132746 w 12192000"/>
                <a:gd name="connsiteY195" fmla="*/ 3175 h 3012550"/>
                <a:gd name="connsiteX196" fmla="*/ 10201008 w 12192000"/>
                <a:gd name="connsiteY196" fmla="*/ 0 h 3012550"/>
                <a:gd name="connsiteX197" fmla="*/ 10269270 w 12192000"/>
                <a:gd name="connsiteY197" fmla="*/ 3175 h 3012550"/>
                <a:gd name="connsiteX198" fmla="*/ 10329596 w 12192000"/>
                <a:gd name="connsiteY198" fmla="*/ 9525 h 3012550"/>
                <a:gd name="connsiteX199" fmla="*/ 10381982 w 12192000"/>
                <a:gd name="connsiteY199" fmla="*/ 20637 h 3012550"/>
                <a:gd name="connsiteX200" fmla="*/ 10428020 w 12192000"/>
                <a:gd name="connsiteY200" fmla="*/ 36512 h 3012550"/>
                <a:gd name="connsiteX201" fmla="*/ 10469296 w 12192000"/>
                <a:gd name="connsiteY201" fmla="*/ 52387 h 3012550"/>
                <a:gd name="connsiteX202" fmla="*/ 10505808 w 12192000"/>
                <a:gd name="connsiteY202" fmla="*/ 68262 h 3012550"/>
                <a:gd name="connsiteX203" fmla="*/ 10543908 w 12192000"/>
                <a:gd name="connsiteY203" fmla="*/ 87312 h 3012550"/>
                <a:gd name="connsiteX204" fmla="*/ 10582008 w 12192000"/>
                <a:gd name="connsiteY204" fmla="*/ 106362 h 3012550"/>
                <a:gd name="connsiteX205" fmla="*/ 10618520 w 12192000"/>
                <a:gd name="connsiteY205" fmla="*/ 125412 h 3012550"/>
                <a:gd name="connsiteX206" fmla="*/ 10659796 w 12192000"/>
                <a:gd name="connsiteY206" fmla="*/ 141287 h 3012550"/>
                <a:gd name="connsiteX207" fmla="*/ 10705832 w 12192000"/>
                <a:gd name="connsiteY207" fmla="*/ 155575 h 3012550"/>
                <a:gd name="connsiteX208" fmla="*/ 10758220 w 12192000"/>
                <a:gd name="connsiteY208" fmla="*/ 166687 h 3012550"/>
                <a:gd name="connsiteX209" fmla="*/ 10818546 w 12192000"/>
                <a:gd name="connsiteY209" fmla="*/ 174625 h 3012550"/>
                <a:gd name="connsiteX210" fmla="*/ 10886808 w 12192000"/>
                <a:gd name="connsiteY210" fmla="*/ 176212 h 3012550"/>
                <a:gd name="connsiteX211" fmla="*/ 10955070 w 12192000"/>
                <a:gd name="connsiteY211" fmla="*/ 174625 h 3012550"/>
                <a:gd name="connsiteX212" fmla="*/ 11015396 w 12192000"/>
                <a:gd name="connsiteY212" fmla="*/ 166687 h 3012550"/>
                <a:gd name="connsiteX213" fmla="*/ 11067782 w 12192000"/>
                <a:gd name="connsiteY213" fmla="*/ 155575 h 3012550"/>
                <a:gd name="connsiteX214" fmla="*/ 11113820 w 12192000"/>
                <a:gd name="connsiteY214" fmla="*/ 141287 h 3012550"/>
                <a:gd name="connsiteX215" fmla="*/ 11155096 w 12192000"/>
                <a:gd name="connsiteY215" fmla="*/ 125412 h 3012550"/>
                <a:gd name="connsiteX216" fmla="*/ 11191608 w 12192000"/>
                <a:gd name="connsiteY216" fmla="*/ 106362 h 3012550"/>
                <a:gd name="connsiteX217" fmla="*/ 11229708 w 12192000"/>
                <a:gd name="connsiteY217" fmla="*/ 87312 h 3012550"/>
                <a:gd name="connsiteX218" fmla="*/ 11267808 w 12192000"/>
                <a:gd name="connsiteY218" fmla="*/ 68262 h 3012550"/>
                <a:gd name="connsiteX219" fmla="*/ 11304320 w 12192000"/>
                <a:gd name="connsiteY219" fmla="*/ 52387 h 3012550"/>
                <a:gd name="connsiteX220" fmla="*/ 11345596 w 12192000"/>
                <a:gd name="connsiteY220" fmla="*/ 36512 h 3012550"/>
                <a:gd name="connsiteX221" fmla="*/ 11391632 w 12192000"/>
                <a:gd name="connsiteY221" fmla="*/ 20637 h 3012550"/>
                <a:gd name="connsiteX222" fmla="*/ 11444020 w 12192000"/>
                <a:gd name="connsiteY222" fmla="*/ 9525 h 3012550"/>
                <a:gd name="connsiteX223" fmla="*/ 11504346 w 12192000"/>
                <a:gd name="connsiteY223" fmla="*/ 3175 h 3012550"/>
                <a:gd name="connsiteX224" fmla="*/ 11572608 w 12192000"/>
                <a:gd name="connsiteY224" fmla="*/ 0 h 3012550"/>
                <a:gd name="connsiteX225" fmla="*/ 11640870 w 12192000"/>
                <a:gd name="connsiteY225" fmla="*/ 3175 h 3012550"/>
                <a:gd name="connsiteX226" fmla="*/ 11701196 w 12192000"/>
                <a:gd name="connsiteY226" fmla="*/ 9525 h 3012550"/>
                <a:gd name="connsiteX227" fmla="*/ 11753582 w 12192000"/>
                <a:gd name="connsiteY227" fmla="*/ 20637 h 3012550"/>
                <a:gd name="connsiteX228" fmla="*/ 11799620 w 12192000"/>
                <a:gd name="connsiteY228" fmla="*/ 36512 h 3012550"/>
                <a:gd name="connsiteX229" fmla="*/ 11840896 w 12192000"/>
                <a:gd name="connsiteY229" fmla="*/ 52387 h 3012550"/>
                <a:gd name="connsiteX230" fmla="*/ 11877408 w 12192000"/>
                <a:gd name="connsiteY230" fmla="*/ 68262 h 3012550"/>
                <a:gd name="connsiteX231" fmla="*/ 11915508 w 12192000"/>
                <a:gd name="connsiteY231" fmla="*/ 87312 h 3012550"/>
                <a:gd name="connsiteX232" fmla="*/ 11953608 w 12192000"/>
                <a:gd name="connsiteY232" fmla="*/ 106362 h 3012550"/>
                <a:gd name="connsiteX233" fmla="*/ 11990120 w 12192000"/>
                <a:gd name="connsiteY233" fmla="*/ 125412 h 3012550"/>
                <a:gd name="connsiteX234" fmla="*/ 12031396 w 12192000"/>
                <a:gd name="connsiteY234" fmla="*/ 141287 h 3012550"/>
                <a:gd name="connsiteX235" fmla="*/ 12077432 w 12192000"/>
                <a:gd name="connsiteY235" fmla="*/ 155575 h 3012550"/>
                <a:gd name="connsiteX236" fmla="*/ 12129820 w 12192000"/>
                <a:gd name="connsiteY236" fmla="*/ 166688 h 3012550"/>
                <a:gd name="connsiteX237" fmla="*/ 12190146 w 12192000"/>
                <a:gd name="connsiteY237" fmla="*/ 174625 h 3012550"/>
                <a:gd name="connsiteX238" fmla="*/ 12192000 w 12192000"/>
                <a:gd name="connsiteY238" fmla="*/ 174668 h 3012550"/>
                <a:gd name="connsiteX239" fmla="*/ 12192000 w 12192000"/>
                <a:gd name="connsiteY239" fmla="*/ 319046 h 3012550"/>
                <a:gd name="connsiteX240" fmla="*/ 12192000 w 12192000"/>
                <a:gd name="connsiteY240" fmla="*/ 319047 h 3012550"/>
                <a:gd name="connsiteX241" fmla="*/ 12192000 w 12192000"/>
                <a:gd name="connsiteY241" fmla="*/ 463425 h 3012550"/>
                <a:gd name="connsiteX242" fmla="*/ 12192000 w 12192000"/>
                <a:gd name="connsiteY242" fmla="*/ 885826 h 3012550"/>
                <a:gd name="connsiteX243" fmla="*/ 12192000 w 12192000"/>
                <a:gd name="connsiteY243" fmla="*/ 1030204 h 3012550"/>
                <a:gd name="connsiteX244" fmla="*/ 12192000 w 12192000"/>
                <a:gd name="connsiteY244" fmla="*/ 1030205 h 3012550"/>
                <a:gd name="connsiteX245" fmla="*/ 12192000 w 12192000"/>
                <a:gd name="connsiteY245" fmla="*/ 1174583 h 3012550"/>
                <a:gd name="connsiteX246" fmla="*/ 12192000 w 12192000"/>
                <a:gd name="connsiteY246" fmla="*/ 1698100 h 3012550"/>
                <a:gd name="connsiteX247" fmla="*/ 12192000 w 12192000"/>
                <a:gd name="connsiteY247" fmla="*/ 1787292 h 3012550"/>
                <a:gd name="connsiteX248" fmla="*/ 12192000 w 12192000"/>
                <a:gd name="connsiteY248" fmla="*/ 1931670 h 3012550"/>
                <a:gd name="connsiteX249" fmla="*/ 12192000 w 12192000"/>
                <a:gd name="connsiteY249" fmla="*/ 1931671 h 3012550"/>
                <a:gd name="connsiteX250" fmla="*/ 12192000 w 12192000"/>
                <a:gd name="connsiteY250" fmla="*/ 2076049 h 3012550"/>
                <a:gd name="connsiteX251" fmla="*/ 12192000 w 12192000"/>
                <a:gd name="connsiteY251" fmla="*/ 3012550 h 3012550"/>
                <a:gd name="connsiteX252" fmla="*/ 12191997 w 12192000"/>
                <a:gd name="connsiteY252" fmla="*/ 3012550 h 3012550"/>
                <a:gd name="connsiteX253" fmla="*/ 1 w 12192000"/>
                <a:gd name="connsiteY253" fmla="*/ 3012550 h 3012550"/>
                <a:gd name="connsiteX254" fmla="*/ 0 w 12192000"/>
                <a:gd name="connsiteY254" fmla="*/ 3012550 h 3012550"/>
                <a:gd name="connsiteX255" fmla="*/ 0 w 12192000"/>
                <a:gd name="connsiteY255" fmla="*/ 2076049 h 3012550"/>
                <a:gd name="connsiteX256" fmla="*/ 0 w 12192000"/>
                <a:gd name="connsiteY256" fmla="*/ 1931671 h 3012550"/>
                <a:gd name="connsiteX257" fmla="*/ 0 w 12192000"/>
                <a:gd name="connsiteY257" fmla="*/ 1931670 h 3012550"/>
                <a:gd name="connsiteX258" fmla="*/ 0 w 12192000"/>
                <a:gd name="connsiteY258" fmla="*/ 1787292 h 3012550"/>
                <a:gd name="connsiteX259" fmla="*/ 0 w 12192000"/>
                <a:gd name="connsiteY259" fmla="*/ 1698100 h 3012550"/>
                <a:gd name="connsiteX260" fmla="*/ 0 w 12192000"/>
                <a:gd name="connsiteY260" fmla="*/ 1174583 h 3012550"/>
                <a:gd name="connsiteX261" fmla="*/ 0 w 12192000"/>
                <a:gd name="connsiteY261" fmla="*/ 1030205 h 3012550"/>
                <a:gd name="connsiteX262" fmla="*/ 0 w 12192000"/>
                <a:gd name="connsiteY262" fmla="*/ 1030204 h 3012550"/>
                <a:gd name="connsiteX263" fmla="*/ 0 w 12192000"/>
                <a:gd name="connsiteY263" fmla="*/ 885826 h 3012550"/>
                <a:gd name="connsiteX264" fmla="*/ 0 w 12192000"/>
                <a:gd name="connsiteY264" fmla="*/ 463425 h 3012550"/>
                <a:gd name="connsiteX265" fmla="*/ 0 w 12192000"/>
                <a:gd name="connsiteY265" fmla="*/ 319047 h 3012550"/>
                <a:gd name="connsiteX266" fmla="*/ 0 w 12192000"/>
                <a:gd name="connsiteY266" fmla="*/ 319046 h 3012550"/>
                <a:gd name="connsiteX267" fmla="*/ 0 w 12192000"/>
                <a:gd name="connsiteY267" fmla="*/ 174668 h 3012550"/>
                <a:gd name="connsiteX268" fmla="*/ 1852 w 12192000"/>
                <a:gd name="connsiteY268" fmla="*/ 174625 h 3012550"/>
                <a:gd name="connsiteX269" fmla="*/ 62177 w 12192000"/>
                <a:gd name="connsiteY269" fmla="*/ 166687 h 3012550"/>
                <a:gd name="connsiteX270" fmla="*/ 114564 w 12192000"/>
                <a:gd name="connsiteY270" fmla="*/ 155575 h 3012550"/>
                <a:gd name="connsiteX271" fmla="*/ 160602 w 12192000"/>
                <a:gd name="connsiteY271" fmla="*/ 141287 h 3012550"/>
                <a:gd name="connsiteX272" fmla="*/ 201877 w 12192000"/>
                <a:gd name="connsiteY272" fmla="*/ 125412 h 3012550"/>
                <a:gd name="connsiteX273" fmla="*/ 238389 w 12192000"/>
                <a:gd name="connsiteY273" fmla="*/ 106362 h 3012550"/>
                <a:gd name="connsiteX274" fmla="*/ 276489 w 12192000"/>
                <a:gd name="connsiteY274" fmla="*/ 87312 h 3012550"/>
                <a:gd name="connsiteX275" fmla="*/ 314589 w 12192000"/>
                <a:gd name="connsiteY275" fmla="*/ 68262 h 3012550"/>
                <a:gd name="connsiteX276" fmla="*/ 351102 w 12192000"/>
                <a:gd name="connsiteY276" fmla="*/ 52387 h 3012550"/>
                <a:gd name="connsiteX277" fmla="*/ 392377 w 12192000"/>
                <a:gd name="connsiteY277" fmla="*/ 36512 h 3012550"/>
                <a:gd name="connsiteX278" fmla="*/ 438414 w 12192000"/>
                <a:gd name="connsiteY278" fmla="*/ 20637 h 3012550"/>
                <a:gd name="connsiteX279" fmla="*/ 490802 w 12192000"/>
                <a:gd name="connsiteY279" fmla="*/ 9525 h 3012550"/>
                <a:gd name="connsiteX280" fmla="*/ 551127 w 12192000"/>
                <a:gd name="connsiteY280" fmla="*/ 3175 h 301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12192000" h="3012550">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5" y="20637"/>
                  </a:lnTo>
                  <a:lnTo>
                    <a:pt x="4605602" y="9525"/>
                  </a:lnTo>
                  <a:lnTo>
                    <a:pt x="4665928" y="3175"/>
                  </a:lnTo>
                  <a:lnTo>
                    <a:pt x="4734189" y="0"/>
                  </a:lnTo>
                  <a:lnTo>
                    <a:pt x="4802453" y="3175"/>
                  </a:lnTo>
                  <a:lnTo>
                    <a:pt x="4862777" y="9525"/>
                  </a:lnTo>
                  <a:lnTo>
                    <a:pt x="4915165" y="20637"/>
                  </a:lnTo>
                  <a:lnTo>
                    <a:pt x="4961201" y="36512"/>
                  </a:lnTo>
                  <a:lnTo>
                    <a:pt x="5002477" y="52387"/>
                  </a:lnTo>
                  <a:lnTo>
                    <a:pt x="5038989" y="68262"/>
                  </a:lnTo>
                  <a:lnTo>
                    <a:pt x="5077090" y="87312"/>
                  </a:lnTo>
                  <a:lnTo>
                    <a:pt x="5115189" y="106362"/>
                  </a:lnTo>
                  <a:lnTo>
                    <a:pt x="5151701" y="125412"/>
                  </a:lnTo>
                  <a:lnTo>
                    <a:pt x="5192977"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9"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319046"/>
                  </a:lnTo>
                  <a:lnTo>
                    <a:pt x="12192000" y="319047"/>
                  </a:lnTo>
                  <a:lnTo>
                    <a:pt x="12192000" y="463425"/>
                  </a:lnTo>
                  <a:lnTo>
                    <a:pt x="12192000" y="885826"/>
                  </a:lnTo>
                  <a:lnTo>
                    <a:pt x="12192000" y="1030204"/>
                  </a:lnTo>
                  <a:lnTo>
                    <a:pt x="12192000" y="1030205"/>
                  </a:lnTo>
                  <a:lnTo>
                    <a:pt x="12192000" y="1174583"/>
                  </a:lnTo>
                  <a:lnTo>
                    <a:pt x="12192000" y="1698100"/>
                  </a:lnTo>
                  <a:lnTo>
                    <a:pt x="12192000" y="1787292"/>
                  </a:lnTo>
                  <a:lnTo>
                    <a:pt x="12192000" y="1931670"/>
                  </a:lnTo>
                  <a:lnTo>
                    <a:pt x="12192000" y="1931671"/>
                  </a:lnTo>
                  <a:lnTo>
                    <a:pt x="12192000" y="2076049"/>
                  </a:lnTo>
                  <a:lnTo>
                    <a:pt x="12192000" y="3012550"/>
                  </a:lnTo>
                  <a:lnTo>
                    <a:pt x="12191997" y="3012550"/>
                  </a:lnTo>
                  <a:lnTo>
                    <a:pt x="1" y="3012550"/>
                  </a:lnTo>
                  <a:lnTo>
                    <a:pt x="0" y="3012550"/>
                  </a:lnTo>
                  <a:lnTo>
                    <a:pt x="0" y="2076049"/>
                  </a:lnTo>
                  <a:lnTo>
                    <a:pt x="0" y="1931671"/>
                  </a:lnTo>
                  <a:lnTo>
                    <a:pt x="0" y="1931670"/>
                  </a:lnTo>
                  <a:lnTo>
                    <a:pt x="0" y="1787292"/>
                  </a:lnTo>
                  <a:lnTo>
                    <a:pt x="0" y="1698100"/>
                  </a:lnTo>
                  <a:lnTo>
                    <a:pt x="0" y="1174583"/>
                  </a:lnTo>
                  <a:lnTo>
                    <a:pt x="0" y="1030205"/>
                  </a:lnTo>
                  <a:lnTo>
                    <a:pt x="0" y="1030204"/>
                  </a:lnTo>
                  <a:lnTo>
                    <a:pt x="0" y="885826"/>
                  </a:lnTo>
                  <a:lnTo>
                    <a:pt x="0" y="463425"/>
                  </a:lnTo>
                  <a:lnTo>
                    <a:pt x="0" y="319047"/>
                  </a:lnTo>
                  <a:lnTo>
                    <a:pt x="0" y="319046"/>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Subtitle 2">
            <a:extLst>
              <a:ext uri="{FF2B5EF4-FFF2-40B4-BE49-F238E27FC236}">
                <a16:creationId xmlns:a16="http://schemas.microsoft.com/office/drawing/2014/main" id="{4298A109-7E40-407A-88A3-7DAF600402E4}"/>
              </a:ext>
            </a:extLst>
          </p:cNvPr>
          <p:cNvSpPr>
            <a:spLocks noGrp="1"/>
          </p:cNvSpPr>
          <p:nvPr>
            <p:ph type="subTitle" idx="1"/>
          </p:nvPr>
        </p:nvSpPr>
        <p:spPr>
          <a:xfrm>
            <a:off x="1554985" y="5493376"/>
            <a:ext cx="6034030" cy="742279"/>
          </a:xfrm>
        </p:spPr>
        <p:txBody>
          <a:bodyPr anchor="ctr">
            <a:normAutofit lnSpcReduction="10000"/>
          </a:bodyPr>
          <a:lstStyle/>
          <a:p>
            <a:r>
              <a:rPr lang="en-US" sz="2000" b="1">
                <a:solidFill>
                  <a:schemeClr val="bg1">
                    <a:alpha val="60000"/>
                  </a:schemeClr>
                </a:solidFill>
              </a:rPr>
              <a:t>The Meta Moment</a:t>
            </a:r>
          </a:p>
          <a:p>
            <a:r>
              <a:rPr lang="en-US" sz="2000">
                <a:solidFill>
                  <a:schemeClr val="bg1">
                    <a:alpha val="60000"/>
                  </a:schemeClr>
                </a:solidFill>
              </a:rPr>
              <a:t>Summer 2023</a:t>
            </a:r>
          </a:p>
        </p:txBody>
      </p:sp>
      <p:pic>
        <p:nvPicPr>
          <p:cNvPr id="6" name="Picture 5" descr="Icon&#10;&#10;Description automatically generated with medium confidence">
            <a:extLst>
              <a:ext uri="{FF2B5EF4-FFF2-40B4-BE49-F238E27FC236}">
                <a16:creationId xmlns:a16="http://schemas.microsoft.com/office/drawing/2014/main" id="{529477B8-591C-4D24-B790-09A0B5A126A1}"/>
              </a:ext>
            </a:extLst>
          </p:cNvPr>
          <p:cNvPicPr>
            <a:picLocks noChangeAspect="1"/>
          </p:cNvPicPr>
          <p:nvPr/>
        </p:nvPicPr>
        <p:blipFill rotWithShape="1">
          <a:blip r:embed="rId3">
            <a:extLst>
              <a:ext uri="{28A0092B-C50C-407E-A947-70E740481C1C}">
                <a14:useLocalDpi xmlns:a14="http://schemas.microsoft.com/office/drawing/2010/main" val="0"/>
              </a:ext>
            </a:extLst>
          </a:blip>
          <a:srcRect b="9646"/>
          <a:stretch/>
        </p:blipFill>
        <p:spPr>
          <a:xfrm>
            <a:off x="483305" y="1569590"/>
            <a:ext cx="8177389" cy="1015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60685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0A8A0E5-8CFE-E256-EAD9-0EFBCDEE5842}"/>
              </a:ext>
            </a:extLst>
          </p:cNvPr>
          <p:cNvSpPr txBox="1"/>
          <p:nvPr/>
        </p:nvSpPr>
        <p:spPr>
          <a:xfrm>
            <a:off x="1" y="5463348"/>
            <a:ext cx="9144000" cy="954107"/>
          </a:xfrm>
          <a:prstGeom prst="rect">
            <a:avLst/>
          </a:prstGeom>
          <a:noFill/>
        </p:spPr>
        <p:txBody>
          <a:bodyPr wrap="square">
            <a:spAutoFit/>
          </a:bodyPr>
          <a:lstStyle/>
          <a:p>
            <a:pPr algn="ctr"/>
            <a:r>
              <a:rPr lang="en-US" sz="2800" b="1" i="1" u="none" strike="noStrike" baseline="0" dirty="0">
                <a:solidFill>
                  <a:srgbClr val="D9531E"/>
                </a:solidFill>
              </a:rPr>
              <a:t>You don’t rise to the level of your goals. </a:t>
            </a:r>
          </a:p>
          <a:p>
            <a:pPr algn="ctr"/>
            <a:r>
              <a:rPr lang="en-US" sz="2800" b="1" i="1" dirty="0">
                <a:solidFill>
                  <a:srgbClr val="D9531E"/>
                </a:solidFill>
              </a:rPr>
              <a:t>Y</a:t>
            </a:r>
            <a:r>
              <a:rPr lang="en-US" sz="2800" b="1" i="1" u="none" strike="noStrike" baseline="0" dirty="0">
                <a:solidFill>
                  <a:srgbClr val="D9531E"/>
                </a:solidFill>
              </a:rPr>
              <a:t>ou fall to the level of your systems.</a:t>
            </a:r>
            <a:endParaRPr lang="en-US" sz="2800" b="1" i="1" dirty="0">
              <a:solidFill>
                <a:srgbClr val="D9531E"/>
              </a:solidFill>
            </a:endParaRPr>
          </a:p>
        </p:txBody>
      </p:sp>
      <p:pic>
        <p:nvPicPr>
          <p:cNvPr id="7" name="Picture 6" descr="An orange arrow pointing to the right&#10;&#10;Description automatically generated">
            <a:extLst>
              <a:ext uri="{FF2B5EF4-FFF2-40B4-BE49-F238E27FC236}">
                <a16:creationId xmlns:a16="http://schemas.microsoft.com/office/drawing/2014/main" id="{1FC395E9-1876-86F5-06AA-1739BE7FD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700354" y="5632618"/>
            <a:ext cx="923544" cy="823135"/>
          </a:xfrm>
          <a:prstGeom prst="rect">
            <a:avLst/>
          </a:prstGeom>
        </p:spPr>
      </p:pic>
      <p:pic>
        <p:nvPicPr>
          <p:cNvPr id="3" name="Picture 2" descr="An orange arrow pointing to the right&#10;&#10;Description automatically generated">
            <a:extLst>
              <a:ext uri="{FF2B5EF4-FFF2-40B4-BE49-F238E27FC236}">
                <a16:creationId xmlns:a16="http://schemas.microsoft.com/office/drawing/2014/main" id="{6A1BAAEB-05A4-1D38-2946-D03BFC9A9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591" y="5571002"/>
            <a:ext cx="923050" cy="923050"/>
          </a:xfrm>
          <a:prstGeom prst="rect">
            <a:avLst/>
          </a:prstGeom>
        </p:spPr>
      </p:pic>
      <p:sp>
        <p:nvSpPr>
          <p:cNvPr id="9" name="Title 1">
            <a:extLst>
              <a:ext uri="{FF2B5EF4-FFF2-40B4-BE49-F238E27FC236}">
                <a16:creationId xmlns:a16="http://schemas.microsoft.com/office/drawing/2014/main" id="{03E52299-35C9-69A6-41F4-560388980EBC}"/>
              </a:ext>
            </a:extLst>
          </p:cNvPr>
          <p:cNvSpPr>
            <a:spLocks noGrp="1"/>
          </p:cNvSpPr>
          <p:nvPr>
            <p:ph type="title"/>
          </p:nvPr>
        </p:nvSpPr>
        <p:spPr>
          <a:xfrm>
            <a:off x="628650" y="1"/>
            <a:ext cx="7886700" cy="1028700"/>
          </a:xfrm>
        </p:spPr>
        <p:txBody>
          <a:bodyPr/>
          <a:lstStyle/>
          <a:p>
            <a:pPr algn="ctr"/>
            <a:r>
              <a:rPr lang="en-US" dirty="0">
                <a:solidFill>
                  <a:schemeClr val="bg1"/>
                </a:solidFill>
                <a:latin typeface="Arial Black" panose="020B0A04020102020204" pitchFamily="34" charset="0"/>
              </a:rPr>
              <a:t>GOALS ARE OVER-RATED</a:t>
            </a:r>
          </a:p>
        </p:txBody>
      </p:sp>
      <p:pic>
        <p:nvPicPr>
          <p:cNvPr id="11" name="Picture 2" descr="When Goal Setting becomes Overrated.">
            <a:extLst>
              <a:ext uri="{FF2B5EF4-FFF2-40B4-BE49-F238E27FC236}">
                <a16:creationId xmlns:a16="http://schemas.microsoft.com/office/drawing/2014/main" id="{2E1A8DE9-E673-0903-C6D0-CD621C7490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2199" y="1388150"/>
            <a:ext cx="2759593" cy="14836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4CDC5A9-F071-FDFF-5FFB-259848D47B11}"/>
              </a:ext>
            </a:extLst>
          </p:cNvPr>
          <p:cNvSpPr txBox="1"/>
          <p:nvPr/>
        </p:nvSpPr>
        <p:spPr>
          <a:xfrm>
            <a:off x="555169" y="3167441"/>
            <a:ext cx="8033657" cy="2031325"/>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Blip>
                <a:blip r:embed="rId6"/>
              </a:buBlip>
              <a:tabLst/>
              <a:defRPr/>
            </a:pPr>
            <a:r>
              <a:rPr kumimoji="0" lang="en-US" sz="2400" b="1" u="none" strike="noStrike" kern="1200" cap="none" spc="0" normalizeH="0" baseline="0" noProof="0" dirty="0">
                <a:ln>
                  <a:noFill/>
                </a:ln>
                <a:effectLst/>
                <a:uLnTx/>
                <a:uFillTx/>
                <a:latin typeface="Calibri" panose="020F0502020204030204"/>
                <a:ea typeface="+mn-ea"/>
                <a:cs typeface="+mn-cs"/>
              </a:rPr>
              <a:t>Problem #1: </a:t>
            </a:r>
            <a:r>
              <a:rPr kumimoji="0" lang="en-US" sz="2400" b="1" u="none" strike="noStrike" kern="1200" cap="none" spc="0" normalizeH="0" baseline="0" noProof="0" dirty="0">
                <a:ln>
                  <a:noFill/>
                </a:ln>
                <a:solidFill>
                  <a:srgbClr val="00457C"/>
                </a:solidFill>
                <a:effectLst/>
                <a:uLnTx/>
                <a:uFillTx/>
                <a:latin typeface="Calibri" panose="020F0502020204030204"/>
                <a:ea typeface="+mn-ea"/>
                <a:cs typeface="+mn-cs"/>
              </a:rPr>
              <a:t>Winners and losers have the same goals.</a:t>
            </a:r>
            <a:br>
              <a:rPr kumimoji="0" lang="en-US" sz="2400" b="1" u="none" strike="noStrike" kern="1200" cap="none" spc="0" normalizeH="0" baseline="0" noProof="0" dirty="0">
                <a:ln>
                  <a:noFill/>
                </a:ln>
                <a:solidFill>
                  <a:srgbClr val="00457C"/>
                </a:solidFill>
                <a:effectLst/>
                <a:uLnTx/>
                <a:uFillTx/>
                <a:latin typeface="Calibri" panose="020F0502020204030204"/>
                <a:ea typeface="+mn-ea"/>
                <a:cs typeface="+mn-cs"/>
              </a:rPr>
            </a:br>
            <a:endParaRPr kumimoji="0" lang="en-US" sz="1000" b="1" u="none" strike="noStrike" kern="1200" cap="none" spc="0" normalizeH="0" baseline="0" noProof="0" dirty="0">
              <a:ln>
                <a:noFill/>
              </a:ln>
              <a:solidFill>
                <a:srgbClr val="00457C"/>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Blip>
                <a:blip r:embed="rId6"/>
              </a:buBlip>
              <a:tabLst/>
              <a:defRPr/>
            </a:pPr>
            <a:r>
              <a:rPr kumimoji="0" lang="en-US" sz="2400" b="1" u="none" strike="noStrike" kern="1200" cap="none" spc="0" normalizeH="0" baseline="0" noProof="0" dirty="0">
                <a:ln>
                  <a:noFill/>
                </a:ln>
                <a:effectLst/>
                <a:uLnTx/>
                <a:uFillTx/>
                <a:latin typeface="Calibri" panose="020F0502020204030204"/>
                <a:ea typeface="+mn-ea"/>
                <a:cs typeface="+mn-cs"/>
              </a:rPr>
              <a:t>Problem #2: </a:t>
            </a:r>
            <a:r>
              <a:rPr kumimoji="0" lang="en-US" sz="2400" b="1" u="none" strike="noStrike" kern="1200" cap="none" spc="0" normalizeH="0" baseline="0" noProof="0" dirty="0">
                <a:ln>
                  <a:noFill/>
                </a:ln>
                <a:solidFill>
                  <a:srgbClr val="00457C"/>
                </a:solidFill>
                <a:effectLst/>
                <a:uLnTx/>
                <a:uFillTx/>
                <a:latin typeface="Calibri" panose="020F0502020204030204"/>
                <a:ea typeface="+mn-ea"/>
                <a:cs typeface="+mn-cs"/>
              </a:rPr>
              <a:t>Achieving a goal is only a momentary change.</a:t>
            </a:r>
            <a:br>
              <a:rPr kumimoji="0" lang="en-US" sz="2400" b="1" u="none" strike="noStrike" kern="1200" cap="none" spc="0" normalizeH="0" baseline="0" noProof="0" dirty="0">
                <a:ln>
                  <a:noFill/>
                </a:ln>
                <a:solidFill>
                  <a:srgbClr val="00457C"/>
                </a:solidFill>
                <a:effectLst/>
                <a:uLnTx/>
                <a:uFillTx/>
                <a:latin typeface="Calibri" panose="020F0502020204030204"/>
                <a:ea typeface="+mn-ea"/>
                <a:cs typeface="+mn-cs"/>
              </a:rPr>
            </a:br>
            <a:endParaRPr kumimoji="0" lang="en-US" sz="1000" b="1" u="none" strike="noStrike" kern="1200" cap="none" spc="0" normalizeH="0" baseline="0" noProof="0" dirty="0">
              <a:ln>
                <a:noFill/>
              </a:ln>
              <a:solidFill>
                <a:srgbClr val="00457C"/>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Blip>
                <a:blip r:embed="rId6"/>
              </a:buBlip>
              <a:tabLst/>
              <a:defRPr/>
            </a:pPr>
            <a:r>
              <a:rPr kumimoji="0" lang="en-US" sz="2400" b="1" u="none" strike="noStrike" kern="1200" cap="none" spc="0" normalizeH="0" baseline="0" noProof="0" dirty="0">
                <a:ln>
                  <a:noFill/>
                </a:ln>
                <a:effectLst/>
                <a:uLnTx/>
                <a:uFillTx/>
                <a:latin typeface="Calibri" panose="020F0502020204030204"/>
                <a:ea typeface="+mn-ea"/>
                <a:cs typeface="+mn-cs"/>
              </a:rPr>
              <a:t>Problem #3: </a:t>
            </a:r>
            <a:r>
              <a:rPr kumimoji="0" lang="en-US" sz="2400" b="1" u="none" strike="noStrike" kern="1200" cap="none" spc="0" normalizeH="0" baseline="0" noProof="0" dirty="0">
                <a:ln>
                  <a:noFill/>
                </a:ln>
                <a:solidFill>
                  <a:srgbClr val="00457C"/>
                </a:solidFill>
                <a:effectLst/>
                <a:uLnTx/>
                <a:uFillTx/>
                <a:latin typeface="Calibri" panose="020F0502020204030204"/>
                <a:ea typeface="+mn-ea"/>
                <a:cs typeface="+mn-cs"/>
              </a:rPr>
              <a:t>Goals restrict your happiness.</a:t>
            </a:r>
            <a:br>
              <a:rPr kumimoji="0" lang="en-US" sz="2400" b="1" u="none" strike="noStrike" kern="1200" cap="none" spc="0" normalizeH="0" baseline="0" noProof="0" dirty="0">
                <a:ln>
                  <a:noFill/>
                </a:ln>
                <a:solidFill>
                  <a:srgbClr val="00457C"/>
                </a:solidFill>
                <a:effectLst/>
                <a:uLnTx/>
                <a:uFillTx/>
                <a:latin typeface="Calibri" panose="020F0502020204030204"/>
                <a:ea typeface="+mn-ea"/>
                <a:cs typeface="+mn-cs"/>
              </a:rPr>
            </a:br>
            <a:endParaRPr kumimoji="0" lang="en-US" sz="1000" b="1" u="none" strike="noStrike" kern="1200" cap="none" spc="0" normalizeH="0" baseline="0" noProof="0" dirty="0">
              <a:ln>
                <a:noFill/>
              </a:ln>
              <a:solidFill>
                <a:srgbClr val="00457C"/>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Blip>
                <a:blip r:embed="rId6"/>
              </a:buBlip>
              <a:tabLst/>
              <a:defRPr/>
            </a:pPr>
            <a:r>
              <a:rPr kumimoji="0" lang="en-US" sz="2400" b="1" u="none" strike="noStrike" kern="1200" cap="none" spc="0" normalizeH="0" baseline="0" noProof="0" dirty="0">
                <a:ln>
                  <a:noFill/>
                </a:ln>
                <a:effectLst/>
                <a:uLnTx/>
                <a:uFillTx/>
                <a:latin typeface="Calibri" panose="020F0502020204030204"/>
                <a:ea typeface="+mn-ea"/>
                <a:cs typeface="+mn-cs"/>
              </a:rPr>
              <a:t>Problem #4: </a:t>
            </a:r>
            <a:r>
              <a:rPr kumimoji="0" lang="en-US" sz="2400" b="1" u="none" strike="noStrike" kern="1200" cap="none" spc="0" normalizeH="0" baseline="0" noProof="0" dirty="0">
                <a:ln>
                  <a:noFill/>
                </a:ln>
                <a:solidFill>
                  <a:srgbClr val="00457C"/>
                </a:solidFill>
                <a:effectLst/>
                <a:uLnTx/>
                <a:uFillTx/>
                <a:latin typeface="Calibri" panose="020F0502020204030204"/>
                <a:ea typeface="+mn-ea"/>
                <a:cs typeface="+mn-cs"/>
              </a:rPr>
              <a:t>Goals are at odds with long-term progress.</a:t>
            </a:r>
          </a:p>
        </p:txBody>
      </p:sp>
    </p:spTree>
    <p:extLst>
      <p:ext uri="{BB962C8B-B14F-4D97-AF65-F5344CB8AC3E}">
        <p14:creationId xmlns:p14="http://schemas.microsoft.com/office/powerpoint/2010/main" val="331776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038FE-35A1-4E85-AAA4-2C854D84C4EA}"/>
              </a:ext>
            </a:extLst>
          </p:cNvPr>
          <p:cNvSpPr>
            <a:spLocks noGrp="1"/>
          </p:cNvSpPr>
          <p:nvPr>
            <p:ph type="title"/>
          </p:nvPr>
        </p:nvSpPr>
        <p:spPr>
          <a:xfrm>
            <a:off x="0" y="1"/>
            <a:ext cx="9144000" cy="1028700"/>
          </a:xfrm>
        </p:spPr>
        <p:txBody>
          <a:bodyPr/>
          <a:lstStyle/>
          <a:p>
            <a:pPr algn="ctr"/>
            <a:r>
              <a:rPr lang="en-US" dirty="0">
                <a:solidFill>
                  <a:schemeClr val="bg1"/>
                </a:solidFill>
                <a:latin typeface="Arial Black" panose="020B0A04020102020204" pitchFamily="34" charset="0"/>
              </a:rPr>
              <a:t>LAWS OF </a:t>
            </a:r>
            <a:r>
              <a:rPr lang="en-US">
                <a:solidFill>
                  <a:schemeClr val="bg1"/>
                </a:solidFill>
                <a:latin typeface="Arial Black" panose="020B0A04020102020204" pitchFamily="34" charset="0"/>
              </a:rPr>
              <a:t>BEHAVIOR CHANGE</a:t>
            </a:r>
          </a:p>
        </p:txBody>
      </p:sp>
      <p:sp>
        <p:nvSpPr>
          <p:cNvPr id="3" name="TextBox 2">
            <a:extLst>
              <a:ext uri="{FF2B5EF4-FFF2-40B4-BE49-F238E27FC236}">
                <a16:creationId xmlns:a16="http://schemas.microsoft.com/office/drawing/2014/main" id="{19E0D8FE-B900-A702-D4B1-81CA3B6FEFAD}"/>
              </a:ext>
            </a:extLst>
          </p:cNvPr>
          <p:cNvSpPr txBox="1"/>
          <p:nvPr/>
        </p:nvSpPr>
        <p:spPr>
          <a:xfrm>
            <a:off x="348144" y="1636088"/>
            <a:ext cx="8447712" cy="4770537"/>
          </a:xfrm>
          <a:prstGeom prst="rect">
            <a:avLst/>
          </a:prstGeom>
          <a:noFill/>
        </p:spPr>
        <p:txBody>
          <a:bodyPr wrap="square" rtlCol="0">
            <a:spAutoFit/>
          </a:bodyPr>
          <a:lstStyle/>
          <a:p>
            <a:r>
              <a:rPr lang="en-US" sz="2800" b="1">
                <a:solidFill>
                  <a:srgbClr val="0A4E7F"/>
                </a:solidFill>
              </a:rPr>
              <a:t>Identity Model</a:t>
            </a:r>
          </a:p>
          <a:p>
            <a:endParaRPr lang="en-US"/>
          </a:p>
          <a:p>
            <a:pPr marL="342900" indent="-342900">
              <a:buClr>
                <a:srgbClr val="D9531E"/>
              </a:buClr>
              <a:buFont typeface="Wingdings" panose="05000000000000000000" pitchFamily="2" charset="2"/>
              <a:buChar char="«"/>
            </a:pPr>
            <a:r>
              <a:rPr lang="en-US" sz="2400"/>
              <a:t>Improvements are only temporary until they become part of who you are</a:t>
            </a:r>
            <a:br>
              <a:rPr lang="en-US" sz="2400"/>
            </a:br>
            <a:endParaRPr lang="en-US" sz="2400"/>
          </a:p>
          <a:p>
            <a:pPr marL="342900" indent="-342900">
              <a:buClr>
                <a:srgbClr val="D9531E"/>
              </a:buClr>
              <a:buFont typeface="Wingdings" panose="05000000000000000000" pitchFamily="2" charset="2"/>
              <a:buChar char="«"/>
            </a:pPr>
            <a:r>
              <a:rPr lang="en-US" sz="2400"/>
              <a:t>In the beginning, it is far more important </a:t>
            </a:r>
            <a:br>
              <a:rPr lang="en-US" sz="2400"/>
            </a:br>
            <a:r>
              <a:rPr lang="en-US" sz="2400"/>
              <a:t>to focus on a desired identity than a </a:t>
            </a:r>
            <a:br>
              <a:rPr lang="en-US" sz="2400"/>
            </a:br>
            <a:r>
              <a:rPr lang="en-US" sz="2400"/>
              <a:t>particular result</a:t>
            </a:r>
            <a:br>
              <a:rPr lang="en-US" sz="2400"/>
            </a:br>
            <a:endParaRPr lang="en-US" sz="2400"/>
          </a:p>
          <a:p>
            <a:pPr marL="342900" indent="-342900">
              <a:buClr>
                <a:srgbClr val="D9531E"/>
              </a:buClr>
              <a:buFont typeface="Wingdings" panose="05000000000000000000" pitchFamily="2" charset="2"/>
              <a:buChar char="«"/>
            </a:pPr>
            <a:r>
              <a:rPr lang="en-US" sz="2400"/>
              <a:t>Every action you take is a vote for the </a:t>
            </a:r>
            <a:br>
              <a:rPr lang="en-US" sz="2400"/>
            </a:br>
            <a:r>
              <a:rPr lang="en-US" sz="2400"/>
              <a:t>type of person you wish to become.</a:t>
            </a:r>
          </a:p>
          <a:p>
            <a:pPr marL="342900" indent="-342900">
              <a:buFont typeface="Wingdings" panose="05000000000000000000" pitchFamily="2" charset="2"/>
              <a:buChar char="¶"/>
            </a:pPr>
            <a:endParaRPr lang="en-US" sz="2400"/>
          </a:p>
          <a:p>
            <a:pPr marL="285750" indent="-285750">
              <a:buFont typeface="Arial" panose="020B0604020202020204" pitchFamily="34" charset="0"/>
              <a:buChar char="•"/>
            </a:pPr>
            <a:endParaRPr lang="en-US"/>
          </a:p>
        </p:txBody>
      </p:sp>
      <p:pic>
        <p:nvPicPr>
          <p:cNvPr id="5" name="Picture 2" descr="Tips for Quitting Smoking">
            <a:extLst>
              <a:ext uri="{FF2B5EF4-FFF2-40B4-BE49-F238E27FC236}">
                <a16:creationId xmlns:a16="http://schemas.microsoft.com/office/drawing/2014/main" id="{67833169-3C7E-B30A-9E82-220758835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4279" y="4254932"/>
            <a:ext cx="3041577" cy="22811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937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038FE-35A1-4E85-AAA4-2C854D84C4EA}"/>
              </a:ext>
            </a:extLst>
          </p:cNvPr>
          <p:cNvSpPr>
            <a:spLocks noGrp="1"/>
          </p:cNvSpPr>
          <p:nvPr>
            <p:ph type="title"/>
          </p:nvPr>
        </p:nvSpPr>
        <p:spPr>
          <a:xfrm>
            <a:off x="0" y="1"/>
            <a:ext cx="9144000" cy="1028700"/>
          </a:xfrm>
        </p:spPr>
        <p:txBody>
          <a:bodyPr/>
          <a:lstStyle/>
          <a:p>
            <a:pPr algn="ctr"/>
            <a:r>
              <a:rPr lang="en-US" dirty="0">
                <a:solidFill>
                  <a:schemeClr val="bg1"/>
                </a:solidFill>
                <a:latin typeface="Arial Black" panose="020B0A04020102020204" pitchFamily="34" charset="0"/>
              </a:rPr>
              <a:t>CRITICAL THRESHOLD OF CHANGE</a:t>
            </a:r>
            <a:endParaRPr lang="en-US">
              <a:solidFill>
                <a:schemeClr val="bg1"/>
              </a:solidFill>
              <a:latin typeface="Arial Black" panose="020B0A04020102020204" pitchFamily="34" charset="0"/>
            </a:endParaRPr>
          </a:p>
        </p:txBody>
      </p:sp>
      <p:pic>
        <p:nvPicPr>
          <p:cNvPr id="5" name="Picture 4">
            <a:extLst>
              <a:ext uri="{FF2B5EF4-FFF2-40B4-BE49-F238E27FC236}">
                <a16:creationId xmlns:a16="http://schemas.microsoft.com/office/drawing/2014/main" id="{C4E332D5-2CBD-69A0-4572-5FD711AED322}"/>
              </a:ext>
            </a:extLst>
          </p:cNvPr>
          <p:cNvPicPr>
            <a:picLocks noChangeAspect="1"/>
          </p:cNvPicPr>
          <p:nvPr/>
        </p:nvPicPr>
        <p:blipFill>
          <a:blip r:embed="rId4"/>
          <a:stretch>
            <a:fillRect/>
          </a:stretch>
        </p:blipFill>
        <p:spPr>
          <a:xfrm>
            <a:off x="842442" y="1372844"/>
            <a:ext cx="7459116" cy="49251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8474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E332D5-2CBD-69A0-4572-5FD711AED322}"/>
              </a:ext>
            </a:extLst>
          </p:cNvPr>
          <p:cNvPicPr>
            <a:picLocks noChangeAspect="1"/>
          </p:cNvPicPr>
          <p:nvPr/>
        </p:nvPicPr>
        <p:blipFill>
          <a:blip r:embed="rId4"/>
          <a:stretch>
            <a:fillRect/>
          </a:stretch>
        </p:blipFill>
        <p:spPr>
          <a:xfrm>
            <a:off x="1742624" y="1384274"/>
            <a:ext cx="5658751" cy="3736366"/>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054F508B-9B69-A44A-EFF2-974B9FC105A6}"/>
              </a:ext>
            </a:extLst>
          </p:cNvPr>
          <p:cNvSpPr txBox="1"/>
          <p:nvPr/>
        </p:nvSpPr>
        <p:spPr>
          <a:xfrm>
            <a:off x="0" y="5405146"/>
            <a:ext cx="9144000" cy="830997"/>
          </a:xfrm>
          <a:prstGeom prst="rect">
            <a:avLst/>
          </a:prstGeom>
          <a:noFill/>
        </p:spPr>
        <p:txBody>
          <a:bodyPr wrap="square">
            <a:spAutoFit/>
          </a:bodyPr>
          <a:lstStyle/>
          <a:p>
            <a:pPr algn="ctr"/>
            <a:r>
              <a:rPr lang="en-US" sz="2400" b="0" i="0" u="none" strike="noStrike" baseline="0">
                <a:solidFill>
                  <a:srgbClr val="D9531E"/>
                </a:solidFill>
              </a:rPr>
              <a:t>Breakthrough moments are often the result of many previous actions, which build up the potential required to unleash a major change.</a:t>
            </a:r>
            <a:endParaRPr lang="en-US" sz="2400">
              <a:solidFill>
                <a:srgbClr val="D9531E"/>
              </a:solidFill>
            </a:endParaRPr>
          </a:p>
        </p:txBody>
      </p:sp>
      <p:grpSp>
        <p:nvGrpSpPr>
          <p:cNvPr id="10" name="Group 9">
            <a:extLst>
              <a:ext uri="{FF2B5EF4-FFF2-40B4-BE49-F238E27FC236}">
                <a16:creationId xmlns:a16="http://schemas.microsoft.com/office/drawing/2014/main" id="{7248A034-52F4-3CA7-3096-6566AEC62B4D}"/>
              </a:ext>
            </a:extLst>
          </p:cNvPr>
          <p:cNvGrpSpPr/>
          <p:nvPr/>
        </p:nvGrpSpPr>
        <p:grpSpPr>
          <a:xfrm>
            <a:off x="8343900" y="4676794"/>
            <a:ext cx="565785" cy="796932"/>
            <a:chOff x="8138160" y="4588523"/>
            <a:chExt cx="565785" cy="796932"/>
          </a:xfrm>
        </p:grpSpPr>
        <p:pic>
          <p:nvPicPr>
            <p:cNvPr id="8" name="Picture 7" descr="An orange exclamation mark&#10;&#10;Description automatically generated">
              <a:extLst>
                <a:ext uri="{FF2B5EF4-FFF2-40B4-BE49-F238E27FC236}">
                  <a16:creationId xmlns:a16="http://schemas.microsoft.com/office/drawing/2014/main" id="{3324C8AE-D8D8-753A-C442-58FB2A9C4C8A}"/>
                </a:ext>
              </a:extLst>
            </p:cNvPr>
            <p:cNvPicPr>
              <a:picLocks noChangeAspect="1"/>
            </p:cNvPicPr>
            <p:nvPr/>
          </p:nvPicPr>
          <p:blipFill rotWithShape="1">
            <a:blip r:embed="rId5">
              <a:extLst>
                <a:ext uri="{28A0092B-C50C-407E-A947-70E740481C1C}">
                  <a14:useLocalDpi xmlns:a14="http://schemas.microsoft.com/office/drawing/2010/main" val="0"/>
                </a:ext>
              </a:extLst>
            </a:blip>
            <a:srcRect l="23371" r="27128"/>
            <a:stretch/>
          </p:blipFill>
          <p:spPr>
            <a:xfrm>
              <a:off x="8138160" y="4588523"/>
              <a:ext cx="377190" cy="708660"/>
            </a:xfrm>
            <a:prstGeom prst="rect">
              <a:avLst/>
            </a:prstGeom>
          </p:spPr>
        </p:pic>
        <p:pic>
          <p:nvPicPr>
            <p:cNvPr id="9" name="Picture 8" descr="An orange exclamation mark&#10;&#10;Description automatically generated">
              <a:extLst>
                <a:ext uri="{FF2B5EF4-FFF2-40B4-BE49-F238E27FC236}">
                  <a16:creationId xmlns:a16="http://schemas.microsoft.com/office/drawing/2014/main" id="{D023C424-2BEB-68D1-C230-E595884CABD8}"/>
                </a:ext>
              </a:extLst>
            </p:cNvPr>
            <p:cNvPicPr>
              <a:picLocks noChangeAspect="1"/>
            </p:cNvPicPr>
            <p:nvPr/>
          </p:nvPicPr>
          <p:blipFill rotWithShape="1">
            <a:blip r:embed="rId5">
              <a:extLst>
                <a:ext uri="{28A0092B-C50C-407E-A947-70E740481C1C}">
                  <a14:useLocalDpi xmlns:a14="http://schemas.microsoft.com/office/drawing/2010/main" val="0"/>
                </a:ext>
              </a:extLst>
            </a:blip>
            <a:srcRect l="23371" r="27128"/>
            <a:stretch/>
          </p:blipFill>
          <p:spPr>
            <a:xfrm>
              <a:off x="8326755" y="4676795"/>
              <a:ext cx="377190" cy="708660"/>
            </a:xfrm>
            <a:prstGeom prst="rect">
              <a:avLst/>
            </a:prstGeom>
          </p:spPr>
        </p:pic>
      </p:grpSp>
      <p:grpSp>
        <p:nvGrpSpPr>
          <p:cNvPr id="11" name="Group 10">
            <a:extLst>
              <a:ext uri="{FF2B5EF4-FFF2-40B4-BE49-F238E27FC236}">
                <a16:creationId xmlns:a16="http://schemas.microsoft.com/office/drawing/2014/main" id="{BF8A3294-6847-79C8-02D6-3F12D3CCFB7A}"/>
              </a:ext>
            </a:extLst>
          </p:cNvPr>
          <p:cNvGrpSpPr/>
          <p:nvPr/>
        </p:nvGrpSpPr>
        <p:grpSpPr>
          <a:xfrm flipH="1">
            <a:off x="28575" y="5994528"/>
            <a:ext cx="600075" cy="796932"/>
            <a:chOff x="8138160" y="4588523"/>
            <a:chExt cx="565785" cy="796932"/>
          </a:xfrm>
        </p:grpSpPr>
        <p:pic>
          <p:nvPicPr>
            <p:cNvPr id="12" name="Picture 11" descr="An orange exclamation mark&#10;&#10;Description automatically generated">
              <a:extLst>
                <a:ext uri="{FF2B5EF4-FFF2-40B4-BE49-F238E27FC236}">
                  <a16:creationId xmlns:a16="http://schemas.microsoft.com/office/drawing/2014/main" id="{0C3E04B6-9154-AEB5-C384-F4F785200A42}"/>
                </a:ext>
              </a:extLst>
            </p:cNvPr>
            <p:cNvPicPr>
              <a:picLocks noChangeAspect="1"/>
            </p:cNvPicPr>
            <p:nvPr/>
          </p:nvPicPr>
          <p:blipFill rotWithShape="1">
            <a:blip r:embed="rId5">
              <a:extLst>
                <a:ext uri="{28A0092B-C50C-407E-A947-70E740481C1C}">
                  <a14:useLocalDpi xmlns:a14="http://schemas.microsoft.com/office/drawing/2010/main" val="0"/>
                </a:ext>
              </a:extLst>
            </a:blip>
            <a:srcRect l="23371" r="27128"/>
            <a:stretch/>
          </p:blipFill>
          <p:spPr>
            <a:xfrm>
              <a:off x="8138160" y="4588523"/>
              <a:ext cx="377190" cy="708660"/>
            </a:xfrm>
            <a:prstGeom prst="rect">
              <a:avLst/>
            </a:prstGeom>
          </p:spPr>
        </p:pic>
        <p:pic>
          <p:nvPicPr>
            <p:cNvPr id="13" name="Picture 12" descr="An orange exclamation mark&#10;&#10;Description automatically generated">
              <a:extLst>
                <a:ext uri="{FF2B5EF4-FFF2-40B4-BE49-F238E27FC236}">
                  <a16:creationId xmlns:a16="http://schemas.microsoft.com/office/drawing/2014/main" id="{620C05A5-0296-8730-EDD4-C3033012C532}"/>
                </a:ext>
              </a:extLst>
            </p:cNvPr>
            <p:cNvPicPr>
              <a:picLocks noChangeAspect="1"/>
            </p:cNvPicPr>
            <p:nvPr/>
          </p:nvPicPr>
          <p:blipFill rotWithShape="1">
            <a:blip r:embed="rId5">
              <a:extLst>
                <a:ext uri="{28A0092B-C50C-407E-A947-70E740481C1C}">
                  <a14:useLocalDpi xmlns:a14="http://schemas.microsoft.com/office/drawing/2010/main" val="0"/>
                </a:ext>
              </a:extLst>
            </a:blip>
            <a:srcRect l="23371" r="27128"/>
            <a:stretch/>
          </p:blipFill>
          <p:spPr>
            <a:xfrm>
              <a:off x="8326755" y="4676795"/>
              <a:ext cx="377190" cy="708660"/>
            </a:xfrm>
            <a:prstGeom prst="rect">
              <a:avLst/>
            </a:prstGeom>
          </p:spPr>
        </p:pic>
      </p:grpSp>
      <p:sp>
        <p:nvSpPr>
          <p:cNvPr id="7" name="Title 1">
            <a:extLst>
              <a:ext uri="{FF2B5EF4-FFF2-40B4-BE49-F238E27FC236}">
                <a16:creationId xmlns:a16="http://schemas.microsoft.com/office/drawing/2014/main" id="{AE6766DA-60D2-2C85-B619-C320E5A3E1D3}"/>
              </a:ext>
            </a:extLst>
          </p:cNvPr>
          <p:cNvSpPr>
            <a:spLocks noGrp="1"/>
          </p:cNvSpPr>
          <p:nvPr>
            <p:ph type="title"/>
          </p:nvPr>
        </p:nvSpPr>
        <p:spPr>
          <a:xfrm>
            <a:off x="0" y="1"/>
            <a:ext cx="9144000" cy="1028700"/>
          </a:xfrm>
        </p:spPr>
        <p:txBody>
          <a:bodyPr/>
          <a:lstStyle/>
          <a:p>
            <a:pPr algn="ctr"/>
            <a:r>
              <a:rPr lang="en-US" dirty="0">
                <a:solidFill>
                  <a:schemeClr val="bg1"/>
                </a:solidFill>
                <a:latin typeface="Arial Black" panose="020B0A04020102020204" pitchFamily="34" charset="0"/>
              </a:rPr>
              <a:t>CRITICAL THRESHOLD OF CHANGE</a:t>
            </a:r>
          </a:p>
        </p:txBody>
      </p:sp>
    </p:spTree>
    <p:extLst>
      <p:ext uri="{BB962C8B-B14F-4D97-AF65-F5344CB8AC3E}">
        <p14:creationId xmlns:p14="http://schemas.microsoft.com/office/powerpoint/2010/main" val="3678298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DC002A-5717-41F3-82E6-422775056703}"/>
              </a:ext>
            </a:extLst>
          </p:cNvPr>
          <p:cNvSpPr txBox="1"/>
          <p:nvPr/>
        </p:nvSpPr>
        <p:spPr>
          <a:xfrm>
            <a:off x="2285999" y="6343954"/>
            <a:ext cx="4572000" cy="369332"/>
          </a:xfrm>
          <a:prstGeom prst="rect">
            <a:avLst/>
          </a:prstGeom>
          <a:noFill/>
        </p:spPr>
        <p:txBody>
          <a:bodyPr wrap="square">
            <a:spAutoFit/>
          </a:bodyPr>
          <a:lstStyle/>
          <a:p>
            <a:pPr algn="ctr"/>
            <a:r>
              <a:rPr lang="en-US" dirty="0">
                <a:hlinkClick r:id="rId5"/>
              </a:rPr>
              <a:t>https://youtu.be/L12b5JoRT6I</a:t>
            </a:r>
            <a:endParaRPr lang="en-US" dirty="0"/>
          </a:p>
        </p:txBody>
      </p:sp>
      <p:sp>
        <p:nvSpPr>
          <p:cNvPr id="7" name="Title 1">
            <a:extLst>
              <a:ext uri="{FF2B5EF4-FFF2-40B4-BE49-F238E27FC236}">
                <a16:creationId xmlns:a16="http://schemas.microsoft.com/office/drawing/2014/main" id="{9EAD4CCD-2CB3-8C8D-2ECF-EDA4ECE9FDF1}"/>
              </a:ext>
            </a:extLst>
          </p:cNvPr>
          <p:cNvSpPr>
            <a:spLocks noGrp="1"/>
          </p:cNvSpPr>
          <p:nvPr>
            <p:ph type="title"/>
          </p:nvPr>
        </p:nvSpPr>
        <p:spPr>
          <a:xfrm>
            <a:off x="628650" y="1"/>
            <a:ext cx="7886700" cy="1047750"/>
          </a:xfrm>
        </p:spPr>
        <p:txBody>
          <a:bodyPr/>
          <a:lstStyle/>
          <a:p>
            <a:pPr algn="ctr"/>
            <a:r>
              <a:rPr lang="en-US" dirty="0">
                <a:solidFill>
                  <a:schemeClr val="bg1"/>
                </a:solidFill>
                <a:latin typeface="Arial Black" panose="020B0A04020102020204" pitchFamily="34" charset="0"/>
              </a:rPr>
              <a:t>META MOMENT STORY</a:t>
            </a:r>
          </a:p>
        </p:txBody>
      </p:sp>
      <p:pic>
        <p:nvPicPr>
          <p:cNvPr id="2" name="Online Media 1" title="How a parent used the Meta-Moment to calm down | GreatSchools">
            <a:hlinkClick r:id="" action="ppaction://media"/>
            <a:extLst>
              <a:ext uri="{FF2B5EF4-FFF2-40B4-BE49-F238E27FC236}">
                <a16:creationId xmlns:a16="http://schemas.microsoft.com/office/drawing/2014/main" id="{F42352D6-5C96-08D0-072C-4C86FCFCC45A}"/>
              </a:ext>
            </a:extLst>
          </p:cNvPr>
          <p:cNvPicPr>
            <a:picLocks noRot="1" noChangeAspect="1"/>
          </p:cNvPicPr>
          <p:nvPr>
            <a:videoFile r:link="rId1"/>
          </p:nvPr>
        </p:nvPicPr>
        <p:blipFill>
          <a:blip r:embed="rId6"/>
          <a:stretch>
            <a:fillRect/>
          </a:stretch>
        </p:blipFill>
        <p:spPr>
          <a:xfrm>
            <a:off x="84253" y="1160276"/>
            <a:ext cx="8975492" cy="5071153"/>
          </a:xfrm>
          <a:prstGeom prst="rect">
            <a:avLst/>
          </a:prstGeom>
        </p:spPr>
      </p:pic>
    </p:spTree>
    <p:extLst>
      <p:ext uri="{BB962C8B-B14F-4D97-AF65-F5344CB8AC3E}">
        <p14:creationId xmlns:p14="http://schemas.microsoft.com/office/powerpoint/2010/main" val="9387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p:nvPr/>
        </p:nvSpPr>
        <p:spPr>
          <a:xfrm>
            <a:off x="0" y="857251"/>
            <a:ext cx="9144000" cy="5143500"/>
          </a:xfrm>
          <a:prstGeom prst="rect">
            <a:avLst/>
          </a:prstGeom>
          <a:solidFill>
            <a:srgbClr val="434343">
              <a:alpha val="63849"/>
            </a:srgbClr>
          </a:solidFill>
          <a:ln>
            <a:noFill/>
          </a:ln>
        </p:spPr>
        <p:txBody>
          <a:bodyPr spcFirstLastPara="1" wrap="square" lIns="91425" tIns="91425" rIns="91425" bIns="91425" anchor="ctr" anchorCtr="0">
            <a:noAutofit/>
          </a:bodyPr>
          <a:lstStyle/>
          <a:p>
            <a:pPr defTabSz="1219170">
              <a:buClr>
                <a:srgbClr val="000000"/>
              </a:buClr>
            </a:pPr>
            <a:endParaRPr sz="1400" kern="0">
              <a:solidFill>
                <a:srgbClr val="000000"/>
              </a:solidFill>
              <a:latin typeface="Arial"/>
              <a:cs typeface="Arial"/>
              <a:sym typeface="Arial"/>
            </a:endParaRPr>
          </a:p>
        </p:txBody>
      </p:sp>
      <p:sp>
        <p:nvSpPr>
          <p:cNvPr id="55" name="Google Shape;55;p13"/>
          <p:cNvSpPr txBox="1"/>
          <p:nvPr/>
        </p:nvSpPr>
        <p:spPr>
          <a:xfrm>
            <a:off x="553400" y="1726375"/>
            <a:ext cx="7851000" cy="3412500"/>
          </a:xfrm>
          <a:prstGeom prst="rect">
            <a:avLst/>
          </a:prstGeom>
          <a:noFill/>
          <a:ln>
            <a:noFill/>
          </a:ln>
        </p:spPr>
        <p:txBody>
          <a:bodyPr spcFirstLastPara="1" wrap="square" lIns="91425" tIns="91425" rIns="91425" bIns="91425" anchor="b" anchorCtr="0">
            <a:noAutofit/>
          </a:bodyPr>
          <a:lstStyle/>
          <a:p>
            <a:pPr defTabSz="1219170">
              <a:buClr>
                <a:srgbClr val="000000"/>
              </a:buClr>
            </a:pPr>
            <a:r>
              <a:rPr lang="en" sz="4000" kern="0">
                <a:solidFill>
                  <a:srgbClr val="FFFFFF"/>
                </a:solidFill>
                <a:latin typeface="Oswald"/>
                <a:ea typeface="Oswald"/>
                <a:cs typeface="Oswald"/>
                <a:sym typeface="Oswald"/>
              </a:rPr>
              <a:t>IT ALL BEGINS AND ENDS</a:t>
            </a:r>
            <a:br>
              <a:rPr lang="en" sz="4000" kern="0">
                <a:solidFill>
                  <a:srgbClr val="FFFFFF"/>
                </a:solidFill>
                <a:latin typeface="Oswald"/>
                <a:ea typeface="Oswald"/>
                <a:cs typeface="Oswald"/>
                <a:sym typeface="Oswald"/>
              </a:rPr>
            </a:br>
            <a:r>
              <a:rPr lang="en" sz="4000" kern="0">
                <a:solidFill>
                  <a:srgbClr val="FFFFFF"/>
                </a:solidFill>
                <a:latin typeface="Oswald"/>
                <a:ea typeface="Oswald"/>
                <a:cs typeface="Oswald"/>
                <a:sym typeface="Oswald"/>
              </a:rPr>
              <a:t>IN YOUR MIND.</a:t>
            </a:r>
            <a:endParaRPr sz="4000" kern="0">
              <a:solidFill>
                <a:srgbClr val="FFFFFF"/>
              </a:solidFill>
              <a:latin typeface="Oswald"/>
              <a:ea typeface="Oswald"/>
              <a:cs typeface="Oswald"/>
              <a:sym typeface="Oswald"/>
            </a:endParaRPr>
          </a:p>
          <a:p>
            <a:pPr defTabSz="1219170">
              <a:buClr>
                <a:srgbClr val="000000"/>
              </a:buClr>
            </a:pPr>
            <a:r>
              <a:rPr lang="en" sz="4000" kern="0">
                <a:solidFill>
                  <a:srgbClr val="FFFFFF"/>
                </a:solidFill>
                <a:latin typeface="Oswald"/>
                <a:ea typeface="Oswald"/>
                <a:cs typeface="Oswald"/>
                <a:sym typeface="Oswald"/>
              </a:rPr>
              <a:t>WHAT YOU GIVE POWER TO</a:t>
            </a:r>
            <a:br>
              <a:rPr lang="en" sz="4000" kern="0">
                <a:solidFill>
                  <a:srgbClr val="FFFFFF"/>
                </a:solidFill>
                <a:latin typeface="Oswald"/>
                <a:ea typeface="Oswald"/>
                <a:cs typeface="Oswald"/>
                <a:sym typeface="Oswald"/>
              </a:rPr>
            </a:br>
            <a:r>
              <a:rPr lang="en" sz="4000" kern="0">
                <a:solidFill>
                  <a:srgbClr val="FFFFFF"/>
                </a:solidFill>
                <a:latin typeface="Oswald"/>
                <a:ea typeface="Oswald"/>
                <a:cs typeface="Oswald"/>
                <a:sym typeface="Oswald"/>
              </a:rPr>
              <a:t>HAS POWER OVER YOU...</a:t>
            </a:r>
            <a:endParaRPr sz="3000" kern="0">
              <a:solidFill>
                <a:srgbClr val="FFFFFF"/>
              </a:solidFill>
              <a:latin typeface="Oswald"/>
              <a:ea typeface="Oswald"/>
              <a:cs typeface="Oswald"/>
              <a:sym typeface="Oswald"/>
            </a:endParaRPr>
          </a:p>
          <a:p>
            <a:pPr defTabSz="1219170">
              <a:buClr>
                <a:srgbClr val="000000"/>
              </a:buClr>
            </a:pPr>
            <a:r>
              <a:rPr lang="en" sz="4000" b="1" kern="0">
                <a:solidFill>
                  <a:srgbClr val="FFFFFF"/>
                </a:solidFill>
                <a:latin typeface="Oswald"/>
                <a:ea typeface="Oswald"/>
                <a:cs typeface="Oswald"/>
                <a:sym typeface="Oswald"/>
              </a:rPr>
              <a:t>IF YOU ALLOW IT.</a:t>
            </a:r>
            <a:endParaRPr sz="4000" b="1" kern="0">
              <a:solidFill>
                <a:srgbClr val="FFFFFF"/>
              </a:solidFill>
              <a:latin typeface="Oswald"/>
              <a:ea typeface="Oswald"/>
              <a:cs typeface="Oswald"/>
              <a:sym typeface="Oswald"/>
            </a:endParaRPr>
          </a:p>
        </p:txBody>
      </p:sp>
      <p:sp>
        <p:nvSpPr>
          <p:cNvPr id="56" name="Google Shape;56;p13"/>
          <p:cNvSpPr txBox="1"/>
          <p:nvPr/>
        </p:nvSpPr>
        <p:spPr>
          <a:xfrm>
            <a:off x="624001" y="4896400"/>
            <a:ext cx="8138100" cy="684000"/>
          </a:xfrm>
          <a:prstGeom prst="rect">
            <a:avLst/>
          </a:prstGeom>
          <a:noFill/>
          <a:ln>
            <a:noFill/>
          </a:ln>
        </p:spPr>
        <p:txBody>
          <a:bodyPr spcFirstLastPara="1" wrap="square" lIns="91425" tIns="91425" rIns="91425" bIns="91425" anchor="t" anchorCtr="0">
            <a:noAutofit/>
          </a:bodyPr>
          <a:lstStyle/>
          <a:p>
            <a:pPr marL="457189" algn="r" defTabSz="1219170">
              <a:spcBef>
                <a:spcPts val="600"/>
              </a:spcBef>
              <a:buClr>
                <a:srgbClr val="000000"/>
              </a:buClr>
            </a:pPr>
            <a:r>
              <a:rPr lang="en" sz="2400" b="1" kern="0">
                <a:solidFill>
                  <a:srgbClr val="FFFFFF"/>
                </a:solidFill>
                <a:latin typeface="Karla"/>
                <a:ea typeface="Karla"/>
                <a:cs typeface="Karla"/>
                <a:sym typeface="Karla"/>
              </a:rPr>
              <a:t>LEON BROWN</a:t>
            </a:r>
            <a:endParaRPr sz="2400" kern="0">
              <a:solidFill>
                <a:srgbClr val="FFFFFF"/>
              </a:solidFill>
              <a:latin typeface="Karla"/>
              <a:ea typeface="Karla"/>
              <a:cs typeface="Karla"/>
              <a:sym typeface="Karl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60"/>
        <p:cNvGrpSpPr/>
        <p:nvPr/>
      </p:nvGrpSpPr>
      <p:grpSpPr>
        <a:xfrm>
          <a:off x="0" y="0"/>
          <a:ext cx="0" cy="0"/>
          <a:chOff x="0" y="0"/>
          <a:chExt cx="0" cy="0"/>
        </a:xfrm>
      </p:grpSpPr>
      <p:sp>
        <p:nvSpPr>
          <p:cNvPr id="61" name="Google Shape;61;p14"/>
          <p:cNvSpPr/>
          <p:nvPr/>
        </p:nvSpPr>
        <p:spPr>
          <a:xfrm>
            <a:off x="0" y="857251"/>
            <a:ext cx="9144000" cy="5143500"/>
          </a:xfrm>
          <a:prstGeom prst="rect">
            <a:avLst/>
          </a:prstGeom>
          <a:solidFill>
            <a:srgbClr val="434343">
              <a:alpha val="63849"/>
            </a:srgbClr>
          </a:solidFill>
          <a:ln>
            <a:noFill/>
          </a:ln>
        </p:spPr>
        <p:txBody>
          <a:bodyPr spcFirstLastPara="1" wrap="square" lIns="91425" tIns="91425" rIns="91425" bIns="91425" anchor="ctr" anchorCtr="0">
            <a:noAutofit/>
          </a:bodyPr>
          <a:lstStyle/>
          <a:p>
            <a:pPr defTabSz="1219170">
              <a:buClr>
                <a:srgbClr val="000000"/>
              </a:buClr>
            </a:pPr>
            <a:endParaRPr sz="1400" kern="0">
              <a:solidFill>
                <a:srgbClr val="000000"/>
              </a:solidFill>
              <a:latin typeface="Arial"/>
              <a:cs typeface="Arial"/>
              <a:sym typeface="Arial"/>
            </a:endParaRPr>
          </a:p>
        </p:txBody>
      </p:sp>
      <p:sp>
        <p:nvSpPr>
          <p:cNvPr id="62" name="Google Shape;62;p14"/>
          <p:cNvSpPr txBox="1"/>
          <p:nvPr/>
        </p:nvSpPr>
        <p:spPr>
          <a:xfrm>
            <a:off x="553400" y="1843901"/>
            <a:ext cx="7851000" cy="2761500"/>
          </a:xfrm>
          <a:prstGeom prst="rect">
            <a:avLst/>
          </a:prstGeom>
          <a:noFill/>
          <a:ln>
            <a:noFill/>
          </a:ln>
        </p:spPr>
        <p:txBody>
          <a:bodyPr spcFirstLastPara="1" wrap="square" lIns="91425" tIns="91425" rIns="91425" bIns="91425" anchor="b" anchorCtr="0">
            <a:noAutofit/>
          </a:bodyPr>
          <a:lstStyle/>
          <a:p>
            <a:pPr defTabSz="1219170">
              <a:buClr>
                <a:srgbClr val="000000"/>
              </a:buClr>
            </a:pPr>
            <a:r>
              <a:rPr lang="en" sz="4000" kern="0">
                <a:solidFill>
                  <a:srgbClr val="FFFFFF"/>
                </a:solidFill>
                <a:latin typeface="Oswald"/>
                <a:ea typeface="Oswald"/>
                <a:cs typeface="Oswald"/>
                <a:sym typeface="Oswald"/>
              </a:rPr>
              <a:t>IT AIN’T WHAT THEY CALL YOU.</a:t>
            </a:r>
            <a:endParaRPr sz="4000" kern="0">
              <a:solidFill>
                <a:srgbClr val="FFFFFF"/>
              </a:solidFill>
              <a:latin typeface="Oswald"/>
              <a:ea typeface="Oswald"/>
              <a:cs typeface="Oswald"/>
              <a:sym typeface="Oswald"/>
            </a:endParaRPr>
          </a:p>
          <a:p>
            <a:pPr defTabSz="1219170">
              <a:buClr>
                <a:srgbClr val="000000"/>
              </a:buClr>
            </a:pPr>
            <a:endParaRPr sz="4000" kern="0">
              <a:solidFill>
                <a:srgbClr val="FFFFFF"/>
              </a:solidFill>
              <a:latin typeface="Oswald"/>
              <a:ea typeface="Oswald"/>
              <a:cs typeface="Oswald"/>
              <a:sym typeface="Oswald"/>
            </a:endParaRPr>
          </a:p>
          <a:p>
            <a:pPr defTabSz="1219170">
              <a:buClr>
                <a:srgbClr val="000000"/>
              </a:buClr>
            </a:pPr>
            <a:r>
              <a:rPr lang="en" sz="4000" b="1" kern="0">
                <a:solidFill>
                  <a:srgbClr val="FFFFFF"/>
                </a:solidFill>
                <a:latin typeface="Oswald"/>
                <a:ea typeface="Oswald"/>
                <a:cs typeface="Oswald"/>
                <a:sym typeface="Oswald"/>
              </a:rPr>
              <a:t>IT’S WHAT YOU ANSWER TO. </a:t>
            </a:r>
            <a:endParaRPr sz="4000" b="1" kern="0">
              <a:solidFill>
                <a:srgbClr val="FFFFFF"/>
              </a:solidFill>
              <a:latin typeface="Oswald"/>
              <a:ea typeface="Oswald"/>
              <a:cs typeface="Oswald"/>
              <a:sym typeface="Oswald"/>
            </a:endParaRPr>
          </a:p>
        </p:txBody>
      </p:sp>
      <p:sp>
        <p:nvSpPr>
          <p:cNvPr id="63" name="Google Shape;63;p14"/>
          <p:cNvSpPr txBox="1"/>
          <p:nvPr/>
        </p:nvSpPr>
        <p:spPr>
          <a:xfrm>
            <a:off x="624001" y="4896400"/>
            <a:ext cx="8138100" cy="684000"/>
          </a:xfrm>
          <a:prstGeom prst="rect">
            <a:avLst/>
          </a:prstGeom>
          <a:noFill/>
          <a:ln>
            <a:noFill/>
          </a:ln>
        </p:spPr>
        <p:txBody>
          <a:bodyPr spcFirstLastPara="1" wrap="square" lIns="91425" tIns="91425" rIns="91425" bIns="91425" anchor="t" anchorCtr="0">
            <a:noAutofit/>
          </a:bodyPr>
          <a:lstStyle/>
          <a:p>
            <a:pPr marL="457189" algn="r" defTabSz="1219170">
              <a:spcBef>
                <a:spcPts val="600"/>
              </a:spcBef>
              <a:buClr>
                <a:srgbClr val="000000"/>
              </a:buClr>
            </a:pPr>
            <a:r>
              <a:rPr lang="en" sz="2400" b="1" kern="0">
                <a:solidFill>
                  <a:srgbClr val="FFFFFF"/>
                </a:solidFill>
                <a:latin typeface="Karla"/>
                <a:ea typeface="Karla"/>
                <a:cs typeface="Karla"/>
                <a:sym typeface="Karla"/>
              </a:rPr>
              <a:t>W.C. FIELDS</a:t>
            </a:r>
            <a:endParaRPr sz="2400" kern="0">
              <a:solidFill>
                <a:srgbClr val="FFFFFF"/>
              </a:solidFill>
              <a:latin typeface="Karla"/>
              <a:ea typeface="Karla"/>
              <a:cs typeface="Karla"/>
              <a:sym typeface="Karl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67"/>
        <p:cNvGrpSpPr/>
        <p:nvPr/>
      </p:nvGrpSpPr>
      <p:grpSpPr>
        <a:xfrm>
          <a:off x="0" y="0"/>
          <a:ext cx="0" cy="0"/>
          <a:chOff x="0" y="0"/>
          <a:chExt cx="0" cy="0"/>
        </a:xfrm>
      </p:grpSpPr>
      <p:sp>
        <p:nvSpPr>
          <p:cNvPr id="68" name="Google Shape;68;p15"/>
          <p:cNvSpPr/>
          <p:nvPr/>
        </p:nvSpPr>
        <p:spPr>
          <a:xfrm>
            <a:off x="0" y="857251"/>
            <a:ext cx="9144000" cy="5143500"/>
          </a:xfrm>
          <a:prstGeom prst="rect">
            <a:avLst/>
          </a:prstGeom>
          <a:solidFill>
            <a:srgbClr val="434343">
              <a:alpha val="63849"/>
            </a:srgbClr>
          </a:solidFill>
          <a:ln>
            <a:noFill/>
          </a:ln>
        </p:spPr>
        <p:txBody>
          <a:bodyPr spcFirstLastPara="1" wrap="square" lIns="91425" tIns="91425" rIns="91425" bIns="91425" anchor="ctr" anchorCtr="0">
            <a:noAutofit/>
          </a:bodyPr>
          <a:lstStyle/>
          <a:p>
            <a:pPr defTabSz="1219170">
              <a:buClr>
                <a:srgbClr val="000000"/>
              </a:buClr>
            </a:pPr>
            <a:endParaRPr sz="1400" kern="0">
              <a:solidFill>
                <a:srgbClr val="000000"/>
              </a:solidFill>
              <a:latin typeface="Arial"/>
              <a:cs typeface="Arial"/>
              <a:sym typeface="Arial"/>
            </a:endParaRPr>
          </a:p>
        </p:txBody>
      </p:sp>
      <p:sp>
        <p:nvSpPr>
          <p:cNvPr id="69" name="Google Shape;69;p15"/>
          <p:cNvSpPr txBox="1"/>
          <p:nvPr/>
        </p:nvSpPr>
        <p:spPr>
          <a:xfrm>
            <a:off x="553400" y="1843901"/>
            <a:ext cx="7851000" cy="2761500"/>
          </a:xfrm>
          <a:prstGeom prst="rect">
            <a:avLst/>
          </a:prstGeom>
          <a:noFill/>
          <a:ln>
            <a:noFill/>
          </a:ln>
        </p:spPr>
        <p:txBody>
          <a:bodyPr spcFirstLastPara="1" wrap="square" lIns="91425" tIns="91425" rIns="91425" bIns="91425" anchor="b" anchorCtr="0">
            <a:noAutofit/>
          </a:bodyPr>
          <a:lstStyle/>
          <a:p>
            <a:pPr defTabSz="1219170">
              <a:buClr>
                <a:srgbClr val="000000"/>
              </a:buClr>
            </a:pPr>
            <a:endParaRPr sz="4000" kern="0">
              <a:solidFill>
                <a:srgbClr val="FFFFFF"/>
              </a:solidFill>
              <a:latin typeface="Oswald"/>
              <a:ea typeface="Oswald"/>
              <a:cs typeface="Oswald"/>
              <a:sym typeface="Oswald"/>
            </a:endParaRPr>
          </a:p>
          <a:p>
            <a:pPr defTabSz="1219170">
              <a:buClr>
                <a:srgbClr val="000000"/>
              </a:buClr>
            </a:pPr>
            <a:endParaRPr sz="4000" kern="0">
              <a:solidFill>
                <a:srgbClr val="FFFFFF"/>
              </a:solidFill>
              <a:latin typeface="Oswald"/>
              <a:ea typeface="Oswald"/>
              <a:cs typeface="Oswald"/>
              <a:sym typeface="Oswald"/>
            </a:endParaRPr>
          </a:p>
          <a:p>
            <a:pPr defTabSz="1219170">
              <a:buClr>
                <a:srgbClr val="000000"/>
              </a:buClr>
            </a:pPr>
            <a:r>
              <a:rPr lang="en" sz="4000" kern="0">
                <a:solidFill>
                  <a:srgbClr val="FFFFFF"/>
                </a:solidFill>
                <a:latin typeface="Oswald"/>
                <a:ea typeface="Oswald"/>
                <a:cs typeface="Oswald"/>
                <a:sym typeface="Oswald"/>
              </a:rPr>
              <a:t>MY MOTTO IS: </a:t>
            </a:r>
            <a:br>
              <a:rPr lang="en" sz="4000" kern="0">
                <a:solidFill>
                  <a:srgbClr val="FFFFFF"/>
                </a:solidFill>
                <a:latin typeface="Oswald"/>
                <a:ea typeface="Oswald"/>
                <a:cs typeface="Oswald"/>
                <a:sym typeface="Oswald"/>
              </a:rPr>
            </a:br>
            <a:r>
              <a:rPr lang="en" sz="4000" kern="0">
                <a:solidFill>
                  <a:srgbClr val="FFFFFF"/>
                </a:solidFill>
                <a:latin typeface="Oswald"/>
                <a:ea typeface="Oswald"/>
                <a:cs typeface="Oswald"/>
                <a:sym typeface="Oswald"/>
              </a:rPr>
              <a:t>I’M ALIVE, </a:t>
            </a:r>
            <a:br>
              <a:rPr lang="en" sz="4000" kern="0">
                <a:solidFill>
                  <a:srgbClr val="FFFFFF"/>
                </a:solidFill>
                <a:latin typeface="Oswald"/>
                <a:ea typeface="Oswald"/>
                <a:cs typeface="Oswald"/>
                <a:sym typeface="Oswald"/>
              </a:rPr>
            </a:br>
            <a:r>
              <a:rPr lang="en" sz="4000" kern="0">
                <a:solidFill>
                  <a:srgbClr val="FFFFFF"/>
                </a:solidFill>
                <a:latin typeface="Oswald"/>
                <a:ea typeface="Oswald"/>
                <a:cs typeface="Oswald"/>
                <a:sym typeface="Oswald"/>
              </a:rPr>
              <a:t>SO THAT MEANS</a:t>
            </a:r>
            <a:br>
              <a:rPr lang="en" sz="4000" kern="0">
                <a:solidFill>
                  <a:srgbClr val="FFFFFF"/>
                </a:solidFill>
                <a:latin typeface="Oswald"/>
                <a:ea typeface="Oswald"/>
                <a:cs typeface="Oswald"/>
                <a:sym typeface="Oswald"/>
              </a:rPr>
            </a:br>
            <a:r>
              <a:rPr lang="en" sz="4000" b="1" kern="0">
                <a:solidFill>
                  <a:srgbClr val="FFFFFF"/>
                </a:solidFill>
                <a:latin typeface="Oswald"/>
                <a:ea typeface="Oswald"/>
                <a:cs typeface="Oswald"/>
                <a:sym typeface="Oswald"/>
              </a:rPr>
              <a:t>I CAN DO ANYTHING. </a:t>
            </a:r>
            <a:endParaRPr sz="4000" b="1" kern="0">
              <a:solidFill>
                <a:srgbClr val="FFFFFF"/>
              </a:solidFill>
              <a:latin typeface="Oswald"/>
              <a:ea typeface="Oswald"/>
              <a:cs typeface="Oswald"/>
              <a:sym typeface="Oswald"/>
            </a:endParaRPr>
          </a:p>
        </p:txBody>
      </p:sp>
      <p:sp>
        <p:nvSpPr>
          <p:cNvPr id="70" name="Google Shape;70;p15"/>
          <p:cNvSpPr txBox="1"/>
          <p:nvPr/>
        </p:nvSpPr>
        <p:spPr>
          <a:xfrm>
            <a:off x="624001" y="4896400"/>
            <a:ext cx="8138100" cy="684000"/>
          </a:xfrm>
          <a:prstGeom prst="rect">
            <a:avLst/>
          </a:prstGeom>
          <a:noFill/>
          <a:ln>
            <a:noFill/>
          </a:ln>
        </p:spPr>
        <p:txBody>
          <a:bodyPr spcFirstLastPara="1" wrap="square" lIns="91425" tIns="91425" rIns="91425" bIns="91425" anchor="t" anchorCtr="0">
            <a:noAutofit/>
          </a:bodyPr>
          <a:lstStyle/>
          <a:p>
            <a:pPr marL="457189" algn="r" defTabSz="1219170">
              <a:spcBef>
                <a:spcPts val="600"/>
              </a:spcBef>
              <a:buClr>
                <a:srgbClr val="000000"/>
              </a:buClr>
            </a:pPr>
            <a:r>
              <a:rPr lang="en" sz="2400" b="1" kern="0">
                <a:solidFill>
                  <a:srgbClr val="FFFFFF"/>
                </a:solidFill>
                <a:latin typeface="Karla"/>
                <a:ea typeface="Karla"/>
                <a:cs typeface="Karla"/>
                <a:sym typeface="Karla"/>
              </a:rPr>
              <a:t>VENUS WILLIAMS</a:t>
            </a:r>
            <a:endParaRPr sz="2400" kern="0">
              <a:solidFill>
                <a:srgbClr val="FFFFFF"/>
              </a:solidFill>
              <a:latin typeface="Karla"/>
              <a:ea typeface="Karla"/>
              <a:cs typeface="Karla"/>
              <a:sym typeface="Karl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70"/>
        <p:cNvGrpSpPr/>
        <p:nvPr/>
      </p:nvGrpSpPr>
      <p:grpSpPr>
        <a:xfrm>
          <a:off x="0" y="0"/>
          <a:ext cx="0" cy="0"/>
          <a:chOff x="0" y="0"/>
          <a:chExt cx="0" cy="0"/>
        </a:xfrm>
      </p:grpSpPr>
      <p:sp>
        <p:nvSpPr>
          <p:cNvPr id="71" name="Google Shape;71;p15"/>
          <p:cNvSpPr txBox="1"/>
          <p:nvPr/>
        </p:nvSpPr>
        <p:spPr>
          <a:xfrm>
            <a:off x="385051" y="2294175"/>
            <a:ext cx="5153400" cy="3214500"/>
          </a:xfrm>
          <a:prstGeom prst="rect">
            <a:avLst/>
          </a:prstGeom>
          <a:noFill/>
          <a:ln>
            <a:noFill/>
          </a:ln>
        </p:spPr>
        <p:txBody>
          <a:bodyPr spcFirstLastPara="1" wrap="square" lIns="91425" tIns="91425" rIns="91425" bIns="91425" anchor="t" anchorCtr="0">
            <a:noAutofit/>
          </a:bodyPr>
          <a:lstStyle/>
          <a:p>
            <a:pPr defTabSz="1219170">
              <a:buClr>
                <a:srgbClr val="000000"/>
              </a:buClr>
            </a:pPr>
            <a:r>
              <a:rPr lang="en" sz="2200" kern="0">
                <a:solidFill>
                  <a:srgbClr val="434343"/>
                </a:solidFill>
                <a:latin typeface="Karla"/>
                <a:ea typeface="Karla"/>
                <a:cs typeface="Karla"/>
                <a:sym typeface="Karla"/>
              </a:rPr>
              <a:t>Resource depletion refers to the limited amount of mental resources we have on any given day. </a:t>
            </a:r>
            <a:endParaRPr sz="2200" kern="0">
              <a:solidFill>
                <a:srgbClr val="434343"/>
              </a:solidFill>
              <a:latin typeface="Karla"/>
              <a:ea typeface="Karla"/>
              <a:cs typeface="Karla"/>
              <a:sym typeface="Karla"/>
            </a:endParaRPr>
          </a:p>
          <a:p>
            <a:pPr defTabSz="1219170">
              <a:buClr>
                <a:srgbClr val="000000"/>
              </a:buClr>
            </a:pPr>
            <a:endParaRPr sz="2200" kern="0">
              <a:solidFill>
                <a:srgbClr val="434343"/>
              </a:solidFill>
              <a:latin typeface="Karla"/>
              <a:ea typeface="Karla"/>
              <a:cs typeface="Karla"/>
              <a:sym typeface="Karla"/>
            </a:endParaRPr>
          </a:p>
          <a:p>
            <a:pPr defTabSz="1219170">
              <a:buClr>
                <a:srgbClr val="000000"/>
              </a:buClr>
            </a:pPr>
            <a:r>
              <a:rPr lang="en" sz="2200" kern="0">
                <a:solidFill>
                  <a:srgbClr val="434343"/>
                </a:solidFill>
                <a:latin typeface="Karla"/>
                <a:ea typeface="Karla"/>
                <a:cs typeface="Karla"/>
                <a:sym typeface="Karla"/>
              </a:rPr>
              <a:t>For example, we may have a limited amount of brainpower to focus, a limited amount of energy before we need to sleep, etc.</a:t>
            </a:r>
            <a:endParaRPr sz="2200" kern="0">
              <a:solidFill>
                <a:srgbClr val="434343"/>
              </a:solidFill>
              <a:latin typeface="Karla"/>
              <a:ea typeface="Karla"/>
              <a:cs typeface="Karla"/>
              <a:sym typeface="Karla"/>
            </a:endParaRPr>
          </a:p>
        </p:txBody>
      </p:sp>
      <p:pic>
        <p:nvPicPr>
          <p:cNvPr id="72" name="Google Shape;72;p15"/>
          <p:cNvPicPr preferRelativeResize="0"/>
          <p:nvPr/>
        </p:nvPicPr>
        <p:blipFill rotWithShape="1">
          <a:blip r:embed="rId3">
            <a:alphaModFix/>
          </a:blip>
          <a:srcRect t="35633"/>
          <a:stretch/>
        </p:blipFill>
        <p:spPr>
          <a:xfrm>
            <a:off x="5554751" y="2263100"/>
            <a:ext cx="3233400" cy="3121800"/>
          </a:xfrm>
          <a:prstGeom prst="ellipse">
            <a:avLst/>
          </a:prstGeom>
          <a:noFill/>
          <a:ln>
            <a:noFill/>
          </a:ln>
        </p:spPr>
      </p:pic>
      <p:sp>
        <p:nvSpPr>
          <p:cNvPr id="73" name="Google Shape;73;p15"/>
          <p:cNvSpPr/>
          <p:nvPr/>
        </p:nvSpPr>
        <p:spPr>
          <a:xfrm>
            <a:off x="4131451" y="1262075"/>
            <a:ext cx="881100" cy="19500"/>
          </a:xfrm>
          <a:prstGeom prst="rect">
            <a:avLst/>
          </a:prstGeom>
          <a:solidFill>
            <a:schemeClr val="accent5"/>
          </a:solidFill>
          <a:ln>
            <a:noFill/>
          </a:ln>
        </p:spPr>
        <p:txBody>
          <a:bodyPr spcFirstLastPara="1" wrap="square" lIns="34300" tIns="17151" rIns="34300" bIns="17151" anchor="ctr" anchorCtr="0">
            <a:noAutofit/>
          </a:bodyPr>
          <a:lstStyle/>
          <a:p>
            <a:pPr algn="ctr" defTabSz="1219170">
              <a:buClr>
                <a:srgbClr val="000000"/>
              </a:buClr>
            </a:pPr>
            <a:endParaRPr sz="1400" kern="0">
              <a:solidFill>
                <a:srgbClr val="FFFFFF"/>
              </a:solidFill>
              <a:latin typeface="Calibri"/>
              <a:ea typeface="Calibri"/>
              <a:cs typeface="Calibri"/>
              <a:sym typeface="Calibri"/>
            </a:endParaRPr>
          </a:p>
        </p:txBody>
      </p:sp>
      <p:sp>
        <p:nvSpPr>
          <p:cNvPr id="74" name="Google Shape;74;p15"/>
          <p:cNvSpPr txBox="1"/>
          <p:nvPr/>
        </p:nvSpPr>
        <p:spPr>
          <a:xfrm>
            <a:off x="27" y="1419500"/>
            <a:ext cx="9144000" cy="381000"/>
          </a:xfrm>
          <a:prstGeom prst="rect">
            <a:avLst/>
          </a:prstGeom>
          <a:noFill/>
          <a:ln>
            <a:noFill/>
          </a:ln>
        </p:spPr>
        <p:txBody>
          <a:bodyPr spcFirstLastPara="1" wrap="square" lIns="34300" tIns="17151" rIns="34300" bIns="17151" anchor="t" anchorCtr="0">
            <a:noAutofit/>
          </a:bodyPr>
          <a:lstStyle/>
          <a:p>
            <a:pPr algn="ctr" defTabSz="1219170">
              <a:buClr>
                <a:srgbClr val="000000"/>
              </a:buClr>
            </a:pPr>
            <a:r>
              <a:rPr lang="en" sz="3000" b="1" kern="0">
                <a:solidFill>
                  <a:srgbClr val="434343"/>
                </a:solidFill>
                <a:latin typeface="Karla"/>
                <a:ea typeface="Karla"/>
                <a:cs typeface="Karla"/>
                <a:sym typeface="Karla"/>
              </a:rPr>
              <a:t>Resource Depletion</a:t>
            </a:r>
            <a:endParaRPr sz="3000" kern="0">
              <a:solidFill>
                <a:srgbClr val="434343"/>
              </a:solidFill>
              <a:latin typeface="Karla"/>
              <a:ea typeface="Karla"/>
              <a:cs typeface="Karla"/>
              <a:sym typeface="Karl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78"/>
        <p:cNvGrpSpPr/>
        <p:nvPr/>
      </p:nvGrpSpPr>
      <p:grpSpPr>
        <a:xfrm>
          <a:off x="0" y="0"/>
          <a:ext cx="0" cy="0"/>
          <a:chOff x="0" y="0"/>
          <a:chExt cx="0" cy="0"/>
        </a:xfrm>
      </p:grpSpPr>
      <p:sp>
        <p:nvSpPr>
          <p:cNvPr id="79" name="Google Shape;79;p16"/>
          <p:cNvSpPr txBox="1"/>
          <p:nvPr/>
        </p:nvSpPr>
        <p:spPr>
          <a:xfrm>
            <a:off x="264901" y="1317925"/>
            <a:ext cx="5322900" cy="4436400"/>
          </a:xfrm>
          <a:prstGeom prst="rect">
            <a:avLst/>
          </a:prstGeom>
          <a:noFill/>
          <a:ln>
            <a:noFill/>
          </a:ln>
        </p:spPr>
        <p:txBody>
          <a:bodyPr spcFirstLastPara="1" wrap="square" lIns="91425" tIns="91425" rIns="91425" bIns="91425" anchor="t" anchorCtr="0">
            <a:noAutofit/>
          </a:bodyPr>
          <a:lstStyle/>
          <a:p>
            <a:pPr defTabSz="1219170">
              <a:buClr>
                <a:srgbClr val="000000"/>
              </a:buClr>
            </a:pPr>
            <a:r>
              <a:rPr lang="en" sz="2200" kern="0">
                <a:solidFill>
                  <a:srgbClr val="434343"/>
                </a:solidFill>
                <a:latin typeface="Karla"/>
                <a:ea typeface="Karla"/>
                <a:cs typeface="Karla"/>
                <a:sym typeface="Karla"/>
              </a:rPr>
              <a:t>When we’re tired, hungry, stressed, or sick after a long day, our resources are at lower levels. This is when we’re more likely to be triggered.</a:t>
            </a:r>
            <a:endParaRPr sz="2200" kern="0">
              <a:solidFill>
                <a:srgbClr val="434343"/>
              </a:solidFill>
              <a:latin typeface="Karla"/>
              <a:ea typeface="Karla"/>
              <a:cs typeface="Karla"/>
              <a:sym typeface="Karla"/>
            </a:endParaRPr>
          </a:p>
          <a:p>
            <a:pPr defTabSz="1219170">
              <a:buClr>
                <a:srgbClr val="000000"/>
              </a:buClr>
            </a:pPr>
            <a:endParaRPr sz="2200" b="1" kern="0">
              <a:solidFill>
                <a:srgbClr val="6D9EEB"/>
              </a:solidFill>
              <a:latin typeface="Karla"/>
              <a:ea typeface="Karla"/>
              <a:cs typeface="Karla"/>
              <a:sym typeface="Karla"/>
            </a:endParaRPr>
          </a:p>
          <a:p>
            <a:pPr defTabSz="1219170">
              <a:buClr>
                <a:srgbClr val="000000"/>
              </a:buClr>
            </a:pPr>
            <a:r>
              <a:rPr lang="en" sz="2200" b="1" kern="0">
                <a:solidFill>
                  <a:srgbClr val="0097A7"/>
                </a:solidFill>
                <a:latin typeface="Karla"/>
                <a:ea typeface="Karla"/>
                <a:cs typeface="Karla"/>
                <a:sym typeface="Karla"/>
              </a:rPr>
              <a:t>Depleted resources</a:t>
            </a:r>
            <a:r>
              <a:rPr lang="en" sz="2200" kern="0">
                <a:solidFill>
                  <a:srgbClr val="0097A7"/>
                </a:solidFill>
                <a:latin typeface="Karla"/>
                <a:ea typeface="Karla"/>
                <a:cs typeface="Karla"/>
                <a:sym typeface="Karla"/>
              </a:rPr>
              <a:t> </a:t>
            </a:r>
            <a:r>
              <a:rPr lang="en" sz="2200" kern="0">
                <a:solidFill>
                  <a:srgbClr val="434343"/>
                </a:solidFill>
                <a:latin typeface="Karla"/>
                <a:ea typeface="Karla"/>
                <a:cs typeface="Karla"/>
                <a:sym typeface="Karla"/>
              </a:rPr>
              <a:t>put us at risk for reacting to triggers without thinking about the consequences first. </a:t>
            </a:r>
            <a:endParaRPr sz="2200" kern="0">
              <a:solidFill>
                <a:srgbClr val="434343"/>
              </a:solidFill>
              <a:latin typeface="Karla"/>
              <a:ea typeface="Karla"/>
              <a:cs typeface="Karla"/>
              <a:sym typeface="Karla"/>
            </a:endParaRPr>
          </a:p>
          <a:p>
            <a:pPr defTabSz="1219170">
              <a:buClr>
                <a:srgbClr val="000000"/>
              </a:buClr>
            </a:pPr>
            <a:endParaRPr sz="2200" kern="0">
              <a:solidFill>
                <a:srgbClr val="434343"/>
              </a:solidFill>
              <a:latin typeface="Karla"/>
              <a:ea typeface="Karla"/>
              <a:cs typeface="Karla"/>
              <a:sym typeface="Karla"/>
            </a:endParaRPr>
          </a:p>
          <a:p>
            <a:pPr defTabSz="1219170">
              <a:buClr>
                <a:srgbClr val="000000"/>
              </a:buClr>
            </a:pPr>
            <a:r>
              <a:rPr lang="en" sz="2200" b="1" kern="0">
                <a:solidFill>
                  <a:srgbClr val="434343"/>
                </a:solidFill>
                <a:latin typeface="Karla"/>
                <a:ea typeface="Karla"/>
                <a:cs typeface="Karla"/>
                <a:sym typeface="Karla"/>
              </a:rPr>
              <a:t>Are you more likely to be triggered at certain times of the day or in certain situations?</a:t>
            </a:r>
            <a:endParaRPr sz="2200" b="1" kern="0">
              <a:solidFill>
                <a:srgbClr val="434343"/>
              </a:solidFill>
              <a:latin typeface="Karla"/>
              <a:ea typeface="Karla"/>
              <a:cs typeface="Karla"/>
              <a:sym typeface="Karla"/>
            </a:endParaRPr>
          </a:p>
          <a:p>
            <a:pPr defTabSz="1219170">
              <a:buClr>
                <a:srgbClr val="000000"/>
              </a:buClr>
            </a:pPr>
            <a:endParaRPr sz="2200" kern="0">
              <a:solidFill>
                <a:srgbClr val="434343"/>
              </a:solidFill>
              <a:latin typeface="Karla"/>
              <a:ea typeface="Karla"/>
              <a:cs typeface="Karla"/>
              <a:sym typeface="Karla"/>
            </a:endParaRPr>
          </a:p>
        </p:txBody>
      </p:sp>
      <p:pic>
        <p:nvPicPr>
          <p:cNvPr id="80" name="Google Shape;80;p16"/>
          <p:cNvPicPr preferRelativeResize="0"/>
          <p:nvPr/>
        </p:nvPicPr>
        <p:blipFill rotWithShape="1">
          <a:blip r:embed="rId3">
            <a:alphaModFix/>
          </a:blip>
          <a:srcRect t="362" r="12033" b="43018"/>
          <a:stretch/>
        </p:blipFill>
        <p:spPr>
          <a:xfrm>
            <a:off x="5435300" y="1845601"/>
            <a:ext cx="3429000" cy="3310800"/>
          </a:xfrm>
          <a:prstGeom prst="ellipse">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6F2871-31FB-4B5B-A434-32AA247C6485}"/>
              </a:ext>
            </a:extLst>
          </p:cNvPr>
          <p:cNvSpPr txBox="1"/>
          <p:nvPr/>
        </p:nvSpPr>
        <p:spPr>
          <a:xfrm>
            <a:off x="0" y="1499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457C"/>
                </a:solidFill>
                <a:effectLst/>
                <a:uLnTx/>
                <a:uFillTx/>
                <a:latin typeface="Arial" panose="020B0604020202020204" pitchFamily="34" charset="0"/>
                <a:ea typeface="+mn-ea"/>
                <a:cs typeface="Arial" panose="020B0604020202020204" pitchFamily="34" charset="0"/>
              </a:rPr>
              <a:t>Intended Outcomes</a:t>
            </a:r>
          </a:p>
        </p:txBody>
      </p:sp>
      <p:sp>
        <p:nvSpPr>
          <p:cNvPr id="6" name="TextBox 5">
            <a:extLst>
              <a:ext uri="{FF2B5EF4-FFF2-40B4-BE49-F238E27FC236}">
                <a16:creationId xmlns:a16="http://schemas.microsoft.com/office/drawing/2014/main" id="{8BF8CC78-4CBD-4F16-8B64-8349D9D2DBE5}"/>
              </a:ext>
            </a:extLst>
          </p:cNvPr>
          <p:cNvSpPr txBox="1"/>
          <p:nvPr/>
        </p:nvSpPr>
        <p:spPr>
          <a:xfrm>
            <a:off x="1461135" y="1117978"/>
            <a:ext cx="6221730" cy="44935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E690F"/>
                </a:solidFill>
                <a:effectLst/>
                <a:uLnTx/>
                <a:uFillTx/>
                <a:latin typeface="Calibri" panose="020F0502020204030204"/>
                <a:ea typeface="+mn-ea"/>
                <a:cs typeface="+mn-cs"/>
              </a:rPr>
              <a:t>By end of this session,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00457C"/>
                </a:solidFill>
                <a:effectLst/>
                <a:uLnTx/>
                <a:uFillTx/>
                <a:latin typeface="Calibri" panose="020F0502020204030204"/>
                <a:ea typeface="+mn-ea"/>
                <a:cs typeface="+mn-cs"/>
              </a:rPr>
              <a:t>You will gain an understanding of:</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The </a:t>
            </a:r>
            <a:r>
              <a:rPr lang="en-US" sz="2400">
                <a:solidFill>
                  <a:prstClr val="black">
                    <a:lumMod val="75000"/>
                    <a:lumOff val="25000"/>
                  </a:prstClr>
                </a:solidFill>
                <a:latin typeface="Calibri" panose="020F0502020204030204"/>
              </a:rPr>
              <a:t>phases of the </a:t>
            </a:r>
            <a:r>
              <a:rPr kumimoji="0" lang="en-US" sz="2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Meta-Moment Tool</a:t>
            </a:r>
          </a:p>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a:solidFill>
                  <a:prstClr val="black">
                    <a:lumMod val="75000"/>
                    <a:lumOff val="25000"/>
                  </a:prstClr>
                </a:solidFill>
                <a:latin typeface="Calibri" panose="020F0502020204030204"/>
              </a:rPr>
              <a:t>  The value of activating your “best self”</a:t>
            </a:r>
          </a:p>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	How to develop its use into a habit</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00457C"/>
                </a:solidFill>
                <a:effectLst/>
                <a:uLnTx/>
                <a:uFillTx/>
                <a:latin typeface="Calibri" panose="020F0502020204030204"/>
                <a:ea typeface="+mn-ea"/>
                <a:cs typeface="+mn-cs"/>
              </a:rPr>
              <a:t>You will be better equipped to:</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Contribute to an environment that will help students and those around you….</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inspire, achieve, thrive">
            <a:extLst>
              <a:ext uri="{FF2B5EF4-FFF2-40B4-BE49-F238E27FC236}">
                <a16:creationId xmlns:a16="http://schemas.microsoft.com/office/drawing/2014/main" id="{4DDB17DF-22D0-BD81-680F-A953B66D56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0" y="5892422"/>
            <a:ext cx="47625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133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84"/>
        <p:cNvGrpSpPr/>
        <p:nvPr/>
      </p:nvGrpSpPr>
      <p:grpSpPr>
        <a:xfrm>
          <a:off x="0" y="0"/>
          <a:ext cx="0" cy="0"/>
          <a:chOff x="0" y="0"/>
          <a:chExt cx="0" cy="0"/>
        </a:xfrm>
      </p:grpSpPr>
      <p:sp>
        <p:nvSpPr>
          <p:cNvPr id="85" name="Google Shape;85;p17"/>
          <p:cNvSpPr txBox="1"/>
          <p:nvPr/>
        </p:nvSpPr>
        <p:spPr>
          <a:xfrm>
            <a:off x="537451" y="2329300"/>
            <a:ext cx="8094000" cy="3498000"/>
          </a:xfrm>
          <a:prstGeom prst="rect">
            <a:avLst/>
          </a:prstGeom>
          <a:noFill/>
          <a:ln>
            <a:noFill/>
          </a:ln>
        </p:spPr>
        <p:txBody>
          <a:bodyPr spcFirstLastPara="1" wrap="square" lIns="91425" tIns="91425" rIns="91425" bIns="91425" anchor="t" anchorCtr="0">
            <a:noAutofit/>
          </a:bodyPr>
          <a:lstStyle/>
          <a:p>
            <a:pPr algn="ctr" defTabSz="1219170">
              <a:buClr>
                <a:srgbClr val="000000"/>
              </a:buClr>
            </a:pPr>
            <a:r>
              <a:rPr lang="en" sz="2400" kern="0">
                <a:solidFill>
                  <a:srgbClr val="434343"/>
                </a:solidFill>
                <a:latin typeface="Karla"/>
                <a:ea typeface="Karla"/>
                <a:cs typeface="Karla"/>
                <a:sym typeface="Karla"/>
              </a:rPr>
              <a:t>When we’re triggered and our resources are depleted, it’s helpful to consider emotion regulation strategies for </a:t>
            </a:r>
            <a:r>
              <a:rPr lang="en" sz="2400" b="1" kern="0">
                <a:solidFill>
                  <a:srgbClr val="0097A7"/>
                </a:solidFill>
                <a:latin typeface="Karla"/>
                <a:ea typeface="Karla"/>
                <a:cs typeface="Karla"/>
                <a:sym typeface="Karla"/>
              </a:rPr>
              <a:t>pausing </a:t>
            </a:r>
            <a:r>
              <a:rPr lang="en" sz="2400" kern="0">
                <a:solidFill>
                  <a:srgbClr val="434343"/>
                </a:solidFill>
                <a:latin typeface="Karla"/>
                <a:ea typeface="Karla"/>
                <a:cs typeface="Karla"/>
                <a:sym typeface="Karla"/>
              </a:rPr>
              <a:t>(Step 2 of the Meta-Moment). </a:t>
            </a:r>
            <a:endParaRPr sz="2400" kern="0">
              <a:solidFill>
                <a:srgbClr val="434343"/>
              </a:solidFill>
              <a:latin typeface="Karla"/>
              <a:ea typeface="Karla"/>
              <a:cs typeface="Karla"/>
              <a:sym typeface="Karla"/>
            </a:endParaRPr>
          </a:p>
          <a:p>
            <a:pPr algn="ctr" defTabSz="1219170">
              <a:buClr>
                <a:srgbClr val="000000"/>
              </a:buClr>
            </a:pPr>
            <a:endParaRPr sz="2400" kern="0">
              <a:solidFill>
                <a:srgbClr val="434343"/>
              </a:solidFill>
              <a:latin typeface="Karla"/>
              <a:ea typeface="Karla"/>
              <a:cs typeface="Karla"/>
              <a:sym typeface="Karla"/>
            </a:endParaRPr>
          </a:p>
          <a:p>
            <a:pPr algn="ctr" defTabSz="1219170">
              <a:buClr>
                <a:srgbClr val="000000"/>
              </a:buClr>
            </a:pPr>
            <a:r>
              <a:rPr lang="en" sz="2400" b="1" kern="0">
                <a:solidFill>
                  <a:srgbClr val="434343"/>
                </a:solidFill>
                <a:latin typeface="Karla"/>
                <a:ea typeface="Karla"/>
                <a:cs typeface="Karla"/>
                <a:sym typeface="Karla"/>
              </a:rPr>
              <a:t>Before reviewing the strategies on the following slides, take a moment to discuss what strategies you already use. </a:t>
            </a:r>
            <a:endParaRPr sz="2400" b="1" kern="0">
              <a:solidFill>
                <a:srgbClr val="434343"/>
              </a:solidFill>
              <a:latin typeface="Karla"/>
              <a:ea typeface="Karla"/>
              <a:cs typeface="Karla"/>
              <a:sym typeface="Karla"/>
            </a:endParaRPr>
          </a:p>
        </p:txBody>
      </p:sp>
      <p:sp>
        <p:nvSpPr>
          <p:cNvPr id="86" name="Google Shape;86;p17"/>
          <p:cNvSpPr/>
          <p:nvPr/>
        </p:nvSpPr>
        <p:spPr>
          <a:xfrm>
            <a:off x="4131451" y="1262075"/>
            <a:ext cx="881100" cy="19500"/>
          </a:xfrm>
          <a:prstGeom prst="rect">
            <a:avLst/>
          </a:prstGeom>
          <a:solidFill>
            <a:schemeClr val="accent5"/>
          </a:solidFill>
          <a:ln>
            <a:noFill/>
          </a:ln>
        </p:spPr>
        <p:txBody>
          <a:bodyPr spcFirstLastPara="1" wrap="square" lIns="34300" tIns="17151" rIns="34300" bIns="17151" anchor="ctr" anchorCtr="0">
            <a:noAutofit/>
          </a:bodyPr>
          <a:lstStyle/>
          <a:p>
            <a:pPr algn="ctr" defTabSz="1219170">
              <a:buClr>
                <a:srgbClr val="000000"/>
              </a:buClr>
            </a:pPr>
            <a:endParaRPr sz="1400" kern="0">
              <a:solidFill>
                <a:srgbClr val="FFFFFF"/>
              </a:solidFill>
              <a:latin typeface="Calibri"/>
              <a:ea typeface="Calibri"/>
              <a:cs typeface="Calibri"/>
              <a:sym typeface="Calibri"/>
            </a:endParaRPr>
          </a:p>
        </p:txBody>
      </p:sp>
      <p:sp>
        <p:nvSpPr>
          <p:cNvPr id="87" name="Google Shape;87;p17"/>
          <p:cNvSpPr txBox="1"/>
          <p:nvPr/>
        </p:nvSpPr>
        <p:spPr>
          <a:xfrm>
            <a:off x="27" y="1419500"/>
            <a:ext cx="9144000" cy="381000"/>
          </a:xfrm>
          <a:prstGeom prst="rect">
            <a:avLst/>
          </a:prstGeom>
          <a:noFill/>
          <a:ln>
            <a:noFill/>
          </a:ln>
        </p:spPr>
        <p:txBody>
          <a:bodyPr spcFirstLastPara="1" wrap="square" lIns="34300" tIns="17151" rIns="34300" bIns="17151" anchor="t" anchorCtr="0">
            <a:noAutofit/>
          </a:bodyPr>
          <a:lstStyle/>
          <a:p>
            <a:pPr algn="ctr" defTabSz="1219170">
              <a:buClr>
                <a:srgbClr val="000000"/>
              </a:buClr>
            </a:pPr>
            <a:r>
              <a:rPr lang="en" sz="3000" b="1" kern="0">
                <a:solidFill>
                  <a:srgbClr val="434343"/>
                </a:solidFill>
                <a:latin typeface="Karla"/>
                <a:ea typeface="Karla"/>
                <a:cs typeface="Karla"/>
                <a:sym typeface="Karla"/>
              </a:rPr>
              <a:t>Step 2: Pausing</a:t>
            </a:r>
            <a:endParaRPr sz="3000" kern="0">
              <a:solidFill>
                <a:srgbClr val="434343"/>
              </a:solidFill>
              <a:latin typeface="Karla"/>
              <a:ea typeface="Karla"/>
              <a:cs typeface="Karla"/>
              <a:sym typeface="Karl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91"/>
        <p:cNvGrpSpPr/>
        <p:nvPr/>
      </p:nvGrpSpPr>
      <p:grpSpPr>
        <a:xfrm>
          <a:off x="0" y="0"/>
          <a:ext cx="0" cy="0"/>
          <a:chOff x="0" y="0"/>
          <a:chExt cx="0" cy="0"/>
        </a:xfrm>
      </p:grpSpPr>
      <p:pic>
        <p:nvPicPr>
          <p:cNvPr id="92" name="Google Shape;92;p18"/>
          <p:cNvPicPr preferRelativeResize="0"/>
          <p:nvPr/>
        </p:nvPicPr>
        <p:blipFill rotWithShape="1">
          <a:blip r:embed="rId3">
            <a:alphaModFix/>
          </a:blip>
          <a:srcRect l="25822" t="18897" r="22221"/>
          <a:stretch/>
        </p:blipFill>
        <p:spPr>
          <a:xfrm>
            <a:off x="5699927" y="2134800"/>
            <a:ext cx="3185700" cy="3315000"/>
          </a:xfrm>
          <a:prstGeom prst="ellipse">
            <a:avLst/>
          </a:prstGeom>
          <a:noFill/>
          <a:ln>
            <a:noFill/>
          </a:ln>
        </p:spPr>
      </p:pic>
      <p:sp>
        <p:nvSpPr>
          <p:cNvPr id="93" name="Google Shape;93;p18"/>
          <p:cNvSpPr txBox="1"/>
          <p:nvPr/>
        </p:nvSpPr>
        <p:spPr>
          <a:xfrm>
            <a:off x="317925" y="2211000"/>
            <a:ext cx="5382000" cy="3315000"/>
          </a:xfrm>
          <a:prstGeom prst="rect">
            <a:avLst/>
          </a:prstGeom>
          <a:noFill/>
          <a:ln>
            <a:noFill/>
          </a:ln>
        </p:spPr>
        <p:txBody>
          <a:bodyPr spcFirstLastPara="1" wrap="square" lIns="91425" tIns="91425" rIns="91425" bIns="91425" anchor="t" anchorCtr="0">
            <a:noAutofit/>
          </a:bodyPr>
          <a:lstStyle/>
          <a:p>
            <a:pPr defTabSz="1219170">
              <a:buClr>
                <a:srgbClr val="000000"/>
              </a:buClr>
            </a:pPr>
            <a:r>
              <a:rPr lang="en" sz="2200" kern="0">
                <a:solidFill>
                  <a:srgbClr val="434343"/>
                </a:solidFill>
                <a:latin typeface="Karla"/>
                <a:ea typeface="Karla"/>
                <a:cs typeface="Karla"/>
                <a:sym typeface="Karla"/>
              </a:rPr>
              <a:t>The first strategy is to </a:t>
            </a:r>
            <a:r>
              <a:rPr lang="en" sz="2200" b="1" kern="0">
                <a:solidFill>
                  <a:srgbClr val="434343"/>
                </a:solidFill>
                <a:latin typeface="Karla"/>
                <a:ea typeface="Karla"/>
                <a:cs typeface="Karla"/>
                <a:sym typeface="Karla"/>
              </a:rPr>
              <a:t>take space</a:t>
            </a:r>
            <a:r>
              <a:rPr lang="en" sz="2200" kern="0">
                <a:solidFill>
                  <a:srgbClr val="434343"/>
                </a:solidFill>
                <a:latin typeface="Karla"/>
                <a:ea typeface="Karla"/>
                <a:cs typeface="Karla"/>
                <a:sym typeface="Karla"/>
              </a:rPr>
              <a:t>. </a:t>
            </a:r>
            <a:endParaRPr sz="2200" kern="0">
              <a:solidFill>
                <a:srgbClr val="434343"/>
              </a:solidFill>
              <a:latin typeface="Karla"/>
              <a:ea typeface="Karla"/>
              <a:cs typeface="Karla"/>
              <a:sym typeface="Karla"/>
            </a:endParaRPr>
          </a:p>
          <a:p>
            <a:pPr defTabSz="1219170">
              <a:buClr>
                <a:srgbClr val="000000"/>
              </a:buClr>
            </a:pPr>
            <a:endParaRPr sz="2200" kern="0">
              <a:solidFill>
                <a:srgbClr val="434343"/>
              </a:solidFill>
              <a:latin typeface="Karla"/>
              <a:ea typeface="Karla"/>
              <a:cs typeface="Karla"/>
              <a:sym typeface="Karla"/>
            </a:endParaRPr>
          </a:p>
          <a:p>
            <a:pPr defTabSz="1219170">
              <a:buClr>
                <a:srgbClr val="000000"/>
              </a:buClr>
            </a:pPr>
            <a:r>
              <a:rPr lang="en" sz="2200" kern="0">
                <a:solidFill>
                  <a:srgbClr val="434343"/>
                </a:solidFill>
                <a:latin typeface="Karla"/>
                <a:ea typeface="Karla"/>
                <a:cs typeface="Karla"/>
                <a:sym typeface="Karla"/>
              </a:rPr>
              <a:t>This means putting physical distance between yourself and the trigger before you make any other decisions.</a:t>
            </a:r>
            <a:endParaRPr sz="2200" kern="0">
              <a:solidFill>
                <a:srgbClr val="434343"/>
              </a:solidFill>
              <a:latin typeface="Karla"/>
              <a:ea typeface="Karla"/>
              <a:cs typeface="Karla"/>
              <a:sym typeface="Karla"/>
            </a:endParaRPr>
          </a:p>
          <a:p>
            <a:pPr defTabSz="1219170">
              <a:buClr>
                <a:srgbClr val="000000"/>
              </a:buClr>
            </a:pPr>
            <a:endParaRPr sz="2200" kern="0">
              <a:solidFill>
                <a:srgbClr val="434343"/>
              </a:solidFill>
              <a:latin typeface="Karla"/>
              <a:ea typeface="Karla"/>
              <a:cs typeface="Karla"/>
              <a:sym typeface="Karla"/>
            </a:endParaRPr>
          </a:p>
          <a:p>
            <a:pPr defTabSz="1219170">
              <a:buClr>
                <a:srgbClr val="000000"/>
              </a:buClr>
            </a:pPr>
            <a:r>
              <a:rPr lang="en" sz="2200" b="1" kern="0">
                <a:solidFill>
                  <a:srgbClr val="434343"/>
                </a:solidFill>
                <a:latin typeface="Karla"/>
                <a:ea typeface="Karla"/>
                <a:cs typeface="Karla"/>
                <a:sym typeface="Karla"/>
              </a:rPr>
              <a:t>Have you ever used a strategy like this? When do you think it’s most useful?</a:t>
            </a:r>
            <a:endParaRPr sz="2200" b="1" kern="0">
              <a:solidFill>
                <a:srgbClr val="434343"/>
              </a:solidFill>
              <a:latin typeface="Karla"/>
              <a:ea typeface="Karla"/>
              <a:cs typeface="Karla"/>
              <a:sym typeface="Karla"/>
            </a:endParaRPr>
          </a:p>
        </p:txBody>
      </p:sp>
      <p:sp>
        <p:nvSpPr>
          <p:cNvPr id="94" name="Google Shape;94;p18"/>
          <p:cNvSpPr/>
          <p:nvPr/>
        </p:nvSpPr>
        <p:spPr>
          <a:xfrm>
            <a:off x="4131451" y="1262075"/>
            <a:ext cx="881100" cy="19500"/>
          </a:xfrm>
          <a:prstGeom prst="rect">
            <a:avLst/>
          </a:prstGeom>
          <a:solidFill>
            <a:schemeClr val="accent5"/>
          </a:solidFill>
          <a:ln>
            <a:noFill/>
          </a:ln>
        </p:spPr>
        <p:txBody>
          <a:bodyPr spcFirstLastPara="1" wrap="square" lIns="34300" tIns="17151" rIns="34300" bIns="17151" anchor="ctr" anchorCtr="0">
            <a:noAutofit/>
          </a:bodyPr>
          <a:lstStyle/>
          <a:p>
            <a:pPr algn="ctr" defTabSz="1219170">
              <a:buClr>
                <a:srgbClr val="000000"/>
              </a:buClr>
            </a:pPr>
            <a:endParaRPr sz="1400" kern="0">
              <a:solidFill>
                <a:srgbClr val="FFFFFF"/>
              </a:solidFill>
              <a:latin typeface="Calibri"/>
              <a:ea typeface="Calibri"/>
              <a:cs typeface="Calibri"/>
              <a:sym typeface="Calibri"/>
            </a:endParaRPr>
          </a:p>
        </p:txBody>
      </p:sp>
      <p:sp>
        <p:nvSpPr>
          <p:cNvPr id="95" name="Google Shape;95;p18"/>
          <p:cNvSpPr txBox="1"/>
          <p:nvPr/>
        </p:nvSpPr>
        <p:spPr>
          <a:xfrm>
            <a:off x="27" y="1419500"/>
            <a:ext cx="9144000" cy="381000"/>
          </a:xfrm>
          <a:prstGeom prst="rect">
            <a:avLst/>
          </a:prstGeom>
          <a:noFill/>
          <a:ln>
            <a:noFill/>
          </a:ln>
        </p:spPr>
        <p:txBody>
          <a:bodyPr spcFirstLastPara="1" wrap="square" lIns="34300" tIns="17151" rIns="34300" bIns="17151" anchor="t" anchorCtr="0">
            <a:noAutofit/>
          </a:bodyPr>
          <a:lstStyle/>
          <a:p>
            <a:pPr algn="ctr" defTabSz="1219170">
              <a:buClr>
                <a:srgbClr val="000000"/>
              </a:buClr>
            </a:pPr>
            <a:r>
              <a:rPr lang="en" sz="3000" b="1" kern="0">
                <a:solidFill>
                  <a:srgbClr val="434343"/>
                </a:solidFill>
                <a:latin typeface="Karla"/>
                <a:ea typeface="Karla"/>
                <a:cs typeface="Karla"/>
                <a:sym typeface="Karla"/>
              </a:rPr>
              <a:t>Taking Space</a:t>
            </a:r>
            <a:endParaRPr sz="3000" kern="0">
              <a:solidFill>
                <a:srgbClr val="434343"/>
              </a:solidFill>
              <a:latin typeface="Karla"/>
              <a:ea typeface="Karla"/>
              <a:cs typeface="Karla"/>
              <a:sym typeface="Karl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99"/>
        <p:cNvGrpSpPr/>
        <p:nvPr/>
      </p:nvGrpSpPr>
      <p:grpSpPr>
        <a:xfrm>
          <a:off x="0" y="0"/>
          <a:ext cx="0" cy="0"/>
          <a:chOff x="0" y="0"/>
          <a:chExt cx="0" cy="0"/>
        </a:xfrm>
      </p:grpSpPr>
      <p:sp>
        <p:nvSpPr>
          <p:cNvPr id="100" name="Google Shape;100;p19"/>
          <p:cNvSpPr txBox="1"/>
          <p:nvPr/>
        </p:nvSpPr>
        <p:spPr>
          <a:xfrm>
            <a:off x="317925" y="2211000"/>
            <a:ext cx="5382000" cy="3315000"/>
          </a:xfrm>
          <a:prstGeom prst="rect">
            <a:avLst/>
          </a:prstGeom>
          <a:noFill/>
          <a:ln>
            <a:noFill/>
          </a:ln>
        </p:spPr>
        <p:txBody>
          <a:bodyPr spcFirstLastPara="1" wrap="square" lIns="91425" tIns="91425" rIns="91425" bIns="91425" anchor="t" anchorCtr="0">
            <a:noAutofit/>
          </a:bodyPr>
          <a:lstStyle/>
          <a:p>
            <a:pPr defTabSz="1219170">
              <a:buClr>
                <a:srgbClr val="000000"/>
              </a:buClr>
            </a:pPr>
            <a:r>
              <a:rPr lang="en" sz="2200" kern="0">
                <a:solidFill>
                  <a:srgbClr val="434343"/>
                </a:solidFill>
                <a:latin typeface="Karla"/>
                <a:ea typeface="Karla"/>
                <a:cs typeface="Karla"/>
                <a:sym typeface="Karla"/>
              </a:rPr>
              <a:t>The second strategy is to “</a:t>
            </a:r>
            <a:r>
              <a:rPr lang="en" sz="2200" b="1" kern="0">
                <a:solidFill>
                  <a:srgbClr val="434343"/>
                </a:solidFill>
                <a:latin typeface="Karla"/>
                <a:ea typeface="Karla"/>
                <a:cs typeface="Karla"/>
                <a:sym typeface="Karla"/>
              </a:rPr>
              <a:t>snap out of it</a:t>
            </a:r>
            <a:r>
              <a:rPr lang="en" sz="2200" kern="0">
                <a:solidFill>
                  <a:srgbClr val="434343"/>
                </a:solidFill>
                <a:latin typeface="Karla"/>
                <a:ea typeface="Karla"/>
                <a:cs typeface="Karla"/>
                <a:sym typeface="Karla"/>
              </a:rPr>
              <a:t>” when you feel you are spiraling out of control emotionally. It’s about creating a sensation you can’t ignore to bring you back to the present moment. </a:t>
            </a:r>
            <a:endParaRPr sz="2200" kern="0">
              <a:solidFill>
                <a:srgbClr val="434343"/>
              </a:solidFill>
              <a:latin typeface="Karla"/>
              <a:ea typeface="Karla"/>
              <a:cs typeface="Karla"/>
              <a:sym typeface="Karla"/>
            </a:endParaRPr>
          </a:p>
          <a:p>
            <a:pPr defTabSz="1219170">
              <a:buClr>
                <a:srgbClr val="000000"/>
              </a:buClr>
            </a:pPr>
            <a:endParaRPr sz="2200" kern="0">
              <a:solidFill>
                <a:srgbClr val="434343"/>
              </a:solidFill>
              <a:latin typeface="Karla"/>
              <a:ea typeface="Karla"/>
              <a:cs typeface="Karla"/>
              <a:sym typeface="Karla"/>
            </a:endParaRPr>
          </a:p>
          <a:p>
            <a:pPr defTabSz="1219170">
              <a:buClr>
                <a:srgbClr val="000000"/>
              </a:buClr>
            </a:pPr>
            <a:r>
              <a:rPr lang="en" sz="2200" kern="0">
                <a:solidFill>
                  <a:srgbClr val="434343"/>
                </a:solidFill>
                <a:latin typeface="Karla"/>
                <a:ea typeface="Karla"/>
                <a:cs typeface="Karla"/>
                <a:sym typeface="Karla"/>
              </a:rPr>
              <a:t>To do this, you might pinch yourself, snap a rubber band on your wrist, eat a lemon, hold a piece of ice, or blast music. </a:t>
            </a:r>
            <a:endParaRPr sz="2200" kern="0">
              <a:solidFill>
                <a:srgbClr val="434343"/>
              </a:solidFill>
              <a:latin typeface="Karla"/>
              <a:ea typeface="Karla"/>
              <a:cs typeface="Karla"/>
              <a:sym typeface="Karla"/>
            </a:endParaRPr>
          </a:p>
        </p:txBody>
      </p:sp>
      <p:sp>
        <p:nvSpPr>
          <p:cNvPr id="101" name="Google Shape;101;p19"/>
          <p:cNvSpPr/>
          <p:nvPr/>
        </p:nvSpPr>
        <p:spPr>
          <a:xfrm>
            <a:off x="4131451" y="1262075"/>
            <a:ext cx="881100" cy="19500"/>
          </a:xfrm>
          <a:prstGeom prst="rect">
            <a:avLst/>
          </a:prstGeom>
          <a:solidFill>
            <a:schemeClr val="accent5"/>
          </a:solidFill>
          <a:ln>
            <a:noFill/>
          </a:ln>
        </p:spPr>
        <p:txBody>
          <a:bodyPr spcFirstLastPara="1" wrap="square" lIns="34300" tIns="17151" rIns="34300" bIns="17151" anchor="ctr" anchorCtr="0">
            <a:noAutofit/>
          </a:bodyPr>
          <a:lstStyle/>
          <a:p>
            <a:pPr algn="ctr" defTabSz="1219170">
              <a:buClr>
                <a:srgbClr val="000000"/>
              </a:buClr>
            </a:pPr>
            <a:endParaRPr sz="1400" kern="0">
              <a:solidFill>
                <a:srgbClr val="FFFFFF"/>
              </a:solidFill>
              <a:latin typeface="Calibri"/>
              <a:ea typeface="Calibri"/>
              <a:cs typeface="Calibri"/>
              <a:sym typeface="Calibri"/>
            </a:endParaRPr>
          </a:p>
        </p:txBody>
      </p:sp>
      <p:sp>
        <p:nvSpPr>
          <p:cNvPr id="102" name="Google Shape;102;p19"/>
          <p:cNvSpPr txBox="1"/>
          <p:nvPr/>
        </p:nvSpPr>
        <p:spPr>
          <a:xfrm>
            <a:off x="27" y="1419500"/>
            <a:ext cx="9144000" cy="381000"/>
          </a:xfrm>
          <a:prstGeom prst="rect">
            <a:avLst/>
          </a:prstGeom>
          <a:noFill/>
          <a:ln>
            <a:noFill/>
          </a:ln>
        </p:spPr>
        <p:txBody>
          <a:bodyPr spcFirstLastPara="1" wrap="square" lIns="34300" tIns="17151" rIns="34300" bIns="17151" anchor="t" anchorCtr="0">
            <a:noAutofit/>
          </a:bodyPr>
          <a:lstStyle/>
          <a:p>
            <a:pPr algn="ctr" defTabSz="1219170">
              <a:buClr>
                <a:srgbClr val="000000"/>
              </a:buClr>
            </a:pPr>
            <a:r>
              <a:rPr lang="en" sz="3000" b="1" kern="0">
                <a:solidFill>
                  <a:srgbClr val="434343"/>
                </a:solidFill>
                <a:latin typeface="Karla"/>
                <a:ea typeface="Karla"/>
                <a:cs typeface="Karla"/>
                <a:sym typeface="Karla"/>
              </a:rPr>
              <a:t>Snap Out of It!</a:t>
            </a:r>
            <a:endParaRPr sz="3000" kern="0">
              <a:solidFill>
                <a:srgbClr val="434343"/>
              </a:solidFill>
              <a:latin typeface="Karla"/>
              <a:ea typeface="Karla"/>
              <a:cs typeface="Karla"/>
              <a:sym typeface="Karla"/>
            </a:endParaRPr>
          </a:p>
        </p:txBody>
      </p:sp>
      <p:pic>
        <p:nvPicPr>
          <p:cNvPr id="103" name="Google Shape;103;p19"/>
          <p:cNvPicPr preferRelativeResize="0"/>
          <p:nvPr/>
        </p:nvPicPr>
        <p:blipFill rotWithShape="1">
          <a:blip r:embed="rId3">
            <a:alphaModFix/>
          </a:blip>
          <a:srcRect l="22478" t="10720" r="27133" b="1475"/>
          <a:stretch/>
        </p:blipFill>
        <p:spPr>
          <a:xfrm>
            <a:off x="5650326" y="2177251"/>
            <a:ext cx="3201900" cy="3315000"/>
          </a:xfrm>
          <a:prstGeom prst="ellipse">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107"/>
        <p:cNvGrpSpPr/>
        <p:nvPr/>
      </p:nvGrpSpPr>
      <p:grpSpPr>
        <a:xfrm>
          <a:off x="0" y="0"/>
          <a:ext cx="0" cy="0"/>
          <a:chOff x="0" y="0"/>
          <a:chExt cx="0" cy="0"/>
        </a:xfrm>
      </p:grpSpPr>
      <p:sp>
        <p:nvSpPr>
          <p:cNvPr id="108" name="Google Shape;108;p20"/>
          <p:cNvSpPr txBox="1"/>
          <p:nvPr/>
        </p:nvSpPr>
        <p:spPr>
          <a:xfrm>
            <a:off x="317925" y="2211000"/>
            <a:ext cx="5382000" cy="3315000"/>
          </a:xfrm>
          <a:prstGeom prst="rect">
            <a:avLst/>
          </a:prstGeom>
          <a:noFill/>
          <a:ln>
            <a:noFill/>
          </a:ln>
        </p:spPr>
        <p:txBody>
          <a:bodyPr spcFirstLastPara="1" wrap="square" lIns="91425" tIns="91425" rIns="91425" bIns="91425" anchor="t" anchorCtr="0">
            <a:noAutofit/>
          </a:bodyPr>
          <a:lstStyle/>
          <a:p>
            <a:pPr defTabSz="1219170">
              <a:buClr>
                <a:srgbClr val="000000"/>
              </a:buClr>
            </a:pPr>
            <a:r>
              <a:rPr lang="en" sz="2200" kern="0">
                <a:solidFill>
                  <a:srgbClr val="434343"/>
                </a:solidFill>
                <a:latin typeface="Karla"/>
                <a:ea typeface="Karla"/>
                <a:cs typeface="Karla"/>
                <a:sym typeface="Karla"/>
              </a:rPr>
              <a:t>The next strategy is </a:t>
            </a:r>
            <a:r>
              <a:rPr lang="en" sz="2200" b="1" kern="0">
                <a:solidFill>
                  <a:srgbClr val="434343"/>
                </a:solidFill>
                <a:latin typeface="Karla"/>
                <a:ea typeface="Karla"/>
                <a:cs typeface="Karla"/>
                <a:sym typeface="Karla"/>
              </a:rPr>
              <a:t>counting</a:t>
            </a:r>
            <a:r>
              <a:rPr lang="en" sz="2200" kern="0">
                <a:solidFill>
                  <a:srgbClr val="434343"/>
                </a:solidFill>
                <a:latin typeface="Karla"/>
                <a:ea typeface="Karla"/>
                <a:cs typeface="Karla"/>
                <a:sym typeface="Karla"/>
              </a:rPr>
              <a:t>. To practice, try counting back from 100 by 13’s. It’s hard – try it as a group!</a:t>
            </a:r>
            <a:endParaRPr sz="2200" kern="0">
              <a:solidFill>
                <a:srgbClr val="434343"/>
              </a:solidFill>
              <a:latin typeface="Karla"/>
              <a:ea typeface="Karla"/>
              <a:cs typeface="Karla"/>
              <a:sym typeface="Karla"/>
            </a:endParaRPr>
          </a:p>
          <a:p>
            <a:pPr defTabSz="1219170">
              <a:buClr>
                <a:srgbClr val="000000"/>
              </a:buClr>
            </a:pPr>
            <a:endParaRPr sz="2200" kern="0">
              <a:solidFill>
                <a:srgbClr val="434343"/>
              </a:solidFill>
              <a:latin typeface="Karla"/>
              <a:ea typeface="Karla"/>
              <a:cs typeface="Karla"/>
              <a:sym typeface="Karla"/>
            </a:endParaRPr>
          </a:p>
          <a:p>
            <a:pPr defTabSz="1219170">
              <a:buClr>
                <a:srgbClr val="000000"/>
              </a:buClr>
            </a:pPr>
            <a:r>
              <a:rPr lang="en" sz="2200" kern="0">
                <a:solidFill>
                  <a:srgbClr val="434343"/>
                </a:solidFill>
                <a:latin typeface="Karla"/>
                <a:ea typeface="Karla"/>
                <a:cs typeface="Karla"/>
                <a:sym typeface="Karla"/>
              </a:rPr>
              <a:t>The point of this strategy is that you have something to focus on besides your emotions for a moment, which delays you from making a poor choice.</a:t>
            </a:r>
            <a:endParaRPr sz="2200" kern="0">
              <a:solidFill>
                <a:srgbClr val="434343"/>
              </a:solidFill>
              <a:latin typeface="Karla"/>
              <a:ea typeface="Karla"/>
              <a:cs typeface="Karla"/>
              <a:sym typeface="Karla"/>
            </a:endParaRPr>
          </a:p>
          <a:p>
            <a:pPr defTabSz="1219170">
              <a:buClr>
                <a:srgbClr val="000000"/>
              </a:buClr>
            </a:pPr>
            <a:endParaRPr sz="2200" kern="0">
              <a:solidFill>
                <a:srgbClr val="434343"/>
              </a:solidFill>
              <a:latin typeface="Karla"/>
              <a:ea typeface="Karla"/>
              <a:cs typeface="Karla"/>
              <a:sym typeface="Karla"/>
            </a:endParaRPr>
          </a:p>
        </p:txBody>
      </p:sp>
      <p:sp>
        <p:nvSpPr>
          <p:cNvPr id="109" name="Google Shape;109;p20"/>
          <p:cNvSpPr/>
          <p:nvPr/>
        </p:nvSpPr>
        <p:spPr>
          <a:xfrm>
            <a:off x="4131451" y="1262075"/>
            <a:ext cx="881100" cy="19500"/>
          </a:xfrm>
          <a:prstGeom prst="rect">
            <a:avLst/>
          </a:prstGeom>
          <a:solidFill>
            <a:schemeClr val="accent5"/>
          </a:solidFill>
          <a:ln>
            <a:noFill/>
          </a:ln>
        </p:spPr>
        <p:txBody>
          <a:bodyPr spcFirstLastPara="1" wrap="square" lIns="34300" tIns="17151" rIns="34300" bIns="17151" anchor="ctr" anchorCtr="0">
            <a:noAutofit/>
          </a:bodyPr>
          <a:lstStyle/>
          <a:p>
            <a:pPr algn="ctr" defTabSz="1219170">
              <a:buClr>
                <a:srgbClr val="000000"/>
              </a:buClr>
            </a:pPr>
            <a:endParaRPr sz="1400" kern="0">
              <a:solidFill>
                <a:srgbClr val="FFFFFF"/>
              </a:solidFill>
              <a:latin typeface="Calibri"/>
              <a:ea typeface="Calibri"/>
              <a:cs typeface="Calibri"/>
              <a:sym typeface="Calibri"/>
            </a:endParaRPr>
          </a:p>
        </p:txBody>
      </p:sp>
      <p:sp>
        <p:nvSpPr>
          <p:cNvPr id="110" name="Google Shape;110;p20"/>
          <p:cNvSpPr txBox="1"/>
          <p:nvPr/>
        </p:nvSpPr>
        <p:spPr>
          <a:xfrm>
            <a:off x="27" y="1419500"/>
            <a:ext cx="9144000" cy="381000"/>
          </a:xfrm>
          <a:prstGeom prst="rect">
            <a:avLst/>
          </a:prstGeom>
          <a:noFill/>
          <a:ln>
            <a:noFill/>
          </a:ln>
        </p:spPr>
        <p:txBody>
          <a:bodyPr spcFirstLastPara="1" wrap="square" lIns="34300" tIns="17151" rIns="34300" bIns="17151" anchor="t" anchorCtr="0">
            <a:noAutofit/>
          </a:bodyPr>
          <a:lstStyle/>
          <a:p>
            <a:pPr algn="ctr" defTabSz="1219170">
              <a:buClr>
                <a:srgbClr val="000000"/>
              </a:buClr>
            </a:pPr>
            <a:r>
              <a:rPr lang="en" sz="3000" b="1" kern="0">
                <a:solidFill>
                  <a:srgbClr val="434343"/>
                </a:solidFill>
                <a:latin typeface="Karla"/>
                <a:ea typeface="Karla"/>
                <a:cs typeface="Karla"/>
                <a:sym typeface="Karla"/>
              </a:rPr>
              <a:t>Count On It</a:t>
            </a:r>
            <a:endParaRPr sz="3000" kern="0">
              <a:solidFill>
                <a:srgbClr val="434343"/>
              </a:solidFill>
              <a:latin typeface="Karla"/>
              <a:ea typeface="Karla"/>
              <a:cs typeface="Karla"/>
              <a:sym typeface="Karla"/>
            </a:endParaRPr>
          </a:p>
        </p:txBody>
      </p:sp>
      <p:pic>
        <p:nvPicPr>
          <p:cNvPr id="111" name="Google Shape;111;p20"/>
          <p:cNvPicPr preferRelativeResize="0"/>
          <p:nvPr/>
        </p:nvPicPr>
        <p:blipFill rotWithShape="1">
          <a:blip r:embed="rId3">
            <a:alphaModFix/>
          </a:blip>
          <a:srcRect l="6468" t="38916" r="6468"/>
          <a:stretch/>
        </p:blipFill>
        <p:spPr>
          <a:xfrm>
            <a:off x="5584726" y="2324825"/>
            <a:ext cx="3169500" cy="3125400"/>
          </a:xfrm>
          <a:prstGeom prst="ellipse">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115"/>
        <p:cNvGrpSpPr/>
        <p:nvPr/>
      </p:nvGrpSpPr>
      <p:grpSpPr>
        <a:xfrm>
          <a:off x="0" y="0"/>
          <a:ext cx="0" cy="0"/>
          <a:chOff x="0" y="0"/>
          <a:chExt cx="0" cy="0"/>
        </a:xfrm>
      </p:grpSpPr>
      <p:sp>
        <p:nvSpPr>
          <p:cNvPr id="116" name="Google Shape;116;p21"/>
          <p:cNvSpPr txBox="1"/>
          <p:nvPr/>
        </p:nvSpPr>
        <p:spPr>
          <a:xfrm>
            <a:off x="317926" y="1753801"/>
            <a:ext cx="8895900" cy="4428300"/>
          </a:xfrm>
          <a:prstGeom prst="rect">
            <a:avLst/>
          </a:prstGeom>
          <a:noFill/>
          <a:ln>
            <a:noFill/>
          </a:ln>
        </p:spPr>
        <p:txBody>
          <a:bodyPr spcFirstLastPara="1" wrap="square" lIns="91425" tIns="91425" rIns="91425" bIns="91425" anchor="t" anchorCtr="0">
            <a:noAutofit/>
          </a:bodyPr>
          <a:lstStyle/>
          <a:p>
            <a:pPr defTabSz="1219170">
              <a:buClr>
                <a:srgbClr val="000000"/>
              </a:buClr>
            </a:pPr>
            <a:r>
              <a:rPr lang="en" sz="2200" kern="0">
                <a:solidFill>
                  <a:srgbClr val="434343"/>
                </a:solidFill>
                <a:latin typeface="Karla"/>
                <a:ea typeface="Karla"/>
                <a:cs typeface="Karla"/>
                <a:sym typeface="Karla"/>
              </a:rPr>
              <a:t> </a:t>
            </a:r>
            <a:endParaRPr sz="2200" kern="0">
              <a:solidFill>
                <a:srgbClr val="434343"/>
              </a:solidFill>
              <a:latin typeface="Karla"/>
              <a:ea typeface="Karla"/>
              <a:cs typeface="Karla"/>
              <a:sym typeface="Karla"/>
            </a:endParaRPr>
          </a:p>
          <a:p>
            <a:pPr defTabSz="1219170">
              <a:buClr>
                <a:srgbClr val="000000"/>
              </a:buClr>
            </a:pPr>
            <a:r>
              <a:rPr lang="en" sz="2200" kern="0">
                <a:solidFill>
                  <a:srgbClr val="434343"/>
                </a:solidFill>
                <a:latin typeface="Karla"/>
                <a:ea typeface="Karla"/>
                <a:cs typeface="Karla"/>
                <a:sym typeface="Karla"/>
              </a:rPr>
              <a:t>The fourth strategy is to take a moment to </a:t>
            </a:r>
            <a:r>
              <a:rPr lang="en" sz="2200" b="1" kern="0">
                <a:solidFill>
                  <a:srgbClr val="434343"/>
                </a:solidFill>
                <a:latin typeface="Karla"/>
                <a:ea typeface="Karla"/>
                <a:cs typeface="Karla"/>
                <a:sym typeface="Karla"/>
              </a:rPr>
              <a:t>be mindful</a:t>
            </a:r>
            <a:r>
              <a:rPr lang="en" sz="2200" kern="0">
                <a:solidFill>
                  <a:srgbClr val="434343"/>
                </a:solidFill>
                <a:latin typeface="Karla"/>
                <a:ea typeface="Karla"/>
                <a:cs typeface="Karla"/>
                <a:sym typeface="Karla"/>
              </a:rPr>
              <a:t>. Let’s try it!</a:t>
            </a:r>
            <a:endParaRPr sz="2200" kern="0">
              <a:solidFill>
                <a:srgbClr val="434343"/>
              </a:solidFill>
              <a:latin typeface="Karla"/>
              <a:ea typeface="Karla"/>
              <a:cs typeface="Karla"/>
              <a:sym typeface="Karla"/>
            </a:endParaRPr>
          </a:p>
          <a:p>
            <a:pPr defTabSz="1219170">
              <a:buClr>
                <a:srgbClr val="000000"/>
              </a:buClr>
            </a:pPr>
            <a:endParaRPr sz="2200" kern="0">
              <a:solidFill>
                <a:srgbClr val="434343"/>
              </a:solidFill>
              <a:latin typeface="Karla"/>
              <a:ea typeface="Karla"/>
              <a:cs typeface="Karla"/>
              <a:sym typeface="Karla"/>
            </a:endParaRPr>
          </a:p>
          <a:p>
            <a:pPr marL="457189" indent="-368291" defTabSz="1219170">
              <a:buClr>
                <a:srgbClr val="434343"/>
              </a:buClr>
              <a:buSzPts val="2200"/>
              <a:buFont typeface="Karla"/>
              <a:buAutoNum type="arabicPeriod"/>
            </a:pPr>
            <a:r>
              <a:rPr lang="en" sz="2200" kern="0">
                <a:solidFill>
                  <a:srgbClr val="434343"/>
                </a:solidFill>
                <a:latin typeface="Karla"/>
                <a:ea typeface="Karla"/>
                <a:cs typeface="Karla"/>
                <a:sym typeface="Karla"/>
              </a:rPr>
              <a:t>Think of four things you can currently see. When you’ve thought of four, raise your hand – then wait for all hands to be raised.</a:t>
            </a:r>
            <a:endParaRPr sz="2200" kern="0">
              <a:solidFill>
                <a:srgbClr val="434343"/>
              </a:solidFill>
              <a:latin typeface="Karla"/>
              <a:ea typeface="Karla"/>
              <a:cs typeface="Karla"/>
              <a:sym typeface="Karla"/>
            </a:endParaRPr>
          </a:p>
          <a:p>
            <a:pPr marL="457189" indent="-368291" defTabSz="1219170">
              <a:buClr>
                <a:srgbClr val="434343"/>
              </a:buClr>
              <a:buSzPts val="2200"/>
              <a:buFont typeface="Karla"/>
              <a:buAutoNum type="arabicPeriod"/>
            </a:pPr>
            <a:r>
              <a:rPr lang="en" sz="2200" kern="0">
                <a:solidFill>
                  <a:srgbClr val="434343"/>
                </a:solidFill>
                <a:latin typeface="Karla"/>
                <a:ea typeface="Karla"/>
                <a:cs typeface="Karla"/>
                <a:sym typeface="Karla"/>
              </a:rPr>
              <a:t>Now, close your eyes or lower your gaze. Think of three things you can feel right now and raise your hand when you have them. </a:t>
            </a:r>
            <a:endParaRPr sz="2200" kern="0">
              <a:solidFill>
                <a:srgbClr val="434343"/>
              </a:solidFill>
              <a:latin typeface="Karla"/>
              <a:ea typeface="Karla"/>
              <a:cs typeface="Karla"/>
              <a:sym typeface="Karla"/>
            </a:endParaRPr>
          </a:p>
          <a:p>
            <a:pPr marL="457189" indent="-368291" defTabSz="1219170">
              <a:buClr>
                <a:srgbClr val="434343"/>
              </a:buClr>
              <a:buSzPts val="2200"/>
              <a:buFont typeface="Karla"/>
              <a:buAutoNum type="arabicPeriod"/>
            </a:pPr>
            <a:r>
              <a:rPr lang="en" sz="2200" kern="0">
                <a:solidFill>
                  <a:srgbClr val="434343"/>
                </a:solidFill>
                <a:latin typeface="Karla"/>
                <a:ea typeface="Karla"/>
                <a:cs typeface="Karla"/>
                <a:sym typeface="Karla"/>
              </a:rPr>
              <a:t>Now, try to name two things you can hear, and raise your hands.</a:t>
            </a:r>
            <a:endParaRPr sz="2200" kern="0">
              <a:solidFill>
                <a:srgbClr val="434343"/>
              </a:solidFill>
              <a:latin typeface="Karla"/>
              <a:ea typeface="Karla"/>
              <a:cs typeface="Karla"/>
              <a:sym typeface="Karla"/>
            </a:endParaRPr>
          </a:p>
          <a:p>
            <a:pPr marL="457189" indent="-368291" defTabSz="1219170">
              <a:buClr>
                <a:srgbClr val="434343"/>
              </a:buClr>
              <a:buSzPts val="2200"/>
              <a:buFont typeface="Karla"/>
              <a:buAutoNum type="arabicPeriod"/>
            </a:pPr>
            <a:r>
              <a:rPr lang="en" sz="2200" kern="0">
                <a:solidFill>
                  <a:srgbClr val="434343"/>
                </a:solidFill>
                <a:latin typeface="Karla"/>
                <a:ea typeface="Karla"/>
                <a:cs typeface="Karla"/>
                <a:sym typeface="Karla"/>
              </a:rPr>
              <a:t>Lastly, name one thing you can taste or smell right now.</a:t>
            </a:r>
            <a:endParaRPr sz="2200" kern="0">
              <a:solidFill>
                <a:srgbClr val="434343"/>
              </a:solidFill>
              <a:latin typeface="Karla"/>
              <a:ea typeface="Karla"/>
              <a:cs typeface="Karla"/>
              <a:sym typeface="Karla"/>
            </a:endParaRPr>
          </a:p>
          <a:p>
            <a:pPr marL="457189" indent="-368291" defTabSz="1219170">
              <a:buClr>
                <a:srgbClr val="434343"/>
              </a:buClr>
              <a:buSzPts val="2200"/>
              <a:buFont typeface="Karla"/>
              <a:buAutoNum type="arabicPeriod"/>
            </a:pPr>
            <a:r>
              <a:rPr lang="en" sz="2200" b="1" kern="0">
                <a:solidFill>
                  <a:srgbClr val="434343"/>
                </a:solidFill>
                <a:latin typeface="Karla"/>
                <a:ea typeface="Karla"/>
                <a:cs typeface="Karla"/>
                <a:sym typeface="Karla"/>
              </a:rPr>
              <a:t>When might this strategy be helpful for pausing?</a:t>
            </a:r>
            <a:endParaRPr sz="2200" b="1" kern="0">
              <a:solidFill>
                <a:srgbClr val="434343"/>
              </a:solidFill>
              <a:latin typeface="Karla"/>
              <a:ea typeface="Karla"/>
              <a:cs typeface="Karla"/>
              <a:sym typeface="Karla"/>
            </a:endParaRPr>
          </a:p>
        </p:txBody>
      </p:sp>
      <p:sp>
        <p:nvSpPr>
          <p:cNvPr id="117" name="Google Shape;117;p21"/>
          <p:cNvSpPr/>
          <p:nvPr/>
        </p:nvSpPr>
        <p:spPr>
          <a:xfrm>
            <a:off x="4131451" y="1262075"/>
            <a:ext cx="881100" cy="19500"/>
          </a:xfrm>
          <a:prstGeom prst="rect">
            <a:avLst/>
          </a:prstGeom>
          <a:solidFill>
            <a:schemeClr val="accent5"/>
          </a:solidFill>
          <a:ln>
            <a:noFill/>
          </a:ln>
        </p:spPr>
        <p:txBody>
          <a:bodyPr spcFirstLastPara="1" wrap="square" lIns="34300" tIns="17151" rIns="34300" bIns="17151" anchor="ctr" anchorCtr="0">
            <a:noAutofit/>
          </a:bodyPr>
          <a:lstStyle/>
          <a:p>
            <a:pPr algn="ctr" defTabSz="1219170">
              <a:buClr>
                <a:srgbClr val="000000"/>
              </a:buClr>
            </a:pPr>
            <a:endParaRPr sz="1400" kern="0">
              <a:solidFill>
                <a:srgbClr val="FFFFFF"/>
              </a:solidFill>
              <a:latin typeface="Calibri"/>
              <a:ea typeface="Calibri"/>
              <a:cs typeface="Calibri"/>
              <a:sym typeface="Calibri"/>
            </a:endParaRPr>
          </a:p>
        </p:txBody>
      </p:sp>
      <p:sp>
        <p:nvSpPr>
          <p:cNvPr id="118" name="Google Shape;118;p21"/>
          <p:cNvSpPr txBox="1"/>
          <p:nvPr/>
        </p:nvSpPr>
        <p:spPr>
          <a:xfrm>
            <a:off x="27" y="1419500"/>
            <a:ext cx="9144000" cy="381000"/>
          </a:xfrm>
          <a:prstGeom prst="rect">
            <a:avLst/>
          </a:prstGeom>
          <a:noFill/>
          <a:ln>
            <a:noFill/>
          </a:ln>
        </p:spPr>
        <p:txBody>
          <a:bodyPr spcFirstLastPara="1" wrap="square" lIns="34300" tIns="17151" rIns="34300" bIns="17151" anchor="t" anchorCtr="0">
            <a:noAutofit/>
          </a:bodyPr>
          <a:lstStyle/>
          <a:p>
            <a:pPr algn="ctr" defTabSz="1219170">
              <a:buClr>
                <a:srgbClr val="000000"/>
              </a:buClr>
            </a:pPr>
            <a:r>
              <a:rPr lang="en" sz="3000" b="1" kern="0">
                <a:solidFill>
                  <a:srgbClr val="434343"/>
                </a:solidFill>
                <a:latin typeface="Karla"/>
                <a:ea typeface="Karla"/>
                <a:cs typeface="Karla"/>
                <a:sym typeface="Karla"/>
              </a:rPr>
              <a:t>Be Mindful</a:t>
            </a:r>
            <a:endParaRPr sz="3000" kern="0">
              <a:solidFill>
                <a:srgbClr val="434343"/>
              </a:solidFill>
              <a:latin typeface="Karla"/>
              <a:ea typeface="Karla"/>
              <a:cs typeface="Karla"/>
              <a:sym typeface="Karl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122"/>
        <p:cNvGrpSpPr/>
        <p:nvPr/>
      </p:nvGrpSpPr>
      <p:grpSpPr>
        <a:xfrm>
          <a:off x="0" y="0"/>
          <a:ext cx="0" cy="0"/>
          <a:chOff x="0" y="0"/>
          <a:chExt cx="0" cy="0"/>
        </a:xfrm>
      </p:grpSpPr>
      <p:sp>
        <p:nvSpPr>
          <p:cNvPr id="123" name="Google Shape;123;p22"/>
          <p:cNvSpPr txBox="1"/>
          <p:nvPr/>
        </p:nvSpPr>
        <p:spPr>
          <a:xfrm>
            <a:off x="317925" y="2211000"/>
            <a:ext cx="5382000" cy="3315000"/>
          </a:xfrm>
          <a:prstGeom prst="rect">
            <a:avLst/>
          </a:prstGeom>
          <a:noFill/>
          <a:ln>
            <a:noFill/>
          </a:ln>
        </p:spPr>
        <p:txBody>
          <a:bodyPr spcFirstLastPara="1" wrap="square" lIns="91425" tIns="91425" rIns="91425" bIns="91425" anchor="t" anchorCtr="0">
            <a:noAutofit/>
          </a:bodyPr>
          <a:lstStyle/>
          <a:p>
            <a:pPr defTabSz="1219170">
              <a:buClr>
                <a:srgbClr val="000000"/>
              </a:buClr>
            </a:pPr>
            <a:r>
              <a:rPr lang="en" sz="2200" kern="0">
                <a:solidFill>
                  <a:srgbClr val="434343"/>
                </a:solidFill>
                <a:latin typeface="Karla"/>
                <a:ea typeface="Karla"/>
                <a:cs typeface="Karla"/>
                <a:sym typeface="Karla"/>
              </a:rPr>
              <a:t>The final strategy is </a:t>
            </a:r>
            <a:r>
              <a:rPr lang="en" sz="2200" b="1" kern="0">
                <a:solidFill>
                  <a:srgbClr val="434343"/>
                </a:solidFill>
                <a:latin typeface="Karla"/>
                <a:ea typeface="Karla"/>
                <a:cs typeface="Karla"/>
                <a:sym typeface="Karla"/>
              </a:rPr>
              <a:t>breathing</a:t>
            </a:r>
            <a:r>
              <a:rPr lang="en" sz="2200" kern="0">
                <a:solidFill>
                  <a:srgbClr val="434343"/>
                </a:solidFill>
                <a:latin typeface="Karla"/>
                <a:ea typeface="Karla"/>
                <a:cs typeface="Karla"/>
                <a:sym typeface="Karla"/>
              </a:rPr>
              <a:t>.</a:t>
            </a:r>
            <a:endParaRPr sz="2200" kern="0">
              <a:solidFill>
                <a:srgbClr val="434343"/>
              </a:solidFill>
              <a:latin typeface="Karla"/>
              <a:ea typeface="Karla"/>
              <a:cs typeface="Karla"/>
              <a:sym typeface="Karla"/>
            </a:endParaRPr>
          </a:p>
          <a:p>
            <a:pPr defTabSz="1219170">
              <a:buClr>
                <a:srgbClr val="000000"/>
              </a:buClr>
            </a:pPr>
            <a:endParaRPr sz="2200" kern="0">
              <a:solidFill>
                <a:srgbClr val="434343"/>
              </a:solidFill>
              <a:latin typeface="Karla"/>
              <a:ea typeface="Karla"/>
              <a:cs typeface="Karla"/>
              <a:sym typeface="Karla"/>
            </a:endParaRPr>
          </a:p>
          <a:p>
            <a:pPr defTabSz="1219170">
              <a:buClr>
                <a:srgbClr val="000000"/>
              </a:buClr>
            </a:pPr>
            <a:r>
              <a:rPr lang="en" sz="2200" kern="0">
                <a:solidFill>
                  <a:srgbClr val="434343"/>
                </a:solidFill>
                <a:latin typeface="Karla"/>
                <a:ea typeface="Karla"/>
                <a:cs typeface="Karla"/>
                <a:sym typeface="Karla"/>
              </a:rPr>
              <a:t>Breathing is the only bodily process that is usually automatic, but we can take it over consciously when we choose to. </a:t>
            </a:r>
            <a:endParaRPr sz="2200" kern="0">
              <a:solidFill>
                <a:srgbClr val="434343"/>
              </a:solidFill>
              <a:latin typeface="Karla"/>
              <a:ea typeface="Karla"/>
              <a:cs typeface="Karla"/>
              <a:sym typeface="Karla"/>
            </a:endParaRPr>
          </a:p>
          <a:p>
            <a:pPr defTabSz="1219170">
              <a:buClr>
                <a:srgbClr val="000000"/>
              </a:buClr>
            </a:pPr>
            <a:endParaRPr sz="2200" kern="0">
              <a:solidFill>
                <a:srgbClr val="434343"/>
              </a:solidFill>
              <a:latin typeface="Karla"/>
              <a:ea typeface="Karla"/>
              <a:cs typeface="Karla"/>
              <a:sym typeface="Karla"/>
            </a:endParaRPr>
          </a:p>
          <a:p>
            <a:pPr defTabSz="1219170">
              <a:buClr>
                <a:srgbClr val="000000"/>
              </a:buClr>
            </a:pPr>
            <a:r>
              <a:rPr lang="en" sz="2200" kern="0">
                <a:solidFill>
                  <a:srgbClr val="434343"/>
                </a:solidFill>
                <a:latin typeface="Karla"/>
                <a:ea typeface="Karla"/>
                <a:cs typeface="Karla"/>
                <a:sym typeface="Karla"/>
              </a:rPr>
              <a:t>If we pay attention, we can make ourselves breath faster or slower, deeper or more shallowly.</a:t>
            </a:r>
            <a:endParaRPr sz="2200" kern="0">
              <a:solidFill>
                <a:srgbClr val="434343"/>
              </a:solidFill>
              <a:latin typeface="Karla"/>
              <a:ea typeface="Karla"/>
              <a:cs typeface="Karla"/>
              <a:sym typeface="Karla"/>
            </a:endParaRPr>
          </a:p>
          <a:p>
            <a:pPr defTabSz="1219170">
              <a:buClr>
                <a:srgbClr val="000000"/>
              </a:buClr>
            </a:pPr>
            <a:endParaRPr sz="2200" kern="0">
              <a:solidFill>
                <a:srgbClr val="434343"/>
              </a:solidFill>
              <a:latin typeface="Karla"/>
              <a:ea typeface="Karla"/>
              <a:cs typeface="Karla"/>
              <a:sym typeface="Karla"/>
            </a:endParaRPr>
          </a:p>
        </p:txBody>
      </p:sp>
      <p:sp>
        <p:nvSpPr>
          <p:cNvPr id="124" name="Google Shape;124;p22"/>
          <p:cNvSpPr/>
          <p:nvPr/>
        </p:nvSpPr>
        <p:spPr>
          <a:xfrm>
            <a:off x="4131451" y="1262075"/>
            <a:ext cx="881100" cy="19500"/>
          </a:xfrm>
          <a:prstGeom prst="rect">
            <a:avLst/>
          </a:prstGeom>
          <a:solidFill>
            <a:schemeClr val="accent5"/>
          </a:solidFill>
          <a:ln>
            <a:noFill/>
          </a:ln>
        </p:spPr>
        <p:txBody>
          <a:bodyPr spcFirstLastPara="1" wrap="square" lIns="34300" tIns="17151" rIns="34300" bIns="17151" anchor="ctr" anchorCtr="0">
            <a:noAutofit/>
          </a:bodyPr>
          <a:lstStyle/>
          <a:p>
            <a:pPr algn="ctr" defTabSz="1219170">
              <a:buClr>
                <a:srgbClr val="000000"/>
              </a:buClr>
            </a:pPr>
            <a:endParaRPr sz="1400" kern="0">
              <a:solidFill>
                <a:srgbClr val="FFFFFF"/>
              </a:solidFill>
              <a:latin typeface="Calibri"/>
              <a:ea typeface="Calibri"/>
              <a:cs typeface="Calibri"/>
              <a:sym typeface="Calibri"/>
            </a:endParaRPr>
          </a:p>
        </p:txBody>
      </p:sp>
      <p:sp>
        <p:nvSpPr>
          <p:cNvPr id="125" name="Google Shape;125;p22"/>
          <p:cNvSpPr txBox="1"/>
          <p:nvPr/>
        </p:nvSpPr>
        <p:spPr>
          <a:xfrm>
            <a:off x="27" y="1419500"/>
            <a:ext cx="9144000" cy="381000"/>
          </a:xfrm>
          <a:prstGeom prst="rect">
            <a:avLst/>
          </a:prstGeom>
          <a:noFill/>
          <a:ln>
            <a:noFill/>
          </a:ln>
        </p:spPr>
        <p:txBody>
          <a:bodyPr spcFirstLastPara="1" wrap="square" lIns="34300" tIns="17151" rIns="34300" bIns="17151" anchor="t" anchorCtr="0">
            <a:noAutofit/>
          </a:bodyPr>
          <a:lstStyle/>
          <a:p>
            <a:pPr algn="ctr" defTabSz="1219170">
              <a:buClr>
                <a:srgbClr val="000000"/>
              </a:buClr>
            </a:pPr>
            <a:r>
              <a:rPr lang="en" sz="3000" b="1" kern="0">
                <a:solidFill>
                  <a:srgbClr val="434343"/>
                </a:solidFill>
                <a:latin typeface="Karla"/>
                <a:ea typeface="Karla"/>
                <a:cs typeface="Karla"/>
                <a:sym typeface="Karla"/>
              </a:rPr>
              <a:t>Keep Breathing</a:t>
            </a:r>
            <a:endParaRPr sz="3000" kern="0">
              <a:solidFill>
                <a:srgbClr val="434343"/>
              </a:solidFill>
              <a:latin typeface="Karla"/>
              <a:ea typeface="Karla"/>
              <a:cs typeface="Karla"/>
              <a:sym typeface="Karla"/>
            </a:endParaRPr>
          </a:p>
        </p:txBody>
      </p:sp>
      <p:pic>
        <p:nvPicPr>
          <p:cNvPr id="126" name="Google Shape;126;p22"/>
          <p:cNvPicPr preferRelativeResize="0"/>
          <p:nvPr/>
        </p:nvPicPr>
        <p:blipFill rotWithShape="1">
          <a:blip r:embed="rId3">
            <a:alphaModFix/>
          </a:blip>
          <a:srcRect l="50072" t="17854" r="7515" b="16090"/>
          <a:stretch/>
        </p:blipFill>
        <p:spPr>
          <a:xfrm>
            <a:off x="5679350" y="2134800"/>
            <a:ext cx="3336900" cy="3451200"/>
          </a:xfrm>
          <a:prstGeom prst="ellipse">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130"/>
        <p:cNvGrpSpPr/>
        <p:nvPr/>
      </p:nvGrpSpPr>
      <p:grpSpPr>
        <a:xfrm>
          <a:off x="0" y="0"/>
          <a:ext cx="0" cy="0"/>
          <a:chOff x="0" y="0"/>
          <a:chExt cx="0" cy="0"/>
        </a:xfrm>
      </p:grpSpPr>
      <p:sp>
        <p:nvSpPr>
          <p:cNvPr id="131" name="Google Shape;131;p23"/>
          <p:cNvSpPr txBox="1"/>
          <p:nvPr/>
        </p:nvSpPr>
        <p:spPr>
          <a:xfrm>
            <a:off x="317926" y="1296601"/>
            <a:ext cx="8351100" cy="4071300"/>
          </a:xfrm>
          <a:prstGeom prst="rect">
            <a:avLst/>
          </a:prstGeom>
          <a:noFill/>
          <a:ln>
            <a:noFill/>
          </a:ln>
        </p:spPr>
        <p:txBody>
          <a:bodyPr spcFirstLastPara="1" wrap="square" lIns="91425" tIns="91425" rIns="91425" bIns="91425" anchor="t" anchorCtr="0">
            <a:noAutofit/>
          </a:bodyPr>
          <a:lstStyle/>
          <a:p>
            <a:pPr defTabSz="1219170">
              <a:buClr>
                <a:srgbClr val="000000"/>
              </a:buClr>
            </a:pPr>
            <a:endParaRPr sz="4000" b="1" kern="0">
              <a:solidFill>
                <a:srgbClr val="6D9EEB"/>
              </a:solidFill>
              <a:latin typeface="Oswald"/>
              <a:ea typeface="Oswald"/>
              <a:cs typeface="Oswald"/>
              <a:sym typeface="Oswald"/>
            </a:endParaRPr>
          </a:p>
          <a:p>
            <a:pPr defTabSz="1219170">
              <a:buClr>
                <a:srgbClr val="000000"/>
              </a:buClr>
            </a:pPr>
            <a:r>
              <a:rPr lang="en" sz="2200" kern="0">
                <a:solidFill>
                  <a:srgbClr val="434343"/>
                </a:solidFill>
                <a:latin typeface="Karla"/>
                <a:ea typeface="Karla"/>
                <a:cs typeface="Karla"/>
                <a:sym typeface="Karla"/>
              </a:rPr>
              <a:t> </a:t>
            </a:r>
            <a:endParaRPr sz="2200" kern="0">
              <a:solidFill>
                <a:srgbClr val="434343"/>
              </a:solidFill>
              <a:latin typeface="Karla"/>
              <a:ea typeface="Karla"/>
              <a:cs typeface="Karla"/>
              <a:sym typeface="Karla"/>
            </a:endParaRPr>
          </a:p>
          <a:p>
            <a:pPr defTabSz="1219170">
              <a:buClr>
                <a:srgbClr val="000000"/>
              </a:buClr>
            </a:pPr>
            <a:r>
              <a:rPr lang="en" sz="2200" kern="0">
                <a:solidFill>
                  <a:srgbClr val="434343"/>
                </a:solidFill>
                <a:latin typeface="Karla"/>
                <a:ea typeface="Karla"/>
                <a:cs typeface="Karla"/>
                <a:sym typeface="Karla"/>
              </a:rPr>
              <a:t>When we take control of our breathing, this changes what part of the brain controls our breathing. </a:t>
            </a:r>
            <a:endParaRPr sz="2200" kern="0">
              <a:solidFill>
                <a:srgbClr val="434343"/>
              </a:solidFill>
              <a:latin typeface="Karla"/>
              <a:ea typeface="Karla"/>
              <a:cs typeface="Karla"/>
              <a:sym typeface="Karla"/>
            </a:endParaRPr>
          </a:p>
          <a:p>
            <a:pPr defTabSz="1219170">
              <a:buClr>
                <a:srgbClr val="000000"/>
              </a:buClr>
            </a:pPr>
            <a:endParaRPr sz="2200" kern="0">
              <a:solidFill>
                <a:srgbClr val="434343"/>
              </a:solidFill>
              <a:latin typeface="Karla"/>
              <a:ea typeface="Karla"/>
              <a:cs typeface="Karla"/>
              <a:sym typeface="Karla"/>
            </a:endParaRPr>
          </a:p>
          <a:p>
            <a:pPr defTabSz="1219170">
              <a:buClr>
                <a:srgbClr val="000000"/>
              </a:buClr>
            </a:pPr>
            <a:r>
              <a:rPr lang="en" sz="2200" kern="0">
                <a:solidFill>
                  <a:srgbClr val="434343"/>
                </a:solidFill>
                <a:latin typeface="Karla"/>
                <a:ea typeface="Karla"/>
                <a:cs typeface="Karla"/>
                <a:sym typeface="Karla"/>
              </a:rPr>
              <a:t>The </a:t>
            </a:r>
            <a:r>
              <a:rPr lang="en" sz="2200" b="1" kern="0">
                <a:solidFill>
                  <a:srgbClr val="434343"/>
                </a:solidFill>
                <a:latin typeface="Karla"/>
                <a:ea typeface="Karla"/>
                <a:cs typeface="Karla"/>
                <a:sym typeface="Karla"/>
              </a:rPr>
              <a:t>brain stem </a:t>
            </a:r>
            <a:r>
              <a:rPr lang="en" sz="2200" kern="0">
                <a:solidFill>
                  <a:srgbClr val="434343"/>
                </a:solidFill>
                <a:latin typeface="Karla"/>
                <a:ea typeface="Karla"/>
                <a:cs typeface="Karla"/>
                <a:sym typeface="Karla"/>
              </a:rPr>
              <a:t>controls automatic breathing.</a:t>
            </a:r>
            <a:endParaRPr sz="2200" kern="0">
              <a:solidFill>
                <a:srgbClr val="434343"/>
              </a:solidFill>
              <a:latin typeface="Karla"/>
              <a:ea typeface="Karla"/>
              <a:cs typeface="Karla"/>
              <a:sym typeface="Karla"/>
            </a:endParaRPr>
          </a:p>
          <a:p>
            <a:pPr defTabSz="1219170">
              <a:buClr>
                <a:srgbClr val="000000"/>
              </a:buClr>
            </a:pPr>
            <a:endParaRPr sz="2200" kern="0">
              <a:solidFill>
                <a:srgbClr val="434343"/>
              </a:solidFill>
              <a:latin typeface="Karla"/>
              <a:ea typeface="Karla"/>
              <a:cs typeface="Karla"/>
              <a:sym typeface="Karla"/>
            </a:endParaRPr>
          </a:p>
          <a:p>
            <a:pPr defTabSz="1219170">
              <a:buClr>
                <a:srgbClr val="000000"/>
              </a:buClr>
            </a:pPr>
            <a:r>
              <a:rPr lang="en" sz="2200" kern="0">
                <a:solidFill>
                  <a:srgbClr val="434343"/>
                </a:solidFill>
                <a:latin typeface="Karla"/>
                <a:ea typeface="Karla"/>
                <a:cs typeface="Karla"/>
                <a:sym typeface="Karla"/>
              </a:rPr>
              <a:t>However, when we decide to control our breathing, the </a:t>
            </a:r>
            <a:r>
              <a:rPr lang="en" sz="2200" b="1" kern="0">
                <a:solidFill>
                  <a:srgbClr val="434343"/>
                </a:solidFill>
                <a:latin typeface="Karla"/>
                <a:ea typeface="Karla"/>
                <a:cs typeface="Karla"/>
                <a:sym typeface="Karla"/>
              </a:rPr>
              <a:t>motor cortex </a:t>
            </a:r>
            <a:r>
              <a:rPr lang="en" sz="2200" kern="0">
                <a:solidFill>
                  <a:srgbClr val="434343"/>
                </a:solidFill>
                <a:latin typeface="Karla"/>
                <a:ea typeface="Karla"/>
                <a:cs typeface="Karla"/>
                <a:sym typeface="Karla"/>
              </a:rPr>
              <a:t>takes control. This part of the brain also allows us to move a body part, shoot a basketball, or dance.</a:t>
            </a:r>
            <a:endParaRPr sz="2200" kern="0">
              <a:solidFill>
                <a:srgbClr val="434343"/>
              </a:solidFill>
              <a:latin typeface="Karla"/>
              <a:ea typeface="Karla"/>
              <a:cs typeface="Karla"/>
              <a:sym typeface="Karla"/>
            </a:endParaRPr>
          </a:p>
          <a:p>
            <a:pPr defTabSz="1219170">
              <a:buClr>
                <a:srgbClr val="000000"/>
              </a:buClr>
            </a:pPr>
            <a:endParaRPr sz="2200" kern="0">
              <a:solidFill>
                <a:srgbClr val="434343"/>
              </a:solidFill>
              <a:latin typeface="Karla"/>
              <a:ea typeface="Karla"/>
              <a:cs typeface="Karla"/>
              <a:sym typeface="Karla"/>
            </a:endParaRPr>
          </a:p>
          <a:p>
            <a:pPr defTabSz="1219170">
              <a:buClr>
                <a:srgbClr val="000000"/>
              </a:buClr>
            </a:pPr>
            <a:endParaRPr sz="2200" kern="0">
              <a:solidFill>
                <a:srgbClr val="434343"/>
              </a:solidFill>
              <a:latin typeface="Karla"/>
              <a:ea typeface="Karla"/>
              <a:cs typeface="Karla"/>
              <a:sym typeface="Karla"/>
            </a:endParaRPr>
          </a:p>
        </p:txBody>
      </p:sp>
      <p:sp>
        <p:nvSpPr>
          <p:cNvPr id="132" name="Google Shape;132;p23"/>
          <p:cNvSpPr/>
          <p:nvPr/>
        </p:nvSpPr>
        <p:spPr>
          <a:xfrm>
            <a:off x="4131451" y="1262075"/>
            <a:ext cx="881100" cy="19500"/>
          </a:xfrm>
          <a:prstGeom prst="rect">
            <a:avLst/>
          </a:prstGeom>
          <a:solidFill>
            <a:schemeClr val="accent5"/>
          </a:solidFill>
          <a:ln>
            <a:noFill/>
          </a:ln>
        </p:spPr>
        <p:txBody>
          <a:bodyPr spcFirstLastPara="1" wrap="square" lIns="34300" tIns="17151" rIns="34300" bIns="17151" anchor="ctr" anchorCtr="0">
            <a:noAutofit/>
          </a:bodyPr>
          <a:lstStyle/>
          <a:p>
            <a:pPr algn="ctr" defTabSz="1219170">
              <a:buClr>
                <a:srgbClr val="000000"/>
              </a:buClr>
            </a:pPr>
            <a:endParaRPr sz="1400" kern="0">
              <a:solidFill>
                <a:srgbClr val="FFFFFF"/>
              </a:solidFill>
              <a:latin typeface="Calibri"/>
              <a:ea typeface="Calibri"/>
              <a:cs typeface="Calibri"/>
              <a:sym typeface="Calibri"/>
            </a:endParaRPr>
          </a:p>
        </p:txBody>
      </p:sp>
      <p:sp>
        <p:nvSpPr>
          <p:cNvPr id="133" name="Google Shape;133;p23"/>
          <p:cNvSpPr txBox="1"/>
          <p:nvPr/>
        </p:nvSpPr>
        <p:spPr>
          <a:xfrm>
            <a:off x="27" y="1419500"/>
            <a:ext cx="9144000" cy="381000"/>
          </a:xfrm>
          <a:prstGeom prst="rect">
            <a:avLst/>
          </a:prstGeom>
          <a:noFill/>
          <a:ln>
            <a:noFill/>
          </a:ln>
        </p:spPr>
        <p:txBody>
          <a:bodyPr spcFirstLastPara="1" wrap="square" lIns="34300" tIns="17151" rIns="34300" bIns="17151" anchor="t" anchorCtr="0">
            <a:noAutofit/>
          </a:bodyPr>
          <a:lstStyle/>
          <a:p>
            <a:pPr algn="ctr" defTabSz="1219170">
              <a:buClr>
                <a:srgbClr val="000000"/>
              </a:buClr>
            </a:pPr>
            <a:r>
              <a:rPr lang="en" sz="3000" b="1" kern="0">
                <a:solidFill>
                  <a:srgbClr val="434343"/>
                </a:solidFill>
                <a:latin typeface="Karla"/>
                <a:ea typeface="Karla"/>
                <a:cs typeface="Karla"/>
                <a:sym typeface="Karla"/>
              </a:rPr>
              <a:t>Breathing</a:t>
            </a:r>
            <a:endParaRPr sz="3000" kern="0">
              <a:solidFill>
                <a:srgbClr val="434343"/>
              </a:solidFill>
              <a:latin typeface="Karla"/>
              <a:ea typeface="Karla"/>
              <a:cs typeface="Karla"/>
              <a:sym typeface="Karl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137"/>
        <p:cNvGrpSpPr/>
        <p:nvPr/>
      </p:nvGrpSpPr>
      <p:grpSpPr>
        <a:xfrm>
          <a:off x="0" y="0"/>
          <a:ext cx="0" cy="0"/>
          <a:chOff x="0" y="0"/>
          <a:chExt cx="0" cy="0"/>
        </a:xfrm>
      </p:grpSpPr>
      <p:sp>
        <p:nvSpPr>
          <p:cNvPr id="138" name="Google Shape;138;p24"/>
          <p:cNvSpPr txBox="1"/>
          <p:nvPr/>
        </p:nvSpPr>
        <p:spPr>
          <a:xfrm>
            <a:off x="317926" y="1906200"/>
            <a:ext cx="8351100" cy="1788000"/>
          </a:xfrm>
          <a:prstGeom prst="rect">
            <a:avLst/>
          </a:prstGeom>
          <a:noFill/>
          <a:ln>
            <a:noFill/>
          </a:ln>
        </p:spPr>
        <p:txBody>
          <a:bodyPr spcFirstLastPara="1" wrap="square" lIns="91425" tIns="91425" rIns="91425" bIns="91425" anchor="t" anchorCtr="0">
            <a:noAutofit/>
          </a:bodyPr>
          <a:lstStyle/>
          <a:p>
            <a:pPr defTabSz="1219170">
              <a:buClr>
                <a:srgbClr val="000000"/>
              </a:buClr>
            </a:pPr>
            <a:r>
              <a:rPr lang="en" sz="2200" kern="0">
                <a:solidFill>
                  <a:srgbClr val="434343"/>
                </a:solidFill>
                <a:latin typeface="Karla"/>
                <a:ea typeface="Karla"/>
                <a:cs typeface="Karla"/>
                <a:sym typeface="Karla"/>
              </a:rPr>
              <a:t> </a:t>
            </a:r>
            <a:endParaRPr sz="2200" kern="0">
              <a:solidFill>
                <a:srgbClr val="434343"/>
              </a:solidFill>
              <a:latin typeface="Karla"/>
              <a:ea typeface="Karla"/>
              <a:cs typeface="Karla"/>
              <a:sym typeface="Karla"/>
            </a:endParaRPr>
          </a:p>
          <a:p>
            <a:pPr defTabSz="1219170">
              <a:buClr>
                <a:srgbClr val="000000"/>
              </a:buClr>
            </a:pPr>
            <a:r>
              <a:rPr lang="en" sz="2200" kern="0">
                <a:solidFill>
                  <a:srgbClr val="434343"/>
                </a:solidFill>
                <a:latin typeface="Karla"/>
                <a:ea typeface="Karla"/>
                <a:cs typeface="Karla"/>
                <a:sym typeface="Karla"/>
              </a:rPr>
              <a:t>You’ve probably been told to take </a:t>
            </a:r>
            <a:r>
              <a:rPr lang="en" sz="2200" b="1" kern="0">
                <a:solidFill>
                  <a:srgbClr val="434343"/>
                </a:solidFill>
                <a:latin typeface="Karla"/>
                <a:ea typeface="Karla"/>
                <a:cs typeface="Karla"/>
                <a:sym typeface="Karla"/>
              </a:rPr>
              <a:t>deep breaths </a:t>
            </a:r>
            <a:r>
              <a:rPr lang="en" sz="2200" kern="0">
                <a:solidFill>
                  <a:srgbClr val="434343"/>
                </a:solidFill>
                <a:latin typeface="Karla"/>
                <a:ea typeface="Karla"/>
                <a:cs typeface="Karla"/>
                <a:sym typeface="Karla"/>
              </a:rPr>
              <a:t>to calm down. </a:t>
            </a:r>
            <a:endParaRPr sz="2200" kern="0">
              <a:solidFill>
                <a:srgbClr val="434343"/>
              </a:solidFill>
              <a:latin typeface="Karla"/>
              <a:ea typeface="Karla"/>
              <a:cs typeface="Karla"/>
              <a:sym typeface="Karla"/>
            </a:endParaRPr>
          </a:p>
          <a:p>
            <a:pPr defTabSz="1219170">
              <a:buClr>
                <a:srgbClr val="000000"/>
              </a:buClr>
            </a:pPr>
            <a:endParaRPr sz="2200" kern="0">
              <a:solidFill>
                <a:srgbClr val="434343"/>
              </a:solidFill>
              <a:latin typeface="Karla"/>
              <a:ea typeface="Karla"/>
              <a:cs typeface="Karla"/>
              <a:sym typeface="Karla"/>
            </a:endParaRPr>
          </a:p>
          <a:p>
            <a:pPr defTabSz="1219170">
              <a:buClr>
                <a:srgbClr val="000000"/>
              </a:buClr>
            </a:pPr>
            <a:r>
              <a:rPr lang="en" sz="2200" b="1" kern="0">
                <a:solidFill>
                  <a:srgbClr val="434343"/>
                </a:solidFill>
                <a:latin typeface="Karla"/>
                <a:ea typeface="Karla"/>
                <a:cs typeface="Karla"/>
                <a:sym typeface="Karla"/>
              </a:rPr>
              <a:t>Why is that? </a:t>
            </a:r>
            <a:endParaRPr sz="2200" b="1" kern="0">
              <a:solidFill>
                <a:srgbClr val="434343"/>
              </a:solidFill>
              <a:latin typeface="Karla"/>
              <a:ea typeface="Karla"/>
              <a:cs typeface="Karla"/>
              <a:sym typeface="Karla"/>
            </a:endParaRPr>
          </a:p>
          <a:p>
            <a:pPr defTabSz="1219170">
              <a:buClr>
                <a:srgbClr val="000000"/>
              </a:buClr>
            </a:pPr>
            <a:endParaRPr sz="2200" kern="0">
              <a:solidFill>
                <a:srgbClr val="434343"/>
              </a:solidFill>
              <a:latin typeface="Karla"/>
              <a:ea typeface="Karla"/>
              <a:cs typeface="Karla"/>
              <a:sym typeface="Karla"/>
            </a:endParaRPr>
          </a:p>
        </p:txBody>
      </p:sp>
      <p:sp>
        <p:nvSpPr>
          <p:cNvPr id="139" name="Google Shape;139;p24"/>
          <p:cNvSpPr/>
          <p:nvPr/>
        </p:nvSpPr>
        <p:spPr>
          <a:xfrm>
            <a:off x="4131451" y="1262075"/>
            <a:ext cx="881100" cy="19500"/>
          </a:xfrm>
          <a:prstGeom prst="rect">
            <a:avLst/>
          </a:prstGeom>
          <a:solidFill>
            <a:schemeClr val="accent5"/>
          </a:solidFill>
          <a:ln>
            <a:noFill/>
          </a:ln>
        </p:spPr>
        <p:txBody>
          <a:bodyPr spcFirstLastPara="1" wrap="square" lIns="34300" tIns="17151" rIns="34300" bIns="17151" anchor="ctr" anchorCtr="0">
            <a:noAutofit/>
          </a:bodyPr>
          <a:lstStyle/>
          <a:p>
            <a:pPr algn="ctr" defTabSz="1219170">
              <a:buClr>
                <a:srgbClr val="000000"/>
              </a:buClr>
            </a:pPr>
            <a:endParaRPr sz="1400" kern="0">
              <a:solidFill>
                <a:srgbClr val="FFFFFF"/>
              </a:solidFill>
              <a:latin typeface="Calibri"/>
              <a:ea typeface="Calibri"/>
              <a:cs typeface="Calibri"/>
              <a:sym typeface="Calibri"/>
            </a:endParaRPr>
          </a:p>
        </p:txBody>
      </p:sp>
      <p:sp>
        <p:nvSpPr>
          <p:cNvPr id="140" name="Google Shape;140;p24"/>
          <p:cNvSpPr txBox="1"/>
          <p:nvPr/>
        </p:nvSpPr>
        <p:spPr>
          <a:xfrm>
            <a:off x="27" y="1419500"/>
            <a:ext cx="9144000" cy="381000"/>
          </a:xfrm>
          <a:prstGeom prst="rect">
            <a:avLst/>
          </a:prstGeom>
          <a:noFill/>
          <a:ln>
            <a:noFill/>
          </a:ln>
        </p:spPr>
        <p:txBody>
          <a:bodyPr spcFirstLastPara="1" wrap="square" lIns="34300" tIns="17151" rIns="34300" bIns="17151" anchor="t" anchorCtr="0">
            <a:noAutofit/>
          </a:bodyPr>
          <a:lstStyle/>
          <a:p>
            <a:pPr algn="ctr" defTabSz="1219170">
              <a:buClr>
                <a:srgbClr val="000000"/>
              </a:buClr>
            </a:pPr>
            <a:r>
              <a:rPr lang="en" sz="3000" b="1" kern="0">
                <a:solidFill>
                  <a:srgbClr val="434343"/>
                </a:solidFill>
                <a:latin typeface="Karla"/>
                <a:ea typeface="Karla"/>
                <a:cs typeface="Karla"/>
                <a:sym typeface="Karla"/>
              </a:rPr>
              <a:t>Breathing</a:t>
            </a:r>
            <a:endParaRPr sz="3000" kern="0">
              <a:solidFill>
                <a:srgbClr val="434343"/>
              </a:solidFill>
              <a:latin typeface="Karla"/>
              <a:ea typeface="Karla"/>
              <a:cs typeface="Karla"/>
              <a:sym typeface="Karla"/>
            </a:endParaRPr>
          </a:p>
        </p:txBody>
      </p:sp>
      <p:sp>
        <p:nvSpPr>
          <p:cNvPr id="141" name="Google Shape;141;p24"/>
          <p:cNvSpPr txBox="1"/>
          <p:nvPr/>
        </p:nvSpPr>
        <p:spPr>
          <a:xfrm>
            <a:off x="328451" y="3581400"/>
            <a:ext cx="8102400" cy="3000000"/>
          </a:xfrm>
          <a:prstGeom prst="rect">
            <a:avLst/>
          </a:prstGeom>
          <a:noFill/>
          <a:ln>
            <a:noFill/>
          </a:ln>
        </p:spPr>
        <p:txBody>
          <a:bodyPr spcFirstLastPara="1" wrap="square" lIns="91425" tIns="91425" rIns="91425" bIns="91425" anchor="t" anchorCtr="0">
            <a:noAutofit/>
          </a:bodyPr>
          <a:lstStyle/>
          <a:p>
            <a:pPr defTabSz="1219170">
              <a:buClr>
                <a:srgbClr val="000000"/>
              </a:buClr>
            </a:pPr>
            <a:r>
              <a:rPr lang="en" sz="2200" kern="0">
                <a:solidFill>
                  <a:srgbClr val="434343"/>
                </a:solidFill>
                <a:latin typeface="Karla"/>
                <a:ea typeface="Karla"/>
                <a:cs typeface="Karla"/>
                <a:sym typeface="Karla"/>
              </a:rPr>
              <a:t>Taking slow, deliberate breaths, can improve our immune systems, and help with symptoms of asthma, mental health problems, or high blood pressure. </a:t>
            </a:r>
            <a:endParaRPr sz="2200" kern="0">
              <a:solidFill>
                <a:srgbClr val="434343"/>
              </a:solidFill>
              <a:latin typeface="Karla"/>
              <a:ea typeface="Karla"/>
              <a:cs typeface="Karla"/>
              <a:sym typeface="Karl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1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145"/>
        <p:cNvGrpSpPr/>
        <p:nvPr/>
      </p:nvGrpSpPr>
      <p:grpSpPr>
        <a:xfrm>
          <a:off x="0" y="0"/>
          <a:ext cx="0" cy="0"/>
          <a:chOff x="0" y="0"/>
          <a:chExt cx="0" cy="0"/>
        </a:xfrm>
      </p:grpSpPr>
      <p:sp>
        <p:nvSpPr>
          <p:cNvPr id="146" name="Google Shape;146;p25"/>
          <p:cNvSpPr/>
          <p:nvPr/>
        </p:nvSpPr>
        <p:spPr>
          <a:xfrm>
            <a:off x="75" y="857251"/>
            <a:ext cx="9144000" cy="5143500"/>
          </a:xfrm>
          <a:prstGeom prst="rect">
            <a:avLst/>
          </a:prstGeom>
          <a:solidFill>
            <a:srgbClr val="000000">
              <a:alpha val="63129"/>
            </a:srgbClr>
          </a:solidFill>
          <a:ln>
            <a:noFill/>
          </a:ln>
        </p:spPr>
        <p:txBody>
          <a:bodyPr spcFirstLastPara="1" wrap="square" lIns="91425" tIns="91425" rIns="91425" bIns="91425" anchor="ctr" anchorCtr="0">
            <a:noAutofit/>
          </a:bodyPr>
          <a:lstStyle/>
          <a:p>
            <a:pPr defTabSz="1219170">
              <a:buClr>
                <a:srgbClr val="000000"/>
              </a:buClr>
            </a:pPr>
            <a:endParaRPr sz="1400" kern="0">
              <a:solidFill>
                <a:srgbClr val="000000"/>
              </a:solidFill>
              <a:latin typeface="Arial"/>
              <a:cs typeface="Arial"/>
              <a:sym typeface="Arial"/>
            </a:endParaRPr>
          </a:p>
        </p:txBody>
      </p:sp>
      <p:sp>
        <p:nvSpPr>
          <p:cNvPr id="147" name="Google Shape;147;p25"/>
          <p:cNvSpPr txBox="1"/>
          <p:nvPr/>
        </p:nvSpPr>
        <p:spPr>
          <a:xfrm>
            <a:off x="553400" y="1451301"/>
            <a:ext cx="7851000" cy="1584300"/>
          </a:xfrm>
          <a:prstGeom prst="rect">
            <a:avLst/>
          </a:prstGeom>
          <a:noFill/>
          <a:ln>
            <a:noFill/>
          </a:ln>
        </p:spPr>
        <p:txBody>
          <a:bodyPr spcFirstLastPara="1" wrap="square" lIns="91425" tIns="91425" rIns="91425" bIns="91425" anchor="b" anchorCtr="0">
            <a:noAutofit/>
          </a:bodyPr>
          <a:lstStyle/>
          <a:p>
            <a:pPr defTabSz="1219170">
              <a:buClr>
                <a:srgbClr val="000000"/>
              </a:buClr>
            </a:pPr>
            <a:r>
              <a:rPr lang="en" sz="6000" b="1" kern="0">
                <a:solidFill>
                  <a:srgbClr val="FFFFFF"/>
                </a:solidFill>
                <a:latin typeface="Over the Rainbow"/>
                <a:ea typeface="Over the Rainbow"/>
                <a:cs typeface="Over the Rainbow"/>
                <a:sym typeface="Over the Rainbow"/>
              </a:rPr>
              <a:t>Remember</a:t>
            </a:r>
            <a:endParaRPr sz="6000" b="1" kern="0">
              <a:solidFill>
                <a:srgbClr val="FFFFFF"/>
              </a:solidFill>
              <a:latin typeface="Over the Rainbow"/>
              <a:ea typeface="Over the Rainbow"/>
              <a:cs typeface="Over the Rainbow"/>
              <a:sym typeface="Over the Rainbow"/>
            </a:endParaRPr>
          </a:p>
        </p:txBody>
      </p:sp>
      <p:sp>
        <p:nvSpPr>
          <p:cNvPr id="148" name="Google Shape;148;p25"/>
          <p:cNvSpPr txBox="1"/>
          <p:nvPr/>
        </p:nvSpPr>
        <p:spPr>
          <a:xfrm>
            <a:off x="624001" y="2965051"/>
            <a:ext cx="8138100" cy="2388600"/>
          </a:xfrm>
          <a:prstGeom prst="rect">
            <a:avLst/>
          </a:prstGeom>
          <a:noFill/>
          <a:ln>
            <a:noFill/>
          </a:ln>
        </p:spPr>
        <p:txBody>
          <a:bodyPr spcFirstLastPara="1" wrap="square" lIns="91425" tIns="91425" rIns="91425" bIns="91425" anchor="t" anchorCtr="0">
            <a:noAutofit/>
          </a:bodyPr>
          <a:lstStyle/>
          <a:p>
            <a:pPr defTabSz="1219170">
              <a:spcBef>
                <a:spcPts val="600"/>
              </a:spcBef>
              <a:buClr>
                <a:srgbClr val="000000"/>
              </a:buClr>
            </a:pPr>
            <a:r>
              <a:rPr lang="en" sz="2400" b="1" kern="0">
                <a:solidFill>
                  <a:srgbClr val="FFFFFF"/>
                </a:solidFill>
                <a:latin typeface="Karla"/>
                <a:ea typeface="Karla"/>
                <a:cs typeface="Karla"/>
                <a:sym typeface="Karla"/>
              </a:rPr>
              <a:t>When we feel triggered, it’s important to keep emotion regulation strategies for pausing in mind. </a:t>
            </a:r>
            <a:endParaRPr sz="2400" b="1" kern="0">
              <a:solidFill>
                <a:srgbClr val="FFFFFF"/>
              </a:solidFill>
              <a:latin typeface="Karla"/>
              <a:ea typeface="Karla"/>
              <a:cs typeface="Karla"/>
              <a:sym typeface="Karla"/>
            </a:endParaRPr>
          </a:p>
          <a:p>
            <a:pPr defTabSz="1219170">
              <a:spcBef>
                <a:spcPts val="600"/>
              </a:spcBef>
              <a:buClr>
                <a:srgbClr val="000000"/>
              </a:buClr>
            </a:pPr>
            <a:endParaRPr sz="2400" b="1" kern="0">
              <a:solidFill>
                <a:srgbClr val="FFFFFF"/>
              </a:solidFill>
              <a:latin typeface="Karla"/>
              <a:ea typeface="Karla"/>
              <a:cs typeface="Karla"/>
              <a:sym typeface="Karla"/>
            </a:endParaRPr>
          </a:p>
          <a:p>
            <a:pPr defTabSz="1219170">
              <a:spcBef>
                <a:spcPts val="600"/>
              </a:spcBef>
              <a:buClr>
                <a:srgbClr val="000000"/>
              </a:buClr>
            </a:pPr>
            <a:r>
              <a:rPr lang="en" sz="2400" b="1" kern="0">
                <a:solidFill>
                  <a:srgbClr val="FFFFFF"/>
                </a:solidFill>
                <a:latin typeface="Karla"/>
                <a:ea typeface="Karla"/>
                <a:cs typeface="Karla"/>
                <a:sym typeface="Karla"/>
              </a:rPr>
              <a:t>Breathing decreases the negative impact that stress can have on our bodies.</a:t>
            </a:r>
            <a:endParaRPr sz="2400" kern="0">
              <a:solidFill>
                <a:srgbClr val="FFFFFF"/>
              </a:solidFill>
              <a:latin typeface="Karla"/>
              <a:ea typeface="Karla"/>
              <a:cs typeface="Karla"/>
              <a:sym typeface="Karl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5A2764-A0FD-4585-9D42-A42AF6199E62}"/>
              </a:ext>
            </a:extLst>
          </p:cNvPr>
          <p:cNvSpPr>
            <a:spLocks noGrp="1"/>
          </p:cNvSpPr>
          <p:nvPr>
            <p:ph type="title"/>
          </p:nvPr>
        </p:nvSpPr>
        <p:spPr>
          <a:xfrm>
            <a:off x="628650" y="1"/>
            <a:ext cx="7886700" cy="1047750"/>
          </a:xfrm>
        </p:spPr>
        <p:txBody>
          <a:bodyPr/>
          <a:lstStyle/>
          <a:p>
            <a:pPr algn="ctr"/>
            <a:r>
              <a:rPr lang="en-US">
                <a:solidFill>
                  <a:schemeClr val="bg1"/>
                </a:solidFill>
                <a:latin typeface="Arial Black" panose="020B0A04020102020204" pitchFamily="34" charset="0"/>
              </a:rPr>
              <a:t>META-MOMENT</a:t>
            </a:r>
          </a:p>
        </p:txBody>
      </p:sp>
      <p:sp>
        <p:nvSpPr>
          <p:cNvPr id="5" name="Content Placeholder 4">
            <a:extLst>
              <a:ext uri="{FF2B5EF4-FFF2-40B4-BE49-F238E27FC236}">
                <a16:creationId xmlns:a16="http://schemas.microsoft.com/office/drawing/2014/main" id="{136EE067-15BD-7D23-C39A-87E4834EEA19}"/>
              </a:ext>
            </a:extLst>
          </p:cNvPr>
          <p:cNvSpPr>
            <a:spLocks noGrp="1"/>
          </p:cNvSpPr>
          <p:nvPr>
            <p:ph idx="1"/>
          </p:nvPr>
        </p:nvSpPr>
        <p:spPr>
          <a:xfrm>
            <a:off x="2955074" y="1131314"/>
            <a:ext cx="5716393" cy="1883757"/>
          </a:xfrm>
        </p:spPr>
        <p:txBody>
          <a:bodyPr>
            <a:normAutofit fontScale="92500" lnSpcReduction="10000"/>
          </a:bodyPr>
          <a:lstStyle/>
          <a:p>
            <a:pPr marL="0" indent="0">
              <a:buNone/>
            </a:pPr>
            <a:r>
              <a:rPr lang="en-US" sz="2400" b="0" i="0" dirty="0">
                <a:solidFill>
                  <a:srgbClr val="1E2749"/>
                </a:solidFill>
                <a:effectLst/>
                <a:latin typeface="proxima-nova"/>
              </a:rPr>
              <a:t>Using Meta-Moments in a responsive way </a:t>
            </a:r>
            <a:r>
              <a:rPr lang="en-US" sz="2400" i="0" dirty="0">
                <a:effectLst/>
                <a:latin typeface="proxima-nova"/>
              </a:rPr>
              <a:t>takes</a:t>
            </a:r>
            <a:r>
              <a:rPr lang="en-US" sz="2400" b="1" i="0" dirty="0">
                <a:solidFill>
                  <a:srgbClr val="01447B"/>
                </a:solidFill>
                <a:effectLst/>
                <a:latin typeface="proxima-nova"/>
              </a:rPr>
              <a:t> </a:t>
            </a:r>
            <a:r>
              <a:rPr lang="en-US" sz="2400" b="1" i="0" dirty="0">
                <a:solidFill>
                  <a:srgbClr val="D9531E"/>
                </a:solidFill>
                <a:effectLst/>
                <a:latin typeface="proxima-nova"/>
              </a:rPr>
              <a:t>rep</a:t>
            </a:r>
            <a:r>
              <a:rPr lang="en-US" sz="2400" b="1" dirty="0">
                <a:solidFill>
                  <a:srgbClr val="D9531E"/>
                </a:solidFill>
                <a:latin typeface="proxima-nova"/>
              </a:rPr>
              <a:t>eated </a:t>
            </a:r>
            <a:r>
              <a:rPr lang="en-US" sz="2400" b="1" i="0" dirty="0">
                <a:solidFill>
                  <a:srgbClr val="D9531E"/>
                </a:solidFill>
                <a:effectLst/>
                <a:latin typeface="proxima-nova"/>
              </a:rPr>
              <a:t>practice</a:t>
            </a:r>
            <a:r>
              <a:rPr lang="en-US" sz="2400" b="0" i="0" dirty="0">
                <a:solidFill>
                  <a:srgbClr val="1E2749"/>
                </a:solidFill>
                <a:effectLst/>
                <a:latin typeface="proxima-nova"/>
              </a:rPr>
              <a:t>, which is why it’s helpful to try them out on lower stress situations first (taking a Meta-Moment when sitting in traffic) versus higher stress ones (a student pushes your hot button in front of the whole class).</a:t>
            </a:r>
          </a:p>
        </p:txBody>
      </p:sp>
      <p:pic>
        <p:nvPicPr>
          <p:cNvPr id="2" name="Picture 1" descr="A cartoon of a piece of bread with a brain on it&#10;&#10;Description automatically generated">
            <a:extLst>
              <a:ext uri="{FF2B5EF4-FFF2-40B4-BE49-F238E27FC236}">
                <a16:creationId xmlns:a16="http://schemas.microsoft.com/office/drawing/2014/main" id="{249DED7F-E375-8C49-A19F-2396438C5B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48" y="5095126"/>
            <a:ext cx="1604718" cy="1411864"/>
          </a:xfrm>
          <a:prstGeom prst="rect">
            <a:avLst/>
          </a:prstGeom>
        </p:spPr>
      </p:pic>
      <p:pic>
        <p:nvPicPr>
          <p:cNvPr id="3" name="Picture 2" descr="A cartoon of a piece of bread holding a sign&#10;&#10;Description automatically generated">
            <a:extLst>
              <a:ext uri="{FF2B5EF4-FFF2-40B4-BE49-F238E27FC236}">
                <a16:creationId xmlns:a16="http://schemas.microsoft.com/office/drawing/2014/main" id="{E9CCCF47-0BAF-E3B5-6790-E599C33BAE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8573" y="5063463"/>
            <a:ext cx="1973156" cy="1443527"/>
          </a:xfrm>
          <a:prstGeom prst="rect">
            <a:avLst/>
          </a:prstGeom>
        </p:spPr>
      </p:pic>
      <p:pic>
        <p:nvPicPr>
          <p:cNvPr id="7" name="Picture 6" descr="Cartoon toast with arms and legs&#10;&#10;Description automatically generated">
            <a:extLst>
              <a:ext uri="{FF2B5EF4-FFF2-40B4-BE49-F238E27FC236}">
                <a16:creationId xmlns:a16="http://schemas.microsoft.com/office/drawing/2014/main" id="{36674D24-CC6B-A907-F0CA-034A6A298D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0351" y="4676316"/>
            <a:ext cx="1889681" cy="1830674"/>
          </a:xfrm>
          <a:prstGeom prst="rect">
            <a:avLst/>
          </a:prstGeom>
        </p:spPr>
      </p:pic>
      <p:pic>
        <p:nvPicPr>
          <p:cNvPr id="9" name="Picture 8" descr="A cartoon of a piece of bread holding a toolbox&#10;&#10;Description automatically generated">
            <a:extLst>
              <a:ext uri="{FF2B5EF4-FFF2-40B4-BE49-F238E27FC236}">
                <a16:creationId xmlns:a16="http://schemas.microsoft.com/office/drawing/2014/main" id="{1B0A7E63-A7F5-09AF-33E1-083FACA8C8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7375" y="5063463"/>
            <a:ext cx="1603279" cy="1610475"/>
          </a:xfrm>
          <a:prstGeom prst="rect">
            <a:avLst/>
          </a:prstGeom>
        </p:spPr>
      </p:pic>
      <p:sp>
        <p:nvSpPr>
          <p:cNvPr id="10" name="TextBox 9">
            <a:extLst>
              <a:ext uri="{FF2B5EF4-FFF2-40B4-BE49-F238E27FC236}">
                <a16:creationId xmlns:a16="http://schemas.microsoft.com/office/drawing/2014/main" id="{B52CEBDF-170D-A424-0619-6B28E6B626F7}"/>
              </a:ext>
            </a:extLst>
          </p:cNvPr>
          <p:cNvSpPr txBox="1"/>
          <p:nvPr/>
        </p:nvSpPr>
        <p:spPr>
          <a:xfrm>
            <a:off x="252676" y="3171206"/>
            <a:ext cx="8515349" cy="1384995"/>
          </a:xfrm>
          <a:prstGeom prst="rect">
            <a:avLst/>
          </a:prstGeom>
          <a:noFill/>
        </p:spPr>
        <p:txBody>
          <a:bodyPr wrap="square">
            <a:spAutoFit/>
          </a:bodyPr>
          <a:lstStyle/>
          <a:p>
            <a:pPr marL="0" indent="0" algn="ctr">
              <a:buNone/>
            </a:pPr>
            <a:r>
              <a:rPr lang="en-US" sz="2800" dirty="0">
                <a:solidFill>
                  <a:srgbClr val="D9531E"/>
                </a:solidFill>
              </a:rPr>
              <a:t>Personal Reflection Activity:</a:t>
            </a:r>
            <a:r>
              <a:rPr lang="en-US" sz="2800" dirty="0"/>
              <a:t>  </a:t>
            </a:r>
            <a:br>
              <a:rPr lang="en-US" sz="2800" dirty="0"/>
            </a:br>
            <a:r>
              <a:rPr lang="en-US" sz="2800" dirty="0">
                <a:solidFill>
                  <a:srgbClr val="01447B"/>
                </a:solidFill>
              </a:rPr>
              <a:t>What are some steps you will take to create a habit of taking meta moments?</a:t>
            </a:r>
          </a:p>
        </p:txBody>
      </p:sp>
      <p:pic>
        <p:nvPicPr>
          <p:cNvPr id="11" name="Picture 2" descr="Activity Images – Browse 7,235,986 Stock Photos, Vectors, and Video | Adobe  Stock">
            <a:extLst>
              <a:ext uri="{FF2B5EF4-FFF2-40B4-BE49-F238E27FC236}">
                <a16:creationId xmlns:a16="http://schemas.microsoft.com/office/drawing/2014/main" id="{2EBCFBA1-2F53-8ACF-ABBC-91C5EEE28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673" y="1202093"/>
            <a:ext cx="2312075" cy="1510612"/>
          </a:xfrm>
          <a:prstGeom prst="ellipse">
            <a:avLst/>
          </a:prstGeom>
          <a:ln w="1270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61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6ABC8F-6FBC-04B4-775B-FC4DA89D3629}"/>
              </a:ext>
            </a:extLst>
          </p:cNvPr>
          <p:cNvPicPr>
            <a:picLocks noChangeAspect="1"/>
          </p:cNvPicPr>
          <p:nvPr/>
        </p:nvPicPr>
        <p:blipFill>
          <a:blip r:embed="rId4"/>
          <a:stretch>
            <a:fillRect/>
          </a:stretch>
        </p:blipFill>
        <p:spPr>
          <a:xfrm>
            <a:off x="901203" y="1325562"/>
            <a:ext cx="1315326" cy="5238226"/>
          </a:xfrm>
          <a:prstGeom prst="rect">
            <a:avLst/>
          </a:prstGeom>
        </p:spPr>
      </p:pic>
      <p:sp>
        <p:nvSpPr>
          <p:cNvPr id="2" name="TextBox 1">
            <a:extLst>
              <a:ext uri="{FF2B5EF4-FFF2-40B4-BE49-F238E27FC236}">
                <a16:creationId xmlns:a16="http://schemas.microsoft.com/office/drawing/2014/main" id="{C9C491C2-B190-4AFA-85BF-020623AE0323}"/>
              </a:ext>
            </a:extLst>
          </p:cNvPr>
          <p:cNvSpPr txBox="1"/>
          <p:nvPr/>
        </p:nvSpPr>
        <p:spPr>
          <a:xfrm>
            <a:off x="2432304" y="1558369"/>
            <a:ext cx="6099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Recognizing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emotions in ourselves and others</a:t>
            </a:r>
          </a:p>
        </p:txBody>
      </p:sp>
      <p:sp>
        <p:nvSpPr>
          <p:cNvPr id="6" name="TextBox 5">
            <a:extLst>
              <a:ext uri="{FF2B5EF4-FFF2-40B4-BE49-F238E27FC236}">
                <a16:creationId xmlns:a16="http://schemas.microsoft.com/office/drawing/2014/main" id="{A5D9B2F9-DDDF-4499-B7E5-D03D71E18C29}"/>
              </a:ext>
            </a:extLst>
          </p:cNvPr>
          <p:cNvSpPr txBox="1"/>
          <p:nvPr/>
        </p:nvSpPr>
        <p:spPr>
          <a:xfrm>
            <a:off x="2432304" y="2643457"/>
            <a:ext cx="6099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Understanding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the causes and consequences of emotions</a:t>
            </a:r>
          </a:p>
        </p:txBody>
      </p:sp>
      <p:sp>
        <p:nvSpPr>
          <p:cNvPr id="9" name="TextBox 8">
            <a:extLst>
              <a:ext uri="{FF2B5EF4-FFF2-40B4-BE49-F238E27FC236}">
                <a16:creationId xmlns:a16="http://schemas.microsoft.com/office/drawing/2014/main" id="{88F53817-F614-4560-B62D-158E2B03E6FB}"/>
              </a:ext>
            </a:extLst>
          </p:cNvPr>
          <p:cNvSpPr txBox="1"/>
          <p:nvPr/>
        </p:nvSpPr>
        <p:spPr>
          <a:xfrm>
            <a:off x="2432304" y="3713843"/>
            <a:ext cx="6099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Labeling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emotions accurately</a:t>
            </a:r>
          </a:p>
        </p:txBody>
      </p:sp>
      <p:sp>
        <p:nvSpPr>
          <p:cNvPr id="10" name="TextBox 9">
            <a:extLst>
              <a:ext uri="{FF2B5EF4-FFF2-40B4-BE49-F238E27FC236}">
                <a16:creationId xmlns:a16="http://schemas.microsoft.com/office/drawing/2014/main" id="{E744C6E2-A64C-4BA2-8B1A-09C5ACCE8297}"/>
              </a:ext>
            </a:extLst>
          </p:cNvPr>
          <p:cNvSpPr txBox="1"/>
          <p:nvPr/>
        </p:nvSpPr>
        <p:spPr>
          <a:xfrm>
            <a:off x="2432304" y="4784229"/>
            <a:ext cx="6099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Expressing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emotions appropriately</a:t>
            </a:r>
          </a:p>
        </p:txBody>
      </p:sp>
      <p:sp>
        <p:nvSpPr>
          <p:cNvPr id="11" name="TextBox 10">
            <a:extLst>
              <a:ext uri="{FF2B5EF4-FFF2-40B4-BE49-F238E27FC236}">
                <a16:creationId xmlns:a16="http://schemas.microsoft.com/office/drawing/2014/main" id="{921154F5-83A5-4088-AAD7-286BCE755A8C}"/>
              </a:ext>
            </a:extLst>
          </p:cNvPr>
          <p:cNvSpPr txBox="1"/>
          <p:nvPr/>
        </p:nvSpPr>
        <p:spPr>
          <a:xfrm>
            <a:off x="2432304" y="5854615"/>
            <a:ext cx="6099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Regulating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emotions effectively</a:t>
            </a:r>
          </a:p>
        </p:txBody>
      </p:sp>
      <p:sp>
        <p:nvSpPr>
          <p:cNvPr id="12" name="Title 1">
            <a:extLst>
              <a:ext uri="{FF2B5EF4-FFF2-40B4-BE49-F238E27FC236}">
                <a16:creationId xmlns:a16="http://schemas.microsoft.com/office/drawing/2014/main" id="{A4F857E8-41B6-44E6-8EEC-580EE7C412A7}"/>
              </a:ext>
            </a:extLst>
          </p:cNvPr>
          <p:cNvSpPr>
            <a:spLocks noGrp="1"/>
          </p:cNvSpPr>
          <p:nvPr>
            <p:ph type="title"/>
          </p:nvPr>
        </p:nvSpPr>
        <p:spPr>
          <a:xfrm>
            <a:off x="558846" y="0"/>
            <a:ext cx="7886700" cy="1038225"/>
          </a:xfrm>
        </p:spPr>
        <p:txBody>
          <a:bodyPr/>
          <a:lstStyle/>
          <a:p>
            <a:pPr algn="ctr"/>
            <a:r>
              <a:rPr lang="en-US">
                <a:solidFill>
                  <a:schemeClr val="bg1"/>
                </a:solidFill>
                <a:latin typeface="Arial Black" panose="020B0A04020102020204" pitchFamily="34" charset="0"/>
              </a:rPr>
              <a:t>Let’s Review: The RULER Skills</a:t>
            </a:r>
          </a:p>
        </p:txBody>
      </p:sp>
    </p:spTree>
    <p:extLst>
      <p:ext uri="{BB962C8B-B14F-4D97-AF65-F5344CB8AC3E}">
        <p14:creationId xmlns:p14="http://schemas.microsoft.com/office/powerpoint/2010/main" val="56016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4CCD-2CB3-8C8D-2ECF-EDA4ECE9FDF1}"/>
              </a:ext>
            </a:extLst>
          </p:cNvPr>
          <p:cNvSpPr>
            <a:spLocks noGrp="1"/>
          </p:cNvSpPr>
          <p:nvPr>
            <p:ph type="title"/>
          </p:nvPr>
        </p:nvSpPr>
        <p:spPr>
          <a:xfrm>
            <a:off x="628650" y="1"/>
            <a:ext cx="7886700" cy="1047750"/>
          </a:xfrm>
        </p:spPr>
        <p:txBody>
          <a:bodyPr/>
          <a:lstStyle/>
          <a:p>
            <a:pPr algn="ctr"/>
            <a:r>
              <a:rPr lang="en-US">
                <a:solidFill>
                  <a:schemeClr val="bg1"/>
                </a:solidFill>
                <a:latin typeface="Arial Black" panose="020B0A04020102020204" pitchFamily="34" charset="0"/>
              </a:rPr>
              <a:t>CLOSING THOUGHTS</a:t>
            </a:r>
          </a:p>
        </p:txBody>
      </p:sp>
      <p:sp>
        <p:nvSpPr>
          <p:cNvPr id="4" name="TextBox 3">
            <a:extLst>
              <a:ext uri="{FF2B5EF4-FFF2-40B4-BE49-F238E27FC236}">
                <a16:creationId xmlns:a16="http://schemas.microsoft.com/office/drawing/2014/main" id="{43377040-6A11-F457-F217-4FDA13AF9E83}"/>
              </a:ext>
            </a:extLst>
          </p:cNvPr>
          <p:cNvSpPr txBox="1"/>
          <p:nvPr/>
        </p:nvSpPr>
        <p:spPr>
          <a:xfrm>
            <a:off x="1723962" y="2721262"/>
            <a:ext cx="6130413" cy="2031325"/>
          </a:xfrm>
          <a:prstGeom prst="rect">
            <a:avLst/>
          </a:prstGeom>
          <a:noFill/>
        </p:spPr>
        <p:txBody>
          <a:bodyPr wrap="square">
            <a:spAutoFit/>
          </a:bodyPr>
          <a:lstStyle/>
          <a:p>
            <a:pPr algn="l"/>
            <a:r>
              <a:rPr lang="en-US" b="1" i="0">
                <a:solidFill>
                  <a:srgbClr val="333333"/>
                </a:solidFill>
                <a:effectLst/>
                <a:latin typeface="FF Meta Serif Offc W01"/>
              </a:rPr>
              <a:t>That calmed me down in a hurry. </a:t>
            </a:r>
            <a:r>
              <a:rPr lang="en-US" b="0" i="0">
                <a:solidFill>
                  <a:srgbClr val="333333"/>
                </a:solidFill>
                <a:effectLst/>
                <a:latin typeface="FF Meta Serif W01"/>
              </a:rPr>
              <a:t>I think Mike Tyson had it right when he said, “Everybody has a plan until they get punched in the mouth.” What’s true in the boxing ring is true everywhere else. It’s easy to say that from now on we’ll master all our emotional responses, until our significant other or cranky child or unreasonable boss triggers us with a word or look and -  suddenly - all our RULER training goes out the window.</a:t>
            </a:r>
          </a:p>
        </p:txBody>
      </p:sp>
      <p:pic>
        <p:nvPicPr>
          <p:cNvPr id="3" name="Picture 2" descr="Marc Brackett, Author of “Permission to Feel,” on How Using Our Emotions  Makes Us More Intelligent | Celadon Books">
            <a:extLst>
              <a:ext uri="{FF2B5EF4-FFF2-40B4-BE49-F238E27FC236}">
                <a16:creationId xmlns:a16="http://schemas.microsoft.com/office/drawing/2014/main" id="{52D4B33A-4183-41F7-F22D-5670607E8C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956" y="1265888"/>
            <a:ext cx="7126594" cy="5344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31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4CCD-2CB3-8C8D-2ECF-EDA4ECE9FDF1}"/>
              </a:ext>
            </a:extLst>
          </p:cNvPr>
          <p:cNvSpPr>
            <a:spLocks noGrp="1"/>
          </p:cNvSpPr>
          <p:nvPr>
            <p:ph type="title"/>
          </p:nvPr>
        </p:nvSpPr>
        <p:spPr>
          <a:xfrm>
            <a:off x="628650" y="1"/>
            <a:ext cx="7886700" cy="1047750"/>
          </a:xfrm>
        </p:spPr>
        <p:txBody>
          <a:bodyPr/>
          <a:lstStyle/>
          <a:p>
            <a:pPr algn="ctr"/>
            <a:r>
              <a:rPr lang="en-US">
                <a:solidFill>
                  <a:schemeClr val="bg1"/>
                </a:solidFill>
                <a:latin typeface="Arial Black" panose="020B0A04020102020204" pitchFamily="34" charset="0"/>
              </a:rPr>
              <a:t>CLOSING THOUGHTS</a:t>
            </a:r>
          </a:p>
        </p:txBody>
      </p:sp>
      <p:sp>
        <p:nvSpPr>
          <p:cNvPr id="4" name="TextBox 3">
            <a:extLst>
              <a:ext uri="{FF2B5EF4-FFF2-40B4-BE49-F238E27FC236}">
                <a16:creationId xmlns:a16="http://schemas.microsoft.com/office/drawing/2014/main" id="{43377040-6A11-F457-F217-4FDA13AF9E83}"/>
              </a:ext>
            </a:extLst>
          </p:cNvPr>
          <p:cNvSpPr txBox="1"/>
          <p:nvPr/>
        </p:nvSpPr>
        <p:spPr>
          <a:xfrm>
            <a:off x="359087" y="1585721"/>
            <a:ext cx="5767393" cy="1938992"/>
          </a:xfrm>
          <a:prstGeom prst="rect">
            <a:avLst/>
          </a:prstGeom>
          <a:noFill/>
        </p:spPr>
        <p:txBody>
          <a:bodyPr wrap="square">
            <a:spAutoFit/>
          </a:bodyPr>
          <a:lstStyle/>
          <a:p>
            <a:pPr algn="l"/>
            <a:r>
              <a:rPr lang="en-US" sz="2400" b="1" i="1">
                <a:solidFill>
                  <a:srgbClr val="333333"/>
                </a:solidFill>
                <a:effectLst/>
              </a:rPr>
              <a:t>Marc Brackett (from Permission to Feel)</a:t>
            </a:r>
          </a:p>
          <a:p>
            <a:pPr algn="l"/>
            <a:endParaRPr lang="en-US" sz="2400">
              <a:solidFill>
                <a:srgbClr val="333333"/>
              </a:solidFill>
            </a:endParaRPr>
          </a:p>
          <a:p>
            <a:pPr algn="l"/>
            <a:r>
              <a:rPr lang="en-US" sz="2400" b="0" i="0">
                <a:solidFill>
                  <a:srgbClr val="333333"/>
                </a:solidFill>
                <a:effectLst/>
              </a:rPr>
              <a:t>I think Mike Tyson had it right when he said, “Everybody has a plan until they get punched in the mouth.” </a:t>
            </a:r>
          </a:p>
        </p:txBody>
      </p:sp>
      <p:pic>
        <p:nvPicPr>
          <p:cNvPr id="2" name="Mike Tyson">
            <a:hlinkClick r:id="" action="ppaction://media"/>
            <a:extLst>
              <a:ext uri="{FF2B5EF4-FFF2-40B4-BE49-F238E27FC236}">
                <a16:creationId xmlns:a16="http://schemas.microsoft.com/office/drawing/2014/main" id="{B467CEAC-9FB0-1A28-119A-1338AEE7CA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40973" y="5956231"/>
            <a:ext cx="609600" cy="609600"/>
          </a:xfrm>
          <a:prstGeom prst="rect">
            <a:avLst/>
          </a:prstGeom>
        </p:spPr>
      </p:pic>
      <p:pic>
        <p:nvPicPr>
          <p:cNvPr id="6" name="Picture 5" descr="Marc Brackett, Author of “Permission to Feel,” on How Using Our Emotions  Makes Us More Intelligent | Celadon Books">
            <a:extLst>
              <a:ext uri="{FF2B5EF4-FFF2-40B4-BE49-F238E27FC236}">
                <a16:creationId xmlns:a16="http://schemas.microsoft.com/office/drawing/2014/main" id="{15DBD833-2EBA-A25C-BB88-AC3A3DA283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426" y="1220856"/>
            <a:ext cx="1830694" cy="13730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2147E5-DFD5-0114-E309-D2F026248268}"/>
              </a:ext>
            </a:extLst>
          </p:cNvPr>
          <p:cNvSpPr txBox="1"/>
          <p:nvPr/>
        </p:nvSpPr>
        <p:spPr>
          <a:xfrm>
            <a:off x="359087" y="3618567"/>
            <a:ext cx="8156263" cy="2154436"/>
          </a:xfrm>
          <a:prstGeom prst="rect">
            <a:avLst/>
          </a:prstGeom>
          <a:noFill/>
        </p:spPr>
        <p:txBody>
          <a:bodyPr wrap="square">
            <a:spAutoFit/>
          </a:bodyPr>
          <a:lstStyle/>
          <a:p>
            <a:r>
              <a:rPr lang="en-US" sz="2400" b="0" i="0" dirty="0">
                <a:solidFill>
                  <a:srgbClr val="333333"/>
                </a:solidFill>
                <a:effectLst/>
              </a:rPr>
              <a:t>What’s true in the boxing ring is true everywhere else. </a:t>
            </a:r>
          </a:p>
          <a:p>
            <a:endParaRPr lang="en-US" sz="1400" b="0" i="0" dirty="0">
              <a:solidFill>
                <a:srgbClr val="333333"/>
              </a:solidFill>
              <a:effectLst/>
            </a:endParaRPr>
          </a:p>
          <a:p>
            <a:pPr algn="l"/>
            <a:r>
              <a:rPr lang="en-US" sz="2400" b="0" i="0" dirty="0">
                <a:solidFill>
                  <a:srgbClr val="333333"/>
                </a:solidFill>
                <a:effectLst/>
              </a:rPr>
              <a:t>It’s easy to say that from now on we’ll master all our emotional responses, until our significant other or cranky child or unreasonable boss triggers us with a word or look, and -  suddenly - all the RULER training goes out the window.</a:t>
            </a:r>
          </a:p>
        </p:txBody>
      </p:sp>
    </p:spTree>
    <p:extLst>
      <p:ext uri="{BB962C8B-B14F-4D97-AF65-F5344CB8AC3E}">
        <p14:creationId xmlns:p14="http://schemas.microsoft.com/office/powerpoint/2010/main" val="117191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4CCD-2CB3-8C8D-2ECF-EDA4ECE9FDF1}"/>
              </a:ext>
            </a:extLst>
          </p:cNvPr>
          <p:cNvSpPr>
            <a:spLocks noGrp="1"/>
          </p:cNvSpPr>
          <p:nvPr>
            <p:ph type="title"/>
          </p:nvPr>
        </p:nvSpPr>
        <p:spPr>
          <a:xfrm>
            <a:off x="628650" y="1"/>
            <a:ext cx="7886700" cy="1047750"/>
          </a:xfrm>
        </p:spPr>
        <p:txBody>
          <a:bodyPr/>
          <a:lstStyle/>
          <a:p>
            <a:pPr algn="ctr"/>
            <a:r>
              <a:rPr lang="en-US">
                <a:solidFill>
                  <a:schemeClr val="bg1"/>
                </a:solidFill>
                <a:latin typeface="Arial Black" panose="020B0A04020102020204" pitchFamily="34" charset="0"/>
              </a:rPr>
              <a:t>CLOSING THOUGHTS</a:t>
            </a:r>
          </a:p>
        </p:txBody>
      </p:sp>
      <p:sp>
        <p:nvSpPr>
          <p:cNvPr id="4" name="TextBox 3">
            <a:extLst>
              <a:ext uri="{FF2B5EF4-FFF2-40B4-BE49-F238E27FC236}">
                <a16:creationId xmlns:a16="http://schemas.microsoft.com/office/drawing/2014/main" id="{43377040-6A11-F457-F217-4FDA13AF9E83}"/>
              </a:ext>
            </a:extLst>
          </p:cNvPr>
          <p:cNvSpPr txBox="1"/>
          <p:nvPr/>
        </p:nvSpPr>
        <p:spPr>
          <a:xfrm>
            <a:off x="354330" y="1570922"/>
            <a:ext cx="6835140" cy="2154436"/>
          </a:xfrm>
          <a:prstGeom prst="rect">
            <a:avLst/>
          </a:prstGeom>
          <a:noFill/>
        </p:spPr>
        <p:txBody>
          <a:bodyPr wrap="square">
            <a:spAutoFit/>
          </a:bodyPr>
          <a:lstStyle/>
          <a:p>
            <a:pPr algn="l"/>
            <a:r>
              <a:rPr lang="en-US" sz="2400" b="1" i="0" dirty="0">
                <a:solidFill>
                  <a:srgbClr val="333333"/>
                </a:solidFill>
                <a:effectLst/>
              </a:rPr>
              <a:t>So, along </a:t>
            </a:r>
            <a:r>
              <a:rPr lang="en-US" sz="2400" b="1" i="0">
                <a:solidFill>
                  <a:srgbClr val="333333"/>
                </a:solidFill>
                <a:effectLst/>
              </a:rPr>
              <a:t>with permission to feel, we must also </a:t>
            </a:r>
            <a:br>
              <a:rPr lang="en-US" sz="2400" b="1" i="0" dirty="0">
                <a:solidFill>
                  <a:srgbClr val="333333"/>
                </a:solidFill>
                <a:effectLst/>
              </a:rPr>
            </a:br>
            <a:r>
              <a:rPr lang="en-US" sz="2400" b="1" i="0">
                <a:solidFill>
                  <a:srgbClr val="333333"/>
                </a:solidFill>
                <a:effectLst/>
              </a:rPr>
              <a:t>give ourselves permission to fail.</a:t>
            </a:r>
            <a:r>
              <a:rPr lang="en-US" sz="2400" b="0" i="0">
                <a:solidFill>
                  <a:srgbClr val="333333"/>
                </a:solidFill>
                <a:effectLst/>
              </a:rPr>
              <a:t> </a:t>
            </a:r>
          </a:p>
          <a:p>
            <a:pPr algn="l"/>
            <a:endParaRPr lang="en-US" sz="1400">
              <a:solidFill>
                <a:srgbClr val="333333"/>
              </a:solidFill>
            </a:endParaRPr>
          </a:p>
          <a:p>
            <a:pPr algn="l"/>
            <a:r>
              <a:rPr lang="en-US" sz="2400" b="0" i="0">
                <a:solidFill>
                  <a:srgbClr val="333333"/>
                </a:solidFill>
                <a:effectLst/>
              </a:rPr>
              <a:t>When that happens, we can only try again — take a deep breath or two, envision our best selves, and start over at the first </a:t>
            </a:r>
            <a:r>
              <a:rPr lang="en-US" sz="2400" b="0" i="0" dirty="0">
                <a:solidFill>
                  <a:srgbClr val="333333"/>
                </a:solidFill>
                <a:effectLst/>
              </a:rPr>
              <a:t>“</a:t>
            </a:r>
            <a:r>
              <a:rPr lang="en-US" sz="2400" b="0" i="0">
                <a:solidFill>
                  <a:srgbClr val="333333"/>
                </a:solidFill>
                <a:effectLst/>
              </a:rPr>
              <a:t>R</a:t>
            </a:r>
            <a:r>
              <a:rPr lang="en-US" sz="2400" b="0" i="0" dirty="0">
                <a:solidFill>
                  <a:srgbClr val="333333"/>
                </a:solidFill>
                <a:effectLst/>
              </a:rPr>
              <a:t>” </a:t>
            </a:r>
            <a:r>
              <a:rPr lang="en-US" b="0" i="1" dirty="0">
                <a:solidFill>
                  <a:srgbClr val="333333"/>
                </a:solidFill>
                <a:effectLst/>
              </a:rPr>
              <a:t>(of RULER)</a:t>
            </a:r>
            <a:r>
              <a:rPr lang="en-US" b="0" i="0" dirty="0">
                <a:solidFill>
                  <a:srgbClr val="333333"/>
                </a:solidFill>
                <a:effectLst/>
              </a:rPr>
              <a:t>. </a:t>
            </a:r>
            <a:endParaRPr lang="en-US" sz="2400" b="0" i="0">
              <a:solidFill>
                <a:srgbClr val="333333"/>
              </a:solidFill>
              <a:effectLst/>
            </a:endParaRPr>
          </a:p>
        </p:txBody>
      </p:sp>
      <p:pic>
        <p:nvPicPr>
          <p:cNvPr id="3" name="Bracket Best Self Summary">
            <a:hlinkClick r:id="" action="ppaction://media"/>
            <a:extLst>
              <a:ext uri="{FF2B5EF4-FFF2-40B4-BE49-F238E27FC236}">
                <a16:creationId xmlns:a16="http://schemas.microsoft.com/office/drawing/2014/main" id="{773D83C3-5964-3644-ADAC-B23E23EE8B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40973" y="6034290"/>
            <a:ext cx="609600" cy="609600"/>
          </a:xfrm>
          <a:prstGeom prst="rect">
            <a:avLst/>
          </a:prstGeom>
        </p:spPr>
      </p:pic>
      <p:pic>
        <p:nvPicPr>
          <p:cNvPr id="5" name="Picture 4" descr="Marc Brackett, Author of “Permission to Feel,” on How Using Our Emotions  Makes Us More Intelligent | Celadon Books">
            <a:extLst>
              <a:ext uri="{FF2B5EF4-FFF2-40B4-BE49-F238E27FC236}">
                <a16:creationId xmlns:a16="http://schemas.microsoft.com/office/drawing/2014/main" id="{FAAC4B42-9491-BBAC-34ED-04785B4239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426" y="1220856"/>
            <a:ext cx="1830694" cy="13730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4D33E00-862A-2E79-EAC1-2F5F3008D23C}"/>
              </a:ext>
            </a:extLst>
          </p:cNvPr>
          <p:cNvSpPr txBox="1"/>
          <p:nvPr/>
        </p:nvSpPr>
        <p:spPr>
          <a:xfrm>
            <a:off x="354329" y="3781113"/>
            <a:ext cx="7996243" cy="2554545"/>
          </a:xfrm>
          <a:prstGeom prst="rect">
            <a:avLst/>
          </a:prstGeom>
          <a:noFill/>
        </p:spPr>
        <p:txBody>
          <a:bodyPr wrap="square">
            <a:spAutoFit/>
          </a:bodyPr>
          <a:lstStyle/>
          <a:p>
            <a:pPr algn="l"/>
            <a:r>
              <a:rPr lang="en-US" sz="2400" dirty="0">
                <a:solidFill>
                  <a:srgbClr val="333333"/>
                </a:solidFill>
              </a:rPr>
              <a:t>At such moments, w</a:t>
            </a:r>
            <a:r>
              <a:rPr lang="en-US" sz="2400" b="0" i="0" dirty="0">
                <a:solidFill>
                  <a:srgbClr val="333333"/>
                </a:solidFill>
                <a:effectLst/>
              </a:rPr>
              <a:t>e also need the courage to apologize and forgive ourselves as we’d forgive others. Courage can even mean seeking professional help when all else fails. </a:t>
            </a:r>
          </a:p>
          <a:p>
            <a:pPr algn="l"/>
            <a:endParaRPr lang="en-US" sz="1400" dirty="0">
              <a:solidFill>
                <a:srgbClr val="333333"/>
              </a:solidFill>
            </a:endParaRPr>
          </a:p>
          <a:p>
            <a:pPr algn="l"/>
            <a:r>
              <a:rPr lang="en-US" sz="2400" b="0" i="0" dirty="0">
                <a:solidFill>
                  <a:srgbClr val="333333"/>
                </a:solidFill>
                <a:effectLst/>
              </a:rPr>
              <a:t>We’ll never stop having to work at being our best selves. But the payoff is worth it: better health, better decision making, better relationships …</a:t>
            </a:r>
            <a:r>
              <a:rPr lang="en-US" sz="2400" b="0" i="1" dirty="0">
                <a:solidFill>
                  <a:srgbClr val="333333"/>
                </a:solidFill>
                <a:effectLst/>
              </a:rPr>
              <a:t>better everything</a:t>
            </a:r>
            <a:r>
              <a:rPr lang="en-US" sz="2400" b="0" i="0" dirty="0">
                <a:solidFill>
                  <a:srgbClr val="333333"/>
                </a:solidFill>
                <a:effectLst/>
              </a:rPr>
              <a:t>.</a:t>
            </a:r>
          </a:p>
        </p:txBody>
      </p:sp>
    </p:spTree>
    <p:extLst>
      <p:ext uri="{BB962C8B-B14F-4D97-AF65-F5344CB8AC3E}">
        <p14:creationId xmlns:p14="http://schemas.microsoft.com/office/powerpoint/2010/main" val="104475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2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BCC4D-54B2-4625-AF6A-5BBCF894E19F}"/>
              </a:ext>
            </a:extLst>
          </p:cNvPr>
          <p:cNvSpPr>
            <a:spLocks noGrp="1"/>
          </p:cNvSpPr>
          <p:nvPr>
            <p:ph type="title"/>
          </p:nvPr>
        </p:nvSpPr>
        <p:spPr>
          <a:xfrm>
            <a:off x="628650" y="18255"/>
            <a:ext cx="7886700" cy="1029495"/>
          </a:xfrm>
        </p:spPr>
        <p:txBody>
          <a:bodyPr>
            <a:normAutofit/>
          </a:bodyPr>
          <a:lstStyle/>
          <a:p>
            <a:pPr algn="ctr"/>
            <a:r>
              <a:rPr lang="en-US" sz="3600">
                <a:solidFill>
                  <a:schemeClr val="bg1"/>
                </a:solidFill>
                <a:latin typeface="Arial Black" panose="020B0A04020102020204" pitchFamily="34" charset="0"/>
              </a:rPr>
              <a:t>ARE YOU FEELING IT?</a:t>
            </a:r>
          </a:p>
        </p:txBody>
      </p:sp>
      <p:pic>
        <p:nvPicPr>
          <p:cNvPr id="16386" name="Picture 2" descr="questions to light bulbs - The IllumiLab">
            <a:extLst>
              <a:ext uri="{FF2B5EF4-FFF2-40B4-BE49-F238E27FC236}">
                <a16:creationId xmlns:a16="http://schemas.microsoft.com/office/drawing/2014/main" id="{0E33F3D5-0D9D-45D4-B1A4-C24A4F995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87" y="1397934"/>
            <a:ext cx="7439025" cy="47339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0D5E37F-4155-4B2A-8124-E1BB3B62AC22}"/>
              </a:ext>
            </a:extLst>
          </p:cNvPr>
          <p:cNvSpPr txBox="1"/>
          <p:nvPr/>
        </p:nvSpPr>
        <p:spPr>
          <a:xfrm>
            <a:off x="2411506" y="6221507"/>
            <a:ext cx="43747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panose="020F0502020204030204"/>
                <a:ea typeface="+mn-ea"/>
                <a:cs typeface="+mn-cs"/>
              </a:rPr>
              <a:t>...Thank you!</a:t>
            </a:r>
          </a:p>
        </p:txBody>
      </p:sp>
    </p:spTree>
    <p:extLst>
      <p:ext uri="{BB962C8B-B14F-4D97-AF65-F5344CB8AC3E}">
        <p14:creationId xmlns:p14="http://schemas.microsoft.com/office/powerpoint/2010/main" val="222477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A834450-0A45-771D-0E13-659B77C24759}"/>
              </a:ext>
            </a:extLst>
          </p:cNvPr>
          <p:cNvSpPr/>
          <p:nvPr/>
        </p:nvSpPr>
        <p:spPr>
          <a:xfrm>
            <a:off x="0" y="4090087"/>
            <a:ext cx="9144000" cy="1057339"/>
          </a:xfrm>
          <a:prstGeom prst="round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315033-0107-4455-B85A-1D8B7DFEDF60}"/>
              </a:ext>
            </a:extLst>
          </p:cNvPr>
          <p:cNvSpPr>
            <a:spLocks noGrp="1"/>
          </p:cNvSpPr>
          <p:nvPr>
            <p:ph type="title"/>
          </p:nvPr>
        </p:nvSpPr>
        <p:spPr>
          <a:xfrm>
            <a:off x="628650" y="18256"/>
            <a:ext cx="7886700" cy="974432"/>
          </a:xfrm>
        </p:spPr>
        <p:txBody>
          <a:bodyPr/>
          <a:lstStyle/>
          <a:p>
            <a:pPr algn="ctr"/>
            <a:r>
              <a:rPr lang="en-US" cap="all">
                <a:solidFill>
                  <a:schemeClr val="bg1"/>
                </a:solidFill>
                <a:latin typeface="Arial Black" panose="020B0A04020102020204" pitchFamily="34" charset="0"/>
              </a:rPr>
              <a:t>THE RULER ANCHOR TOOLS</a:t>
            </a:r>
            <a:endParaRPr lang="en-US">
              <a:solidFill>
                <a:schemeClr val="bg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77285C97-8FE9-46EA-BE2F-96BB16C8D3A9}"/>
              </a:ext>
            </a:extLst>
          </p:cNvPr>
          <p:cNvSpPr>
            <a:spLocks noGrp="1"/>
          </p:cNvSpPr>
          <p:nvPr>
            <p:ph idx="1"/>
          </p:nvPr>
        </p:nvSpPr>
        <p:spPr>
          <a:xfrm>
            <a:off x="1099291" y="1405718"/>
            <a:ext cx="7886700" cy="5235388"/>
          </a:xfrm>
        </p:spPr>
        <p:txBody>
          <a:bodyPr>
            <a:normAutofit lnSpcReduction="10000"/>
          </a:bodyPr>
          <a:lstStyle/>
          <a:p>
            <a:r>
              <a:rPr lang="en-US" b="1"/>
              <a:t>The Charter</a:t>
            </a:r>
            <a:r>
              <a:rPr lang="en-US"/>
              <a:t> represents agreed-upon norms for how everyone in a school, classroom, or other environment wants to feel. The Charter also explains what needs to happen or change to build and sustain positive emotional climates.</a:t>
            </a:r>
            <a:br>
              <a:rPr lang="en-US"/>
            </a:br>
            <a:endParaRPr lang="en-US"/>
          </a:p>
          <a:p>
            <a:r>
              <a:rPr lang="en-US" b="1"/>
              <a:t>The Mood Meter </a:t>
            </a:r>
            <a:r>
              <a:rPr lang="en-US"/>
              <a:t>is a visual guide to help individuals accurately analyze and “plot” their feelings. The Mood Meter develops skills in recognizing and labeling emotions, which can be further developed into understanding, expressing, and regulating emotions.</a:t>
            </a:r>
            <a:br>
              <a:rPr lang="en-US"/>
            </a:br>
            <a:endParaRPr lang="en-US"/>
          </a:p>
          <a:p>
            <a:r>
              <a:rPr lang="en-US" b="1"/>
              <a:t>The Meta-Moment</a:t>
            </a:r>
            <a:r>
              <a:rPr lang="en-US"/>
              <a:t> is a process for responding to emotional triggers in ways that align with one’s best self. The goal is to shift from automatic, unhelpful reactions to strategic, effective responses.</a:t>
            </a:r>
            <a:br>
              <a:rPr lang="en-US"/>
            </a:br>
            <a:endParaRPr lang="en-US"/>
          </a:p>
          <a:p>
            <a:r>
              <a:rPr lang="en-US" b="1"/>
              <a:t>The Blueprint</a:t>
            </a:r>
            <a:r>
              <a:rPr lang="en-US"/>
              <a:t> is a problem-solving tool for working with interpersonal conflicts. The Blueprint can be used independently or collaboratively to enhance empathy and identify effective solutions for past, real-time, or anticipated conflicts.</a:t>
            </a:r>
          </a:p>
        </p:txBody>
      </p:sp>
      <p:grpSp>
        <p:nvGrpSpPr>
          <p:cNvPr id="10" name="Group 9">
            <a:extLst>
              <a:ext uri="{FF2B5EF4-FFF2-40B4-BE49-F238E27FC236}">
                <a16:creationId xmlns:a16="http://schemas.microsoft.com/office/drawing/2014/main" id="{A480370D-1E83-B6E6-24BD-21F090189660}"/>
              </a:ext>
            </a:extLst>
          </p:cNvPr>
          <p:cNvGrpSpPr/>
          <p:nvPr/>
        </p:nvGrpSpPr>
        <p:grpSpPr>
          <a:xfrm>
            <a:off x="-209" y="1632905"/>
            <a:ext cx="1174218" cy="4774686"/>
            <a:chOff x="-209" y="1632905"/>
            <a:chExt cx="1174218" cy="4774686"/>
          </a:xfrm>
        </p:grpSpPr>
        <p:pic>
          <p:nvPicPr>
            <p:cNvPr id="4" name="Picture 3">
              <a:extLst>
                <a:ext uri="{FF2B5EF4-FFF2-40B4-BE49-F238E27FC236}">
                  <a16:creationId xmlns:a16="http://schemas.microsoft.com/office/drawing/2014/main" id="{A89758C4-205C-48E7-94BA-41D53D897EAF}"/>
                </a:ext>
              </a:extLst>
            </p:cNvPr>
            <p:cNvPicPr>
              <a:picLocks noChangeAspect="1"/>
            </p:cNvPicPr>
            <p:nvPr/>
          </p:nvPicPr>
          <p:blipFill>
            <a:blip r:embed="rId4"/>
            <a:stretch>
              <a:fillRect/>
            </a:stretch>
          </p:blipFill>
          <p:spPr>
            <a:xfrm>
              <a:off x="185441" y="1632905"/>
              <a:ext cx="886418" cy="810167"/>
            </a:xfrm>
            <a:prstGeom prst="rect">
              <a:avLst/>
            </a:prstGeom>
          </p:spPr>
        </p:pic>
        <p:pic>
          <p:nvPicPr>
            <p:cNvPr id="5" name="Picture 4">
              <a:extLst>
                <a:ext uri="{FF2B5EF4-FFF2-40B4-BE49-F238E27FC236}">
                  <a16:creationId xmlns:a16="http://schemas.microsoft.com/office/drawing/2014/main" id="{55F15153-66BF-47E2-B890-177ADC50451C}"/>
                </a:ext>
              </a:extLst>
            </p:cNvPr>
            <p:cNvPicPr>
              <a:picLocks noChangeAspect="1"/>
            </p:cNvPicPr>
            <p:nvPr/>
          </p:nvPicPr>
          <p:blipFill>
            <a:blip r:embed="rId5"/>
            <a:stretch>
              <a:fillRect/>
            </a:stretch>
          </p:blipFill>
          <p:spPr>
            <a:xfrm>
              <a:off x="158008" y="2877778"/>
              <a:ext cx="914400" cy="91440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91E5EBC4-F0E2-48E3-8556-81B6EBED17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 y="5380941"/>
              <a:ext cx="1174218" cy="1026650"/>
            </a:xfrm>
            <a:prstGeom prst="rect">
              <a:avLst/>
            </a:prstGeom>
          </p:spPr>
        </p:pic>
        <p:pic>
          <p:nvPicPr>
            <p:cNvPr id="9" name="Picture 8" descr="Cartoon toast with arms and legs&#10;&#10;Description automatically generated">
              <a:extLst>
                <a:ext uri="{FF2B5EF4-FFF2-40B4-BE49-F238E27FC236}">
                  <a16:creationId xmlns:a16="http://schemas.microsoft.com/office/drawing/2014/main" id="{4D4860C4-3F1A-6E3B-7DD8-9875F05FD2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730" y="4090087"/>
              <a:ext cx="1005840" cy="974431"/>
            </a:xfrm>
            <a:prstGeom prst="rect">
              <a:avLst/>
            </a:prstGeom>
          </p:spPr>
        </p:pic>
      </p:grpSp>
    </p:spTree>
    <p:extLst>
      <p:ext uri="{BB962C8B-B14F-4D97-AF65-F5344CB8AC3E}">
        <p14:creationId xmlns:p14="http://schemas.microsoft.com/office/powerpoint/2010/main" val="3498255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038FE-35A1-4E85-AAA4-2C854D84C4EA}"/>
              </a:ext>
            </a:extLst>
          </p:cNvPr>
          <p:cNvSpPr>
            <a:spLocks noGrp="1"/>
          </p:cNvSpPr>
          <p:nvPr>
            <p:ph type="title"/>
          </p:nvPr>
        </p:nvSpPr>
        <p:spPr>
          <a:xfrm>
            <a:off x="628650" y="1"/>
            <a:ext cx="7886700" cy="1028700"/>
          </a:xfrm>
        </p:spPr>
        <p:txBody>
          <a:bodyPr/>
          <a:lstStyle/>
          <a:p>
            <a:pPr algn="ctr"/>
            <a:r>
              <a:rPr lang="en-US">
                <a:solidFill>
                  <a:schemeClr val="bg1"/>
                </a:solidFill>
                <a:latin typeface="Arial Black" panose="020B0A04020102020204" pitchFamily="34" charset="0"/>
              </a:rPr>
              <a:t>META-MOMENT</a:t>
            </a:r>
          </a:p>
        </p:txBody>
      </p:sp>
      <p:pic>
        <p:nvPicPr>
          <p:cNvPr id="3074" name="Picture 2" descr="Between stimulus and response, there is a space. In that space lies our power to choose our response. In that space lies our freedom and our growth. - Viktor Frankl">
            <a:extLst>
              <a:ext uri="{FF2B5EF4-FFF2-40B4-BE49-F238E27FC236}">
                <a16:creationId xmlns:a16="http://schemas.microsoft.com/office/drawing/2014/main" id="{9356B728-E7E2-4CE4-B8E2-CD7D696B5F7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628650" y="2029619"/>
            <a:ext cx="7886700" cy="39433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019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12B1DC-07A2-4E9D-862D-5FBF07CACF66}"/>
              </a:ext>
            </a:extLst>
          </p:cNvPr>
          <p:cNvSpPr>
            <a:spLocks noGrp="1"/>
          </p:cNvSpPr>
          <p:nvPr>
            <p:ph idx="1"/>
          </p:nvPr>
        </p:nvSpPr>
        <p:spPr>
          <a:xfrm>
            <a:off x="480048" y="1378131"/>
            <a:ext cx="8183656" cy="4351338"/>
          </a:xfrm>
        </p:spPr>
        <p:txBody>
          <a:bodyPr>
            <a:normAutofit/>
          </a:bodyPr>
          <a:lstStyle/>
          <a:p>
            <a:pPr marL="0" indent="0">
              <a:buNone/>
            </a:pPr>
            <a:r>
              <a:rPr lang="en-US" sz="2400" dirty="0"/>
              <a:t>The </a:t>
            </a:r>
            <a:r>
              <a:rPr lang="en-US" sz="2400" b="1" dirty="0"/>
              <a:t>Meta-Moment</a:t>
            </a:r>
            <a:r>
              <a:rPr lang="en-US" sz="2400" dirty="0"/>
              <a:t> consists of four steps:</a:t>
            </a:r>
            <a:br>
              <a:rPr lang="en-US" sz="2400" dirty="0"/>
            </a:br>
            <a:endParaRPr lang="en-US" sz="2400" dirty="0"/>
          </a:p>
          <a:p>
            <a:pPr lvl="1">
              <a:buFont typeface="Symbol" panose="05050102010706020507" pitchFamily="18" charset="2"/>
              <a:buChar char=""/>
            </a:pPr>
            <a:r>
              <a:rPr lang="en-US" sz="2100" b="1" dirty="0"/>
              <a:t>Sense</a:t>
            </a:r>
            <a:r>
              <a:rPr lang="en-US" sz="2100" dirty="0"/>
              <a:t> that something has happened or changed in your environment</a:t>
            </a:r>
            <a:br>
              <a:rPr lang="en-US" sz="2100" dirty="0"/>
            </a:br>
            <a:endParaRPr lang="en-US" sz="2100" dirty="0"/>
          </a:p>
          <a:p>
            <a:pPr lvl="1">
              <a:buFont typeface="Symbol" panose="05050102010706020507" pitchFamily="18" charset="2"/>
              <a:buChar char=""/>
            </a:pPr>
            <a:r>
              <a:rPr lang="en-US" sz="2100" b="1" dirty="0"/>
              <a:t>Pause</a:t>
            </a:r>
            <a:r>
              <a:rPr lang="en-US" sz="2100" dirty="0"/>
              <a:t> to de-escalate and avoid responding in an unhelpful manner</a:t>
            </a:r>
            <a:br>
              <a:rPr lang="en-US" sz="2100" dirty="0"/>
            </a:br>
            <a:endParaRPr lang="en-US" sz="2100" dirty="0"/>
          </a:p>
          <a:p>
            <a:pPr lvl="1">
              <a:buFont typeface="Symbol" panose="05050102010706020507" pitchFamily="18" charset="2"/>
              <a:buChar char=""/>
            </a:pPr>
            <a:r>
              <a:rPr lang="en-US" sz="2100" b="1" dirty="0"/>
              <a:t>See your </a:t>
            </a:r>
            <a:r>
              <a:rPr lang="en-US" sz="2100" b="1" i="1" dirty="0"/>
              <a:t>best self</a:t>
            </a:r>
            <a:r>
              <a:rPr lang="en-US" sz="2100" b="1" dirty="0"/>
              <a:t>, </a:t>
            </a:r>
            <a:r>
              <a:rPr lang="en-US" sz="2100" dirty="0"/>
              <a:t>or visualize a positive image of yourself</a:t>
            </a:r>
            <a:br>
              <a:rPr lang="en-US" sz="2100" dirty="0"/>
            </a:br>
            <a:endParaRPr lang="en-US" sz="2100" dirty="0"/>
          </a:p>
          <a:p>
            <a:pPr lvl="1">
              <a:buFont typeface="Symbol" panose="05050102010706020507" pitchFamily="18" charset="2"/>
              <a:buChar char=""/>
            </a:pPr>
            <a:r>
              <a:rPr lang="en-US" sz="2100" b="1" dirty="0"/>
              <a:t>Strategize and act</a:t>
            </a:r>
            <a:r>
              <a:rPr lang="en-US" sz="2100" dirty="0"/>
              <a:t> in a more helpful manner</a:t>
            </a:r>
          </a:p>
        </p:txBody>
      </p:sp>
      <p:sp>
        <p:nvSpPr>
          <p:cNvPr id="4" name="Title 1">
            <a:extLst>
              <a:ext uri="{FF2B5EF4-FFF2-40B4-BE49-F238E27FC236}">
                <a16:creationId xmlns:a16="http://schemas.microsoft.com/office/drawing/2014/main" id="{6C5A2764-A0FD-4585-9D42-A42AF6199E62}"/>
              </a:ext>
            </a:extLst>
          </p:cNvPr>
          <p:cNvSpPr>
            <a:spLocks noGrp="1"/>
          </p:cNvSpPr>
          <p:nvPr>
            <p:ph type="title"/>
          </p:nvPr>
        </p:nvSpPr>
        <p:spPr>
          <a:xfrm>
            <a:off x="628650" y="1"/>
            <a:ext cx="7886700" cy="1047750"/>
          </a:xfrm>
        </p:spPr>
        <p:txBody>
          <a:bodyPr/>
          <a:lstStyle/>
          <a:p>
            <a:pPr algn="ctr"/>
            <a:r>
              <a:rPr lang="en-US" dirty="0">
                <a:solidFill>
                  <a:schemeClr val="bg1"/>
                </a:solidFill>
                <a:latin typeface="Arial Black" panose="020B0A04020102020204" pitchFamily="34" charset="0"/>
              </a:rPr>
              <a:t>META-MOMENT</a:t>
            </a:r>
          </a:p>
        </p:txBody>
      </p:sp>
      <p:grpSp>
        <p:nvGrpSpPr>
          <p:cNvPr id="2" name="Group 1">
            <a:extLst>
              <a:ext uri="{FF2B5EF4-FFF2-40B4-BE49-F238E27FC236}">
                <a16:creationId xmlns:a16="http://schemas.microsoft.com/office/drawing/2014/main" id="{250F428C-41BD-CABB-6F7A-919206277995}"/>
              </a:ext>
            </a:extLst>
          </p:cNvPr>
          <p:cNvGrpSpPr/>
          <p:nvPr/>
        </p:nvGrpSpPr>
        <p:grpSpPr>
          <a:xfrm>
            <a:off x="480048" y="4620559"/>
            <a:ext cx="8060606" cy="1997622"/>
            <a:chOff x="480048" y="4297177"/>
            <a:chExt cx="8060606" cy="1997622"/>
          </a:xfrm>
        </p:grpSpPr>
        <p:pic>
          <p:nvPicPr>
            <p:cNvPr id="6" name="Picture 5" descr="A cartoon of a piece of bread with a brain on it&#10;&#10;Description automatically generated">
              <a:extLst>
                <a:ext uri="{FF2B5EF4-FFF2-40B4-BE49-F238E27FC236}">
                  <a16:creationId xmlns:a16="http://schemas.microsoft.com/office/drawing/2014/main" id="{1E1CFE6C-008F-00FE-297B-242B93687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48" y="4715987"/>
              <a:ext cx="1604718" cy="1411864"/>
            </a:xfrm>
            <a:prstGeom prst="rect">
              <a:avLst/>
            </a:prstGeom>
          </p:spPr>
        </p:pic>
        <p:pic>
          <p:nvPicPr>
            <p:cNvPr id="8" name="Picture 7" descr="A cartoon of a piece of bread holding a sign&#10;&#10;Description automatically generated">
              <a:extLst>
                <a:ext uri="{FF2B5EF4-FFF2-40B4-BE49-F238E27FC236}">
                  <a16:creationId xmlns:a16="http://schemas.microsoft.com/office/drawing/2014/main" id="{FAB61F55-38F4-6AF8-42B3-8A30F6C1D0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8573" y="4684324"/>
              <a:ext cx="1973156" cy="1443527"/>
            </a:xfrm>
            <a:prstGeom prst="rect">
              <a:avLst/>
            </a:prstGeom>
          </p:spPr>
        </p:pic>
        <p:pic>
          <p:nvPicPr>
            <p:cNvPr id="10" name="Picture 9" descr="Cartoon toast with arms and legs&#10;&#10;Description automatically generated">
              <a:extLst>
                <a:ext uri="{FF2B5EF4-FFF2-40B4-BE49-F238E27FC236}">
                  <a16:creationId xmlns:a16="http://schemas.microsoft.com/office/drawing/2014/main" id="{0FA06F98-C9D6-37BF-E558-3891DF9E70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0351" y="4297177"/>
              <a:ext cx="1889681" cy="1830674"/>
            </a:xfrm>
            <a:prstGeom prst="rect">
              <a:avLst/>
            </a:prstGeom>
          </p:spPr>
        </p:pic>
        <p:pic>
          <p:nvPicPr>
            <p:cNvPr id="12" name="Picture 11" descr="A cartoon of a piece of bread holding a toolbox&#10;&#10;Description automatically generated">
              <a:extLst>
                <a:ext uri="{FF2B5EF4-FFF2-40B4-BE49-F238E27FC236}">
                  <a16:creationId xmlns:a16="http://schemas.microsoft.com/office/drawing/2014/main" id="{217E83B9-E7CE-9F78-4671-627B6F0A49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7375" y="4684324"/>
              <a:ext cx="1603279" cy="1610475"/>
            </a:xfrm>
            <a:prstGeom prst="rect">
              <a:avLst/>
            </a:prstGeom>
          </p:spPr>
        </p:pic>
      </p:grpSp>
      <p:pic>
        <p:nvPicPr>
          <p:cNvPr id="11" name="Picture 10">
            <a:extLst>
              <a:ext uri="{FF2B5EF4-FFF2-40B4-BE49-F238E27FC236}">
                <a16:creationId xmlns:a16="http://schemas.microsoft.com/office/drawing/2014/main" id="{9BB9F0BC-20A6-082C-4675-22F41F4A93B7}"/>
              </a:ext>
            </a:extLst>
          </p:cNvPr>
          <p:cNvPicPr>
            <a:picLocks noChangeAspect="1"/>
          </p:cNvPicPr>
          <p:nvPr/>
        </p:nvPicPr>
        <p:blipFill>
          <a:blip r:embed="rId8"/>
          <a:stretch>
            <a:fillRect/>
          </a:stretch>
        </p:blipFill>
        <p:spPr>
          <a:xfrm>
            <a:off x="371439" y="2015363"/>
            <a:ext cx="514422" cy="543001"/>
          </a:xfrm>
          <a:prstGeom prst="rect">
            <a:avLst/>
          </a:prstGeom>
        </p:spPr>
      </p:pic>
      <p:pic>
        <p:nvPicPr>
          <p:cNvPr id="14" name="Picture 13">
            <a:extLst>
              <a:ext uri="{FF2B5EF4-FFF2-40B4-BE49-F238E27FC236}">
                <a16:creationId xmlns:a16="http://schemas.microsoft.com/office/drawing/2014/main" id="{CA4D7614-149F-201F-A159-B342048D12C3}"/>
              </a:ext>
            </a:extLst>
          </p:cNvPr>
          <p:cNvPicPr>
            <a:picLocks noChangeAspect="1"/>
          </p:cNvPicPr>
          <p:nvPr/>
        </p:nvPicPr>
        <p:blipFill>
          <a:blip r:embed="rId9"/>
          <a:stretch>
            <a:fillRect/>
          </a:stretch>
        </p:blipFill>
        <p:spPr>
          <a:xfrm>
            <a:off x="356202" y="2620265"/>
            <a:ext cx="523948" cy="571580"/>
          </a:xfrm>
          <a:prstGeom prst="rect">
            <a:avLst/>
          </a:prstGeom>
        </p:spPr>
      </p:pic>
      <p:pic>
        <p:nvPicPr>
          <p:cNvPr id="15" name="Picture 14">
            <a:extLst>
              <a:ext uri="{FF2B5EF4-FFF2-40B4-BE49-F238E27FC236}">
                <a16:creationId xmlns:a16="http://schemas.microsoft.com/office/drawing/2014/main" id="{CEF67595-3FCD-B359-6EC6-95751AD507A7}"/>
              </a:ext>
            </a:extLst>
          </p:cNvPr>
          <p:cNvPicPr>
            <a:picLocks noChangeAspect="1"/>
          </p:cNvPicPr>
          <p:nvPr/>
        </p:nvPicPr>
        <p:blipFill>
          <a:blip r:embed="rId10"/>
          <a:stretch>
            <a:fillRect/>
          </a:stretch>
        </p:blipFill>
        <p:spPr>
          <a:xfrm>
            <a:off x="361391" y="3253746"/>
            <a:ext cx="514422" cy="552527"/>
          </a:xfrm>
          <a:prstGeom prst="rect">
            <a:avLst/>
          </a:prstGeom>
        </p:spPr>
      </p:pic>
      <p:pic>
        <p:nvPicPr>
          <p:cNvPr id="16" name="Picture 15">
            <a:extLst>
              <a:ext uri="{FF2B5EF4-FFF2-40B4-BE49-F238E27FC236}">
                <a16:creationId xmlns:a16="http://schemas.microsoft.com/office/drawing/2014/main" id="{523204E1-7076-0DCA-7614-5FBD7A3DBAC9}"/>
              </a:ext>
            </a:extLst>
          </p:cNvPr>
          <p:cNvPicPr>
            <a:picLocks noChangeAspect="1"/>
          </p:cNvPicPr>
          <p:nvPr/>
        </p:nvPicPr>
        <p:blipFill>
          <a:blip r:embed="rId11"/>
          <a:stretch>
            <a:fillRect/>
          </a:stretch>
        </p:blipFill>
        <p:spPr>
          <a:xfrm>
            <a:off x="371439" y="3869266"/>
            <a:ext cx="514422" cy="562053"/>
          </a:xfrm>
          <a:prstGeom prst="rect">
            <a:avLst/>
          </a:prstGeom>
        </p:spPr>
      </p:pic>
    </p:spTree>
    <p:extLst>
      <p:ext uri="{BB962C8B-B14F-4D97-AF65-F5344CB8AC3E}">
        <p14:creationId xmlns:p14="http://schemas.microsoft.com/office/powerpoint/2010/main" val="417554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4CCD-2CB3-8C8D-2ECF-EDA4ECE9FDF1}"/>
              </a:ext>
            </a:extLst>
          </p:cNvPr>
          <p:cNvSpPr>
            <a:spLocks noGrp="1"/>
          </p:cNvSpPr>
          <p:nvPr>
            <p:ph type="title"/>
          </p:nvPr>
        </p:nvSpPr>
        <p:spPr>
          <a:xfrm>
            <a:off x="628650" y="1"/>
            <a:ext cx="7886700" cy="1047750"/>
          </a:xfrm>
        </p:spPr>
        <p:txBody>
          <a:bodyPr/>
          <a:lstStyle/>
          <a:p>
            <a:pPr algn="ctr"/>
            <a:r>
              <a:rPr lang="en-US" dirty="0">
                <a:solidFill>
                  <a:schemeClr val="bg1"/>
                </a:solidFill>
                <a:latin typeface="Arial Black" panose="020B0A04020102020204" pitchFamily="34" charset="0"/>
              </a:rPr>
              <a:t>META MOMENT STORY</a:t>
            </a:r>
          </a:p>
        </p:txBody>
      </p:sp>
      <p:pic>
        <p:nvPicPr>
          <p:cNvPr id="3" name="Online Media 2" title="Meta-Moments and The RULER Approach to social and emotional learning.mov">
            <a:hlinkClick r:id="" action="ppaction://media"/>
            <a:extLst>
              <a:ext uri="{FF2B5EF4-FFF2-40B4-BE49-F238E27FC236}">
                <a16:creationId xmlns:a16="http://schemas.microsoft.com/office/drawing/2014/main" id="{844F2A9A-8DE3-27CC-36FC-84EB8DCD6B73}"/>
              </a:ext>
            </a:extLst>
          </p:cNvPr>
          <p:cNvPicPr>
            <a:picLocks noRot="1" noChangeAspect="1"/>
          </p:cNvPicPr>
          <p:nvPr>
            <a:videoFile r:link="rId1"/>
          </p:nvPr>
        </p:nvPicPr>
        <p:blipFill>
          <a:blip r:embed="rId5"/>
          <a:stretch>
            <a:fillRect/>
          </a:stretch>
        </p:blipFill>
        <p:spPr>
          <a:xfrm>
            <a:off x="132756" y="1351003"/>
            <a:ext cx="8878487" cy="5016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4ABA8C85-5861-9E93-36CE-FE2CFE94303B}"/>
              </a:ext>
            </a:extLst>
          </p:cNvPr>
          <p:cNvSpPr txBox="1"/>
          <p:nvPr/>
        </p:nvSpPr>
        <p:spPr>
          <a:xfrm>
            <a:off x="0" y="6455214"/>
            <a:ext cx="9144000" cy="369332"/>
          </a:xfrm>
          <a:prstGeom prst="rect">
            <a:avLst/>
          </a:prstGeom>
          <a:noFill/>
        </p:spPr>
        <p:txBody>
          <a:bodyPr wrap="square">
            <a:spAutoFit/>
          </a:bodyPr>
          <a:lstStyle/>
          <a:p>
            <a:pPr algn="ctr"/>
            <a:r>
              <a:rPr lang="en-US" b="0" i="0" u="none" strike="noStrike" dirty="0">
                <a:effectLst/>
                <a:latin typeface="YouTube Noto"/>
                <a:hlinkClick r:id="rId6" tooltip="Share link"/>
              </a:rPr>
              <a:t>https://youtu.be/yKXLEJqxUxw?t=7</a:t>
            </a:r>
            <a:endParaRPr lang="en-US" dirty="0"/>
          </a:p>
        </p:txBody>
      </p:sp>
    </p:spTree>
    <p:extLst>
      <p:ext uri="{BB962C8B-B14F-4D97-AF65-F5344CB8AC3E}">
        <p14:creationId xmlns:p14="http://schemas.microsoft.com/office/powerpoint/2010/main" val="222314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5A2764-A0FD-4585-9D42-A42AF6199E62}"/>
              </a:ext>
            </a:extLst>
          </p:cNvPr>
          <p:cNvSpPr>
            <a:spLocks noGrp="1"/>
          </p:cNvSpPr>
          <p:nvPr>
            <p:ph type="title"/>
          </p:nvPr>
        </p:nvSpPr>
        <p:spPr>
          <a:xfrm>
            <a:off x="0" y="1"/>
            <a:ext cx="9120012" cy="1047750"/>
          </a:xfrm>
        </p:spPr>
        <p:txBody>
          <a:bodyPr/>
          <a:lstStyle/>
          <a:p>
            <a:pPr algn="ctr"/>
            <a:r>
              <a:rPr lang="en-US">
                <a:solidFill>
                  <a:schemeClr val="bg1"/>
                </a:solidFill>
                <a:latin typeface="Arial Black" panose="020B0A04020102020204" pitchFamily="34" charset="0"/>
              </a:rPr>
              <a:t>OPPORTUNITY FOR </a:t>
            </a:r>
            <a:r>
              <a:rPr lang="en-US" dirty="0">
                <a:solidFill>
                  <a:schemeClr val="bg1"/>
                </a:solidFill>
                <a:latin typeface="Arial Black" panose="020B0A04020102020204" pitchFamily="34" charset="0"/>
              </a:rPr>
              <a:t>REFLECTION</a:t>
            </a:r>
          </a:p>
        </p:txBody>
      </p:sp>
      <p:sp>
        <p:nvSpPr>
          <p:cNvPr id="5" name="Content Placeholder 4">
            <a:extLst>
              <a:ext uri="{FF2B5EF4-FFF2-40B4-BE49-F238E27FC236}">
                <a16:creationId xmlns:a16="http://schemas.microsoft.com/office/drawing/2014/main" id="{136EE067-15BD-7D23-C39A-87E4834EEA19}"/>
              </a:ext>
            </a:extLst>
          </p:cNvPr>
          <p:cNvSpPr>
            <a:spLocks noGrp="1"/>
          </p:cNvSpPr>
          <p:nvPr>
            <p:ph idx="1"/>
          </p:nvPr>
        </p:nvSpPr>
        <p:spPr>
          <a:xfrm>
            <a:off x="429614" y="3134381"/>
            <a:ext cx="8491362" cy="3320425"/>
          </a:xfrm>
        </p:spPr>
        <p:txBody>
          <a:bodyPr>
            <a:normAutofit fontScale="92500" lnSpcReduction="10000"/>
          </a:bodyPr>
          <a:lstStyle/>
          <a:p>
            <a:pPr>
              <a:buClr>
                <a:srgbClr val="D9531E"/>
              </a:buClr>
              <a:buFont typeface="Wingdings" panose="05000000000000000000" pitchFamily="2" charset="2"/>
              <a:buChar char="«"/>
            </a:pPr>
            <a:r>
              <a:rPr lang="en-US" sz="2800" dirty="0"/>
              <a:t> Think of a situation with </a:t>
            </a:r>
            <a:r>
              <a:rPr lang="en-US" sz="2800" b="1" dirty="0">
                <a:solidFill>
                  <a:srgbClr val="01447B"/>
                </a:solidFill>
              </a:rPr>
              <a:t>someone else </a:t>
            </a:r>
            <a:r>
              <a:rPr lang="en-US" sz="2800" dirty="0"/>
              <a:t>where you would have appreciated if </a:t>
            </a:r>
            <a:r>
              <a:rPr lang="en-US" sz="2800" i="1" dirty="0"/>
              <a:t>they</a:t>
            </a:r>
            <a:r>
              <a:rPr lang="en-US" sz="2800" b="1" dirty="0">
                <a:solidFill>
                  <a:srgbClr val="01447B"/>
                </a:solidFill>
              </a:rPr>
              <a:t> </a:t>
            </a:r>
            <a:r>
              <a:rPr lang="en-US" sz="2800" dirty="0"/>
              <a:t>would have used a meta-moment during their interaction with you.</a:t>
            </a:r>
            <a:br>
              <a:rPr lang="en-US" sz="2800" dirty="0"/>
            </a:br>
            <a:endParaRPr lang="en-US" sz="2800" dirty="0"/>
          </a:p>
          <a:p>
            <a:pPr>
              <a:buClr>
                <a:srgbClr val="D9531E"/>
              </a:buClr>
              <a:buFont typeface="Wingdings" panose="05000000000000000000" pitchFamily="2" charset="2"/>
              <a:buChar char="«"/>
            </a:pPr>
            <a:r>
              <a:rPr lang="en-US" sz="2800" dirty="0"/>
              <a:t> Think of an interaction in the past that would have had a more productive outcome if </a:t>
            </a:r>
            <a:r>
              <a:rPr lang="en-US" sz="2800" i="1" dirty="0"/>
              <a:t>you</a:t>
            </a:r>
            <a:r>
              <a:rPr lang="en-US" sz="2800" dirty="0"/>
              <a:t> had taken a </a:t>
            </a:r>
            <a:r>
              <a:rPr lang="en-US" sz="2800" b="1" dirty="0">
                <a:solidFill>
                  <a:srgbClr val="01447B"/>
                </a:solidFill>
              </a:rPr>
              <a:t>meta-moment for yourself</a:t>
            </a:r>
            <a:r>
              <a:rPr lang="en-US" sz="2800" dirty="0"/>
              <a:t>.</a:t>
            </a:r>
            <a:br>
              <a:rPr lang="en-US" sz="2800" dirty="0"/>
            </a:br>
            <a:endParaRPr lang="en-US" sz="2800" dirty="0"/>
          </a:p>
          <a:p>
            <a:pPr>
              <a:buClr>
                <a:srgbClr val="D9531E"/>
              </a:buClr>
              <a:buFont typeface="Wingdings" panose="05000000000000000000" pitchFamily="2" charset="2"/>
              <a:buChar char="«"/>
            </a:pPr>
            <a:r>
              <a:rPr lang="en-US" sz="2800" dirty="0"/>
              <a:t> What are examples of </a:t>
            </a:r>
            <a:r>
              <a:rPr lang="en-US" sz="2800" b="1" dirty="0">
                <a:solidFill>
                  <a:srgbClr val="01447B"/>
                </a:solidFill>
              </a:rPr>
              <a:t>barriers</a:t>
            </a:r>
            <a:r>
              <a:rPr lang="en-US" sz="2800" dirty="0"/>
              <a:t> to taking a meta-moment?</a:t>
            </a:r>
          </a:p>
        </p:txBody>
      </p:sp>
      <p:pic>
        <p:nvPicPr>
          <p:cNvPr id="6" name="Picture 2" descr="Activity Images – Browse 7,235,986 Stock Photos, Vectors, and Video | Adobe  Stock">
            <a:extLst>
              <a:ext uri="{FF2B5EF4-FFF2-40B4-BE49-F238E27FC236}">
                <a16:creationId xmlns:a16="http://schemas.microsoft.com/office/drawing/2014/main" id="{E31C597D-84DA-DE68-F0E3-AB84456A96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73" y="1202093"/>
            <a:ext cx="2312075" cy="1510612"/>
          </a:xfrm>
          <a:prstGeom prst="ellipse">
            <a:avLst/>
          </a:prstGeom>
          <a:ln w="1270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07DB1C8D-2712-CAA0-2F2C-2088A00EADC9}"/>
              </a:ext>
            </a:extLst>
          </p:cNvPr>
          <p:cNvGrpSpPr/>
          <p:nvPr/>
        </p:nvGrpSpPr>
        <p:grpSpPr>
          <a:xfrm>
            <a:off x="2720898" y="1281393"/>
            <a:ext cx="6002456" cy="1431311"/>
            <a:chOff x="3202075" y="1127750"/>
            <a:chExt cx="5543582" cy="1356982"/>
          </a:xfrm>
        </p:grpSpPr>
        <p:pic>
          <p:nvPicPr>
            <p:cNvPr id="10" name="Picture 9" descr="A cartoon of a piece of bread with a brain on it&#10;&#10;Description automatically generated">
              <a:extLst>
                <a:ext uri="{FF2B5EF4-FFF2-40B4-BE49-F238E27FC236}">
                  <a16:creationId xmlns:a16="http://schemas.microsoft.com/office/drawing/2014/main" id="{82F8D2A6-AEA7-AD11-6C0A-7BCFC2CAB0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2075" y="1392740"/>
              <a:ext cx="1185186" cy="1042751"/>
            </a:xfrm>
            <a:prstGeom prst="rect">
              <a:avLst/>
            </a:prstGeom>
          </p:spPr>
        </p:pic>
        <p:pic>
          <p:nvPicPr>
            <p:cNvPr id="11" name="Picture 10" descr="A cartoon of a piece of bread holding a sign&#10;&#10;Description automatically generated">
              <a:extLst>
                <a:ext uri="{FF2B5EF4-FFF2-40B4-BE49-F238E27FC236}">
                  <a16:creationId xmlns:a16="http://schemas.microsoft.com/office/drawing/2014/main" id="{CFA05721-4C25-12CB-501F-C7E37D401C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4656" y="1362308"/>
              <a:ext cx="1457301" cy="1066136"/>
            </a:xfrm>
            <a:prstGeom prst="rect">
              <a:avLst/>
            </a:prstGeom>
          </p:spPr>
        </p:pic>
        <p:pic>
          <p:nvPicPr>
            <p:cNvPr id="12" name="Picture 11" descr="Cartoon toast with arms and legs&#10;&#10;Description automatically generated">
              <a:extLst>
                <a:ext uri="{FF2B5EF4-FFF2-40B4-BE49-F238E27FC236}">
                  <a16:creationId xmlns:a16="http://schemas.microsoft.com/office/drawing/2014/main" id="{3D170DD7-9463-2A49-EE44-CAAFCF1DBA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1957" y="1127750"/>
              <a:ext cx="1395649" cy="1352069"/>
            </a:xfrm>
            <a:prstGeom prst="rect">
              <a:avLst/>
            </a:prstGeom>
          </p:spPr>
        </p:pic>
        <p:pic>
          <p:nvPicPr>
            <p:cNvPr id="13" name="Picture 12" descr="A cartoon of a piece of bread holding a toolbox&#10;&#10;Description automatically generated">
              <a:extLst>
                <a:ext uri="{FF2B5EF4-FFF2-40B4-BE49-F238E27FC236}">
                  <a16:creationId xmlns:a16="http://schemas.microsoft.com/office/drawing/2014/main" id="{20B236D9-F36A-C93F-B378-68687B53EC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1534" y="1295294"/>
              <a:ext cx="1184123" cy="1189438"/>
            </a:xfrm>
            <a:prstGeom prst="rect">
              <a:avLst/>
            </a:prstGeom>
          </p:spPr>
        </p:pic>
      </p:grpSp>
    </p:spTree>
    <p:extLst>
      <p:ext uri="{BB962C8B-B14F-4D97-AF65-F5344CB8AC3E}">
        <p14:creationId xmlns:p14="http://schemas.microsoft.com/office/powerpoint/2010/main" val="366107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038FE-35A1-4E85-AAA4-2C854D84C4EA}"/>
              </a:ext>
            </a:extLst>
          </p:cNvPr>
          <p:cNvSpPr>
            <a:spLocks noGrp="1"/>
          </p:cNvSpPr>
          <p:nvPr>
            <p:ph type="title"/>
          </p:nvPr>
        </p:nvSpPr>
        <p:spPr>
          <a:xfrm>
            <a:off x="628650" y="1"/>
            <a:ext cx="7886700" cy="1028700"/>
          </a:xfrm>
        </p:spPr>
        <p:txBody>
          <a:bodyPr/>
          <a:lstStyle/>
          <a:p>
            <a:pPr algn="ctr"/>
            <a:r>
              <a:rPr lang="en-US" dirty="0">
                <a:solidFill>
                  <a:schemeClr val="bg1"/>
                </a:solidFill>
                <a:latin typeface="Arial Black" panose="020B0A04020102020204" pitchFamily="34" charset="0"/>
              </a:rPr>
              <a:t>MAKING IT A HABIT</a:t>
            </a:r>
          </a:p>
        </p:txBody>
      </p:sp>
      <p:pic>
        <p:nvPicPr>
          <p:cNvPr id="1026" name="Picture 2" descr="Atomic Habits - James Clear - Custom Branded Promotional Books - Swag.com">
            <a:extLst>
              <a:ext uri="{FF2B5EF4-FFF2-40B4-BE49-F238E27FC236}">
                <a16:creationId xmlns:a16="http://schemas.microsoft.com/office/drawing/2014/main" id="{4C98AED6-119A-D93D-B161-E1EF5B1C33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37" r="13610"/>
          <a:stretch/>
        </p:blipFill>
        <p:spPr bwMode="auto">
          <a:xfrm>
            <a:off x="382832" y="2171771"/>
            <a:ext cx="2013567" cy="31290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41751BB-8B2E-04D6-6771-756BD0FA772F}"/>
              </a:ext>
            </a:extLst>
          </p:cNvPr>
          <p:cNvSpPr txBox="1"/>
          <p:nvPr/>
        </p:nvSpPr>
        <p:spPr>
          <a:xfrm>
            <a:off x="2578719" y="1180638"/>
            <a:ext cx="6096929" cy="5555367"/>
          </a:xfrm>
          <a:prstGeom prst="rect">
            <a:avLst/>
          </a:prstGeom>
          <a:noFill/>
        </p:spPr>
        <p:txBody>
          <a:bodyPr wrap="square">
            <a:spAutoFit/>
          </a:bodyPr>
          <a:lstStyle/>
          <a:p>
            <a:pPr marL="342900" indent="-342900" algn="l">
              <a:buClr>
                <a:srgbClr val="D9531E"/>
              </a:buClr>
              <a:buFont typeface="Wingdings" panose="05000000000000000000" pitchFamily="2" charset="2"/>
              <a:buChar char="«"/>
            </a:pPr>
            <a:r>
              <a:rPr lang="en-US" sz="2200" b="0" i="0" u="none" strike="noStrike" baseline="0" dirty="0">
                <a:solidFill>
                  <a:srgbClr val="000000"/>
                </a:solidFill>
              </a:rPr>
              <a:t>Habits are the </a:t>
            </a:r>
            <a:r>
              <a:rPr lang="en-US" sz="2200" b="1" i="0" u="none" strike="noStrike" baseline="0" dirty="0">
                <a:solidFill>
                  <a:srgbClr val="01447B"/>
                </a:solidFill>
              </a:rPr>
              <a:t>compound interest of self-improvement</a:t>
            </a:r>
            <a:r>
              <a:rPr lang="en-US" sz="2200" b="0" i="0" u="none" strike="noStrike" baseline="0" dirty="0">
                <a:solidFill>
                  <a:srgbClr val="000000"/>
                </a:solidFill>
              </a:rPr>
              <a:t>. Getting 1% better every day counts for a lot in the long-​run.</a:t>
            </a:r>
            <a:br>
              <a:rPr lang="en-US" sz="2200" b="0" i="0" u="none" strike="noStrike" baseline="0" dirty="0">
                <a:solidFill>
                  <a:srgbClr val="000000"/>
                </a:solidFill>
              </a:rPr>
            </a:br>
            <a:endParaRPr lang="en-US" sz="1200" b="0" i="0" u="none" strike="noStrike" baseline="0" dirty="0">
              <a:solidFill>
                <a:srgbClr val="000000"/>
              </a:solidFill>
            </a:endParaRPr>
          </a:p>
          <a:p>
            <a:pPr marL="342900" indent="-342900" algn="l">
              <a:buClr>
                <a:srgbClr val="D9531E"/>
              </a:buClr>
              <a:buFont typeface="Wingdings" panose="05000000000000000000" pitchFamily="2" charset="2"/>
              <a:buChar char="«"/>
            </a:pPr>
            <a:r>
              <a:rPr lang="en-US" sz="2200" b="0" i="0" u="none" strike="noStrike" baseline="0" dirty="0">
                <a:solidFill>
                  <a:srgbClr val="000000"/>
                </a:solidFill>
              </a:rPr>
              <a:t>Habits are a double-​edged sword. They can </a:t>
            </a:r>
            <a:r>
              <a:rPr lang="en-US" sz="2200" b="1" i="0" u="none" strike="noStrike" baseline="0" dirty="0">
                <a:solidFill>
                  <a:srgbClr val="01447B"/>
                </a:solidFill>
              </a:rPr>
              <a:t>work for you or against you</a:t>
            </a:r>
            <a:r>
              <a:rPr lang="en-US" sz="2200" b="0" i="0" u="none" strike="noStrike" baseline="0" dirty="0">
                <a:solidFill>
                  <a:srgbClr val="000000"/>
                </a:solidFill>
              </a:rPr>
              <a:t>, which is why understanding the details is essential.</a:t>
            </a:r>
            <a:br>
              <a:rPr lang="en-US" sz="2200" b="0" i="0" u="none" strike="noStrike" baseline="0" dirty="0">
                <a:solidFill>
                  <a:srgbClr val="000000"/>
                </a:solidFill>
              </a:rPr>
            </a:br>
            <a:endParaRPr lang="en-US" sz="1200" b="0" i="0" u="none" strike="noStrike" baseline="0" dirty="0">
              <a:solidFill>
                <a:srgbClr val="000000"/>
              </a:solidFill>
            </a:endParaRPr>
          </a:p>
          <a:p>
            <a:pPr marL="342900" indent="-342900" algn="l">
              <a:buClr>
                <a:srgbClr val="D9531E"/>
              </a:buClr>
              <a:buFont typeface="Wingdings" panose="05000000000000000000" pitchFamily="2" charset="2"/>
              <a:buChar char="«"/>
            </a:pPr>
            <a:r>
              <a:rPr lang="en-US" sz="2200" b="0" i="0" u="none" strike="noStrike" baseline="0" dirty="0">
                <a:solidFill>
                  <a:srgbClr val="000000"/>
                </a:solidFill>
              </a:rPr>
              <a:t>Small changes often appear to make no difference until you cross a critical threshold. The most powerful outcomes of any compounding</a:t>
            </a:r>
            <a:r>
              <a:rPr lang="en-US" sz="2200" dirty="0">
                <a:solidFill>
                  <a:srgbClr val="000000"/>
                </a:solidFill>
              </a:rPr>
              <a:t> </a:t>
            </a:r>
            <a:r>
              <a:rPr lang="en-US" sz="2200" b="0" i="0" u="none" strike="noStrike" baseline="0" dirty="0">
                <a:solidFill>
                  <a:srgbClr val="000000"/>
                </a:solidFill>
              </a:rPr>
              <a:t>process are delayed. </a:t>
            </a:r>
            <a:r>
              <a:rPr lang="en-US" sz="2200" b="1" i="0" u="none" strike="noStrike" baseline="0" dirty="0">
                <a:solidFill>
                  <a:srgbClr val="01447B"/>
                </a:solidFill>
              </a:rPr>
              <a:t>You need to be patient</a:t>
            </a:r>
            <a:r>
              <a:rPr lang="en-US" sz="2200" b="0" i="0" u="none" strike="noStrike" baseline="0" dirty="0">
                <a:solidFill>
                  <a:srgbClr val="000000"/>
                </a:solidFill>
              </a:rPr>
              <a:t>.</a:t>
            </a:r>
            <a:br>
              <a:rPr lang="en-US" sz="2200" b="0" i="0" u="none" strike="noStrike" baseline="0" dirty="0">
                <a:solidFill>
                  <a:srgbClr val="000000"/>
                </a:solidFill>
              </a:rPr>
            </a:br>
            <a:endParaRPr lang="en-US" sz="1200" b="0" i="0" u="none" strike="noStrike" baseline="0" dirty="0">
              <a:solidFill>
                <a:srgbClr val="000000"/>
              </a:solidFill>
            </a:endParaRPr>
          </a:p>
          <a:p>
            <a:pPr marL="342900" indent="-342900" algn="l">
              <a:buClr>
                <a:srgbClr val="D9531E"/>
              </a:buClr>
              <a:buFont typeface="Wingdings" panose="05000000000000000000" pitchFamily="2" charset="2"/>
              <a:buChar char="«"/>
            </a:pPr>
            <a:r>
              <a:rPr lang="en-US" sz="2200" b="0" i="0" u="none" strike="noStrike" baseline="0" dirty="0">
                <a:solidFill>
                  <a:srgbClr val="000000"/>
                </a:solidFill>
              </a:rPr>
              <a:t>If you want better results, then forget about setting goals. </a:t>
            </a:r>
            <a:r>
              <a:rPr lang="en-US" sz="2200" b="1" i="0" u="none" strike="noStrike" baseline="0" dirty="0">
                <a:solidFill>
                  <a:srgbClr val="01447B"/>
                </a:solidFill>
              </a:rPr>
              <a:t>Focus on your system </a:t>
            </a:r>
            <a:r>
              <a:rPr lang="en-US" sz="2200" b="0" i="0" u="none" strike="noStrike" baseline="0" dirty="0">
                <a:solidFill>
                  <a:srgbClr val="000000"/>
                </a:solidFill>
              </a:rPr>
              <a:t>instead.</a:t>
            </a:r>
            <a:br>
              <a:rPr lang="en-US" sz="2200" b="0" i="0" u="none" strike="noStrike" baseline="0" dirty="0">
                <a:solidFill>
                  <a:srgbClr val="000000"/>
                </a:solidFill>
              </a:rPr>
            </a:br>
            <a:endParaRPr lang="en-US" sz="1200" b="0" i="0" u="none" strike="noStrike" baseline="0" dirty="0">
              <a:solidFill>
                <a:srgbClr val="000000"/>
              </a:solidFill>
            </a:endParaRPr>
          </a:p>
          <a:p>
            <a:pPr marL="342900" indent="-342900" algn="l">
              <a:buClr>
                <a:srgbClr val="D9531E"/>
              </a:buClr>
              <a:buFont typeface="Wingdings" panose="05000000000000000000" pitchFamily="2" charset="2"/>
              <a:buChar char="«"/>
            </a:pPr>
            <a:r>
              <a:rPr lang="en-US" sz="2200" dirty="0">
                <a:solidFill>
                  <a:srgbClr val="000000"/>
                </a:solidFill>
              </a:rPr>
              <a:t>It’s not about what you want to do as much as </a:t>
            </a:r>
            <a:r>
              <a:rPr lang="en-US" sz="2200" b="1" dirty="0">
                <a:solidFill>
                  <a:srgbClr val="01447B"/>
                </a:solidFill>
              </a:rPr>
              <a:t>who you want to be</a:t>
            </a:r>
            <a:r>
              <a:rPr lang="en-US" sz="2200" dirty="0">
                <a:solidFill>
                  <a:srgbClr val="000000"/>
                </a:solidFill>
              </a:rPr>
              <a:t>!</a:t>
            </a:r>
            <a:endParaRPr lang="en-US" sz="2200" b="0" i="0" u="none" strike="noStrike" baseline="0" dirty="0">
              <a:solidFill>
                <a:srgbClr val="000000"/>
              </a:solidFill>
            </a:endParaRPr>
          </a:p>
        </p:txBody>
      </p:sp>
    </p:spTree>
    <p:extLst>
      <p:ext uri="{BB962C8B-B14F-4D97-AF65-F5344CB8AC3E}">
        <p14:creationId xmlns:p14="http://schemas.microsoft.com/office/powerpoint/2010/main" val="186496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2692</Words>
  <Application>Microsoft Office PowerPoint</Application>
  <PresentationFormat>On-screen Show (4:3)</PresentationFormat>
  <Paragraphs>204</Paragraphs>
  <Slides>33</Slides>
  <Notes>33</Notes>
  <HiddenSlides>14</HiddenSlides>
  <MMClips>4</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33</vt:i4>
      </vt:variant>
    </vt:vector>
  </HeadingPairs>
  <TitlesOfParts>
    <vt:vector size="50" baseType="lpstr">
      <vt:lpstr>Arial</vt:lpstr>
      <vt:lpstr>Arial Black</vt:lpstr>
      <vt:lpstr>Calibri</vt:lpstr>
      <vt:lpstr>Calibri Light</vt:lpstr>
      <vt:lpstr>FF Meta Serif Offc W01</vt:lpstr>
      <vt:lpstr>FF Meta Serif W01</vt:lpstr>
      <vt:lpstr>Karla</vt:lpstr>
      <vt:lpstr>MinionPro-Regular</vt:lpstr>
      <vt:lpstr>Oswald</vt:lpstr>
      <vt:lpstr>Over the Rainbow</vt:lpstr>
      <vt:lpstr>proxima-nova</vt:lpstr>
      <vt:lpstr>Symbol</vt:lpstr>
      <vt:lpstr>Wingdings</vt:lpstr>
      <vt:lpstr>YouTube Noto</vt:lpstr>
      <vt:lpstr>Office Theme</vt:lpstr>
      <vt:lpstr>1_Office Theme</vt:lpstr>
      <vt:lpstr>Simple Light</vt:lpstr>
      <vt:lpstr>PowerPoint Presentation</vt:lpstr>
      <vt:lpstr>PowerPoint Presentation</vt:lpstr>
      <vt:lpstr>Let’s Review: The RULER Skills</vt:lpstr>
      <vt:lpstr>THE RULER ANCHOR TOOLS</vt:lpstr>
      <vt:lpstr>META-MOMENT</vt:lpstr>
      <vt:lpstr>META-MOMENT</vt:lpstr>
      <vt:lpstr>META MOMENT STORY</vt:lpstr>
      <vt:lpstr>OPPORTUNITY FOR REFLECTION</vt:lpstr>
      <vt:lpstr>MAKING IT A HABIT</vt:lpstr>
      <vt:lpstr>GOALS ARE OVER-RATED</vt:lpstr>
      <vt:lpstr>LAWS OF BEHAVIOR CHANGE</vt:lpstr>
      <vt:lpstr>CRITICAL THRESHOLD OF CHANGE</vt:lpstr>
      <vt:lpstr>CRITICAL THRESHOLD OF CHANGE</vt:lpstr>
      <vt:lpstr>META MOMENT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META-MOMENT</vt:lpstr>
      <vt:lpstr>CLOSING THOUGHTS</vt:lpstr>
      <vt:lpstr>CLOSING THOUGHTS</vt:lpstr>
      <vt:lpstr>CLOSING THOUGHTS</vt:lpstr>
      <vt:lpstr>ARE YOU FEELING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Peters, David S.</dc:creator>
  <cp:lastModifiedBy>Peters, David S.</cp:lastModifiedBy>
  <cp:revision>1</cp:revision>
  <cp:lastPrinted>2022-06-01T01:16:02Z</cp:lastPrinted>
  <dcterms:created xsi:type="dcterms:W3CDTF">2021-06-21T21:48:42Z</dcterms:created>
  <dcterms:modified xsi:type="dcterms:W3CDTF">2023-08-23T14:40:07Z</dcterms:modified>
</cp:coreProperties>
</file>