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1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764" autoAdjust="0"/>
  </p:normalViewPr>
  <p:slideViewPr>
    <p:cSldViewPr>
      <p:cViewPr>
        <p:scale>
          <a:sx n="80" d="100"/>
          <a:sy n="80" d="100"/>
        </p:scale>
        <p:origin x="-1086" y="6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0377C8-6C8E-4F0B-A063-796DB60A9E5A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F134D4-021E-427F-9A68-30B824EDA5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7397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Ask students their interpretation</a:t>
            </a:r>
            <a:r>
              <a:rPr lang="en-US" baseline="0" dirty="0" smtClean="0"/>
              <a:t> of the term </a:t>
            </a:r>
            <a:r>
              <a:rPr lang="en-US" b="1" baseline="0" dirty="0" smtClean="0"/>
              <a:t>digital media.</a:t>
            </a:r>
          </a:p>
          <a:p>
            <a:pPr rtl="0"/>
            <a:r>
              <a:rPr lang="en-US" sz="105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digital media: </a:t>
            </a:r>
          </a:p>
          <a:p>
            <a:pPr rtl="0"/>
            <a:r>
              <a:rPr lang="en-US" sz="105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electronic </a:t>
            </a:r>
            <a:r>
              <a:rPr lang="en-US" sz="1050" b="1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05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devices and media platforms </a:t>
            </a:r>
            <a:r>
              <a:rPr lang="en-US" sz="1050" b="1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05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such as computers, cell phones, video, the Internet, and video games that allow users to create, communicate, and interact with one another or with the device </a:t>
            </a:r>
            <a:r>
              <a:rPr lang="en-US" sz="1050" b="1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05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application itself 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4383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52488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You can have</a:t>
            </a:r>
            <a:r>
              <a:rPr lang="en-US" baseline="0" dirty="0" smtClean="0"/>
              <a:t> students take this as partners or individually.</a:t>
            </a:r>
          </a:p>
          <a:p>
            <a:r>
              <a:rPr lang="en-US" baseline="0" dirty="0" smtClean="0"/>
              <a:t>Instead of having them trade to correct, give them a few minutes to complete (15?) and then project the answers and look at teacher notes in the following slides to lead the discussion.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502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ASK: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one or two answers surprised you the most?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ASK: 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Which one or two statistics most closely reflect how you use digital media in your own life? Which are the 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farthest from your own personal experience?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Students should recognize that the same kinds of principles apply in both places, but they play out in different ways.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Answer Key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4.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6.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7.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8.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9.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11.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12.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 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14.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</a:t>
            </a:r>
          </a:p>
          <a:p>
            <a:pPr rtl="0"/>
            <a:endParaRPr lang="en-US" sz="120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011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simile:</a:t>
            </a:r>
          </a:p>
          <a:p>
            <a:pPr rtl="0"/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figure of speech in which a comparison is made to show a similarity between two different things. A</a:t>
            </a:r>
            <a:r>
              <a:rPr lang="en-US" sz="120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simile resembles a metaphor, but in a simile the word like or as is used to make the comparison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3421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Show video through the link,</a:t>
            </a:r>
            <a:r>
              <a:rPr lang="en-US" baseline="0" dirty="0" smtClean="0"/>
              <a:t> then lead the class discussion using the following slides.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630821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with your students or have them</a:t>
            </a:r>
            <a:r>
              <a:rPr lang="en-US" baseline="0" dirty="0" smtClean="0"/>
              <a:t> write a response in an online format like Google Docs or www.surveymonkey.com.  </a:t>
            </a:r>
          </a:p>
          <a:p>
            <a:r>
              <a:rPr lang="en-US" b="1" baseline="0" dirty="0" smtClean="0"/>
              <a:t>Also look in the lesson in the Extension Activity using www.animoto.com 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2085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Discuss with your students or have them</a:t>
            </a:r>
            <a:r>
              <a:rPr lang="en-US" baseline="0" dirty="0" smtClean="0"/>
              <a:t> write a response in an online format like Google Docs or www.surveymonkey.com.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Also look in the lesson in the Extension Activity using www.animoto.com </a:t>
            </a:r>
            <a:endParaRPr lang="en-US" b="1" dirty="0" smtClean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208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Discuss with your students or have them</a:t>
            </a:r>
            <a:r>
              <a:rPr lang="en-US" baseline="0" dirty="0" smtClean="0"/>
              <a:t> write a response in an online format like Google Docs or www.surveymonkey.com.  </a:t>
            </a:r>
            <a:endParaRPr lang="en-US" dirty="0" smtClean="0"/>
          </a:p>
          <a:p>
            <a:endParaRPr lang="en-US" baseline="0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baseline="0" dirty="0" smtClean="0"/>
              <a:t>Also look in the lesson in the Extension Activity using www.animoto.com </a:t>
            </a:r>
            <a:endParaRPr lang="en-US" b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F134D4-021E-427F-9A68-30B824EDA52D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24208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E87D3F-3A66-466B-B51E-7E5FE0FDAE52}" type="datetimeFigureOut">
              <a:rPr lang="en-US" smtClean="0"/>
              <a:t>7/5/2013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2A7B3AB2-B826-402B-8D6E-BA6C8807150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onsensemedia.org/educators/lesson/digital-life-102-9-12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wmf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ommonsensemedia.org/educators/lesson/digital-life-102-9-12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Digital Life 102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Common Sense Media</a:t>
            </a:r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4200" y="4038600"/>
            <a:ext cx="1483360" cy="508000"/>
          </a:xfrm>
          <a:prstGeom prst="rect">
            <a:avLst/>
          </a:prstGeom>
        </p:spPr>
      </p:pic>
      <p:pic>
        <p:nvPicPr>
          <p:cNvPr id="5" name="Picture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6077" y="4171632"/>
            <a:ext cx="749935" cy="7499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3832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of the benefits of digital media for our country as a whole?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are some of the problems it </a:t>
            </a:r>
            <a:r>
              <a:rPr lang="en-US" dirty="0" smtClean="0"/>
              <a:t>might </a:t>
            </a:r>
            <a:r>
              <a:rPr lang="en-US" dirty="0"/>
              <a:t>cause?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782910"/>
              </p:ext>
            </p:extLst>
          </p:nvPr>
        </p:nvGraphicFramePr>
        <p:xfrm>
          <a:off x="1600200" y="36576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Upsides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Downsides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2" name="Picture 4" descr="C:\Users\Sarah\AppData\Local\Microsoft\Windows\Temporary Internet Files\Content.IE5\EB107L8S\MC90043252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00284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Sarah\AppData\Local\Microsoft\Windows\Temporary Internet Files\Content.IE5\EB107L8S\MC90043252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00699" y="4000284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50222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How did the statistics you learned in the </a:t>
            </a:r>
            <a:r>
              <a:rPr lang="en-US" dirty="0" smtClean="0"/>
              <a:t>quiz </a:t>
            </a:r>
            <a:r>
              <a:rPr lang="en-US" dirty="0"/>
              <a:t>compare with the way you use digital </a:t>
            </a:r>
            <a:r>
              <a:rPr lang="en-US" dirty="0" smtClean="0"/>
              <a:t>media </a:t>
            </a:r>
            <a:r>
              <a:rPr lang="en-US" dirty="0"/>
              <a:t>in your own life? 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Which </a:t>
            </a:r>
            <a:r>
              <a:rPr lang="en-US" dirty="0"/>
              <a:t>digital </a:t>
            </a:r>
            <a:r>
              <a:rPr lang="en-US" dirty="0" smtClean="0"/>
              <a:t>media </a:t>
            </a:r>
            <a:r>
              <a:rPr lang="en-US" dirty="0"/>
              <a:t>in media do you think you use the </a:t>
            </a:r>
            <a:r>
              <a:rPr lang="en-US" dirty="0" smtClean="0"/>
              <a:t>most </a:t>
            </a:r>
            <a:r>
              <a:rPr lang="en-US" dirty="0"/>
              <a:t>and the least – and why? 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23048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did your simile indicate about the </a:t>
            </a:r>
            <a:r>
              <a:rPr lang="en-US" dirty="0" smtClean="0"/>
              <a:t>role </a:t>
            </a:r>
            <a:r>
              <a:rPr lang="en-US" dirty="0"/>
              <a:t>that digital media plays in </a:t>
            </a:r>
            <a:r>
              <a:rPr lang="en-US" dirty="0" smtClean="0"/>
              <a:t>your </a:t>
            </a:r>
            <a:r>
              <a:rPr lang="en-US" dirty="0"/>
              <a:t>life</a:t>
            </a:r>
            <a:r>
              <a:rPr lang="en-US" dirty="0" smtClean="0"/>
              <a:t>?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sz="2000" b="1" i="1" dirty="0"/>
              <a:t>Show Video: </a:t>
            </a:r>
            <a:r>
              <a:rPr lang="en-US" sz="2000" b="1" i="1" dirty="0" smtClean="0"/>
              <a:t>Using </a:t>
            </a:r>
            <a:r>
              <a:rPr lang="en-US" sz="2000" b="1" i="1" dirty="0" err="1" smtClean="0"/>
              <a:t>Animoto</a:t>
            </a:r>
            <a:r>
              <a:rPr lang="en-US" sz="2000" b="1" i="1" dirty="0" smtClean="0"/>
              <a:t> to Create a “Digital Life Simile”</a:t>
            </a:r>
            <a:endParaRPr lang="en-US" sz="2000" b="1" i="1" dirty="0"/>
          </a:p>
          <a:p>
            <a:endParaRPr lang="en-US" sz="2000" b="1" i="1" dirty="0"/>
          </a:p>
          <a:p>
            <a:r>
              <a:rPr lang="en-US" sz="2000" b="1" i="1" dirty="0"/>
              <a:t>Click  link to Video:  </a:t>
            </a:r>
            <a:r>
              <a:rPr lang="en-US" sz="2000" b="1" i="1" dirty="0">
                <a:hlinkClick r:id="rId3"/>
              </a:rPr>
              <a:t>http://www.commonsensemedia.org/educators/lesson/digital-life-102-9-12</a:t>
            </a:r>
            <a:r>
              <a:rPr lang="en-US" sz="2000" b="1" i="1" dirty="0"/>
              <a:t> </a:t>
            </a:r>
          </a:p>
          <a:p>
            <a:endParaRPr lang="en-US" b="1" i="1" dirty="0"/>
          </a:p>
          <a:p>
            <a:r>
              <a:rPr lang="en-US" b="1" i="1" dirty="0"/>
              <a:t>Scroll down &amp; click </a:t>
            </a:r>
            <a:r>
              <a:rPr lang="en-US" b="1" i="1" dirty="0">
                <a:solidFill>
                  <a:srgbClr val="00B050"/>
                </a:solidFill>
              </a:rPr>
              <a:t>watch</a:t>
            </a:r>
          </a:p>
          <a:p>
            <a:endParaRPr lang="en-US" dirty="0" smtClean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4600" y="4354843"/>
            <a:ext cx="2619375" cy="1952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6" name="Straight Arrow Connector 5"/>
          <p:cNvCxnSpPr/>
          <p:nvPr/>
        </p:nvCxnSpPr>
        <p:spPr>
          <a:xfrm>
            <a:off x="4800600" y="5562600"/>
            <a:ext cx="1371600" cy="6096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9" name="Oval 8"/>
          <p:cNvSpPr/>
          <p:nvPr/>
        </p:nvSpPr>
        <p:spPr>
          <a:xfrm>
            <a:off x="6143501" y="6078868"/>
            <a:ext cx="685800" cy="321932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8232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Can you describe one upside and </a:t>
            </a:r>
            <a:r>
              <a:rPr lang="en-US" dirty="0" smtClean="0"/>
              <a:t>one downside </a:t>
            </a:r>
            <a:r>
              <a:rPr lang="en-US" dirty="0"/>
              <a:t>for yourself about living in a </a:t>
            </a:r>
            <a:r>
              <a:rPr lang="en-US" dirty="0" smtClean="0"/>
              <a:t>digital </a:t>
            </a:r>
            <a:r>
              <a:rPr lang="en-US" dirty="0"/>
              <a:t>world?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your relationships with </a:t>
            </a:r>
            <a:r>
              <a:rPr lang="en-US" dirty="0" smtClean="0"/>
              <a:t>others</a:t>
            </a:r>
            <a:r>
              <a:rPr lang="en-US" dirty="0"/>
              <a:t>? </a:t>
            </a:r>
            <a:endParaRPr lang="en-US" dirty="0" smtClean="0"/>
          </a:p>
          <a:p>
            <a:r>
              <a:rPr lang="en-US" dirty="0" smtClean="0"/>
              <a:t>For </a:t>
            </a:r>
            <a:r>
              <a:rPr lang="en-US" dirty="0"/>
              <a:t>society as a whole</a:t>
            </a:r>
            <a:r>
              <a:rPr lang="en-US" dirty="0" smtClean="0"/>
              <a:t>?</a:t>
            </a:r>
          </a:p>
          <a:p>
            <a:r>
              <a:rPr lang="en-US" dirty="0" smtClean="0"/>
              <a:t>Do </a:t>
            </a:r>
            <a:r>
              <a:rPr lang="en-US" dirty="0"/>
              <a:t>you </a:t>
            </a:r>
            <a:r>
              <a:rPr lang="en-US" dirty="0" smtClean="0"/>
              <a:t>connect </a:t>
            </a:r>
            <a:r>
              <a:rPr lang="en-US" dirty="0"/>
              <a:t>with others or create things with </a:t>
            </a:r>
            <a:r>
              <a:rPr lang="en-US" dirty="0" smtClean="0"/>
              <a:t>digital </a:t>
            </a:r>
            <a:r>
              <a:rPr lang="en-US" dirty="0"/>
              <a:t>media?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Wrap up: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86299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/>
              <a:t>Give an example of digital media.</a:t>
            </a:r>
          </a:p>
          <a:p>
            <a:pPr marL="109728" indent="0">
              <a:buNone/>
            </a:pPr>
            <a:endParaRPr lang="en-US" sz="3600" dirty="0" smtClean="0"/>
          </a:p>
          <a:p>
            <a:r>
              <a:rPr lang="en-US" sz="3600" dirty="0" smtClean="0"/>
              <a:t>How is it used?</a:t>
            </a:r>
          </a:p>
          <a:p>
            <a:pPr marL="109728" indent="0">
              <a:buNone/>
            </a:pPr>
            <a:endParaRPr lang="en-US" sz="3600" dirty="0" smtClean="0"/>
          </a:p>
          <a:p>
            <a:r>
              <a:rPr lang="en-US" sz="3600" dirty="0" smtClean="0"/>
              <a:t>What does it allow you to do?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Media…</a:t>
            </a:r>
            <a:endParaRPr lang="en-US" dirty="0"/>
          </a:p>
        </p:txBody>
      </p:sp>
      <p:pic>
        <p:nvPicPr>
          <p:cNvPr id="3074" name="Picture 2" descr="C:\Users\Sarah\AppData\Local\Microsoft\Windows\Temporary Internet Files\Content.IE5\4AOLVJBK\MC90044193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4572000"/>
            <a:ext cx="1304969" cy="12588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C:\Users\Sarah\AppData\Local\Microsoft\Windows\Temporary Internet Files\Content.IE5\EB107L8S\MC90044190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29950" y="87311"/>
            <a:ext cx="1018362" cy="120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596740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sz="3600" dirty="0" smtClean="0"/>
              <a:t>Electronic  </a:t>
            </a:r>
            <a:r>
              <a:rPr lang="en-US" sz="3600" dirty="0"/>
              <a:t>devices and media platforms  such as computers, cell phones, video, the Internet, and video games that </a:t>
            </a:r>
            <a:r>
              <a:rPr lang="en-US" sz="3600" b="1" dirty="0"/>
              <a:t>allow users </a:t>
            </a:r>
            <a:r>
              <a:rPr lang="en-US" sz="3600" dirty="0"/>
              <a:t>to </a:t>
            </a:r>
            <a:r>
              <a:rPr lang="en-US" sz="3600" b="1" dirty="0"/>
              <a:t>create</a:t>
            </a:r>
            <a:r>
              <a:rPr lang="en-US" sz="3600" dirty="0"/>
              <a:t>, </a:t>
            </a:r>
            <a:r>
              <a:rPr lang="en-US" sz="3600" b="1" dirty="0"/>
              <a:t>communicate</a:t>
            </a:r>
            <a:r>
              <a:rPr lang="en-US" sz="3600" dirty="0"/>
              <a:t>, and </a:t>
            </a:r>
            <a:r>
              <a:rPr lang="en-US" sz="3600" b="1" dirty="0"/>
              <a:t>interact</a:t>
            </a:r>
            <a:r>
              <a:rPr lang="en-US" sz="3600" dirty="0"/>
              <a:t> with one another or with the device  or application itself 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Media Defined…</a:t>
            </a:r>
            <a:endParaRPr lang="en-US" dirty="0"/>
          </a:p>
        </p:txBody>
      </p:sp>
      <p:pic>
        <p:nvPicPr>
          <p:cNvPr id="4098" name="Picture 2" descr="C:\Users\Sarah\AppData\Local\Microsoft\Windows\Temporary Internet Files\Content.IE5\QSDIX7OR\MC900433826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15200" y="5486514"/>
            <a:ext cx="1371486" cy="1371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C:\Users\Sarah\AppData\Local\Microsoft\Windows\Temporary Internet Files\Content.IE5\EB107L8S\MC900434797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0" y="5562714"/>
            <a:ext cx="1295286" cy="1295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Sarah\AppData\Local\Microsoft\Windows\Temporary Internet Files\Content.IE5\X6MWSCGX\MC900434915[1]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14871" y="5486514"/>
            <a:ext cx="1371457" cy="1371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Sarah\AppData\Local\Microsoft\Windows\Temporary Internet Files\Content.IE5\QSDIX7OR\MC90043467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2738" y="5741366"/>
            <a:ext cx="847724" cy="861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Sarah\AppData\Local\Microsoft\Windows\Temporary Internet Files\Content.IE5\X6MWSCGX\MC900441341[1].pn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9459" y="5486658"/>
            <a:ext cx="1371342" cy="13713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70271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You will need a pen/pencil &amp; quiz.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Some questions are difficult so make your best estimate/guess.</a:t>
            </a:r>
          </a:p>
          <a:p>
            <a:pPr marL="109728" indent="0">
              <a:buNone/>
            </a:pPr>
            <a:endParaRPr lang="en-US" dirty="0" smtClean="0"/>
          </a:p>
          <a:p>
            <a:r>
              <a:rPr lang="en-US" dirty="0" smtClean="0"/>
              <a:t>We will correct together to see how you did!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Got Media Smarts?</a:t>
            </a:r>
            <a:endParaRPr lang="en-US" dirty="0"/>
          </a:p>
        </p:txBody>
      </p:sp>
      <p:pic>
        <p:nvPicPr>
          <p:cNvPr id="1026" name="Picture 2" descr="C:\Users\Sarah\AppData\Local\Microsoft\Windows\Temporary Internet Files\Content.IE5\EB107L8S\MC900441310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52607" y="4896465"/>
            <a:ext cx="1676400" cy="16764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152400" dist="12000" dir="900000" sy="98000" kx="110000" ky="200000" algn="tl" rotWithShape="0">
              <a:srgbClr val="000000">
                <a:alpha val="30000"/>
              </a:srgbClr>
            </a:outerShdw>
          </a:effectLst>
          <a:scene3d>
            <a:camera prst="perspectiveRelaxed">
              <a:rot lat="19800000" lon="1200000" rev="20820000"/>
            </a:camera>
            <a:lightRig rig="threePt" dir="t"/>
          </a:scene3d>
          <a:sp3d contourW="6350" prstMaterial="matte">
            <a:bevelT w="101600" h="101600"/>
            <a:contourClr>
              <a:srgbClr val="969696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Sarah\AppData\Local\Microsoft\Windows\Temporary Internet Files\Content.IE5\QSDIX7OR\MC900434872[1]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664507">
            <a:off x="5647950" y="-220276"/>
            <a:ext cx="2285714" cy="2285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74960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Quiz Results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481329"/>
            <a:ext cx="2438400" cy="2176272"/>
          </a:xfrm>
        </p:spPr>
        <p:txBody>
          <a:bodyPr/>
          <a:lstStyle/>
          <a:p>
            <a:r>
              <a:rPr lang="en-US" dirty="0" smtClean="0"/>
              <a:t>Correct your own or trade with a partner.</a:t>
            </a: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4251600"/>
              </p:ext>
            </p:extLst>
          </p:nvPr>
        </p:nvGraphicFramePr>
        <p:xfrm>
          <a:off x="3276600" y="1600200"/>
          <a:ext cx="5105399" cy="2966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731333"/>
                <a:gridCol w="707067"/>
                <a:gridCol w="1904999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Q: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Q: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Answer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C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D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/>
                        <a:t>A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304800" y="4876800"/>
            <a:ext cx="853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Which one or two answers surprised you the most?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Which one or two statistics most closely reflect how you use digital media in your own life?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>
                <a:solidFill>
                  <a:schemeClr val="accent1"/>
                </a:solidFill>
              </a:rPr>
              <a:t>Which are the farthest from your own personal experience?</a:t>
            </a:r>
            <a:endParaRPr lang="en-US" b="1" dirty="0">
              <a:solidFill>
                <a:schemeClr val="accent1"/>
              </a:solidFill>
            </a:endParaRPr>
          </a:p>
        </p:txBody>
      </p:sp>
      <p:pic>
        <p:nvPicPr>
          <p:cNvPr id="5122" name="Picture 2" descr="C:\Users\Sarah\AppData\Local\Microsoft\Windows\Temporary Internet Files\Content.IE5\X6MWSCGX\MC900432601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457200"/>
            <a:ext cx="914286" cy="9142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5656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a simile?</a:t>
            </a:r>
          </a:p>
          <a:p>
            <a:r>
              <a:rPr lang="en-US" dirty="0" smtClean="0"/>
              <a:t>Your turn!  </a:t>
            </a:r>
          </a:p>
          <a:p>
            <a:pPr lvl="1"/>
            <a:r>
              <a:rPr lang="en-US" dirty="0" smtClean="0"/>
              <a:t>Create a simile to express the role digital media plays in your life.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Digital Life Similes</a:t>
            </a:r>
            <a:endParaRPr lang="en-US" dirty="0"/>
          </a:p>
        </p:txBody>
      </p:sp>
      <p:pic>
        <p:nvPicPr>
          <p:cNvPr id="6146" name="Picture 2" descr="C:\Users\Sarah\AppData\Local\Microsoft\Windows\Temporary Internet Files\Content.IE5\4AOLVJBK\MC900431642[1]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3700" y="4114800"/>
            <a:ext cx="1905000" cy="1905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77912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70818"/>
            <a:ext cx="8229600" cy="4525963"/>
          </a:xfrm>
        </p:spPr>
        <p:txBody>
          <a:bodyPr/>
          <a:lstStyle/>
          <a:p>
            <a:r>
              <a:rPr lang="en-US" b="1" i="1" dirty="0" smtClean="0"/>
              <a:t>Show Video</a:t>
            </a:r>
            <a:r>
              <a:rPr lang="en-US" b="1" i="1" dirty="0" smtClean="0"/>
              <a:t>: Perspectives in Social Media</a:t>
            </a:r>
          </a:p>
          <a:p>
            <a:endParaRPr lang="en-US" b="1" i="1" dirty="0" smtClean="0"/>
          </a:p>
          <a:p>
            <a:r>
              <a:rPr lang="en-US" b="1" i="1" dirty="0" smtClean="0"/>
              <a:t>Click  link to </a:t>
            </a:r>
            <a:r>
              <a:rPr lang="en-US" b="1" i="1" dirty="0"/>
              <a:t>Video:  </a:t>
            </a:r>
            <a:r>
              <a:rPr lang="en-US" b="1" i="1" dirty="0">
                <a:hlinkClick r:id="rId3"/>
              </a:rPr>
              <a:t>http://</a:t>
            </a:r>
            <a:r>
              <a:rPr lang="en-US" b="1" i="1" dirty="0" smtClean="0">
                <a:hlinkClick r:id="rId3"/>
              </a:rPr>
              <a:t>www.commonsensemedia.org/educators/lesson/digital-life-102-9-12</a:t>
            </a:r>
            <a:r>
              <a:rPr lang="en-US" b="1" i="1" dirty="0" smtClean="0"/>
              <a:t> </a:t>
            </a:r>
          </a:p>
          <a:p>
            <a:endParaRPr lang="en-US" b="1" i="1" dirty="0"/>
          </a:p>
          <a:p>
            <a:r>
              <a:rPr lang="en-US" b="1" i="1" dirty="0" smtClean="0"/>
              <a:t>Scroll down &amp; click </a:t>
            </a:r>
            <a:r>
              <a:rPr lang="en-US" b="1" i="1" dirty="0" smtClean="0">
                <a:solidFill>
                  <a:srgbClr val="00B050"/>
                </a:solidFill>
              </a:rPr>
              <a:t>watch</a:t>
            </a:r>
            <a:endParaRPr lang="en-US" b="1" i="1" dirty="0">
              <a:solidFill>
                <a:srgbClr val="00B050"/>
              </a:solidFill>
            </a:endParaRPr>
          </a:p>
          <a:p>
            <a:pPr marL="109728" indent="0" algn="ctr">
              <a:buNone/>
            </a:pPr>
            <a:endParaRPr lang="en-US" b="1" i="1" dirty="0" smtClean="0"/>
          </a:p>
          <a:p>
            <a:pPr marL="109728" indent="0" algn="ctr">
              <a:buNone/>
            </a:pPr>
            <a:endParaRPr lang="en-US" b="1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 a Connected Culture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3733800"/>
            <a:ext cx="2819754" cy="2743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 4"/>
          <p:cNvSpPr/>
          <p:nvPr/>
        </p:nvSpPr>
        <p:spPr>
          <a:xfrm>
            <a:off x="5943600" y="6172200"/>
            <a:ext cx="685800" cy="457200"/>
          </a:xfrm>
          <a:prstGeom prst="ellipse">
            <a:avLst/>
          </a:prstGeom>
          <a:noFill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572000" y="4572000"/>
            <a:ext cx="1219200" cy="160020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383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of the upsides and downsides of digital life according to the teens in the film? </a:t>
            </a:r>
            <a:endParaRPr lang="en-US" dirty="0" smtClean="0"/>
          </a:p>
          <a:p>
            <a:r>
              <a:rPr lang="en-US" dirty="0" smtClean="0"/>
              <a:t>What </a:t>
            </a:r>
            <a:r>
              <a:rPr lang="en-US" dirty="0"/>
              <a:t>do you </a:t>
            </a:r>
            <a:r>
              <a:rPr lang="en-US" dirty="0" smtClean="0"/>
              <a:t>think </a:t>
            </a:r>
            <a:r>
              <a:rPr lang="en-US" dirty="0"/>
              <a:t>the upsides and downsides are in your own lives?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6605755"/>
              </p:ext>
            </p:extLst>
          </p:nvPr>
        </p:nvGraphicFramePr>
        <p:xfrm>
          <a:off x="1600200" y="36576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Upsides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Downsides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2" name="Picture 4" descr="C:\Users\Sarah\AppData\Local\Microsoft\Windows\Temporary Internet Files\Content.IE5\EB107L8S\MC90043252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00284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Sarah\AppData\Local\Microsoft\Windows\Temporary Internet Files\Content.IE5\EB107L8S\MC90043252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00699" y="4000284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18000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are some of the upsides and downsides of digital media for relationships?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1361468"/>
              </p:ext>
            </p:extLst>
          </p:nvPr>
        </p:nvGraphicFramePr>
        <p:xfrm>
          <a:off x="1600200" y="3657600"/>
          <a:ext cx="6096000" cy="1559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Upsides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Downsides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 smtClean="0"/>
                    </a:p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2052" name="Picture 4" descr="C:\Users\Sarah\AppData\Local\Microsoft\Windows\Temporary Internet Files\Content.IE5\EB107L8S\MC90043252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90800" y="4000284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4" descr="C:\Users\Sarah\AppData\Local\Microsoft\Windows\Temporary Internet Files\Content.IE5\EB107L8S\MC900432527[1]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5600699" y="4000284"/>
            <a:ext cx="1295400" cy="1295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61369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618</TotalTime>
  <Words>824</Words>
  <Application>Microsoft Office PowerPoint</Application>
  <PresentationFormat>On-screen Show (4:3)</PresentationFormat>
  <Paragraphs>160</Paragraphs>
  <Slides>13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Concourse</vt:lpstr>
      <vt:lpstr>Digital Life 102</vt:lpstr>
      <vt:lpstr>Digital Media…</vt:lpstr>
      <vt:lpstr>Digital Media Defined…</vt:lpstr>
      <vt:lpstr>Got Media Smarts?</vt:lpstr>
      <vt:lpstr>Quiz Results</vt:lpstr>
      <vt:lpstr>Digital Life Similes</vt:lpstr>
      <vt:lpstr>Life in a Connected Culture</vt:lpstr>
      <vt:lpstr>Discussion</vt:lpstr>
      <vt:lpstr>Discussion</vt:lpstr>
      <vt:lpstr>Discussion</vt:lpstr>
      <vt:lpstr>Wrap up:</vt:lpstr>
      <vt:lpstr>Wrap up:</vt:lpstr>
      <vt:lpstr>Wrap up:</vt:lpstr>
    </vt:vector>
  </TitlesOfParts>
  <Company>Everett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Life 102</dc:title>
  <dc:creator>Sarah</dc:creator>
  <cp:lastModifiedBy>Pewitt, Sarah</cp:lastModifiedBy>
  <cp:revision>14</cp:revision>
  <dcterms:created xsi:type="dcterms:W3CDTF">2013-03-10T13:59:53Z</dcterms:created>
  <dcterms:modified xsi:type="dcterms:W3CDTF">2013-07-05T22:44:04Z</dcterms:modified>
</cp:coreProperties>
</file>