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66283E7-AEDC-4AD1-861B-4D83F986A07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2" y="-283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11705" y="2639060"/>
            <a:ext cx="4719955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30708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383984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31419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478853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4483735" y="53213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"/>
          <p:cNvSpPr>
            <a:spLocks noGrp="1"/>
          </p:cNvSpPr>
          <p:nvPr>
            <p:ph type="sldNum" sz="quarter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85645" y="365760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99790" y="1160780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877570" y="1947545"/>
            <a:ext cx="713422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C08B9-F06E-4E56-9E5E-30887B2F4B14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8B27-9A60-4F89-865E-5E456616D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211705" y="2639060"/>
            <a:ext cx="4719955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Northwest ESD 189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30708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383984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31419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478853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Textbox 6"/>
          <p:cNvSpPr txBox="1"/>
          <p:nvPr/>
        </p:nvSpPr>
        <p:spPr>
          <a:xfrm>
            <a:off x="4483735" y="53213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idx="8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23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23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23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23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23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3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23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23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23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23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/>
          <p:nvPr/>
        </p:nvSpPr>
        <p:spPr>
          <a:xfrm>
            <a:off x="1985645" y="365760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1160780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877570" y="1947545"/>
            <a:ext cx="713422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5170 (82%)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7129 (78%) of Grade 8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6173 (74%)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4902 (54%)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4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5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23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23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23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23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231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231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31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231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232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232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2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232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232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232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232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232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232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232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232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233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233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2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233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233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233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233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233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233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233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233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234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234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22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23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23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23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23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22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22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23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23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Northwest ESD 189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9AAB8B27-9A60-4F89-865E-5E456616D7D8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2015-03-09T21:12:24Z</dcterms:created>
  <dcterms:modified xsi:type="dcterms:W3CDTF">2015-04-10T20:43:29Z</dcterms:modified>
</cp:coreProperties>
</file>