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8FB4632-8ABD-4CFF-9E68-0806654BA45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59485" y="2639060"/>
            <a:ext cx="722503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6280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959485" y="1757045"/>
            <a:ext cx="722503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4427855" y="3283585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832485" y="4070350"/>
            <a:ext cx="657796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BD7C-2B96-4DD8-80B7-FBFC5C7619E3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1C65-450E-4310-959B-EBFB482D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959485" y="2639060"/>
            <a:ext cx="722503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Cascade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a29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a29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a29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a29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a29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29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a29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a29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a29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a29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6280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959485" y="1757045"/>
            <a:ext cx="722503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Cascade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3283585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832485" y="4070350"/>
            <a:ext cx="657796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350 (75%) of Grade 10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186 (43%)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a29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a29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a29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a29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a29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a29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29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a29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a29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a29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29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a29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a29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a29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a30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a30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a30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a30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a30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a30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a30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29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a30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a30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a30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30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a30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a30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a30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a30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a30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a30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a29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30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a30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a30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a30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a30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a30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a30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a29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a29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a29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a29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DECF1C65-450E-4310-959B-EBFB482DB3EB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Custom</PresentationFormat>
  <Paragraphs>175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2017-03-12T07:08:40Z</dcterms:created>
  <dcterms:modified xsi:type="dcterms:W3CDTF">2017-04-01T03:01:35Z</dcterms:modified>
</cp:coreProperties>
</file>